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2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64350"/>
  <p:notesSz cx="12192000" cy="6864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58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D23E1-F258-4F2D-AD35-FF5F850DEEBF}" type="datetimeFigureOut">
              <a:rPr lang="en-US" smtClean="0"/>
              <a:t>2017-02-22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8838"/>
            <a:ext cx="4114800" cy="2316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3588"/>
            <a:ext cx="9753600" cy="27035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986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986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511BE-3A19-409E-A93C-83808228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22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511BE-3A19-409E-A93C-83808228D7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10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7948"/>
            <a:ext cx="10363200" cy="1441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4036"/>
            <a:ext cx="8534400" cy="17160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2017-02-22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404040"/>
                </a:solidFill>
                <a:latin typeface="Microsoft YaHei UI"/>
                <a:cs typeface="Microsoft YaHei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2017-02-22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0730" cy="6859905"/>
          </a:xfrm>
          <a:custGeom>
            <a:avLst/>
            <a:gdLst/>
            <a:ahLst/>
            <a:cxnLst/>
            <a:rect l="l" t="t" r="r" b="b"/>
            <a:pathLst>
              <a:path w="12190730" h="6859905">
                <a:moveTo>
                  <a:pt x="0" y="6859651"/>
                </a:moveTo>
                <a:lnTo>
                  <a:pt x="12190349" y="6859651"/>
                </a:lnTo>
                <a:lnTo>
                  <a:pt x="12190349" y="0"/>
                </a:lnTo>
                <a:lnTo>
                  <a:pt x="0" y="0"/>
                </a:lnTo>
                <a:lnTo>
                  <a:pt x="0" y="6859651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586" y="640930"/>
            <a:ext cx="12190730" cy="488950"/>
          </a:xfrm>
          <a:custGeom>
            <a:avLst/>
            <a:gdLst/>
            <a:ahLst/>
            <a:cxnLst/>
            <a:rect l="l" t="t" r="r" b="b"/>
            <a:pathLst>
              <a:path w="12190730" h="488950">
                <a:moveTo>
                  <a:pt x="0" y="488607"/>
                </a:moveTo>
                <a:lnTo>
                  <a:pt x="12190349" y="488607"/>
                </a:lnTo>
                <a:lnTo>
                  <a:pt x="12190349" y="0"/>
                </a:lnTo>
                <a:lnTo>
                  <a:pt x="0" y="0"/>
                </a:lnTo>
                <a:lnTo>
                  <a:pt x="0" y="48860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12190730" cy="625475"/>
          </a:xfrm>
          <a:custGeom>
            <a:avLst/>
            <a:gdLst/>
            <a:ahLst/>
            <a:cxnLst/>
            <a:rect l="l" t="t" r="r" b="b"/>
            <a:pathLst>
              <a:path w="12190730" h="625475">
                <a:moveTo>
                  <a:pt x="12190475" y="0"/>
                </a:moveTo>
                <a:lnTo>
                  <a:pt x="0" y="0"/>
                </a:lnTo>
                <a:lnTo>
                  <a:pt x="0" y="625220"/>
                </a:lnTo>
                <a:lnTo>
                  <a:pt x="12190475" y="625220"/>
                </a:lnTo>
                <a:lnTo>
                  <a:pt x="12190475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904238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854832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790950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85434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95086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0444733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296035" y="763142"/>
            <a:ext cx="0" cy="270510"/>
          </a:xfrm>
          <a:custGeom>
            <a:avLst/>
            <a:gdLst/>
            <a:ahLst/>
            <a:cxnLst/>
            <a:rect l="l" t="t" r="r" b="b"/>
            <a:pathLst>
              <a:path h="270509">
                <a:moveTo>
                  <a:pt x="0" y="0"/>
                </a:moveTo>
                <a:lnTo>
                  <a:pt x="0" y="270001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1525504" y="79298"/>
            <a:ext cx="543026" cy="507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1460480" y="117474"/>
            <a:ext cx="729983" cy="371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10918443" y="650811"/>
            <a:ext cx="1225384" cy="402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404040"/>
                </a:solidFill>
                <a:latin typeface="Microsoft YaHei UI"/>
                <a:cs typeface="Microsoft YaHei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8800"/>
            <a:ext cx="5303520" cy="4530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8800"/>
            <a:ext cx="5303520" cy="4530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2017-02-22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0476" cy="6861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2190475" cy="6833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404040"/>
                </a:solidFill>
                <a:latin typeface="Microsoft YaHei UI"/>
                <a:cs typeface="Microsoft YaHei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2017-02-22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2017-02-22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0730" cy="6859905"/>
          </a:xfrm>
          <a:custGeom>
            <a:avLst/>
            <a:gdLst/>
            <a:ahLst/>
            <a:cxnLst/>
            <a:rect l="l" t="t" r="r" b="b"/>
            <a:pathLst>
              <a:path w="12190730" h="6859905">
                <a:moveTo>
                  <a:pt x="0" y="6859651"/>
                </a:moveTo>
                <a:lnTo>
                  <a:pt x="12190349" y="6859651"/>
                </a:lnTo>
                <a:lnTo>
                  <a:pt x="12190349" y="0"/>
                </a:lnTo>
                <a:lnTo>
                  <a:pt x="0" y="0"/>
                </a:lnTo>
                <a:lnTo>
                  <a:pt x="0" y="6859651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17365" y="2966846"/>
            <a:ext cx="4557268" cy="6838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404040"/>
                </a:solidFill>
                <a:latin typeface="Microsoft YaHei UI"/>
                <a:cs typeface="Microsoft YaHei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8800"/>
            <a:ext cx="10972800" cy="4530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83845"/>
            <a:ext cx="3901440" cy="343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83845"/>
            <a:ext cx="2804160" cy="343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2017-02-22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83845"/>
            <a:ext cx="2804160" cy="343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1437894"/>
            <a:ext cx="81534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Cameras</a:t>
            </a:r>
            <a:r>
              <a:rPr lang="en-US" b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b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b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Nổ - Ăn Mòn</a:t>
            </a:r>
            <a:endParaRPr b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43056" y="4729009"/>
            <a:ext cx="7147559" cy="2131060"/>
          </a:xfrm>
          <a:custGeom>
            <a:avLst/>
            <a:gdLst/>
            <a:ahLst/>
            <a:cxnLst/>
            <a:rect l="l" t="t" r="r" b="b"/>
            <a:pathLst>
              <a:path w="7147559" h="2131059">
                <a:moveTo>
                  <a:pt x="4835415" y="0"/>
                </a:moveTo>
                <a:lnTo>
                  <a:pt x="4743275" y="612"/>
                </a:lnTo>
                <a:lnTo>
                  <a:pt x="4650992" y="2538"/>
                </a:lnTo>
                <a:lnTo>
                  <a:pt x="4558576" y="5783"/>
                </a:lnTo>
                <a:lnTo>
                  <a:pt x="4466041" y="10354"/>
                </a:lnTo>
                <a:lnTo>
                  <a:pt x="4373398" y="16256"/>
                </a:lnTo>
                <a:lnTo>
                  <a:pt x="4280659" y="23498"/>
                </a:lnTo>
                <a:lnTo>
                  <a:pt x="4187836" y="32085"/>
                </a:lnTo>
                <a:lnTo>
                  <a:pt x="4094940" y="42023"/>
                </a:lnTo>
                <a:lnTo>
                  <a:pt x="4001985" y="53320"/>
                </a:lnTo>
                <a:lnTo>
                  <a:pt x="3908981" y="65981"/>
                </a:lnTo>
                <a:lnTo>
                  <a:pt x="3815940" y="80013"/>
                </a:lnTo>
                <a:lnTo>
                  <a:pt x="3722875" y="95423"/>
                </a:lnTo>
                <a:lnTo>
                  <a:pt x="3629797" y="112217"/>
                </a:lnTo>
                <a:lnTo>
                  <a:pt x="3536719" y="130402"/>
                </a:lnTo>
                <a:lnTo>
                  <a:pt x="3443651" y="149984"/>
                </a:lnTo>
                <a:lnTo>
                  <a:pt x="3350607" y="170969"/>
                </a:lnTo>
                <a:lnTo>
                  <a:pt x="3257597" y="193364"/>
                </a:lnTo>
                <a:lnTo>
                  <a:pt x="3164635" y="217176"/>
                </a:lnTo>
                <a:lnTo>
                  <a:pt x="3071731" y="242410"/>
                </a:lnTo>
                <a:lnTo>
                  <a:pt x="2978898" y="269075"/>
                </a:lnTo>
                <a:lnTo>
                  <a:pt x="2886460" y="297074"/>
                </a:lnTo>
                <a:lnTo>
                  <a:pt x="2794739" y="326313"/>
                </a:lnTo>
                <a:lnTo>
                  <a:pt x="2703741" y="356778"/>
                </a:lnTo>
                <a:lnTo>
                  <a:pt x="2613472" y="388458"/>
                </a:lnTo>
                <a:lnTo>
                  <a:pt x="2523940" y="421342"/>
                </a:lnTo>
                <a:lnTo>
                  <a:pt x="2435150" y="455417"/>
                </a:lnTo>
                <a:lnTo>
                  <a:pt x="2347109" y="490671"/>
                </a:lnTo>
                <a:lnTo>
                  <a:pt x="2259823" y="527092"/>
                </a:lnTo>
                <a:lnTo>
                  <a:pt x="2173300" y="564669"/>
                </a:lnTo>
                <a:lnTo>
                  <a:pt x="2087545" y="603390"/>
                </a:lnTo>
                <a:lnTo>
                  <a:pt x="2002565" y="643242"/>
                </a:lnTo>
                <a:lnTo>
                  <a:pt x="1918366" y="684215"/>
                </a:lnTo>
                <a:lnTo>
                  <a:pt x="1834955" y="726295"/>
                </a:lnTo>
                <a:lnTo>
                  <a:pt x="1752338" y="769471"/>
                </a:lnTo>
                <a:lnTo>
                  <a:pt x="1670523" y="813731"/>
                </a:lnTo>
                <a:lnTo>
                  <a:pt x="1589514" y="859063"/>
                </a:lnTo>
                <a:lnTo>
                  <a:pt x="1509319" y="905456"/>
                </a:lnTo>
                <a:lnTo>
                  <a:pt x="1429945" y="952897"/>
                </a:lnTo>
                <a:lnTo>
                  <a:pt x="1351397" y="1001374"/>
                </a:lnTo>
                <a:lnTo>
                  <a:pt x="1273683" y="1050876"/>
                </a:lnTo>
                <a:lnTo>
                  <a:pt x="1235140" y="1076008"/>
                </a:lnTo>
                <a:lnTo>
                  <a:pt x="1196808" y="1101391"/>
                </a:lnTo>
                <a:lnTo>
                  <a:pt x="1158688" y="1127024"/>
                </a:lnTo>
                <a:lnTo>
                  <a:pt x="1120780" y="1152906"/>
                </a:lnTo>
                <a:lnTo>
                  <a:pt x="1083085" y="1179035"/>
                </a:lnTo>
                <a:lnTo>
                  <a:pt x="1045604" y="1205410"/>
                </a:lnTo>
                <a:lnTo>
                  <a:pt x="1008338" y="1232030"/>
                </a:lnTo>
                <a:lnTo>
                  <a:pt x="971287" y="1258892"/>
                </a:lnTo>
                <a:lnTo>
                  <a:pt x="934453" y="1285995"/>
                </a:lnTo>
                <a:lnTo>
                  <a:pt x="897836" y="1313338"/>
                </a:lnTo>
                <a:lnTo>
                  <a:pt x="861437" y="1340919"/>
                </a:lnTo>
                <a:lnTo>
                  <a:pt x="825257" y="1368737"/>
                </a:lnTo>
                <a:lnTo>
                  <a:pt x="789297" y="1396790"/>
                </a:lnTo>
                <a:lnTo>
                  <a:pt x="753557" y="1425078"/>
                </a:lnTo>
                <a:lnTo>
                  <a:pt x="718038" y="1453597"/>
                </a:lnTo>
                <a:lnTo>
                  <a:pt x="682742" y="1482348"/>
                </a:lnTo>
                <a:lnTo>
                  <a:pt x="647668" y="1511327"/>
                </a:lnTo>
                <a:lnTo>
                  <a:pt x="612818" y="1540535"/>
                </a:lnTo>
                <a:lnTo>
                  <a:pt x="578192" y="1569969"/>
                </a:lnTo>
                <a:lnTo>
                  <a:pt x="543792" y="1599628"/>
                </a:lnTo>
                <a:lnTo>
                  <a:pt x="509618" y="1629510"/>
                </a:lnTo>
                <a:lnTo>
                  <a:pt x="475671" y="1659614"/>
                </a:lnTo>
                <a:lnTo>
                  <a:pt x="441952" y="1689939"/>
                </a:lnTo>
                <a:lnTo>
                  <a:pt x="408461" y="1720482"/>
                </a:lnTo>
                <a:lnTo>
                  <a:pt x="375199" y="1751243"/>
                </a:lnTo>
                <a:lnTo>
                  <a:pt x="342168" y="1782220"/>
                </a:lnTo>
                <a:lnTo>
                  <a:pt x="309368" y="1813412"/>
                </a:lnTo>
                <a:lnTo>
                  <a:pt x="276799" y="1844816"/>
                </a:lnTo>
                <a:lnTo>
                  <a:pt x="244463" y="1876432"/>
                </a:lnTo>
                <a:lnTo>
                  <a:pt x="212361" y="1908258"/>
                </a:lnTo>
                <a:lnTo>
                  <a:pt x="180492" y="1940292"/>
                </a:lnTo>
                <a:lnTo>
                  <a:pt x="148859" y="1972534"/>
                </a:lnTo>
                <a:lnTo>
                  <a:pt x="117462" y="2004981"/>
                </a:lnTo>
                <a:lnTo>
                  <a:pt x="86301" y="2037632"/>
                </a:lnTo>
                <a:lnTo>
                  <a:pt x="55378" y="2070486"/>
                </a:lnTo>
                <a:lnTo>
                  <a:pt x="24693" y="2103540"/>
                </a:lnTo>
                <a:lnTo>
                  <a:pt x="0" y="2130511"/>
                </a:lnTo>
                <a:lnTo>
                  <a:pt x="7147419" y="2130511"/>
                </a:lnTo>
                <a:lnTo>
                  <a:pt x="7147419" y="425828"/>
                </a:lnTo>
                <a:lnTo>
                  <a:pt x="7057425" y="392377"/>
                </a:lnTo>
                <a:lnTo>
                  <a:pt x="6972744" y="362277"/>
                </a:lnTo>
                <a:lnTo>
                  <a:pt x="6887621" y="333327"/>
                </a:lnTo>
                <a:lnTo>
                  <a:pt x="6802070" y="305534"/>
                </a:lnTo>
                <a:lnTo>
                  <a:pt x="6716101" y="278906"/>
                </a:lnTo>
                <a:lnTo>
                  <a:pt x="6629726" y="253447"/>
                </a:lnTo>
                <a:lnTo>
                  <a:pt x="6542958" y="229165"/>
                </a:lnTo>
                <a:lnTo>
                  <a:pt x="6455809" y="206067"/>
                </a:lnTo>
                <a:lnTo>
                  <a:pt x="6368289" y="184157"/>
                </a:lnTo>
                <a:lnTo>
                  <a:pt x="6280412" y="163445"/>
                </a:lnTo>
                <a:lnTo>
                  <a:pt x="6192188" y="143934"/>
                </a:lnTo>
                <a:lnTo>
                  <a:pt x="6103631" y="125633"/>
                </a:lnTo>
                <a:lnTo>
                  <a:pt x="6014751" y="108547"/>
                </a:lnTo>
                <a:lnTo>
                  <a:pt x="5925561" y="92684"/>
                </a:lnTo>
                <a:lnTo>
                  <a:pt x="5836073" y="78049"/>
                </a:lnTo>
                <a:lnTo>
                  <a:pt x="5746299" y="64649"/>
                </a:lnTo>
                <a:lnTo>
                  <a:pt x="5656249" y="52490"/>
                </a:lnTo>
                <a:lnTo>
                  <a:pt x="5565937" y="41579"/>
                </a:lnTo>
                <a:lnTo>
                  <a:pt x="5475375" y="31923"/>
                </a:lnTo>
                <a:lnTo>
                  <a:pt x="5384573" y="23528"/>
                </a:lnTo>
                <a:lnTo>
                  <a:pt x="5293545" y="16400"/>
                </a:lnTo>
                <a:lnTo>
                  <a:pt x="5202301" y="10546"/>
                </a:lnTo>
                <a:lnTo>
                  <a:pt x="5110855" y="5973"/>
                </a:lnTo>
                <a:lnTo>
                  <a:pt x="5019217" y="2686"/>
                </a:lnTo>
                <a:lnTo>
                  <a:pt x="4927400" y="693"/>
                </a:lnTo>
                <a:lnTo>
                  <a:pt x="48354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13344" y="4542242"/>
            <a:ext cx="9077325" cy="2317750"/>
          </a:xfrm>
          <a:custGeom>
            <a:avLst/>
            <a:gdLst/>
            <a:ahLst/>
            <a:cxnLst/>
            <a:rect l="l" t="t" r="r" b="b"/>
            <a:pathLst>
              <a:path w="9077325" h="2317750">
                <a:moveTo>
                  <a:pt x="4999330" y="0"/>
                </a:moveTo>
                <a:lnTo>
                  <a:pt x="4907189" y="611"/>
                </a:lnTo>
                <a:lnTo>
                  <a:pt x="4814904" y="2535"/>
                </a:lnTo>
                <a:lnTo>
                  <a:pt x="4722488" y="5778"/>
                </a:lnTo>
                <a:lnTo>
                  <a:pt x="4629952" y="10346"/>
                </a:lnTo>
                <a:lnTo>
                  <a:pt x="4537308" y="16247"/>
                </a:lnTo>
                <a:lnTo>
                  <a:pt x="4444568" y="23487"/>
                </a:lnTo>
                <a:lnTo>
                  <a:pt x="4351745" y="32071"/>
                </a:lnTo>
                <a:lnTo>
                  <a:pt x="4258849" y="42007"/>
                </a:lnTo>
                <a:lnTo>
                  <a:pt x="4165892" y="53302"/>
                </a:lnTo>
                <a:lnTo>
                  <a:pt x="4072888" y="65961"/>
                </a:lnTo>
                <a:lnTo>
                  <a:pt x="3979847" y="79990"/>
                </a:lnTo>
                <a:lnTo>
                  <a:pt x="3886781" y="95398"/>
                </a:lnTo>
                <a:lnTo>
                  <a:pt x="3793703" y="112189"/>
                </a:lnTo>
                <a:lnTo>
                  <a:pt x="3700624" y="130371"/>
                </a:lnTo>
                <a:lnTo>
                  <a:pt x="3607556" y="149950"/>
                </a:lnTo>
                <a:lnTo>
                  <a:pt x="3514512" y="170932"/>
                </a:lnTo>
                <a:lnTo>
                  <a:pt x="3421502" y="193324"/>
                </a:lnTo>
                <a:lnTo>
                  <a:pt x="3328539" y="217132"/>
                </a:lnTo>
                <a:lnTo>
                  <a:pt x="3235635" y="242364"/>
                </a:lnTo>
                <a:lnTo>
                  <a:pt x="3142802" y="269025"/>
                </a:lnTo>
                <a:lnTo>
                  <a:pt x="3050364" y="297025"/>
                </a:lnTo>
                <a:lnTo>
                  <a:pt x="2958643" y="326265"/>
                </a:lnTo>
                <a:lnTo>
                  <a:pt x="2867645" y="356731"/>
                </a:lnTo>
                <a:lnTo>
                  <a:pt x="2777376" y="388412"/>
                </a:lnTo>
                <a:lnTo>
                  <a:pt x="2687844" y="421297"/>
                </a:lnTo>
                <a:lnTo>
                  <a:pt x="2599054" y="455372"/>
                </a:lnTo>
                <a:lnTo>
                  <a:pt x="2511013" y="490627"/>
                </a:lnTo>
                <a:lnTo>
                  <a:pt x="2423727" y="527050"/>
                </a:lnTo>
                <a:lnTo>
                  <a:pt x="2337203" y="564627"/>
                </a:lnTo>
                <a:lnTo>
                  <a:pt x="2251448" y="603349"/>
                </a:lnTo>
                <a:lnTo>
                  <a:pt x="2166468" y="643202"/>
                </a:lnTo>
                <a:lnTo>
                  <a:pt x="2082268" y="684174"/>
                </a:lnTo>
                <a:lnTo>
                  <a:pt x="1998857" y="726255"/>
                </a:lnTo>
                <a:lnTo>
                  <a:pt x="1916240" y="769432"/>
                </a:lnTo>
                <a:lnTo>
                  <a:pt x="1834424" y="813692"/>
                </a:lnTo>
                <a:lnTo>
                  <a:pt x="1753416" y="859025"/>
                </a:lnTo>
                <a:lnTo>
                  <a:pt x="1673221" y="905418"/>
                </a:lnTo>
                <a:lnTo>
                  <a:pt x="1593846" y="952860"/>
                </a:lnTo>
                <a:lnTo>
                  <a:pt x="1515298" y="1001338"/>
                </a:lnTo>
                <a:lnTo>
                  <a:pt x="1437583" y="1050840"/>
                </a:lnTo>
                <a:lnTo>
                  <a:pt x="1399041" y="1075972"/>
                </a:lnTo>
                <a:lnTo>
                  <a:pt x="1360708" y="1101355"/>
                </a:lnTo>
                <a:lnTo>
                  <a:pt x="1322588" y="1126988"/>
                </a:lnTo>
                <a:lnTo>
                  <a:pt x="1284680" y="1152871"/>
                </a:lnTo>
                <a:lnTo>
                  <a:pt x="1246984" y="1179000"/>
                </a:lnTo>
                <a:lnTo>
                  <a:pt x="1209503" y="1205375"/>
                </a:lnTo>
                <a:lnTo>
                  <a:pt x="1172237" y="1231995"/>
                </a:lnTo>
                <a:lnTo>
                  <a:pt x="1135186" y="1258857"/>
                </a:lnTo>
                <a:lnTo>
                  <a:pt x="1098352" y="1285960"/>
                </a:lnTo>
                <a:lnTo>
                  <a:pt x="1061735" y="1313303"/>
                </a:lnTo>
                <a:lnTo>
                  <a:pt x="1025336" y="1340885"/>
                </a:lnTo>
                <a:lnTo>
                  <a:pt x="989155" y="1368703"/>
                </a:lnTo>
                <a:lnTo>
                  <a:pt x="953195" y="1396756"/>
                </a:lnTo>
                <a:lnTo>
                  <a:pt x="917455" y="1425044"/>
                </a:lnTo>
                <a:lnTo>
                  <a:pt x="881936" y="1453563"/>
                </a:lnTo>
                <a:lnTo>
                  <a:pt x="846639" y="1482314"/>
                </a:lnTo>
                <a:lnTo>
                  <a:pt x="811565" y="1511294"/>
                </a:lnTo>
                <a:lnTo>
                  <a:pt x="776715" y="1540501"/>
                </a:lnTo>
                <a:lnTo>
                  <a:pt x="742089" y="1569935"/>
                </a:lnTo>
                <a:lnTo>
                  <a:pt x="707689" y="1599594"/>
                </a:lnTo>
                <a:lnTo>
                  <a:pt x="673514" y="1629477"/>
                </a:lnTo>
                <a:lnTo>
                  <a:pt x="639567" y="1659581"/>
                </a:lnTo>
                <a:lnTo>
                  <a:pt x="605847" y="1689906"/>
                </a:lnTo>
                <a:lnTo>
                  <a:pt x="572356" y="1720449"/>
                </a:lnTo>
                <a:lnTo>
                  <a:pt x="539094" y="1751210"/>
                </a:lnTo>
                <a:lnTo>
                  <a:pt x="506063" y="1782187"/>
                </a:lnTo>
                <a:lnTo>
                  <a:pt x="473262" y="1813379"/>
                </a:lnTo>
                <a:lnTo>
                  <a:pt x="440694" y="1844783"/>
                </a:lnTo>
                <a:lnTo>
                  <a:pt x="408357" y="1876399"/>
                </a:lnTo>
                <a:lnTo>
                  <a:pt x="376255" y="1908225"/>
                </a:lnTo>
                <a:lnTo>
                  <a:pt x="344386" y="1940259"/>
                </a:lnTo>
                <a:lnTo>
                  <a:pt x="312753" y="1972501"/>
                </a:lnTo>
                <a:lnTo>
                  <a:pt x="281355" y="2004948"/>
                </a:lnTo>
                <a:lnTo>
                  <a:pt x="250194" y="2037599"/>
                </a:lnTo>
                <a:lnTo>
                  <a:pt x="219271" y="2070453"/>
                </a:lnTo>
                <a:lnTo>
                  <a:pt x="188585" y="2103507"/>
                </a:lnTo>
                <a:lnTo>
                  <a:pt x="158139" y="2136762"/>
                </a:lnTo>
                <a:lnTo>
                  <a:pt x="127933" y="2170214"/>
                </a:lnTo>
                <a:lnTo>
                  <a:pt x="97967" y="2203863"/>
                </a:lnTo>
                <a:lnTo>
                  <a:pt x="68243" y="2237707"/>
                </a:lnTo>
                <a:lnTo>
                  <a:pt x="38761" y="2271745"/>
                </a:lnTo>
                <a:lnTo>
                  <a:pt x="9523" y="2305975"/>
                </a:lnTo>
                <a:lnTo>
                  <a:pt x="0" y="2317281"/>
                </a:lnTo>
                <a:lnTo>
                  <a:pt x="9077131" y="2317281"/>
                </a:lnTo>
                <a:lnTo>
                  <a:pt x="9077131" y="1432587"/>
                </a:lnTo>
                <a:lnTo>
                  <a:pt x="9055252" y="1415161"/>
                </a:lnTo>
                <a:lnTo>
                  <a:pt x="9019899" y="1387398"/>
                </a:lnTo>
                <a:lnTo>
                  <a:pt x="8984365" y="1359884"/>
                </a:lnTo>
                <a:lnTo>
                  <a:pt x="8948651" y="1332620"/>
                </a:lnTo>
                <a:lnTo>
                  <a:pt x="8912758" y="1305606"/>
                </a:lnTo>
                <a:lnTo>
                  <a:pt x="8876687" y="1278844"/>
                </a:lnTo>
                <a:lnTo>
                  <a:pt x="8840441" y="1252333"/>
                </a:lnTo>
                <a:lnTo>
                  <a:pt x="8804021" y="1226075"/>
                </a:lnTo>
                <a:lnTo>
                  <a:pt x="8767427" y="1200071"/>
                </a:lnTo>
                <a:lnTo>
                  <a:pt x="8730663" y="1174321"/>
                </a:lnTo>
                <a:lnTo>
                  <a:pt x="8693728" y="1148827"/>
                </a:lnTo>
                <a:lnTo>
                  <a:pt x="8619356" y="1098607"/>
                </a:lnTo>
                <a:lnTo>
                  <a:pt x="8544322" y="1049419"/>
                </a:lnTo>
                <a:lnTo>
                  <a:pt x="8468639" y="1001267"/>
                </a:lnTo>
                <a:lnTo>
                  <a:pt x="8392318" y="954159"/>
                </a:lnTo>
                <a:lnTo>
                  <a:pt x="8315371" y="908102"/>
                </a:lnTo>
                <a:lnTo>
                  <a:pt x="8237811" y="863101"/>
                </a:lnTo>
                <a:lnTo>
                  <a:pt x="8159648" y="819163"/>
                </a:lnTo>
                <a:lnTo>
                  <a:pt x="8080896" y="776296"/>
                </a:lnTo>
                <a:lnTo>
                  <a:pt x="8001565" y="734504"/>
                </a:lnTo>
                <a:lnTo>
                  <a:pt x="7921668" y="693795"/>
                </a:lnTo>
                <a:lnTo>
                  <a:pt x="7841217" y="654175"/>
                </a:lnTo>
                <a:lnTo>
                  <a:pt x="7760223" y="615651"/>
                </a:lnTo>
                <a:lnTo>
                  <a:pt x="7678699" y="578229"/>
                </a:lnTo>
                <a:lnTo>
                  <a:pt x="7596656" y="541915"/>
                </a:lnTo>
                <a:lnTo>
                  <a:pt x="7514107" y="506717"/>
                </a:lnTo>
                <a:lnTo>
                  <a:pt x="7431063" y="472640"/>
                </a:lnTo>
                <a:lnTo>
                  <a:pt x="7347536" y="439691"/>
                </a:lnTo>
                <a:lnTo>
                  <a:pt x="7263538" y="407876"/>
                </a:lnTo>
                <a:lnTo>
                  <a:pt x="7179081" y="377203"/>
                </a:lnTo>
                <a:lnTo>
                  <a:pt x="7094176" y="347677"/>
                </a:lnTo>
                <a:lnTo>
                  <a:pt x="7008837" y="319305"/>
                </a:lnTo>
                <a:lnTo>
                  <a:pt x="6923074" y="292093"/>
                </a:lnTo>
                <a:lnTo>
                  <a:pt x="6836900" y="266049"/>
                </a:lnTo>
                <a:lnTo>
                  <a:pt x="6750326" y="241177"/>
                </a:lnTo>
                <a:lnTo>
                  <a:pt x="6663364" y="217486"/>
                </a:lnTo>
                <a:lnTo>
                  <a:pt x="6576027" y="194981"/>
                </a:lnTo>
                <a:lnTo>
                  <a:pt x="6488326" y="173669"/>
                </a:lnTo>
                <a:lnTo>
                  <a:pt x="6400273" y="153556"/>
                </a:lnTo>
                <a:lnTo>
                  <a:pt x="6311880" y="134648"/>
                </a:lnTo>
                <a:lnTo>
                  <a:pt x="6223159" y="116953"/>
                </a:lnTo>
                <a:lnTo>
                  <a:pt x="6134121" y="100477"/>
                </a:lnTo>
                <a:lnTo>
                  <a:pt x="6044780" y="85226"/>
                </a:lnTo>
                <a:lnTo>
                  <a:pt x="5955146" y="71207"/>
                </a:lnTo>
                <a:lnTo>
                  <a:pt x="5865231" y="58426"/>
                </a:lnTo>
                <a:lnTo>
                  <a:pt x="5775048" y="46890"/>
                </a:lnTo>
                <a:lnTo>
                  <a:pt x="5684608" y="36604"/>
                </a:lnTo>
                <a:lnTo>
                  <a:pt x="5593924" y="27577"/>
                </a:lnTo>
                <a:lnTo>
                  <a:pt x="5503006" y="19813"/>
                </a:lnTo>
                <a:lnTo>
                  <a:pt x="5411868" y="13320"/>
                </a:lnTo>
                <a:lnTo>
                  <a:pt x="5320520" y="8105"/>
                </a:lnTo>
                <a:lnTo>
                  <a:pt x="5228976" y="4172"/>
                </a:lnTo>
                <a:lnTo>
                  <a:pt x="5137246" y="1530"/>
                </a:lnTo>
                <a:lnTo>
                  <a:pt x="5045343" y="184"/>
                </a:lnTo>
                <a:lnTo>
                  <a:pt x="49993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26835" y="4459223"/>
            <a:ext cx="10123805" cy="2400300"/>
          </a:xfrm>
          <a:custGeom>
            <a:avLst/>
            <a:gdLst/>
            <a:ahLst/>
            <a:cxnLst/>
            <a:rect l="l" t="t" r="r" b="b"/>
            <a:pathLst>
              <a:path w="10123805" h="2400300">
                <a:moveTo>
                  <a:pt x="6204810" y="101600"/>
                </a:moveTo>
                <a:lnTo>
                  <a:pt x="3910955" y="101600"/>
                </a:lnTo>
                <a:lnTo>
                  <a:pt x="3771337" y="139700"/>
                </a:lnTo>
                <a:lnTo>
                  <a:pt x="3724801" y="139700"/>
                </a:lnTo>
                <a:lnTo>
                  <a:pt x="3492216" y="203200"/>
                </a:lnTo>
                <a:lnTo>
                  <a:pt x="3445728" y="203200"/>
                </a:lnTo>
                <a:lnTo>
                  <a:pt x="3259923" y="254000"/>
                </a:lnTo>
                <a:lnTo>
                  <a:pt x="3213516" y="279400"/>
                </a:lnTo>
                <a:lnTo>
                  <a:pt x="2938357" y="355600"/>
                </a:lnTo>
                <a:lnTo>
                  <a:pt x="2893131" y="381000"/>
                </a:lnTo>
                <a:lnTo>
                  <a:pt x="2803228" y="406400"/>
                </a:lnTo>
                <a:lnTo>
                  <a:pt x="2758554" y="431800"/>
                </a:lnTo>
                <a:lnTo>
                  <a:pt x="2669763" y="457200"/>
                </a:lnTo>
                <a:lnTo>
                  <a:pt x="2625648" y="482600"/>
                </a:lnTo>
                <a:lnTo>
                  <a:pt x="2537983" y="508000"/>
                </a:lnTo>
                <a:lnTo>
                  <a:pt x="2494435" y="533400"/>
                </a:lnTo>
                <a:lnTo>
                  <a:pt x="2451077" y="546100"/>
                </a:lnTo>
                <a:lnTo>
                  <a:pt x="2407911" y="571500"/>
                </a:lnTo>
                <a:lnTo>
                  <a:pt x="2364936" y="584200"/>
                </a:lnTo>
                <a:lnTo>
                  <a:pt x="2322154" y="609600"/>
                </a:lnTo>
                <a:lnTo>
                  <a:pt x="2279567" y="622300"/>
                </a:lnTo>
                <a:lnTo>
                  <a:pt x="2194975" y="673100"/>
                </a:lnTo>
                <a:lnTo>
                  <a:pt x="2152973" y="685800"/>
                </a:lnTo>
                <a:lnTo>
                  <a:pt x="2069561" y="736600"/>
                </a:lnTo>
                <a:lnTo>
                  <a:pt x="2028153" y="749300"/>
                </a:lnTo>
                <a:lnTo>
                  <a:pt x="1945935" y="800100"/>
                </a:lnTo>
                <a:lnTo>
                  <a:pt x="1905127" y="812800"/>
                </a:lnTo>
                <a:lnTo>
                  <a:pt x="1743922" y="914400"/>
                </a:lnTo>
                <a:lnTo>
                  <a:pt x="1704131" y="927100"/>
                </a:lnTo>
                <a:lnTo>
                  <a:pt x="1585997" y="1003300"/>
                </a:lnTo>
                <a:lnTo>
                  <a:pt x="1393285" y="1130300"/>
                </a:lnTo>
                <a:lnTo>
                  <a:pt x="1205881" y="1257300"/>
                </a:lnTo>
                <a:lnTo>
                  <a:pt x="1169046" y="1295400"/>
                </a:lnTo>
                <a:lnTo>
                  <a:pt x="1023887" y="1397000"/>
                </a:lnTo>
                <a:lnTo>
                  <a:pt x="988146" y="1435100"/>
                </a:lnTo>
                <a:lnTo>
                  <a:pt x="882255" y="1511300"/>
                </a:lnTo>
                <a:lnTo>
                  <a:pt x="847404" y="1549400"/>
                </a:lnTo>
                <a:lnTo>
                  <a:pt x="778377" y="1600200"/>
                </a:lnTo>
                <a:lnTo>
                  <a:pt x="744202" y="1638300"/>
                </a:lnTo>
                <a:lnTo>
                  <a:pt x="676535" y="1689100"/>
                </a:lnTo>
                <a:lnTo>
                  <a:pt x="643043" y="1727200"/>
                </a:lnTo>
                <a:lnTo>
                  <a:pt x="609781" y="1752600"/>
                </a:lnTo>
                <a:lnTo>
                  <a:pt x="576749" y="1790700"/>
                </a:lnTo>
                <a:lnTo>
                  <a:pt x="543948" y="1816100"/>
                </a:lnTo>
                <a:lnTo>
                  <a:pt x="511378" y="1854200"/>
                </a:lnTo>
                <a:lnTo>
                  <a:pt x="479042" y="1879600"/>
                </a:lnTo>
                <a:lnTo>
                  <a:pt x="446938" y="1917700"/>
                </a:lnTo>
                <a:lnTo>
                  <a:pt x="415069" y="1943100"/>
                </a:lnTo>
                <a:lnTo>
                  <a:pt x="383435" y="1981200"/>
                </a:lnTo>
                <a:lnTo>
                  <a:pt x="352037" y="2006600"/>
                </a:lnTo>
                <a:lnTo>
                  <a:pt x="320876" y="2044700"/>
                </a:lnTo>
                <a:lnTo>
                  <a:pt x="289952" y="2070100"/>
                </a:lnTo>
                <a:lnTo>
                  <a:pt x="228819" y="2146300"/>
                </a:lnTo>
                <a:lnTo>
                  <a:pt x="198612" y="2171700"/>
                </a:lnTo>
                <a:lnTo>
                  <a:pt x="168646" y="2209800"/>
                </a:lnTo>
                <a:lnTo>
                  <a:pt x="138922" y="2247900"/>
                </a:lnTo>
                <a:lnTo>
                  <a:pt x="109440" y="2273300"/>
                </a:lnTo>
                <a:lnTo>
                  <a:pt x="80200" y="2311400"/>
                </a:lnTo>
                <a:lnTo>
                  <a:pt x="51205" y="2349500"/>
                </a:lnTo>
                <a:lnTo>
                  <a:pt x="22455" y="2374900"/>
                </a:lnTo>
                <a:lnTo>
                  <a:pt x="0" y="2400300"/>
                </a:lnTo>
                <a:lnTo>
                  <a:pt x="10123523" y="2400300"/>
                </a:lnTo>
                <a:lnTo>
                  <a:pt x="10094543" y="2362200"/>
                </a:lnTo>
                <a:lnTo>
                  <a:pt x="10065335" y="2324100"/>
                </a:lnTo>
                <a:lnTo>
                  <a:pt x="10035901" y="2298700"/>
                </a:lnTo>
                <a:lnTo>
                  <a:pt x="9976360" y="2222500"/>
                </a:lnTo>
                <a:lnTo>
                  <a:pt x="9946255" y="2197100"/>
                </a:lnTo>
                <a:lnTo>
                  <a:pt x="9885387" y="2120900"/>
                </a:lnTo>
                <a:lnTo>
                  <a:pt x="9854626" y="2095500"/>
                </a:lnTo>
                <a:lnTo>
                  <a:pt x="9792457" y="2019300"/>
                </a:lnTo>
                <a:lnTo>
                  <a:pt x="9761053" y="1993900"/>
                </a:lnTo>
                <a:lnTo>
                  <a:pt x="9729437" y="1955800"/>
                </a:lnTo>
                <a:lnTo>
                  <a:pt x="9697611" y="1930400"/>
                </a:lnTo>
                <a:lnTo>
                  <a:pt x="9665577" y="1892300"/>
                </a:lnTo>
                <a:lnTo>
                  <a:pt x="9633335" y="1866900"/>
                </a:lnTo>
                <a:lnTo>
                  <a:pt x="9600888" y="1828800"/>
                </a:lnTo>
                <a:lnTo>
                  <a:pt x="9568237" y="1803400"/>
                </a:lnTo>
                <a:lnTo>
                  <a:pt x="9535383" y="1765300"/>
                </a:lnTo>
                <a:lnTo>
                  <a:pt x="9469074" y="1714500"/>
                </a:lnTo>
                <a:lnTo>
                  <a:pt x="9435622" y="1676400"/>
                </a:lnTo>
                <a:lnTo>
                  <a:pt x="9368129" y="1625600"/>
                </a:lnTo>
                <a:lnTo>
                  <a:pt x="9334091" y="1587500"/>
                </a:lnTo>
                <a:lnTo>
                  <a:pt x="9265440" y="1536700"/>
                </a:lnTo>
                <a:lnTo>
                  <a:pt x="9230831" y="1498600"/>
                </a:lnTo>
                <a:lnTo>
                  <a:pt x="9090530" y="1397000"/>
                </a:lnTo>
                <a:lnTo>
                  <a:pt x="9054996" y="1358900"/>
                </a:lnTo>
                <a:lnTo>
                  <a:pt x="8874656" y="1231900"/>
                </a:lnTo>
                <a:lnTo>
                  <a:pt x="8652561" y="1079500"/>
                </a:lnTo>
                <a:lnTo>
                  <a:pt x="8462962" y="952500"/>
                </a:lnTo>
                <a:lnTo>
                  <a:pt x="8424567" y="939800"/>
                </a:lnTo>
                <a:lnTo>
                  <a:pt x="8308459" y="863600"/>
                </a:lnTo>
                <a:lnTo>
                  <a:pt x="8269453" y="850900"/>
                </a:lnTo>
                <a:lnTo>
                  <a:pt x="8151547" y="774700"/>
                </a:lnTo>
                <a:lnTo>
                  <a:pt x="8111954" y="762000"/>
                </a:lnTo>
                <a:lnTo>
                  <a:pt x="8072218" y="736600"/>
                </a:lnTo>
                <a:lnTo>
                  <a:pt x="8032340" y="723900"/>
                </a:lnTo>
                <a:lnTo>
                  <a:pt x="7952167" y="673100"/>
                </a:lnTo>
                <a:lnTo>
                  <a:pt x="7911873" y="660400"/>
                </a:lnTo>
                <a:lnTo>
                  <a:pt x="7871444" y="635000"/>
                </a:lnTo>
                <a:lnTo>
                  <a:pt x="7830881" y="622300"/>
                </a:lnTo>
                <a:lnTo>
                  <a:pt x="7790186" y="596900"/>
                </a:lnTo>
                <a:lnTo>
                  <a:pt x="7749359" y="584200"/>
                </a:lnTo>
                <a:lnTo>
                  <a:pt x="7708402" y="558800"/>
                </a:lnTo>
                <a:lnTo>
                  <a:pt x="7626107" y="533400"/>
                </a:lnTo>
                <a:lnTo>
                  <a:pt x="7584770" y="508000"/>
                </a:lnTo>
                <a:lnTo>
                  <a:pt x="7501728" y="482600"/>
                </a:lnTo>
                <a:lnTo>
                  <a:pt x="7460025" y="457200"/>
                </a:lnTo>
                <a:lnTo>
                  <a:pt x="7376262" y="431800"/>
                </a:lnTo>
                <a:lnTo>
                  <a:pt x="7334206" y="406400"/>
                </a:lnTo>
                <a:lnTo>
                  <a:pt x="7122232" y="342900"/>
                </a:lnTo>
                <a:lnTo>
                  <a:pt x="7079510" y="317500"/>
                </a:lnTo>
                <a:lnTo>
                  <a:pt x="6734044" y="215900"/>
                </a:lnTo>
                <a:lnTo>
                  <a:pt x="6690422" y="215900"/>
                </a:lnTo>
                <a:lnTo>
                  <a:pt x="6470957" y="152400"/>
                </a:lnTo>
                <a:lnTo>
                  <a:pt x="6426803" y="152400"/>
                </a:lnTo>
                <a:lnTo>
                  <a:pt x="6338246" y="127000"/>
                </a:lnTo>
                <a:lnTo>
                  <a:pt x="6293845" y="127000"/>
                </a:lnTo>
                <a:lnTo>
                  <a:pt x="6204810" y="101600"/>
                </a:lnTo>
                <a:close/>
              </a:path>
              <a:path w="10123805" h="2400300">
                <a:moveTo>
                  <a:pt x="6070689" y="76200"/>
                </a:moveTo>
                <a:lnTo>
                  <a:pt x="4097082" y="76200"/>
                </a:lnTo>
                <a:lnTo>
                  <a:pt x="4050558" y="88900"/>
                </a:lnTo>
                <a:lnTo>
                  <a:pt x="4004028" y="88900"/>
                </a:lnTo>
                <a:lnTo>
                  <a:pt x="3957493" y="101600"/>
                </a:lnTo>
                <a:lnTo>
                  <a:pt x="6160177" y="101600"/>
                </a:lnTo>
                <a:lnTo>
                  <a:pt x="6070689" y="76200"/>
                </a:lnTo>
                <a:close/>
              </a:path>
              <a:path w="10123805" h="2400300">
                <a:moveTo>
                  <a:pt x="5980914" y="63500"/>
                </a:moveTo>
                <a:lnTo>
                  <a:pt x="4190106" y="63500"/>
                </a:lnTo>
                <a:lnTo>
                  <a:pt x="4143599" y="76200"/>
                </a:lnTo>
                <a:lnTo>
                  <a:pt x="6025837" y="76200"/>
                </a:lnTo>
                <a:lnTo>
                  <a:pt x="5980914" y="63500"/>
                </a:lnTo>
                <a:close/>
              </a:path>
              <a:path w="10123805" h="2400300">
                <a:moveTo>
                  <a:pt x="5890865" y="50800"/>
                </a:moveTo>
                <a:lnTo>
                  <a:pt x="4283087" y="50800"/>
                </a:lnTo>
                <a:lnTo>
                  <a:pt x="4236603" y="63500"/>
                </a:lnTo>
                <a:lnTo>
                  <a:pt x="5935923" y="63500"/>
                </a:lnTo>
                <a:lnTo>
                  <a:pt x="5890865" y="50800"/>
                </a:lnTo>
                <a:close/>
              </a:path>
              <a:path w="10123805" h="2400300">
                <a:moveTo>
                  <a:pt x="5755303" y="38100"/>
                </a:moveTo>
                <a:lnTo>
                  <a:pt x="4376014" y="38100"/>
                </a:lnTo>
                <a:lnTo>
                  <a:pt x="4329559" y="50800"/>
                </a:lnTo>
                <a:lnTo>
                  <a:pt x="5800554" y="50800"/>
                </a:lnTo>
                <a:lnTo>
                  <a:pt x="5755303" y="38100"/>
                </a:lnTo>
                <a:close/>
              </a:path>
              <a:path w="10123805" h="2400300">
                <a:moveTo>
                  <a:pt x="5664620" y="25400"/>
                </a:moveTo>
                <a:lnTo>
                  <a:pt x="4515277" y="25400"/>
                </a:lnTo>
                <a:lnTo>
                  <a:pt x="4468875" y="38100"/>
                </a:lnTo>
                <a:lnTo>
                  <a:pt x="5709991" y="38100"/>
                </a:lnTo>
                <a:lnTo>
                  <a:pt x="5664620" y="25400"/>
                </a:lnTo>
                <a:close/>
              </a:path>
              <a:path w="10123805" h="2400300">
                <a:moveTo>
                  <a:pt x="5482566" y="12700"/>
                </a:moveTo>
                <a:lnTo>
                  <a:pt x="4654350" y="12700"/>
                </a:lnTo>
                <a:lnTo>
                  <a:pt x="4608016" y="25400"/>
                </a:lnTo>
                <a:lnTo>
                  <a:pt x="5528162" y="25400"/>
                </a:lnTo>
                <a:lnTo>
                  <a:pt x="5482566" y="12700"/>
                </a:lnTo>
                <a:close/>
              </a:path>
              <a:path w="10123805" h="2400300">
                <a:moveTo>
                  <a:pt x="5207948" y="0"/>
                </a:moveTo>
                <a:lnTo>
                  <a:pt x="4931768" y="0"/>
                </a:lnTo>
                <a:lnTo>
                  <a:pt x="4885609" y="12700"/>
                </a:lnTo>
                <a:lnTo>
                  <a:pt x="5253834" y="12700"/>
                </a:lnTo>
                <a:lnTo>
                  <a:pt x="52079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4371939"/>
            <a:ext cx="9181465" cy="2487930"/>
          </a:xfrm>
          <a:custGeom>
            <a:avLst/>
            <a:gdLst/>
            <a:ahLst/>
            <a:cxnLst/>
            <a:rect l="l" t="t" r="r" b="b"/>
            <a:pathLst>
              <a:path w="9181465" h="2487929">
                <a:moveTo>
                  <a:pt x="4052992" y="0"/>
                </a:moveTo>
                <a:lnTo>
                  <a:pt x="3960851" y="610"/>
                </a:lnTo>
                <a:lnTo>
                  <a:pt x="3868567" y="2534"/>
                </a:lnTo>
                <a:lnTo>
                  <a:pt x="3776150" y="5777"/>
                </a:lnTo>
                <a:lnTo>
                  <a:pt x="3683615" y="10345"/>
                </a:lnTo>
                <a:lnTo>
                  <a:pt x="3590971" y="16245"/>
                </a:lnTo>
                <a:lnTo>
                  <a:pt x="3498231" y="23485"/>
                </a:lnTo>
                <a:lnTo>
                  <a:pt x="3405407" y="32069"/>
                </a:lnTo>
                <a:lnTo>
                  <a:pt x="3312511" y="42005"/>
                </a:lnTo>
                <a:lnTo>
                  <a:pt x="3219555" y="53299"/>
                </a:lnTo>
                <a:lnTo>
                  <a:pt x="3126550" y="65958"/>
                </a:lnTo>
                <a:lnTo>
                  <a:pt x="3033509" y="79987"/>
                </a:lnTo>
                <a:lnTo>
                  <a:pt x="2940444" y="95395"/>
                </a:lnTo>
                <a:lnTo>
                  <a:pt x="2847365" y="112186"/>
                </a:lnTo>
                <a:lnTo>
                  <a:pt x="2754286" y="130367"/>
                </a:lnTo>
                <a:lnTo>
                  <a:pt x="2661219" y="149946"/>
                </a:lnTo>
                <a:lnTo>
                  <a:pt x="2568174" y="170928"/>
                </a:lnTo>
                <a:lnTo>
                  <a:pt x="2475164" y="193320"/>
                </a:lnTo>
                <a:lnTo>
                  <a:pt x="2382202" y="217129"/>
                </a:lnTo>
                <a:lnTo>
                  <a:pt x="2289298" y="242360"/>
                </a:lnTo>
                <a:lnTo>
                  <a:pt x="2196465" y="269021"/>
                </a:lnTo>
                <a:lnTo>
                  <a:pt x="2104029" y="297023"/>
                </a:lnTo>
                <a:lnTo>
                  <a:pt x="2012310" y="326263"/>
                </a:lnTo>
                <a:lnTo>
                  <a:pt x="1921313" y="356730"/>
                </a:lnTo>
                <a:lnTo>
                  <a:pt x="1831047" y="388413"/>
                </a:lnTo>
                <a:lnTo>
                  <a:pt x="1741516" y="421298"/>
                </a:lnTo>
                <a:lnTo>
                  <a:pt x="1652727" y="455375"/>
                </a:lnTo>
                <a:lnTo>
                  <a:pt x="1564688" y="490631"/>
                </a:lnTo>
                <a:lnTo>
                  <a:pt x="1477404" y="527055"/>
                </a:lnTo>
                <a:lnTo>
                  <a:pt x="1390882" y="564634"/>
                </a:lnTo>
                <a:lnTo>
                  <a:pt x="1305128" y="603356"/>
                </a:lnTo>
                <a:lnTo>
                  <a:pt x="1220149" y="643210"/>
                </a:lnTo>
                <a:lnTo>
                  <a:pt x="1135952" y="684184"/>
                </a:lnTo>
                <a:lnTo>
                  <a:pt x="1052542" y="726266"/>
                </a:lnTo>
                <a:lnTo>
                  <a:pt x="969927" y="769444"/>
                </a:lnTo>
                <a:lnTo>
                  <a:pt x="888112" y="813706"/>
                </a:lnTo>
                <a:lnTo>
                  <a:pt x="807105" y="859040"/>
                </a:lnTo>
                <a:lnTo>
                  <a:pt x="726911" y="905434"/>
                </a:lnTo>
                <a:lnTo>
                  <a:pt x="647538" y="952877"/>
                </a:lnTo>
                <a:lnTo>
                  <a:pt x="568991" y="1001356"/>
                </a:lnTo>
                <a:lnTo>
                  <a:pt x="491277" y="1050860"/>
                </a:lnTo>
                <a:lnTo>
                  <a:pt x="452735" y="1075992"/>
                </a:lnTo>
                <a:lnTo>
                  <a:pt x="414403" y="1101376"/>
                </a:lnTo>
                <a:lnTo>
                  <a:pt x="376283" y="1127010"/>
                </a:lnTo>
                <a:lnTo>
                  <a:pt x="338376" y="1152893"/>
                </a:lnTo>
                <a:lnTo>
                  <a:pt x="300681" y="1179023"/>
                </a:lnTo>
                <a:lnTo>
                  <a:pt x="263200" y="1205399"/>
                </a:lnTo>
                <a:lnTo>
                  <a:pt x="225935" y="1232019"/>
                </a:lnTo>
                <a:lnTo>
                  <a:pt x="188884" y="1258882"/>
                </a:lnTo>
                <a:lnTo>
                  <a:pt x="152051" y="1285986"/>
                </a:lnTo>
                <a:lnTo>
                  <a:pt x="115434" y="1313330"/>
                </a:lnTo>
                <a:lnTo>
                  <a:pt x="79035" y="1340912"/>
                </a:lnTo>
                <a:lnTo>
                  <a:pt x="42855" y="1368731"/>
                </a:lnTo>
                <a:lnTo>
                  <a:pt x="6895" y="1396785"/>
                </a:lnTo>
                <a:lnTo>
                  <a:pt x="0" y="1402243"/>
                </a:lnTo>
                <a:lnTo>
                  <a:pt x="0" y="2487584"/>
                </a:lnTo>
                <a:lnTo>
                  <a:pt x="9181194" y="2487583"/>
                </a:lnTo>
                <a:lnTo>
                  <a:pt x="9163850" y="2465669"/>
                </a:lnTo>
                <a:lnTo>
                  <a:pt x="9135329" y="2430150"/>
                </a:lnTo>
                <a:lnTo>
                  <a:pt x="9106578" y="2394853"/>
                </a:lnTo>
                <a:lnTo>
                  <a:pt x="9077598" y="2359778"/>
                </a:lnTo>
                <a:lnTo>
                  <a:pt x="9048389" y="2324928"/>
                </a:lnTo>
                <a:lnTo>
                  <a:pt x="9018955" y="2290301"/>
                </a:lnTo>
                <a:lnTo>
                  <a:pt x="8989295" y="2255900"/>
                </a:lnTo>
                <a:lnTo>
                  <a:pt x="8959412" y="2221726"/>
                </a:lnTo>
                <a:lnTo>
                  <a:pt x="8929307" y="2187778"/>
                </a:lnTo>
                <a:lnTo>
                  <a:pt x="8898982" y="2154058"/>
                </a:lnTo>
                <a:lnTo>
                  <a:pt x="8868437" y="2120566"/>
                </a:lnTo>
                <a:lnTo>
                  <a:pt x="8837676" y="2087304"/>
                </a:lnTo>
                <a:lnTo>
                  <a:pt x="8806698" y="2054272"/>
                </a:lnTo>
                <a:lnTo>
                  <a:pt x="8775506" y="2021471"/>
                </a:lnTo>
                <a:lnTo>
                  <a:pt x="8744100" y="1988902"/>
                </a:lnTo>
                <a:lnTo>
                  <a:pt x="8712484" y="1956565"/>
                </a:lnTo>
                <a:lnTo>
                  <a:pt x="8680657" y="1924462"/>
                </a:lnTo>
                <a:lnTo>
                  <a:pt x="8648622" y="1892593"/>
                </a:lnTo>
                <a:lnTo>
                  <a:pt x="8616380" y="1860959"/>
                </a:lnTo>
                <a:lnTo>
                  <a:pt x="8583932" y="1829560"/>
                </a:lnTo>
                <a:lnTo>
                  <a:pt x="8551280" y="1798399"/>
                </a:lnTo>
                <a:lnTo>
                  <a:pt x="8518426" y="1767475"/>
                </a:lnTo>
                <a:lnTo>
                  <a:pt x="8485370" y="1736789"/>
                </a:lnTo>
                <a:lnTo>
                  <a:pt x="8452115" y="1706342"/>
                </a:lnTo>
                <a:lnTo>
                  <a:pt x="8418662" y="1676136"/>
                </a:lnTo>
                <a:lnTo>
                  <a:pt x="8385012" y="1646169"/>
                </a:lnTo>
                <a:lnTo>
                  <a:pt x="8351167" y="1616445"/>
                </a:lnTo>
                <a:lnTo>
                  <a:pt x="8317129" y="1586963"/>
                </a:lnTo>
                <a:lnTo>
                  <a:pt x="8282898" y="1557723"/>
                </a:lnTo>
                <a:lnTo>
                  <a:pt x="8248476" y="1528728"/>
                </a:lnTo>
                <a:lnTo>
                  <a:pt x="8213866" y="1499978"/>
                </a:lnTo>
                <a:lnTo>
                  <a:pt x="8179068" y="1471473"/>
                </a:lnTo>
                <a:lnTo>
                  <a:pt x="8144083" y="1443214"/>
                </a:lnTo>
                <a:lnTo>
                  <a:pt x="8108914" y="1415203"/>
                </a:lnTo>
                <a:lnTo>
                  <a:pt x="8073562" y="1387440"/>
                </a:lnTo>
                <a:lnTo>
                  <a:pt x="8038028" y="1359925"/>
                </a:lnTo>
                <a:lnTo>
                  <a:pt x="8002313" y="1332660"/>
                </a:lnTo>
                <a:lnTo>
                  <a:pt x="7966420" y="1305645"/>
                </a:lnTo>
                <a:lnTo>
                  <a:pt x="7930350" y="1278882"/>
                </a:lnTo>
                <a:lnTo>
                  <a:pt x="7894104" y="1252371"/>
                </a:lnTo>
                <a:lnTo>
                  <a:pt x="7857683" y="1226112"/>
                </a:lnTo>
                <a:lnTo>
                  <a:pt x="7821090" y="1200108"/>
                </a:lnTo>
                <a:lnTo>
                  <a:pt x="7784325" y="1174357"/>
                </a:lnTo>
                <a:lnTo>
                  <a:pt x="7747391" y="1148862"/>
                </a:lnTo>
                <a:lnTo>
                  <a:pt x="7673019" y="1098642"/>
                </a:lnTo>
                <a:lnTo>
                  <a:pt x="7597985" y="1049451"/>
                </a:lnTo>
                <a:lnTo>
                  <a:pt x="7522301" y="1001299"/>
                </a:lnTo>
                <a:lnTo>
                  <a:pt x="7445980" y="954190"/>
                </a:lnTo>
                <a:lnTo>
                  <a:pt x="7369034" y="908131"/>
                </a:lnTo>
                <a:lnTo>
                  <a:pt x="7291473" y="863129"/>
                </a:lnTo>
                <a:lnTo>
                  <a:pt x="7213311" y="819190"/>
                </a:lnTo>
                <a:lnTo>
                  <a:pt x="7134558" y="776322"/>
                </a:lnTo>
                <a:lnTo>
                  <a:pt x="7055227" y="734529"/>
                </a:lnTo>
                <a:lnTo>
                  <a:pt x="6975330" y="693819"/>
                </a:lnTo>
                <a:lnTo>
                  <a:pt x="6894879" y="654198"/>
                </a:lnTo>
                <a:lnTo>
                  <a:pt x="6813886" y="615673"/>
                </a:lnTo>
                <a:lnTo>
                  <a:pt x="6732362" y="578249"/>
                </a:lnTo>
                <a:lnTo>
                  <a:pt x="6650319" y="541935"/>
                </a:lnTo>
                <a:lnTo>
                  <a:pt x="6567769" y="506735"/>
                </a:lnTo>
                <a:lnTo>
                  <a:pt x="6484725" y="472658"/>
                </a:lnTo>
                <a:lnTo>
                  <a:pt x="6401198" y="439708"/>
                </a:lnTo>
                <a:lnTo>
                  <a:pt x="6317200" y="407892"/>
                </a:lnTo>
                <a:lnTo>
                  <a:pt x="6232743" y="377218"/>
                </a:lnTo>
                <a:lnTo>
                  <a:pt x="6147839" y="347691"/>
                </a:lnTo>
                <a:lnTo>
                  <a:pt x="6062499" y="319318"/>
                </a:lnTo>
                <a:lnTo>
                  <a:pt x="5976736" y="292106"/>
                </a:lnTo>
                <a:lnTo>
                  <a:pt x="5890562" y="266061"/>
                </a:lnTo>
                <a:lnTo>
                  <a:pt x="5803988" y="241188"/>
                </a:lnTo>
                <a:lnTo>
                  <a:pt x="5717027" y="217496"/>
                </a:lnTo>
                <a:lnTo>
                  <a:pt x="5629689" y="194990"/>
                </a:lnTo>
                <a:lnTo>
                  <a:pt x="5541988" y="173677"/>
                </a:lnTo>
                <a:lnTo>
                  <a:pt x="5453935" y="153564"/>
                </a:lnTo>
                <a:lnTo>
                  <a:pt x="5365542" y="134656"/>
                </a:lnTo>
                <a:lnTo>
                  <a:pt x="5276821" y="116960"/>
                </a:lnTo>
                <a:lnTo>
                  <a:pt x="5187784" y="100483"/>
                </a:lnTo>
                <a:lnTo>
                  <a:pt x="5098442" y="85232"/>
                </a:lnTo>
                <a:lnTo>
                  <a:pt x="5008808" y="71212"/>
                </a:lnTo>
                <a:lnTo>
                  <a:pt x="4918894" y="58430"/>
                </a:lnTo>
                <a:lnTo>
                  <a:pt x="4828711" y="46894"/>
                </a:lnTo>
                <a:lnTo>
                  <a:pt x="4738271" y="36608"/>
                </a:lnTo>
                <a:lnTo>
                  <a:pt x="4647586" y="27580"/>
                </a:lnTo>
                <a:lnTo>
                  <a:pt x="4556669" y="19816"/>
                </a:lnTo>
                <a:lnTo>
                  <a:pt x="4465530" y="13322"/>
                </a:lnTo>
                <a:lnTo>
                  <a:pt x="4374183" y="8106"/>
                </a:lnTo>
                <a:lnTo>
                  <a:pt x="4282638" y="4173"/>
                </a:lnTo>
                <a:lnTo>
                  <a:pt x="4190908" y="1531"/>
                </a:lnTo>
                <a:lnTo>
                  <a:pt x="4099005" y="184"/>
                </a:lnTo>
                <a:lnTo>
                  <a:pt x="40529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4756366"/>
            <a:ext cx="6936740" cy="2103755"/>
          </a:xfrm>
          <a:custGeom>
            <a:avLst/>
            <a:gdLst/>
            <a:ahLst/>
            <a:cxnLst/>
            <a:rect l="l" t="t" r="r" b="b"/>
            <a:pathLst>
              <a:path w="6936740" h="2103754">
                <a:moveTo>
                  <a:pt x="2137172" y="0"/>
                </a:moveTo>
                <a:lnTo>
                  <a:pt x="2045032" y="610"/>
                </a:lnTo>
                <a:lnTo>
                  <a:pt x="1952748" y="2534"/>
                </a:lnTo>
                <a:lnTo>
                  <a:pt x="1860332" y="5777"/>
                </a:lnTo>
                <a:lnTo>
                  <a:pt x="1767796" y="10346"/>
                </a:lnTo>
                <a:lnTo>
                  <a:pt x="1675153" y="16246"/>
                </a:lnTo>
                <a:lnTo>
                  <a:pt x="1582413" y="23486"/>
                </a:lnTo>
                <a:lnTo>
                  <a:pt x="1489590" y="32070"/>
                </a:lnTo>
                <a:lnTo>
                  <a:pt x="1396694" y="42006"/>
                </a:lnTo>
                <a:lnTo>
                  <a:pt x="1303738" y="53300"/>
                </a:lnTo>
                <a:lnTo>
                  <a:pt x="1210733" y="65959"/>
                </a:lnTo>
                <a:lnTo>
                  <a:pt x="1117692" y="79989"/>
                </a:lnTo>
                <a:lnTo>
                  <a:pt x="1024626" y="95396"/>
                </a:lnTo>
                <a:lnTo>
                  <a:pt x="931548" y="112188"/>
                </a:lnTo>
                <a:lnTo>
                  <a:pt x="838469" y="130369"/>
                </a:lnTo>
                <a:lnTo>
                  <a:pt x="745401" y="149948"/>
                </a:lnTo>
                <a:lnTo>
                  <a:pt x="652356" y="170930"/>
                </a:lnTo>
                <a:lnTo>
                  <a:pt x="559346" y="193322"/>
                </a:lnTo>
                <a:lnTo>
                  <a:pt x="466382" y="217131"/>
                </a:lnTo>
                <a:lnTo>
                  <a:pt x="373478" y="242362"/>
                </a:lnTo>
                <a:lnTo>
                  <a:pt x="280644" y="269023"/>
                </a:lnTo>
                <a:lnTo>
                  <a:pt x="188207" y="297024"/>
                </a:lnTo>
                <a:lnTo>
                  <a:pt x="96486" y="326264"/>
                </a:lnTo>
                <a:lnTo>
                  <a:pt x="0" y="358636"/>
                </a:lnTo>
                <a:lnTo>
                  <a:pt x="0" y="2103155"/>
                </a:lnTo>
                <a:lnTo>
                  <a:pt x="6936446" y="2103155"/>
                </a:lnTo>
                <a:lnTo>
                  <a:pt x="6921779" y="2087295"/>
                </a:lnTo>
                <a:lnTo>
                  <a:pt x="6890802" y="2054263"/>
                </a:lnTo>
                <a:lnTo>
                  <a:pt x="6859610" y="2021462"/>
                </a:lnTo>
                <a:lnTo>
                  <a:pt x="6828206" y="1988892"/>
                </a:lnTo>
                <a:lnTo>
                  <a:pt x="6796590" y="1956556"/>
                </a:lnTo>
                <a:lnTo>
                  <a:pt x="6764764" y="1924452"/>
                </a:lnTo>
                <a:lnTo>
                  <a:pt x="6732729" y="1892583"/>
                </a:lnTo>
                <a:lnTo>
                  <a:pt x="6700488" y="1860949"/>
                </a:lnTo>
                <a:lnTo>
                  <a:pt x="6668041" y="1829551"/>
                </a:lnTo>
                <a:lnTo>
                  <a:pt x="6635389" y="1798390"/>
                </a:lnTo>
                <a:lnTo>
                  <a:pt x="6602536" y="1767466"/>
                </a:lnTo>
                <a:lnTo>
                  <a:pt x="6569481" y="1736780"/>
                </a:lnTo>
                <a:lnTo>
                  <a:pt x="6536227" y="1706333"/>
                </a:lnTo>
                <a:lnTo>
                  <a:pt x="6502774" y="1676126"/>
                </a:lnTo>
                <a:lnTo>
                  <a:pt x="6469125" y="1646160"/>
                </a:lnTo>
                <a:lnTo>
                  <a:pt x="6435281" y="1616436"/>
                </a:lnTo>
                <a:lnTo>
                  <a:pt x="6401243" y="1586953"/>
                </a:lnTo>
                <a:lnTo>
                  <a:pt x="6367013" y="1557714"/>
                </a:lnTo>
                <a:lnTo>
                  <a:pt x="6332593" y="1528719"/>
                </a:lnTo>
                <a:lnTo>
                  <a:pt x="6297983" y="1499969"/>
                </a:lnTo>
                <a:lnTo>
                  <a:pt x="6263185" y="1471464"/>
                </a:lnTo>
                <a:lnTo>
                  <a:pt x="6228202" y="1443205"/>
                </a:lnTo>
                <a:lnTo>
                  <a:pt x="6193033" y="1415194"/>
                </a:lnTo>
                <a:lnTo>
                  <a:pt x="6157682" y="1387430"/>
                </a:lnTo>
                <a:lnTo>
                  <a:pt x="6122148" y="1359916"/>
                </a:lnTo>
                <a:lnTo>
                  <a:pt x="6086435" y="1332651"/>
                </a:lnTo>
                <a:lnTo>
                  <a:pt x="6050542" y="1305637"/>
                </a:lnTo>
                <a:lnTo>
                  <a:pt x="6014473" y="1278873"/>
                </a:lnTo>
                <a:lnTo>
                  <a:pt x="5978227" y="1252362"/>
                </a:lnTo>
                <a:lnTo>
                  <a:pt x="5941808" y="1226104"/>
                </a:lnTo>
                <a:lnTo>
                  <a:pt x="5905215" y="1200099"/>
                </a:lnTo>
                <a:lnTo>
                  <a:pt x="5868451" y="1174349"/>
                </a:lnTo>
                <a:lnTo>
                  <a:pt x="5831518" y="1148854"/>
                </a:lnTo>
                <a:lnTo>
                  <a:pt x="5757147" y="1098633"/>
                </a:lnTo>
                <a:lnTo>
                  <a:pt x="5682115" y="1049443"/>
                </a:lnTo>
                <a:lnTo>
                  <a:pt x="5606433" y="1001290"/>
                </a:lnTo>
                <a:lnTo>
                  <a:pt x="5530113" y="954182"/>
                </a:lnTo>
                <a:lnTo>
                  <a:pt x="5453168" y="908123"/>
                </a:lnTo>
                <a:lnTo>
                  <a:pt x="5375609" y="863121"/>
                </a:lnTo>
                <a:lnTo>
                  <a:pt x="5297448" y="819183"/>
                </a:lnTo>
                <a:lnTo>
                  <a:pt x="5218697" y="776314"/>
                </a:lnTo>
                <a:lnTo>
                  <a:pt x="5139368" y="734522"/>
                </a:lnTo>
                <a:lnTo>
                  <a:pt x="5059473" y="693812"/>
                </a:lnTo>
                <a:lnTo>
                  <a:pt x="4979023" y="654191"/>
                </a:lnTo>
                <a:lnTo>
                  <a:pt x="4898031" y="615666"/>
                </a:lnTo>
                <a:lnTo>
                  <a:pt x="4816508" y="578243"/>
                </a:lnTo>
                <a:lnTo>
                  <a:pt x="4734467" y="541929"/>
                </a:lnTo>
                <a:lnTo>
                  <a:pt x="4651919" y="506729"/>
                </a:lnTo>
                <a:lnTo>
                  <a:pt x="4568876" y="472652"/>
                </a:lnTo>
                <a:lnTo>
                  <a:pt x="4485351" y="439702"/>
                </a:lnTo>
                <a:lnTo>
                  <a:pt x="4401354" y="407887"/>
                </a:lnTo>
                <a:lnTo>
                  <a:pt x="4316898" y="377213"/>
                </a:lnTo>
                <a:lnTo>
                  <a:pt x="4231995" y="347686"/>
                </a:lnTo>
                <a:lnTo>
                  <a:pt x="4146657" y="319314"/>
                </a:lnTo>
                <a:lnTo>
                  <a:pt x="4060896" y="292101"/>
                </a:lnTo>
                <a:lnTo>
                  <a:pt x="3974723" y="266056"/>
                </a:lnTo>
                <a:lnTo>
                  <a:pt x="3888150" y="241184"/>
                </a:lnTo>
                <a:lnTo>
                  <a:pt x="3801190" y="217492"/>
                </a:lnTo>
                <a:lnTo>
                  <a:pt x="3713854" y="194987"/>
                </a:lnTo>
                <a:lnTo>
                  <a:pt x="3626154" y="173674"/>
                </a:lnTo>
                <a:lnTo>
                  <a:pt x="3538102" y="153561"/>
                </a:lnTo>
                <a:lnTo>
                  <a:pt x="3449710" y="134653"/>
                </a:lnTo>
                <a:lnTo>
                  <a:pt x="3360990" y="116958"/>
                </a:lnTo>
                <a:lnTo>
                  <a:pt x="3271954" y="100481"/>
                </a:lnTo>
                <a:lnTo>
                  <a:pt x="3182613" y="85230"/>
                </a:lnTo>
                <a:lnTo>
                  <a:pt x="3092980" y="71210"/>
                </a:lnTo>
                <a:lnTo>
                  <a:pt x="3003067" y="58429"/>
                </a:lnTo>
                <a:lnTo>
                  <a:pt x="2912885" y="46892"/>
                </a:lnTo>
                <a:lnTo>
                  <a:pt x="2822446" y="36606"/>
                </a:lnTo>
                <a:lnTo>
                  <a:pt x="2731762" y="27578"/>
                </a:lnTo>
                <a:lnTo>
                  <a:pt x="2640845" y="19815"/>
                </a:lnTo>
                <a:lnTo>
                  <a:pt x="2549708" y="13321"/>
                </a:lnTo>
                <a:lnTo>
                  <a:pt x="2458361" y="8105"/>
                </a:lnTo>
                <a:lnTo>
                  <a:pt x="2366817" y="4173"/>
                </a:lnTo>
                <a:lnTo>
                  <a:pt x="2275088" y="1530"/>
                </a:lnTo>
                <a:lnTo>
                  <a:pt x="2183185" y="184"/>
                </a:lnTo>
                <a:lnTo>
                  <a:pt x="21371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474209" y="6450888"/>
            <a:ext cx="2884805" cy="256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Dahua </a:t>
            </a:r>
            <a:r>
              <a:rPr sz="1600" spc="-30" dirty="0">
                <a:solidFill>
                  <a:srgbClr val="252525"/>
                </a:solidFill>
                <a:latin typeface="Microsoft YaHei UI"/>
                <a:cs typeface="Microsoft YaHei UI"/>
              </a:rPr>
              <a:t>Technology, </a:t>
            </a:r>
            <a:r>
              <a:rPr sz="1600" spc="-10" dirty="0">
                <a:solidFill>
                  <a:srgbClr val="252525"/>
                </a:solidFill>
                <a:latin typeface="Microsoft YaHei UI"/>
                <a:cs typeface="Microsoft YaHei UI"/>
              </a:rPr>
              <a:t>Dec.</a:t>
            </a:r>
            <a:r>
              <a:rPr sz="1600" spc="50" dirty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2016</a:t>
            </a:r>
            <a:endParaRPr sz="1600">
              <a:latin typeface="Microsoft YaHei UI"/>
              <a:cs typeface="Microsoft YaHei U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38619" y="2374138"/>
            <a:ext cx="6840220" cy="0"/>
          </a:xfrm>
          <a:custGeom>
            <a:avLst/>
            <a:gdLst/>
            <a:ahLst/>
            <a:cxnLst/>
            <a:rect l="l" t="t" r="r" b="b"/>
            <a:pathLst>
              <a:path w="6840220">
                <a:moveTo>
                  <a:pt x="0" y="0"/>
                </a:moveTo>
                <a:lnTo>
                  <a:pt x="6840054" y="0"/>
                </a:lnTo>
              </a:path>
            </a:pathLst>
          </a:custGeom>
          <a:ln w="285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15103" y="3125685"/>
            <a:ext cx="4167251" cy="32120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75470" y="3100438"/>
            <a:ext cx="3168395" cy="3281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6719" y="3319271"/>
            <a:ext cx="3835908" cy="28834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631678" y="247967"/>
            <a:ext cx="1225384" cy="4027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397781"/>
            <a:ext cx="2310316" cy="23521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6" y="640930"/>
            <a:ext cx="12190730" cy="488950"/>
          </a:xfrm>
          <a:custGeom>
            <a:avLst/>
            <a:gdLst/>
            <a:ahLst/>
            <a:cxnLst/>
            <a:rect l="l" t="t" r="r" b="b"/>
            <a:pathLst>
              <a:path w="12190730" h="488950">
                <a:moveTo>
                  <a:pt x="0" y="488607"/>
                </a:moveTo>
                <a:lnTo>
                  <a:pt x="12190349" y="488607"/>
                </a:lnTo>
                <a:lnTo>
                  <a:pt x="12190349" y="0"/>
                </a:lnTo>
                <a:lnTo>
                  <a:pt x="0" y="0"/>
                </a:lnTo>
                <a:lnTo>
                  <a:pt x="0" y="48860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0730" cy="625475"/>
          </a:xfrm>
          <a:custGeom>
            <a:avLst/>
            <a:gdLst/>
            <a:ahLst/>
            <a:cxnLst/>
            <a:rect l="l" t="t" r="r" b="b"/>
            <a:pathLst>
              <a:path w="12190730" h="625475">
                <a:moveTo>
                  <a:pt x="12190475" y="0"/>
                </a:moveTo>
                <a:lnTo>
                  <a:pt x="0" y="0"/>
                </a:lnTo>
                <a:lnTo>
                  <a:pt x="0" y="625220"/>
                </a:lnTo>
                <a:lnTo>
                  <a:pt x="12190475" y="625220"/>
                </a:lnTo>
                <a:lnTo>
                  <a:pt x="12190475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4238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4832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0950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434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086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44733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6035" y="763142"/>
            <a:ext cx="0" cy="270510"/>
          </a:xfrm>
          <a:custGeom>
            <a:avLst/>
            <a:gdLst/>
            <a:ahLst/>
            <a:cxnLst/>
            <a:rect l="l" t="t" r="r" b="b"/>
            <a:pathLst>
              <a:path h="270509">
                <a:moveTo>
                  <a:pt x="0" y="0"/>
                </a:moveTo>
                <a:lnTo>
                  <a:pt x="0" y="270001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25504" y="79298"/>
            <a:ext cx="543026" cy="507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60480" y="117474"/>
            <a:ext cx="729983" cy="371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18443" y="650811"/>
            <a:ext cx="1225384" cy="402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97307" y="192532"/>
            <a:ext cx="30854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b="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Camera </a:t>
            </a:r>
            <a:r>
              <a:rPr lang="en-US" sz="2000" b="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Chống</a:t>
            </a:r>
            <a:r>
              <a:rPr lang="en-US" sz="2000" b="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Cháy</a:t>
            </a:r>
            <a:r>
              <a:rPr lang="en-US" sz="2000" b="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Nổ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7306" y="702564"/>
            <a:ext cx="292689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82700" algn="l"/>
              </a:tabLst>
            </a:pPr>
            <a:r>
              <a:rPr sz="3600" b="1" spc="-120" baseline="1157" dirty="0">
                <a:solidFill>
                  <a:srgbClr val="404040"/>
                </a:solidFill>
                <a:latin typeface="Microsoft YaHei UI"/>
                <a:cs typeface="Microsoft YaHei UI"/>
              </a:rPr>
              <a:t>P</a:t>
            </a:r>
            <a:r>
              <a:rPr sz="3600" b="1" baseline="1157" dirty="0">
                <a:solidFill>
                  <a:srgbClr val="404040"/>
                </a:solidFill>
                <a:latin typeface="Microsoft YaHei UI"/>
                <a:cs typeface="Microsoft YaHei UI"/>
              </a:rPr>
              <a:t>a</a:t>
            </a:r>
            <a:r>
              <a:rPr sz="3600" b="1" spc="112" baseline="1157" dirty="0">
                <a:solidFill>
                  <a:srgbClr val="404040"/>
                </a:solidFill>
                <a:latin typeface="Microsoft YaHei UI"/>
                <a:cs typeface="Microsoft YaHei UI"/>
              </a:rPr>
              <a:t>r</a:t>
            </a:r>
            <a:r>
              <a:rPr sz="3600" b="1" baseline="1157" dirty="0">
                <a:solidFill>
                  <a:srgbClr val="404040"/>
                </a:solidFill>
                <a:latin typeface="Microsoft YaHei UI"/>
                <a:cs typeface="Microsoft YaHei UI"/>
              </a:rPr>
              <a:t>t</a:t>
            </a:r>
            <a:r>
              <a:rPr sz="3600" b="1" spc="7" baseline="1157" dirty="0">
                <a:solidFill>
                  <a:srgbClr val="404040"/>
                </a:solidFill>
                <a:latin typeface="Microsoft YaHei UI"/>
                <a:cs typeface="Microsoft YaHei UI"/>
              </a:rPr>
              <a:t> </a:t>
            </a:r>
            <a:r>
              <a:rPr sz="3600" b="1" spc="-7" baseline="1157" dirty="0">
                <a:solidFill>
                  <a:srgbClr val="404040"/>
                </a:solidFill>
                <a:latin typeface="Broadway"/>
                <a:cs typeface="Broadway"/>
              </a:rPr>
              <a:t>2</a:t>
            </a:r>
            <a:r>
              <a:rPr sz="3600" b="1" baseline="1157">
                <a:solidFill>
                  <a:srgbClr val="404040"/>
                </a:solidFill>
                <a:latin typeface="Broadway"/>
                <a:cs typeface="Broadway"/>
              </a:rPr>
              <a:t>	</a:t>
            </a:r>
            <a:r>
              <a:rPr lang="vi-VN" sz="2400" b="1" dirty="0" smtClean="0">
                <a:solidFill>
                  <a:srgbClr val="404040"/>
                </a:solidFill>
                <a:latin typeface="Microsoft YaHei UI"/>
                <a:cs typeface="Microsoft YaHei UI"/>
              </a:rPr>
              <a:t>Tính Năng</a:t>
            </a:r>
            <a:endParaRPr sz="2400">
              <a:latin typeface="Microsoft YaHei UI"/>
              <a:cs typeface="Microsoft YaHei U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93945" y="5316220"/>
            <a:ext cx="2992120" cy="62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H.265&amp;H.264</a:t>
            </a:r>
            <a:endParaRPr sz="2000"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</a:pPr>
            <a:r>
              <a:rPr sz="2000" b="1" spc="-15" dirty="0">
                <a:solidFill>
                  <a:srgbClr val="252525"/>
                </a:solidFill>
                <a:latin typeface="Microsoft YaHei UI"/>
                <a:cs typeface="Microsoft YaHei UI"/>
              </a:rPr>
              <a:t>Triple-stream</a:t>
            </a:r>
            <a:r>
              <a:rPr sz="2000" b="1" spc="-85" dirty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000" b="1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Encoding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959097" y="5251069"/>
            <a:ext cx="698500" cy="6984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14672" y="5501385"/>
            <a:ext cx="265430" cy="264160"/>
          </a:xfrm>
          <a:custGeom>
            <a:avLst/>
            <a:gdLst/>
            <a:ahLst/>
            <a:cxnLst/>
            <a:rect l="l" t="t" r="r" b="b"/>
            <a:pathLst>
              <a:path w="265429" h="264160">
                <a:moveTo>
                  <a:pt x="203835" y="212826"/>
                </a:moveTo>
                <a:lnTo>
                  <a:pt x="60325" y="212826"/>
                </a:lnTo>
                <a:lnTo>
                  <a:pt x="66039" y="217474"/>
                </a:lnTo>
                <a:lnTo>
                  <a:pt x="71881" y="222122"/>
                </a:lnTo>
                <a:lnTo>
                  <a:pt x="77597" y="225615"/>
                </a:lnTo>
                <a:lnTo>
                  <a:pt x="75311" y="253530"/>
                </a:lnTo>
                <a:lnTo>
                  <a:pt x="107696" y="263994"/>
                </a:lnTo>
                <a:lnTo>
                  <a:pt x="121665" y="239572"/>
                </a:lnTo>
                <a:lnTo>
                  <a:pt x="188352" y="239572"/>
                </a:lnTo>
                <a:lnTo>
                  <a:pt x="186562" y="225615"/>
                </a:lnTo>
                <a:lnTo>
                  <a:pt x="193421" y="222122"/>
                </a:lnTo>
                <a:lnTo>
                  <a:pt x="199262" y="217474"/>
                </a:lnTo>
                <a:lnTo>
                  <a:pt x="203835" y="212826"/>
                </a:lnTo>
                <a:close/>
              </a:path>
              <a:path w="265429" h="264160">
                <a:moveTo>
                  <a:pt x="188352" y="239572"/>
                </a:moveTo>
                <a:lnTo>
                  <a:pt x="143637" y="239572"/>
                </a:lnTo>
                <a:lnTo>
                  <a:pt x="156463" y="263994"/>
                </a:lnTo>
                <a:lnTo>
                  <a:pt x="189991" y="252361"/>
                </a:lnTo>
                <a:lnTo>
                  <a:pt x="188352" y="239572"/>
                </a:lnTo>
                <a:close/>
              </a:path>
              <a:path w="265429" h="264160">
                <a:moveTo>
                  <a:pt x="143637" y="239572"/>
                </a:moveTo>
                <a:lnTo>
                  <a:pt x="121665" y="239572"/>
                </a:lnTo>
                <a:lnTo>
                  <a:pt x="125094" y="240728"/>
                </a:lnTo>
                <a:lnTo>
                  <a:pt x="140207" y="240728"/>
                </a:lnTo>
                <a:lnTo>
                  <a:pt x="143637" y="239572"/>
                </a:lnTo>
                <a:close/>
              </a:path>
              <a:path w="265429" h="264160">
                <a:moveTo>
                  <a:pt x="34798" y="39496"/>
                </a:moveTo>
                <a:lnTo>
                  <a:pt x="15112" y="67437"/>
                </a:lnTo>
                <a:lnTo>
                  <a:pt x="33654" y="88379"/>
                </a:lnTo>
                <a:lnTo>
                  <a:pt x="30099" y="94195"/>
                </a:lnTo>
                <a:lnTo>
                  <a:pt x="27812" y="101180"/>
                </a:lnTo>
                <a:lnTo>
                  <a:pt x="26669" y="109321"/>
                </a:lnTo>
                <a:lnTo>
                  <a:pt x="0" y="113969"/>
                </a:lnTo>
                <a:lnTo>
                  <a:pt x="0" y="148856"/>
                </a:lnTo>
                <a:lnTo>
                  <a:pt x="26669" y="154673"/>
                </a:lnTo>
                <a:lnTo>
                  <a:pt x="27812" y="161645"/>
                </a:lnTo>
                <a:lnTo>
                  <a:pt x="30099" y="168630"/>
                </a:lnTo>
                <a:lnTo>
                  <a:pt x="33654" y="175602"/>
                </a:lnTo>
                <a:lnTo>
                  <a:pt x="15112" y="196545"/>
                </a:lnTo>
                <a:lnTo>
                  <a:pt x="35940" y="224447"/>
                </a:lnTo>
                <a:lnTo>
                  <a:pt x="60325" y="212826"/>
                </a:lnTo>
                <a:lnTo>
                  <a:pt x="237687" y="212826"/>
                </a:lnTo>
                <a:lnTo>
                  <a:pt x="240190" y="209334"/>
                </a:lnTo>
                <a:lnTo>
                  <a:pt x="132079" y="209334"/>
                </a:lnTo>
                <a:lnTo>
                  <a:pt x="101899" y="203210"/>
                </a:lnTo>
                <a:lnTo>
                  <a:pt x="77231" y="186510"/>
                </a:lnTo>
                <a:lnTo>
                  <a:pt x="60588" y="161740"/>
                </a:lnTo>
                <a:lnTo>
                  <a:pt x="54482" y="131406"/>
                </a:lnTo>
                <a:lnTo>
                  <a:pt x="60588" y="101076"/>
                </a:lnTo>
                <a:lnTo>
                  <a:pt x="77231" y="76301"/>
                </a:lnTo>
                <a:lnTo>
                  <a:pt x="101899" y="59594"/>
                </a:lnTo>
                <a:lnTo>
                  <a:pt x="132079" y="53466"/>
                </a:lnTo>
                <a:lnTo>
                  <a:pt x="239775" y="53466"/>
                </a:lnTo>
                <a:lnTo>
                  <a:pt x="238071" y="51181"/>
                </a:lnTo>
                <a:lnTo>
                  <a:pt x="60325" y="51181"/>
                </a:lnTo>
                <a:lnTo>
                  <a:pt x="34798" y="39496"/>
                </a:lnTo>
                <a:close/>
              </a:path>
              <a:path w="265429" h="264160">
                <a:moveTo>
                  <a:pt x="237687" y="212826"/>
                </a:moveTo>
                <a:lnTo>
                  <a:pt x="203835" y="212826"/>
                </a:lnTo>
                <a:lnTo>
                  <a:pt x="229362" y="224447"/>
                </a:lnTo>
                <a:lnTo>
                  <a:pt x="237687" y="212826"/>
                </a:lnTo>
                <a:close/>
              </a:path>
              <a:path w="265429" h="264160">
                <a:moveTo>
                  <a:pt x="239775" y="53466"/>
                </a:moveTo>
                <a:lnTo>
                  <a:pt x="132079" y="53466"/>
                </a:lnTo>
                <a:lnTo>
                  <a:pt x="162260" y="59594"/>
                </a:lnTo>
                <a:lnTo>
                  <a:pt x="186928" y="76301"/>
                </a:lnTo>
                <a:lnTo>
                  <a:pt x="203571" y="101076"/>
                </a:lnTo>
                <a:lnTo>
                  <a:pt x="209676" y="131406"/>
                </a:lnTo>
                <a:lnTo>
                  <a:pt x="203571" y="161740"/>
                </a:lnTo>
                <a:lnTo>
                  <a:pt x="186928" y="186510"/>
                </a:lnTo>
                <a:lnTo>
                  <a:pt x="162260" y="203210"/>
                </a:lnTo>
                <a:lnTo>
                  <a:pt x="132079" y="209334"/>
                </a:lnTo>
                <a:lnTo>
                  <a:pt x="240190" y="209334"/>
                </a:lnTo>
                <a:lnTo>
                  <a:pt x="250189" y="195376"/>
                </a:lnTo>
                <a:lnTo>
                  <a:pt x="231648" y="175602"/>
                </a:lnTo>
                <a:lnTo>
                  <a:pt x="234061" y="168630"/>
                </a:lnTo>
                <a:lnTo>
                  <a:pt x="238632" y="154673"/>
                </a:lnTo>
                <a:lnTo>
                  <a:pt x="265302" y="148856"/>
                </a:lnTo>
                <a:lnTo>
                  <a:pt x="265302" y="113969"/>
                </a:lnTo>
                <a:lnTo>
                  <a:pt x="238632" y="108153"/>
                </a:lnTo>
                <a:lnTo>
                  <a:pt x="234061" y="94195"/>
                </a:lnTo>
                <a:lnTo>
                  <a:pt x="231648" y="88379"/>
                </a:lnTo>
                <a:lnTo>
                  <a:pt x="250189" y="67437"/>
                </a:lnTo>
                <a:lnTo>
                  <a:pt x="239775" y="53466"/>
                </a:lnTo>
                <a:close/>
              </a:path>
              <a:path w="265429" h="264160">
                <a:moveTo>
                  <a:pt x="107696" y="0"/>
                </a:moveTo>
                <a:lnTo>
                  <a:pt x="75311" y="10413"/>
                </a:lnTo>
                <a:lnTo>
                  <a:pt x="77597" y="38353"/>
                </a:lnTo>
                <a:lnTo>
                  <a:pt x="71881" y="41909"/>
                </a:lnTo>
                <a:lnTo>
                  <a:pt x="66039" y="45338"/>
                </a:lnTo>
                <a:lnTo>
                  <a:pt x="60325" y="51181"/>
                </a:lnTo>
                <a:lnTo>
                  <a:pt x="203835" y="51181"/>
                </a:lnTo>
                <a:lnTo>
                  <a:pt x="199262" y="45338"/>
                </a:lnTo>
                <a:lnTo>
                  <a:pt x="193421" y="41909"/>
                </a:lnTo>
                <a:lnTo>
                  <a:pt x="186562" y="38353"/>
                </a:lnTo>
                <a:lnTo>
                  <a:pt x="188417" y="23240"/>
                </a:lnTo>
                <a:lnTo>
                  <a:pt x="121665" y="23240"/>
                </a:lnTo>
                <a:lnTo>
                  <a:pt x="107696" y="0"/>
                </a:lnTo>
                <a:close/>
              </a:path>
              <a:path w="265429" h="264160">
                <a:moveTo>
                  <a:pt x="229362" y="39496"/>
                </a:moveTo>
                <a:lnTo>
                  <a:pt x="203835" y="51181"/>
                </a:lnTo>
                <a:lnTo>
                  <a:pt x="238071" y="51181"/>
                </a:lnTo>
                <a:lnTo>
                  <a:pt x="229362" y="39496"/>
                </a:lnTo>
                <a:close/>
              </a:path>
              <a:path w="265429" h="264160">
                <a:moveTo>
                  <a:pt x="156463" y="0"/>
                </a:moveTo>
                <a:lnTo>
                  <a:pt x="142493" y="23240"/>
                </a:lnTo>
                <a:lnTo>
                  <a:pt x="188417" y="23240"/>
                </a:lnTo>
                <a:lnTo>
                  <a:pt x="189991" y="10413"/>
                </a:lnTo>
                <a:lnTo>
                  <a:pt x="1564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357878" y="5460619"/>
            <a:ext cx="156845" cy="157480"/>
          </a:xfrm>
          <a:custGeom>
            <a:avLst/>
            <a:gdLst/>
            <a:ahLst/>
            <a:cxnLst/>
            <a:rect l="l" t="t" r="r" b="b"/>
            <a:pathLst>
              <a:path w="156845" h="157479">
                <a:moveTo>
                  <a:pt x="120904" y="126999"/>
                </a:moveTo>
                <a:lnTo>
                  <a:pt x="36068" y="126999"/>
                </a:lnTo>
                <a:lnTo>
                  <a:pt x="38354" y="129311"/>
                </a:lnTo>
                <a:lnTo>
                  <a:pt x="41783" y="131635"/>
                </a:lnTo>
                <a:lnTo>
                  <a:pt x="45338" y="133972"/>
                </a:lnTo>
                <a:lnTo>
                  <a:pt x="44196" y="150279"/>
                </a:lnTo>
                <a:lnTo>
                  <a:pt x="63881" y="157276"/>
                </a:lnTo>
                <a:lnTo>
                  <a:pt x="72009" y="142125"/>
                </a:lnTo>
                <a:lnTo>
                  <a:pt x="112141" y="142125"/>
                </a:lnTo>
                <a:lnTo>
                  <a:pt x="111506" y="133972"/>
                </a:lnTo>
                <a:lnTo>
                  <a:pt x="115062" y="131635"/>
                </a:lnTo>
                <a:lnTo>
                  <a:pt x="118491" y="129311"/>
                </a:lnTo>
                <a:lnTo>
                  <a:pt x="120904" y="126999"/>
                </a:lnTo>
                <a:close/>
              </a:path>
              <a:path w="156845" h="157479">
                <a:moveTo>
                  <a:pt x="112141" y="142125"/>
                </a:moveTo>
                <a:lnTo>
                  <a:pt x="84836" y="142125"/>
                </a:lnTo>
                <a:lnTo>
                  <a:pt x="92963" y="157276"/>
                </a:lnTo>
                <a:lnTo>
                  <a:pt x="112775" y="150279"/>
                </a:lnTo>
                <a:lnTo>
                  <a:pt x="112141" y="142125"/>
                </a:lnTo>
                <a:close/>
              </a:path>
              <a:path w="156845" h="157479">
                <a:moveTo>
                  <a:pt x="84836" y="142125"/>
                </a:moveTo>
                <a:lnTo>
                  <a:pt x="72009" y="142125"/>
                </a:lnTo>
                <a:lnTo>
                  <a:pt x="74422" y="143294"/>
                </a:lnTo>
                <a:lnTo>
                  <a:pt x="82550" y="143294"/>
                </a:lnTo>
                <a:lnTo>
                  <a:pt x="84836" y="142125"/>
                </a:lnTo>
                <a:close/>
              </a:path>
              <a:path w="156845" h="157479">
                <a:moveTo>
                  <a:pt x="20955" y="23240"/>
                </a:moveTo>
                <a:lnTo>
                  <a:pt x="8127" y="39623"/>
                </a:lnTo>
                <a:lnTo>
                  <a:pt x="19812" y="52450"/>
                </a:lnTo>
                <a:lnTo>
                  <a:pt x="17399" y="55879"/>
                </a:lnTo>
                <a:lnTo>
                  <a:pt x="16256" y="60578"/>
                </a:lnTo>
                <a:lnTo>
                  <a:pt x="15112" y="64007"/>
                </a:lnTo>
                <a:lnTo>
                  <a:pt x="0" y="67563"/>
                </a:lnTo>
                <a:lnTo>
                  <a:pt x="0" y="88518"/>
                </a:lnTo>
                <a:lnTo>
                  <a:pt x="15112" y="92074"/>
                </a:lnTo>
                <a:lnTo>
                  <a:pt x="16256" y="96646"/>
                </a:lnTo>
                <a:lnTo>
                  <a:pt x="17399" y="100202"/>
                </a:lnTo>
                <a:lnTo>
                  <a:pt x="19812" y="104774"/>
                </a:lnTo>
                <a:lnTo>
                  <a:pt x="8127" y="116458"/>
                </a:lnTo>
                <a:lnTo>
                  <a:pt x="20955" y="132803"/>
                </a:lnTo>
                <a:lnTo>
                  <a:pt x="36068" y="126999"/>
                </a:lnTo>
                <a:lnTo>
                  <a:pt x="140526" y="126999"/>
                </a:lnTo>
                <a:lnTo>
                  <a:pt x="142401" y="124586"/>
                </a:lnTo>
                <a:lnTo>
                  <a:pt x="77850" y="124586"/>
                </a:lnTo>
                <a:lnTo>
                  <a:pt x="60479" y="120911"/>
                </a:lnTo>
                <a:lnTo>
                  <a:pt x="46037" y="110902"/>
                </a:lnTo>
                <a:lnTo>
                  <a:pt x="36167" y="96083"/>
                </a:lnTo>
                <a:lnTo>
                  <a:pt x="32512" y="77977"/>
                </a:lnTo>
                <a:lnTo>
                  <a:pt x="36167" y="59926"/>
                </a:lnTo>
                <a:lnTo>
                  <a:pt x="46037" y="45100"/>
                </a:lnTo>
                <a:lnTo>
                  <a:pt x="60479" y="35061"/>
                </a:lnTo>
                <a:lnTo>
                  <a:pt x="77850" y="31368"/>
                </a:lnTo>
                <a:lnTo>
                  <a:pt x="142317" y="31368"/>
                </a:lnTo>
                <a:lnTo>
                  <a:pt x="141431" y="30225"/>
                </a:lnTo>
                <a:lnTo>
                  <a:pt x="34925" y="30225"/>
                </a:lnTo>
                <a:lnTo>
                  <a:pt x="20955" y="23240"/>
                </a:lnTo>
                <a:close/>
              </a:path>
              <a:path w="156845" h="157479">
                <a:moveTo>
                  <a:pt x="140526" y="126999"/>
                </a:moveTo>
                <a:lnTo>
                  <a:pt x="120904" y="126999"/>
                </a:lnTo>
                <a:lnTo>
                  <a:pt x="136017" y="132803"/>
                </a:lnTo>
                <a:lnTo>
                  <a:pt x="140526" y="126999"/>
                </a:lnTo>
                <a:close/>
              </a:path>
              <a:path w="156845" h="157479">
                <a:moveTo>
                  <a:pt x="142317" y="31368"/>
                </a:moveTo>
                <a:lnTo>
                  <a:pt x="77850" y="31368"/>
                </a:lnTo>
                <a:lnTo>
                  <a:pt x="95883" y="35061"/>
                </a:lnTo>
                <a:lnTo>
                  <a:pt x="110664" y="45100"/>
                </a:lnTo>
                <a:lnTo>
                  <a:pt x="120659" y="59926"/>
                </a:lnTo>
                <a:lnTo>
                  <a:pt x="124333" y="77977"/>
                </a:lnTo>
                <a:lnTo>
                  <a:pt x="120659" y="96083"/>
                </a:lnTo>
                <a:lnTo>
                  <a:pt x="110664" y="110902"/>
                </a:lnTo>
                <a:lnTo>
                  <a:pt x="95883" y="120911"/>
                </a:lnTo>
                <a:lnTo>
                  <a:pt x="77850" y="124586"/>
                </a:lnTo>
                <a:lnTo>
                  <a:pt x="142401" y="124586"/>
                </a:lnTo>
                <a:lnTo>
                  <a:pt x="148717" y="116458"/>
                </a:lnTo>
                <a:lnTo>
                  <a:pt x="137160" y="103631"/>
                </a:lnTo>
                <a:lnTo>
                  <a:pt x="139446" y="100202"/>
                </a:lnTo>
                <a:lnTo>
                  <a:pt x="140588" y="96646"/>
                </a:lnTo>
                <a:lnTo>
                  <a:pt x="141732" y="92074"/>
                </a:lnTo>
                <a:lnTo>
                  <a:pt x="156845" y="88518"/>
                </a:lnTo>
                <a:lnTo>
                  <a:pt x="156845" y="67563"/>
                </a:lnTo>
                <a:lnTo>
                  <a:pt x="141732" y="64007"/>
                </a:lnTo>
                <a:lnTo>
                  <a:pt x="140588" y="60578"/>
                </a:lnTo>
                <a:lnTo>
                  <a:pt x="139446" y="55879"/>
                </a:lnTo>
                <a:lnTo>
                  <a:pt x="137160" y="52450"/>
                </a:lnTo>
                <a:lnTo>
                  <a:pt x="148717" y="39623"/>
                </a:lnTo>
                <a:lnTo>
                  <a:pt x="142317" y="31368"/>
                </a:lnTo>
                <a:close/>
              </a:path>
              <a:path w="156845" h="157479">
                <a:moveTo>
                  <a:pt x="63881" y="0"/>
                </a:moveTo>
                <a:lnTo>
                  <a:pt x="44196" y="5841"/>
                </a:lnTo>
                <a:lnTo>
                  <a:pt x="45338" y="22097"/>
                </a:lnTo>
                <a:lnTo>
                  <a:pt x="41783" y="24383"/>
                </a:lnTo>
                <a:lnTo>
                  <a:pt x="38354" y="26796"/>
                </a:lnTo>
                <a:lnTo>
                  <a:pt x="34925" y="30225"/>
                </a:lnTo>
                <a:lnTo>
                  <a:pt x="120904" y="30225"/>
                </a:lnTo>
                <a:lnTo>
                  <a:pt x="118491" y="26796"/>
                </a:lnTo>
                <a:lnTo>
                  <a:pt x="115062" y="24383"/>
                </a:lnTo>
                <a:lnTo>
                  <a:pt x="111506" y="22097"/>
                </a:lnTo>
                <a:lnTo>
                  <a:pt x="112141" y="13969"/>
                </a:lnTo>
                <a:lnTo>
                  <a:pt x="72009" y="13969"/>
                </a:lnTo>
                <a:lnTo>
                  <a:pt x="63881" y="0"/>
                </a:lnTo>
                <a:close/>
              </a:path>
              <a:path w="156845" h="157479">
                <a:moveTo>
                  <a:pt x="136017" y="23240"/>
                </a:moveTo>
                <a:lnTo>
                  <a:pt x="120904" y="30225"/>
                </a:lnTo>
                <a:lnTo>
                  <a:pt x="141431" y="30225"/>
                </a:lnTo>
                <a:lnTo>
                  <a:pt x="136017" y="23240"/>
                </a:lnTo>
                <a:close/>
              </a:path>
              <a:path w="156845" h="157479">
                <a:moveTo>
                  <a:pt x="92963" y="0"/>
                </a:moveTo>
                <a:lnTo>
                  <a:pt x="84836" y="13969"/>
                </a:lnTo>
                <a:lnTo>
                  <a:pt x="112141" y="13969"/>
                </a:lnTo>
                <a:lnTo>
                  <a:pt x="112775" y="5841"/>
                </a:lnTo>
                <a:lnTo>
                  <a:pt x="929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239125" y="5255767"/>
            <a:ext cx="698500" cy="6985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01316" y="5443664"/>
            <a:ext cx="229235" cy="297180"/>
          </a:xfrm>
          <a:custGeom>
            <a:avLst/>
            <a:gdLst/>
            <a:ahLst/>
            <a:cxnLst/>
            <a:rect l="l" t="t" r="r" b="b"/>
            <a:pathLst>
              <a:path w="229234" h="297179">
                <a:moveTo>
                  <a:pt x="142315" y="135064"/>
                </a:moveTo>
                <a:lnTo>
                  <a:pt x="86677" y="135064"/>
                </a:lnTo>
                <a:lnTo>
                  <a:pt x="186499" y="289407"/>
                </a:lnTo>
                <a:lnTo>
                  <a:pt x="190944" y="295236"/>
                </a:lnTo>
                <a:lnTo>
                  <a:pt x="198183" y="296697"/>
                </a:lnTo>
                <a:lnTo>
                  <a:pt x="205549" y="293776"/>
                </a:lnTo>
                <a:lnTo>
                  <a:pt x="221678" y="282130"/>
                </a:lnTo>
                <a:lnTo>
                  <a:pt x="227520" y="279222"/>
                </a:lnTo>
                <a:lnTo>
                  <a:pt x="195262" y="279222"/>
                </a:lnTo>
                <a:lnTo>
                  <a:pt x="192341" y="273392"/>
                </a:lnTo>
                <a:lnTo>
                  <a:pt x="189420" y="269036"/>
                </a:lnTo>
                <a:lnTo>
                  <a:pt x="190944" y="263207"/>
                </a:lnTo>
                <a:lnTo>
                  <a:pt x="196786" y="260299"/>
                </a:lnTo>
                <a:lnTo>
                  <a:pt x="201104" y="257378"/>
                </a:lnTo>
                <a:lnTo>
                  <a:pt x="221409" y="257378"/>
                </a:lnTo>
                <a:lnTo>
                  <a:pt x="142315" y="135064"/>
                </a:lnTo>
                <a:close/>
              </a:path>
              <a:path w="229234" h="297179">
                <a:moveTo>
                  <a:pt x="221409" y="257378"/>
                </a:moveTo>
                <a:lnTo>
                  <a:pt x="201104" y="257378"/>
                </a:lnTo>
                <a:lnTo>
                  <a:pt x="207073" y="258838"/>
                </a:lnTo>
                <a:lnTo>
                  <a:pt x="212915" y="267576"/>
                </a:lnTo>
                <a:lnTo>
                  <a:pt x="211391" y="273392"/>
                </a:lnTo>
                <a:lnTo>
                  <a:pt x="207073" y="276313"/>
                </a:lnTo>
                <a:lnTo>
                  <a:pt x="202628" y="279222"/>
                </a:lnTo>
                <a:lnTo>
                  <a:pt x="227520" y="279222"/>
                </a:lnTo>
                <a:lnTo>
                  <a:pt x="229044" y="270484"/>
                </a:lnTo>
                <a:lnTo>
                  <a:pt x="226123" y="264668"/>
                </a:lnTo>
                <a:lnTo>
                  <a:pt x="221409" y="257378"/>
                </a:lnTo>
                <a:close/>
              </a:path>
              <a:path w="229234" h="297179">
                <a:moveTo>
                  <a:pt x="10477" y="34607"/>
                </a:moveTo>
                <a:lnTo>
                  <a:pt x="2833" y="51925"/>
                </a:lnTo>
                <a:lnTo>
                  <a:pt x="0" y="70469"/>
                </a:lnTo>
                <a:lnTo>
                  <a:pt x="2405" y="89275"/>
                </a:lnTo>
                <a:lnTo>
                  <a:pt x="10477" y="107378"/>
                </a:lnTo>
                <a:lnTo>
                  <a:pt x="25276" y="124027"/>
                </a:lnTo>
                <a:lnTo>
                  <a:pt x="44196" y="134366"/>
                </a:lnTo>
                <a:lnTo>
                  <a:pt x="65305" y="138132"/>
                </a:lnTo>
                <a:lnTo>
                  <a:pt x="86677" y="135064"/>
                </a:lnTo>
                <a:lnTo>
                  <a:pt x="142315" y="135064"/>
                </a:lnTo>
                <a:lnTo>
                  <a:pt x="126301" y="110299"/>
                </a:lnTo>
                <a:lnTo>
                  <a:pt x="134392" y="95821"/>
                </a:lnTo>
                <a:lnTo>
                  <a:pt x="50101" y="95821"/>
                </a:lnTo>
                <a:lnTo>
                  <a:pt x="10477" y="34607"/>
                </a:lnTo>
                <a:close/>
              </a:path>
              <a:path w="229234" h="297179">
                <a:moveTo>
                  <a:pt x="78329" y="0"/>
                </a:moveTo>
                <a:lnTo>
                  <a:pt x="57340" y="1206"/>
                </a:lnTo>
                <a:lnTo>
                  <a:pt x="98488" y="65214"/>
                </a:lnTo>
                <a:lnTo>
                  <a:pt x="50101" y="95821"/>
                </a:lnTo>
                <a:lnTo>
                  <a:pt x="134392" y="95821"/>
                </a:lnTo>
                <a:lnTo>
                  <a:pt x="136711" y="91672"/>
                </a:lnTo>
                <a:lnTo>
                  <a:pt x="141192" y="71389"/>
                </a:lnTo>
                <a:lnTo>
                  <a:pt x="139338" y="50559"/>
                </a:lnTo>
                <a:lnTo>
                  <a:pt x="130746" y="30289"/>
                </a:lnTo>
                <a:lnTo>
                  <a:pt x="116401" y="15065"/>
                </a:lnTo>
                <a:lnTo>
                  <a:pt x="98472" y="4794"/>
                </a:lnTo>
                <a:lnTo>
                  <a:pt x="783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60485" y="5591835"/>
            <a:ext cx="154305" cy="150495"/>
          </a:xfrm>
          <a:custGeom>
            <a:avLst/>
            <a:gdLst/>
            <a:ahLst/>
            <a:cxnLst/>
            <a:rect l="l" t="t" r="r" b="b"/>
            <a:pathLst>
              <a:path w="154304" h="150495">
                <a:moveTo>
                  <a:pt x="112775" y="129933"/>
                </a:moveTo>
                <a:lnTo>
                  <a:pt x="41021" y="129933"/>
                </a:lnTo>
                <a:lnTo>
                  <a:pt x="48387" y="134315"/>
                </a:lnTo>
                <a:lnTo>
                  <a:pt x="55625" y="137236"/>
                </a:lnTo>
                <a:lnTo>
                  <a:pt x="62992" y="138696"/>
                </a:lnTo>
                <a:lnTo>
                  <a:pt x="62992" y="150367"/>
                </a:lnTo>
                <a:lnTo>
                  <a:pt x="90805" y="150367"/>
                </a:lnTo>
                <a:lnTo>
                  <a:pt x="90805" y="138696"/>
                </a:lnTo>
                <a:lnTo>
                  <a:pt x="98171" y="137236"/>
                </a:lnTo>
                <a:lnTo>
                  <a:pt x="106934" y="134315"/>
                </a:lnTo>
                <a:lnTo>
                  <a:pt x="112775" y="129933"/>
                </a:lnTo>
                <a:close/>
              </a:path>
              <a:path w="154304" h="150495">
                <a:moveTo>
                  <a:pt x="32258" y="10210"/>
                </a:moveTo>
                <a:lnTo>
                  <a:pt x="11684" y="29197"/>
                </a:lnTo>
                <a:lnTo>
                  <a:pt x="21971" y="39420"/>
                </a:lnTo>
                <a:lnTo>
                  <a:pt x="17525" y="45250"/>
                </a:lnTo>
                <a:lnTo>
                  <a:pt x="14605" y="52552"/>
                </a:lnTo>
                <a:lnTo>
                  <a:pt x="11684" y="61315"/>
                </a:lnTo>
                <a:lnTo>
                  <a:pt x="0" y="61315"/>
                </a:lnTo>
                <a:lnTo>
                  <a:pt x="0" y="89052"/>
                </a:lnTo>
                <a:lnTo>
                  <a:pt x="13208" y="89052"/>
                </a:lnTo>
                <a:lnTo>
                  <a:pt x="14605" y="96354"/>
                </a:lnTo>
                <a:lnTo>
                  <a:pt x="17525" y="103657"/>
                </a:lnTo>
                <a:lnTo>
                  <a:pt x="21971" y="110947"/>
                </a:lnTo>
                <a:lnTo>
                  <a:pt x="13208" y="119710"/>
                </a:lnTo>
                <a:lnTo>
                  <a:pt x="32258" y="138696"/>
                </a:lnTo>
                <a:lnTo>
                  <a:pt x="41021" y="129933"/>
                </a:lnTo>
                <a:lnTo>
                  <a:pt x="130458" y="129933"/>
                </a:lnTo>
                <a:lnTo>
                  <a:pt x="139250" y="121170"/>
                </a:lnTo>
                <a:lnTo>
                  <a:pt x="77597" y="121170"/>
                </a:lnTo>
                <a:lnTo>
                  <a:pt x="59183" y="117567"/>
                </a:lnTo>
                <a:lnTo>
                  <a:pt x="44307" y="107667"/>
                </a:lnTo>
                <a:lnTo>
                  <a:pt x="34359" y="92838"/>
                </a:lnTo>
                <a:lnTo>
                  <a:pt x="30734" y="74447"/>
                </a:lnTo>
                <a:lnTo>
                  <a:pt x="34359" y="56063"/>
                </a:lnTo>
                <a:lnTo>
                  <a:pt x="44307" y="41238"/>
                </a:lnTo>
                <a:lnTo>
                  <a:pt x="59183" y="31340"/>
                </a:lnTo>
                <a:lnTo>
                  <a:pt x="77597" y="27736"/>
                </a:lnTo>
                <a:lnTo>
                  <a:pt x="140647" y="27736"/>
                </a:lnTo>
                <a:lnTo>
                  <a:pt x="131855" y="18973"/>
                </a:lnTo>
                <a:lnTo>
                  <a:pt x="41021" y="18973"/>
                </a:lnTo>
                <a:lnTo>
                  <a:pt x="32258" y="10210"/>
                </a:lnTo>
                <a:close/>
              </a:path>
              <a:path w="154304" h="150495">
                <a:moveTo>
                  <a:pt x="130458" y="129933"/>
                </a:moveTo>
                <a:lnTo>
                  <a:pt x="112775" y="129933"/>
                </a:lnTo>
                <a:lnTo>
                  <a:pt x="121666" y="138696"/>
                </a:lnTo>
                <a:lnTo>
                  <a:pt x="130458" y="129933"/>
                </a:lnTo>
                <a:close/>
              </a:path>
              <a:path w="154304" h="150495">
                <a:moveTo>
                  <a:pt x="140647" y="27736"/>
                </a:moveTo>
                <a:lnTo>
                  <a:pt x="77597" y="27736"/>
                </a:lnTo>
                <a:lnTo>
                  <a:pt x="96083" y="31340"/>
                </a:lnTo>
                <a:lnTo>
                  <a:pt x="110998" y="41238"/>
                </a:lnTo>
                <a:lnTo>
                  <a:pt x="120959" y="56063"/>
                </a:lnTo>
                <a:lnTo>
                  <a:pt x="124587" y="74447"/>
                </a:lnTo>
                <a:lnTo>
                  <a:pt x="120959" y="92838"/>
                </a:lnTo>
                <a:lnTo>
                  <a:pt x="110998" y="107667"/>
                </a:lnTo>
                <a:lnTo>
                  <a:pt x="96083" y="117567"/>
                </a:lnTo>
                <a:lnTo>
                  <a:pt x="77597" y="121170"/>
                </a:lnTo>
                <a:lnTo>
                  <a:pt x="139250" y="121170"/>
                </a:lnTo>
                <a:lnTo>
                  <a:pt x="140716" y="119710"/>
                </a:lnTo>
                <a:lnTo>
                  <a:pt x="133350" y="110947"/>
                </a:lnTo>
                <a:lnTo>
                  <a:pt x="137668" y="103657"/>
                </a:lnTo>
                <a:lnTo>
                  <a:pt x="140716" y="96354"/>
                </a:lnTo>
                <a:lnTo>
                  <a:pt x="142113" y="89052"/>
                </a:lnTo>
                <a:lnTo>
                  <a:pt x="153797" y="89052"/>
                </a:lnTo>
                <a:lnTo>
                  <a:pt x="153797" y="61315"/>
                </a:lnTo>
                <a:lnTo>
                  <a:pt x="142113" y="61315"/>
                </a:lnTo>
                <a:lnTo>
                  <a:pt x="140716" y="52552"/>
                </a:lnTo>
                <a:lnTo>
                  <a:pt x="137668" y="45250"/>
                </a:lnTo>
                <a:lnTo>
                  <a:pt x="133350" y="37960"/>
                </a:lnTo>
                <a:lnTo>
                  <a:pt x="142113" y="29197"/>
                </a:lnTo>
                <a:lnTo>
                  <a:pt x="140647" y="27736"/>
                </a:lnTo>
                <a:close/>
              </a:path>
              <a:path w="154304" h="150495">
                <a:moveTo>
                  <a:pt x="90805" y="0"/>
                </a:moveTo>
                <a:lnTo>
                  <a:pt x="62992" y="0"/>
                </a:lnTo>
                <a:lnTo>
                  <a:pt x="62992" y="10210"/>
                </a:lnTo>
                <a:lnTo>
                  <a:pt x="55625" y="11671"/>
                </a:lnTo>
                <a:lnTo>
                  <a:pt x="48387" y="14592"/>
                </a:lnTo>
                <a:lnTo>
                  <a:pt x="41021" y="18973"/>
                </a:lnTo>
                <a:lnTo>
                  <a:pt x="114300" y="18973"/>
                </a:lnTo>
                <a:lnTo>
                  <a:pt x="106934" y="14592"/>
                </a:lnTo>
                <a:lnTo>
                  <a:pt x="98171" y="11671"/>
                </a:lnTo>
                <a:lnTo>
                  <a:pt x="90805" y="10210"/>
                </a:lnTo>
                <a:lnTo>
                  <a:pt x="90805" y="0"/>
                </a:lnTo>
                <a:close/>
              </a:path>
              <a:path w="154304" h="150495">
                <a:moveTo>
                  <a:pt x="123063" y="10210"/>
                </a:moveTo>
                <a:lnTo>
                  <a:pt x="114300" y="18973"/>
                </a:lnTo>
                <a:lnTo>
                  <a:pt x="131855" y="18973"/>
                </a:lnTo>
                <a:lnTo>
                  <a:pt x="123063" y="10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525002" y="565468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9303" y="0"/>
                </a:moveTo>
                <a:lnTo>
                  <a:pt x="5588" y="0"/>
                </a:lnTo>
                <a:lnTo>
                  <a:pt x="0" y="5524"/>
                </a:lnTo>
                <a:lnTo>
                  <a:pt x="0" y="19138"/>
                </a:lnTo>
                <a:lnTo>
                  <a:pt x="5588" y="24663"/>
                </a:lnTo>
                <a:lnTo>
                  <a:pt x="19303" y="24663"/>
                </a:lnTo>
                <a:lnTo>
                  <a:pt x="24765" y="19138"/>
                </a:lnTo>
                <a:lnTo>
                  <a:pt x="24765" y="5524"/>
                </a:lnTo>
                <a:lnTo>
                  <a:pt x="193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9189466" y="5441797"/>
            <a:ext cx="178333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smtClean="0">
                <a:solidFill>
                  <a:srgbClr val="252525"/>
                </a:solidFill>
                <a:latin typeface="Microsoft YaHei UI"/>
                <a:cs typeface="Microsoft YaHei UI"/>
              </a:rPr>
              <a:t>IP6</a:t>
            </a:r>
            <a:r>
              <a:rPr lang="en-US" sz="2000" b="1" spc="-5" smtClean="0">
                <a:solidFill>
                  <a:srgbClr val="252525"/>
                </a:solidFill>
                <a:latin typeface="Microsoft YaHei UI"/>
                <a:cs typeface="Microsoft YaHei UI"/>
              </a:rPr>
              <a:t>8 , IK10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76927" y="1981072"/>
            <a:ext cx="24790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b="1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Thép</a:t>
            </a:r>
            <a:r>
              <a:rPr lang="en-US" sz="2000" b="1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1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Không</a:t>
            </a:r>
            <a:r>
              <a:rPr lang="en-US" sz="2000" b="1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1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Ghỉ</a:t>
            </a:r>
            <a:r>
              <a:rPr lang="en-US" sz="2000" b="1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000" b="1" smtClean="0">
                <a:solidFill>
                  <a:srgbClr val="252525"/>
                </a:solidFill>
                <a:latin typeface="Microsoft YaHei UI"/>
                <a:cs typeface="Microsoft YaHei UI"/>
              </a:rPr>
              <a:t>316L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959097" y="1835022"/>
            <a:ext cx="698500" cy="698500"/>
          </a:xfrm>
          <a:custGeom>
            <a:avLst/>
            <a:gdLst/>
            <a:ahLst/>
            <a:cxnLst/>
            <a:rect l="l" t="t" r="r" b="b"/>
            <a:pathLst>
              <a:path w="698500" h="698500">
                <a:moveTo>
                  <a:pt x="349250" y="0"/>
                </a:moveTo>
                <a:lnTo>
                  <a:pt x="301879" y="3187"/>
                </a:lnTo>
                <a:lnTo>
                  <a:pt x="256440" y="12473"/>
                </a:lnTo>
                <a:lnTo>
                  <a:pt x="213348" y="27441"/>
                </a:lnTo>
                <a:lnTo>
                  <a:pt x="173021" y="47676"/>
                </a:lnTo>
                <a:lnTo>
                  <a:pt x="135876" y="72762"/>
                </a:lnTo>
                <a:lnTo>
                  <a:pt x="102330" y="102282"/>
                </a:lnTo>
                <a:lnTo>
                  <a:pt x="72800" y="135822"/>
                </a:lnTo>
                <a:lnTo>
                  <a:pt x="47704" y="172964"/>
                </a:lnTo>
                <a:lnTo>
                  <a:pt x="27459" y="213294"/>
                </a:lnTo>
                <a:lnTo>
                  <a:pt x="12482" y="256395"/>
                </a:lnTo>
                <a:lnTo>
                  <a:pt x="3190" y="301853"/>
                </a:lnTo>
                <a:lnTo>
                  <a:pt x="0" y="349250"/>
                </a:lnTo>
                <a:lnTo>
                  <a:pt x="3190" y="396620"/>
                </a:lnTo>
                <a:lnTo>
                  <a:pt x="12482" y="442059"/>
                </a:lnTo>
                <a:lnTo>
                  <a:pt x="27459" y="485151"/>
                </a:lnTo>
                <a:lnTo>
                  <a:pt x="47704" y="525478"/>
                </a:lnTo>
                <a:lnTo>
                  <a:pt x="72800" y="562623"/>
                </a:lnTo>
                <a:lnTo>
                  <a:pt x="102330" y="596169"/>
                </a:lnTo>
                <a:lnTo>
                  <a:pt x="135876" y="625699"/>
                </a:lnTo>
                <a:lnTo>
                  <a:pt x="173021" y="650795"/>
                </a:lnTo>
                <a:lnTo>
                  <a:pt x="213348" y="671040"/>
                </a:lnTo>
                <a:lnTo>
                  <a:pt x="256440" y="686017"/>
                </a:lnTo>
                <a:lnTo>
                  <a:pt x="301879" y="695309"/>
                </a:lnTo>
                <a:lnTo>
                  <a:pt x="349250" y="698500"/>
                </a:lnTo>
                <a:lnTo>
                  <a:pt x="396646" y="695309"/>
                </a:lnTo>
                <a:lnTo>
                  <a:pt x="442104" y="686017"/>
                </a:lnTo>
                <a:lnTo>
                  <a:pt x="485205" y="671040"/>
                </a:lnTo>
                <a:lnTo>
                  <a:pt x="525535" y="650795"/>
                </a:lnTo>
                <a:lnTo>
                  <a:pt x="562677" y="625699"/>
                </a:lnTo>
                <a:lnTo>
                  <a:pt x="596217" y="596169"/>
                </a:lnTo>
                <a:lnTo>
                  <a:pt x="625737" y="562623"/>
                </a:lnTo>
                <a:lnTo>
                  <a:pt x="650823" y="525478"/>
                </a:lnTo>
                <a:lnTo>
                  <a:pt x="671058" y="485151"/>
                </a:lnTo>
                <a:lnTo>
                  <a:pt x="686026" y="442059"/>
                </a:lnTo>
                <a:lnTo>
                  <a:pt x="695312" y="396620"/>
                </a:lnTo>
                <a:lnTo>
                  <a:pt x="698500" y="349250"/>
                </a:lnTo>
                <a:lnTo>
                  <a:pt x="695312" y="301853"/>
                </a:lnTo>
                <a:lnTo>
                  <a:pt x="686026" y="256395"/>
                </a:lnTo>
                <a:lnTo>
                  <a:pt x="671058" y="213294"/>
                </a:lnTo>
                <a:lnTo>
                  <a:pt x="650823" y="172964"/>
                </a:lnTo>
                <a:lnTo>
                  <a:pt x="625737" y="135822"/>
                </a:lnTo>
                <a:lnTo>
                  <a:pt x="596217" y="102282"/>
                </a:lnTo>
                <a:lnTo>
                  <a:pt x="562677" y="72762"/>
                </a:lnTo>
                <a:lnTo>
                  <a:pt x="525535" y="47676"/>
                </a:lnTo>
                <a:lnTo>
                  <a:pt x="485205" y="27441"/>
                </a:lnTo>
                <a:lnTo>
                  <a:pt x="442104" y="12473"/>
                </a:lnTo>
                <a:lnTo>
                  <a:pt x="396646" y="3187"/>
                </a:lnTo>
                <a:lnTo>
                  <a:pt x="3492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41723" y="2045080"/>
            <a:ext cx="356235" cy="288290"/>
          </a:xfrm>
          <a:custGeom>
            <a:avLst/>
            <a:gdLst/>
            <a:ahLst/>
            <a:cxnLst/>
            <a:rect l="l" t="t" r="r" b="b"/>
            <a:pathLst>
              <a:path w="356235" h="288289">
                <a:moveTo>
                  <a:pt x="13335" y="99313"/>
                </a:moveTo>
                <a:lnTo>
                  <a:pt x="13335" y="102742"/>
                </a:lnTo>
                <a:lnTo>
                  <a:pt x="18022" y="126599"/>
                </a:lnTo>
                <a:lnTo>
                  <a:pt x="30829" y="147383"/>
                </a:lnTo>
                <a:lnTo>
                  <a:pt x="49875" y="163214"/>
                </a:lnTo>
                <a:lnTo>
                  <a:pt x="73278" y="172212"/>
                </a:lnTo>
                <a:lnTo>
                  <a:pt x="66548" y="175513"/>
                </a:lnTo>
                <a:lnTo>
                  <a:pt x="40004" y="175513"/>
                </a:lnTo>
                <a:lnTo>
                  <a:pt x="50365" y="194417"/>
                </a:lnTo>
                <a:lnTo>
                  <a:pt x="65738" y="210248"/>
                </a:lnTo>
                <a:lnTo>
                  <a:pt x="84849" y="221126"/>
                </a:lnTo>
                <a:lnTo>
                  <a:pt x="106425" y="225170"/>
                </a:lnTo>
                <a:lnTo>
                  <a:pt x="87270" y="238192"/>
                </a:lnTo>
                <a:lnTo>
                  <a:pt x="65293" y="247522"/>
                </a:lnTo>
                <a:lnTo>
                  <a:pt x="41435" y="253138"/>
                </a:lnTo>
                <a:lnTo>
                  <a:pt x="16637" y="255015"/>
                </a:lnTo>
                <a:lnTo>
                  <a:pt x="0" y="255015"/>
                </a:lnTo>
                <a:lnTo>
                  <a:pt x="24183" y="268533"/>
                </a:lnTo>
                <a:lnTo>
                  <a:pt x="51165" y="278955"/>
                </a:lnTo>
                <a:lnTo>
                  <a:pt x="80027" y="285662"/>
                </a:lnTo>
                <a:lnTo>
                  <a:pt x="109854" y="288035"/>
                </a:lnTo>
                <a:lnTo>
                  <a:pt x="164363" y="281523"/>
                </a:lnTo>
                <a:lnTo>
                  <a:pt x="210966" y="263489"/>
                </a:lnTo>
                <a:lnTo>
                  <a:pt x="249490" y="236191"/>
                </a:lnTo>
                <a:lnTo>
                  <a:pt x="279759" y="201886"/>
                </a:lnTo>
                <a:lnTo>
                  <a:pt x="301597" y="162831"/>
                </a:lnTo>
                <a:lnTo>
                  <a:pt x="314828" y="121284"/>
                </a:lnTo>
                <a:lnTo>
                  <a:pt x="316099" y="109346"/>
                </a:lnTo>
                <a:lnTo>
                  <a:pt x="46609" y="109346"/>
                </a:lnTo>
                <a:lnTo>
                  <a:pt x="37195" y="108725"/>
                </a:lnTo>
                <a:lnTo>
                  <a:pt x="28733" y="106854"/>
                </a:lnTo>
                <a:lnTo>
                  <a:pt x="20891" y="103721"/>
                </a:lnTo>
                <a:lnTo>
                  <a:pt x="13335" y="99313"/>
                </a:lnTo>
                <a:close/>
              </a:path>
              <a:path w="356235" h="288289">
                <a:moveTo>
                  <a:pt x="23367" y="13334"/>
                </a:moveTo>
                <a:lnTo>
                  <a:pt x="18960" y="21332"/>
                </a:lnTo>
                <a:lnTo>
                  <a:pt x="15827" y="30257"/>
                </a:lnTo>
                <a:lnTo>
                  <a:pt x="13956" y="39802"/>
                </a:lnTo>
                <a:lnTo>
                  <a:pt x="13335" y="49656"/>
                </a:lnTo>
                <a:lnTo>
                  <a:pt x="15730" y="66913"/>
                </a:lnTo>
                <a:lnTo>
                  <a:pt x="22494" y="83216"/>
                </a:lnTo>
                <a:lnTo>
                  <a:pt x="32998" y="97662"/>
                </a:lnTo>
                <a:lnTo>
                  <a:pt x="46609" y="109346"/>
                </a:lnTo>
                <a:lnTo>
                  <a:pt x="316099" y="109346"/>
                </a:lnTo>
                <a:lnTo>
                  <a:pt x="318223" y="89407"/>
                </a:lnTo>
                <a:lnTo>
                  <a:pt x="176275" y="89407"/>
                </a:lnTo>
                <a:lnTo>
                  <a:pt x="130899" y="82182"/>
                </a:lnTo>
                <a:lnTo>
                  <a:pt x="89868" y="66278"/>
                </a:lnTo>
                <a:lnTo>
                  <a:pt x="53814" y="42920"/>
                </a:lnTo>
                <a:lnTo>
                  <a:pt x="23367" y="13334"/>
                </a:lnTo>
                <a:close/>
              </a:path>
              <a:path w="356235" h="288289">
                <a:moveTo>
                  <a:pt x="246125" y="0"/>
                </a:moveTo>
                <a:lnTo>
                  <a:pt x="217872" y="5335"/>
                </a:lnTo>
                <a:lnTo>
                  <a:pt x="194595" y="20304"/>
                </a:lnTo>
                <a:lnTo>
                  <a:pt x="178796" y="43344"/>
                </a:lnTo>
                <a:lnTo>
                  <a:pt x="172974" y="72897"/>
                </a:lnTo>
                <a:lnTo>
                  <a:pt x="172974" y="82803"/>
                </a:lnTo>
                <a:lnTo>
                  <a:pt x="176275" y="89407"/>
                </a:lnTo>
                <a:lnTo>
                  <a:pt x="318223" y="89407"/>
                </a:lnTo>
                <a:lnTo>
                  <a:pt x="319277" y="79501"/>
                </a:lnTo>
                <a:lnTo>
                  <a:pt x="319277" y="69595"/>
                </a:lnTo>
                <a:lnTo>
                  <a:pt x="330618" y="61579"/>
                </a:lnTo>
                <a:lnTo>
                  <a:pt x="340090" y="52609"/>
                </a:lnTo>
                <a:lnTo>
                  <a:pt x="348272" y="43052"/>
                </a:lnTo>
                <a:lnTo>
                  <a:pt x="315975" y="43052"/>
                </a:lnTo>
                <a:lnTo>
                  <a:pt x="325820" y="36397"/>
                </a:lnTo>
                <a:lnTo>
                  <a:pt x="334724" y="26955"/>
                </a:lnTo>
                <a:lnTo>
                  <a:pt x="337033" y="23240"/>
                </a:lnTo>
                <a:lnTo>
                  <a:pt x="299338" y="23240"/>
                </a:lnTo>
                <a:lnTo>
                  <a:pt x="288202" y="12644"/>
                </a:lnTo>
                <a:lnTo>
                  <a:pt x="275209" y="5429"/>
                </a:lnTo>
                <a:lnTo>
                  <a:pt x="260977" y="1309"/>
                </a:lnTo>
                <a:lnTo>
                  <a:pt x="246125" y="0"/>
                </a:lnTo>
                <a:close/>
              </a:path>
              <a:path w="356235" h="288289">
                <a:moveTo>
                  <a:pt x="355853" y="33146"/>
                </a:moveTo>
                <a:lnTo>
                  <a:pt x="345926" y="37480"/>
                </a:lnTo>
                <a:lnTo>
                  <a:pt x="335962" y="40576"/>
                </a:lnTo>
                <a:lnTo>
                  <a:pt x="325975" y="42433"/>
                </a:lnTo>
                <a:lnTo>
                  <a:pt x="315975" y="43052"/>
                </a:lnTo>
                <a:lnTo>
                  <a:pt x="348272" y="43052"/>
                </a:lnTo>
                <a:lnTo>
                  <a:pt x="355853" y="33146"/>
                </a:lnTo>
                <a:close/>
              </a:path>
              <a:path w="356235" h="288289">
                <a:moveTo>
                  <a:pt x="345948" y="3428"/>
                </a:moveTo>
                <a:lnTo>
                  <a:pt x="335379" y="10239"/>
                </a:lnTo>
                <a:lnTo>
                  <a:pt x="323881" y="15811"/>
                </a:lnTo>
                <a:lnTo>
                  <a:pt x="311765" y="20145"/>
                </a:lnTo>
                <a:lnTo>
                  <a:pt x="299338" y="23240"/>
                </a:lnTo>
                <a:lnTo>
                  <a:pt x="337033" y="23240"/>
                </a:lnTo>
                <a:lnTo>
                  <a:pt x="341747" y="15656"/>
                </a:lnTo>
                <a:lnTo>
                  <a:pt x="345948" y="34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9154414" y="4198492"/>
            <a:ext cx="2222500" cy="62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b="1" spc="-20" dirty="0">
                <a:solidFill>
                  <a:srgbClr val="252525"/>
                </a:solidFill>
                <a:latin typeface="Microsoft YaHei UI"/>
                <a:cs typeface="Microsoft YaHei UI"/>
              </a:rPr>
              <a:t>Pan: </a:t>
            </a:r>
            <a:r>
              <a:rPr sz="2000" b="1" dirty="0">
                <a:solidFill>
                  <a:srgbClr val="252525"/>
                </a:solidFill>
                <a:latin typeface="Microsoft YaHei UI"/>
                <a:cs typeface="Microsoft YaHei UI"/>
              </a:rPr>
              <a:t>0.1° ~40° /s;  </a:t>
            </a:r>
            <a:r>
              <a:rPr sz="2000" b="1" spc="-10" dirty="0">
                <a:solidFill>
                  <a:srgbClr val="252525"/>
                </a:solidFill>
                <a:latin typeface="Microsoft YaHei UI"/>
                <a:cs typeface="Microsoft YaHei UI"/>
              </a:rPr>
              <a:t>Tilt </a:t>
            </a:r>
            <a:r>
              <a:rPr sz="2000" b="1" dirty="0">
                <a:solidFill>
                  <a:srgbClr val="252525"/>
                </a:solidFill>
                <a:latin typeface="Microsoft YaHei UI"/>
                <a:cs typeface="Microsoft YaHei UI"/>
              </a:rPr>
              <a:t>: 0.1° ~40°</a:t>
            </a:r>
            <a:r>
              <a:rPr sz="2000" b="1" spc="-30" dirty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000" b="1" dirty="0">
                <a:solidFill>
                  <a:srgbClr val="252525"/>
                </a:solidFill>
                <a:latin typeface="Microsoft YaHei UI"/>
                <a:cs typeface="Microsoft YaHei UI"/>
              </a:rPr>
              <a:t>/s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225535" y="4143755"/>
            <a:ext cx="698500" cy="698500"/>
          </a:xfrm>
          <a:custGeom>
            <a:avLst/>
            <a:gdLst/>
            <a:ahLst/>
            <a:cxnLst/>
            <a:rect l="l" t="t" r="r" b="b"/>
            <a:pathLst>
              <a:path w="698500" h="698500">
                <a:moveTo>
                  <a:pt x="349250" y="0"/>
                </a:moveTo>
                <a:lnTo>
                  <a:pt x="301853" y="3190"/>
                </a:lnTo>
                <a:lnTo>
                  <a:pt x="256395" y="12482"/>
                </a:lnTo>
                <a:lnTo>
                  <a:pt x="213294" y="27459"/>
                </a:lnTo>
                <a:lnTo>
                  <a:pt x="172964" y="47704"/>
                </a:lnTo>
                <a:lnTo>
                  <a:pt x="135822" y="72800"/>
                </a:lnTo>
                <a:lnTo>
                  <a:pt x="102282" y="102330"/>
                </a:lnTo>
                <a:lnTo>
                  <a:pt x="72762" y="135876"/>
                </a:lnTo>
                <a:lnTo>
                  <a:pt x="47676" y="173021"/>
                </a:lnTo>
                <a:lnTo>
                  <a:pt x="27441" y="213348"/>
                </a:lnTo>
                <a:lnTo>
                  <a:pt x="12473" y="256440"/>
                </a:lnTo>
                <a:lnTo>
                  <a:pt x="3187" y="301879"/>
                </a:lnTo>
                <a:lnTo>
                  <a:pt x="0" y="349250"/>
                </a:lnTo>
                <a:lnTo>
                  <a:pt x="3187" y="396646"/>
                </a:lnTo>
                <a:lnTo>
                  <a:pt x="12473" y="442104"/>
                </a:lnTo>
                <a:lnTo>
                  <a:pt x="27441" y="485205"/>
                </a:lnTo>
                <a:lnTo>
                  <a:pt x="47676" y="525535"/>
                </a:lnTo>
                <a:lnTo>
                  <a:pt x="72762" y="562677"/>
                </a:lnTo>
                <a:lnTo>
                  <a:pt x="102282" y="596217"/>
                </a:lnTo>
                <a:lnTo>
                  <a:pt x="135822" y="625737"/>
                </a:lnTo>
                <a:lnTo>
                  <a:pt x="172964" y="650823"/>
                </a:lnTo>
                <a:lnTo>
                  <a:pt x="213294" y="671058"/>
                </a:lnTo>
                <a:lnTo>
                  <a:pt x="256395" y="686026"/>
                </a:lnTo>
                <a:lnTo>
                  <a:pt x="301853" y="695312"/>
                </a:lnTo>
                <a:lnTo>
                  <a:pt x="349250" y="698500"/>
                </a:lnTo>
                <a:lnTo>
                  <a:pt x="396646" y="695312"/>
                </a:lnTo>
                <a:lnTo>
                  <a:pt x="442104" y="686026"/>
                </a:lnTo>
                <a:lnTo>
                  <a:pt x="485205" y="671058"/>
                </a:lnTo>
                <a:lnTo>
                  <a:pt x="525535" y="650823"/>
                </a:lnTo>
                <a:lnTo>
                  <a:pt x="562677" y="625737"/>
                </a:lnTo>
                <a:lnTo>
                  <a:pt x="596217" y="596217"/>
                </a:lnTo>
                <a:lnTo>
                  <a:pt x="625737" y="562677"/>
                </a:lnTo>
                <a:lnTo>
                  <a:pt x="650823" y="525535"/>
                </a:lnTo>
                <a:lnTo>
                  <a:pt x="671058" y="485205"/>
                </a:lnTo>
                <a:lnTo>
                  <a:pt x="686026" y="442104"/>
                </a:lnTo>
                <a:lnTo>
                  <a:pt x="695312" y="396646"/>
                </a:lnTo>
                <a:lnTo>
                  <a:pt x="698500" y="349250"/>
                </a:lnTo>
                <a:lnTo>
                  <a:pt x="695312" y="301879"/>
                </a:lnTo>
                <a:lnTo>
                  <a:pt x="686026" y="256440"/>
                </a:lnTo>
                <a:lnTo>
                  <a:pt x="671058" y="213348"/>
                </a:lnTo>
                <a:lnTo>
                  <a:pt x="650823" y="173021"/>
                </a:lnTo>
                <a:lnTo>
                  <a:pt x="625737" y="135876"/>
                </a:lnTo>
                <a:lnTo>
                  <a:pt x="596217" y="102330"/>
                </a:lnTo>
                <a:lnTo>
                  <a:pt x="562677" y="72800"/>
                </a:lnTo>
                <a:lnTo>
                  <a:pt x="525535" y="47704"/>
                </a:lnTo>
                <a:lnTo>
                  <a:pt x="485205" y="27459"/>
                </a:lnTo>
                <a:lnTo>
                  <a:pt x="442104" y="12482"/>
                </a:lnTo>
                <a:lnTo>
                  <a:pt x="396646" y="3190"/>
                </a:lnTo>
                <a:lnTo>
                  <a:pt x="3492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503919" y="4449064"/>
            <a:ext cx="38735" cy="39370"/>
          </a:xfrm>
          <a:custGeom>
            <a:avLst/>
            <a:gdLst/>
            <a:ahLst/>
            <a:cxnLst/>
            <a:rect l="l" t="t" r="r" b="b"/>
            <a:pathLst>
              <a:path w="38734" h="39370">
                <a:moveTo>
                  <a:pt x="19176" y="0"/>
                </a:moveTo>
                <a:lnTo>
                  <a:pt x="11840" y="1575"/>
                </a:lnTo>
                <a:lnTo>
                  <a:pt x="5730" y="5842"/>
                </a:lnTo>
                <a:lnTo>
                  <a:pt x="1549" y="12108"/>
                </a:lnTo>
                <a:lnTo>
                  <a:pt x="0" y="19685"/>
                </a:lnTo>
                <a:lnTo>
                  <a:pt x="1549" y="27187"/>
                </a:lnTo>
                <a:lnTo>
                  <a:pt x="5730" y="33416"/>
                </a:lnTo>
                <a:lnTo>
                  <a:pt x="11840" y="37669"/>
                </a:lnTo>
                <a:lnTo>
                  <a:pt x="19176" y="39243"/>
                </a:lnTo>
                <a:lnTo>
                  <a:pt x="26566" y="37669"/>
                </a:lnTo>
                <a:lnTo>
                  <a:pt x="30870" y="34671"/>
                </a:lnTo>
                <a:lnTo>
                  <a:pt x="11810" y="34671"/>
                </a:lnTo>
                <a:lnTo>
                  <a:pt x="4454" y="27187"/>
                </a:lnTo>
                <a:lnTo>
                  <a:pt x="4445" y="10541"/>
                </a:lnTo>
                <a:lnTo>
                  <a:pt x="11810" y="4572"/>
                </a:lnTo>
                <a:lnTo>
                  <a:pt x="30853" y="4572"/>
                </a:lnTo>
                <a:lnTo>
                  <a:pt x="26566" y="1575"/>
                </a:lnTo>
                <a:lnTo>
                  <a:pt x="19176" y="0"/>
                </a:lnTo>
                <a:close/>
              </a:path>
              <a:path w="38734" h="39370">
                <a:moveTo>
                  <a:pt x="30853" y="4572"/>
                </a:moveTo>
                <a:lnTo>
                  <a:pt x="28066" y="4572"/>
                </a:lnTo>
                <a:lnTo>
                  <a:pt x="33908" y="10541"/>
                </a:lnTo>
                <a:lnTo>
                  <a:pt x="33901" y="27187"/>
                </a:lnTo>
                <a:lnTo>
                  <a:pt x="28066" y="34671"/>
                </a:lnTo>
                <a:lnTo>
                  <a:pt x="30870" y="34671"/>
                </a:lnTo>
                <a:lnTo>
                  <a:pt x="32670" y="33416"/>
                </a:lnTo>
                <a:lnTo>
                  <a:pt x="36824" y="27178"/>
                </a:lnTo>
                <a:lnTo>
                  <a:pt x="38353" y="19685"/>
                </a:lnTo>
                <a:lnTo>
                  <a:pt x="36822" y="12108"/>
                </a:lnTo>
                <a:lnTo>
                  <a:pt x="32670" y="5842"/>
                </a:lnTo>
                <a:lnTo>
                  <a:pt x="30853" y="45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90153" y="442379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25400" y="0"/>
                </a:moveTo>
                <a:lnTo>
                  <a:pt x="7493" y="0"/>
                </a:lnTo>
                <a:lnTo>
                  <a:pt x="0" y="7492"/>
                </a:lnTo>
                <a:lnTo>
                  <a:pt x="0" y="25399"/>
                </a:lnTo>
                <a:lnTo>
                  <a:pt x="7493" y="32892"/>
                </a:lnTo>
                <a:lnTo>
                  <a:pt x="25400" y="32892"/>
                </a:lnTo>
                <a:lnTo>
                  <a:pt x="32766" y="25399"/>
                </a:lnTo>
                <a:lnTo>
                  <a:pt x="11938" y="25399"/>
                </a:lnTo>
                <a:lnTo>
                  <a:pt x="7493" y="20954"/>
                </a:lnTo>
                <a:lnTo>
                  <a:pt x="7493" y="11937"/>
                </a:lnTo>
                <a:lnTo>
                  <a:pt x="11938" y="7492"/>
                </a:lnTo>
                <a:lnTo>
                  <a:pt x="32766" y="7492"/>
                </a:lnTo>
                <a:lnTo>
                  <a:pt x="25400" y="0"/>
                </a:lnTo>
                <a:close/>
              </a:path>
              <a:path w="33020" h="33020">
                <a:moveTo>
                  <a:pt x="32766" y="7492"/>
                </a:moveTo>
                <a:lnTo>
                  <a:pt x="20827" y="7492"/>
                </a:lnTo>
                <a:lnTo>
                  <a:pt x="25400" y="11937"/>
                </a:lnTo>
                <a:lnTo>
                  <a:pt x="25400" y="20954"/>
                </a:lnTo>
                <a:lnTo>
                  <a:pt x="20827" y="25399"/>
                </a:lnTo>
                <a:lnTo>
                  <a:pt x="32766" y="25399"/>
                </a:lnTo>
                <a:lnTo>
                  <a:pt x="32766" y="74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512682" y="4458589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383" y="0"/>
                </a:moveTo>
                <a:lnTo>
                  <a:pt x="4445" y="0"/>
                </a:lnTo>
                <a:lnTo>
                  <a:pt x="0" y="4445"/>
                </a:lnTo>
                <a:lnTo>
                  <a:pt x="0" y="16383"/>
                </a:lnTo>
                <a:lnTo>
                  <a:pt x="4445" y="20828"/>
                </a:lnTo>
                <a:lnTo>
                  <a:pt x="16383" y="20828"/>
                </a:lnTo>
                <a:lnTo>
                  <a:pt x="20827" y="16383"/>
                </a:lnTo>
                <a:lnTo>
                  <a:pt x="20827" y="14859"/>
                </a:lnTo>
                <a:lnTo>
                  <a:pt x="7493" y="14859"/>
                </a:lnTo>
                <a:lnTo>
                  <a:pt x="5969" y="13462"/>
                </a:lnTo>
                <a:lnTo>
                  <a:pt x="5969" y="7493"/>
                </a:lnTo>
                <a:lnTo>
                  <a:pt x="7493" y="4445"/>
                </a:lnTo>
                <a:lnTo>
                  <a:pt x="20827" y="4445"/>
                </a:lnTo>
                <a:lnTo>
                  <a:pt x="16383" y="0"/>
                </a:lnTo>
                <a:close/>
              </a:path>
              <a:path w="20954" h="20954">
                <a:moveTo>
                  <a:pt x="20827" y="4445"/>
                </a:moveTo>
                <a:lnTo>
                  <a:pt x="13462" y="4445"/>
                </a:lnTo>
                <a:lnTo>
                  <a:pt x="16383" y="7493"/>
                </a:lnTo>
                <a:lnTo>
                  <a:pt x="16383" y="13462"/>
                </a:lnTo>
                <a:lnTo>
                  <a:pt x="13462" y="14859"/>
                </a:lnTo>
                <a:lnTo>
                  <a:pt x="20827" y="14859"/>
                </a:lnTo>
                <a:lnTo>
                  <a:pt x="20827" y="44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73769" y="4407408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40" h="66039">
                <a:moveTo>
                  <a:pt x="32765" y="0"/>
                </a:moveTo>
                <a:lnTo>
                  <a:pt x="20145" y="2601"/>
                </a:lnTo>
                <a:lnTo>
                  <a:pt x="9715" y="9667"/>
                </a:lnTo>
                <a:lnTo>
                  <a:pt x="2619" y="20091"/>
                </a:lnTo>
                <a:lnTo>
                  <a:pt x="0" y="32766"/>
                </a:lnTo>
                <a:lnTo>
                  <a:pt x="2619" y="45513"/>
                </a:lnTo>
                <a:lnTo>
                  <a:pt x="9715" y="55975"/>
                </a:lnTo>
                <a:lnTo>
                  <a:pt x="20145" y="63055"/>
                </a:lnTo>
                <a:lnTo>
                  <a:pt x="32765" y="65659"/>
                </a:lnTo>
                <a:lnTo>
                  <a:pt x="45440" y="63055"/>
                </a:lnTo>
                <a:lnTo>
                  <a:pt x="52451" y="58293"/>
                </a:lnTo>
                <a:lnTo>
                  <a:pt x="32765" y="58293"/>
                </a:lnTo>
                <a:lnTo>
                  <a:pt x="23191" y="56197"/>
                </a:lnTo>
                <a:lnTo>
                  <a:pt x="15128" y="50577"/>
                </a:lnTo>
                <a:lnTo>
                  <a:pt x="9566" y="42433"/>
                </a:lnTo>
                <a:lnTo>
                  <a:pt x="7493" y="32766"/>
                </a:lnTo>
                <a:lnTo>
                  <a:pt x="9566" y="23409"/>
                </a:lnTo>
                <a:lnTo>
                  <a:pt x="15128" y="15827"/>
                </a:lnTo>
                <a:lnTo>
                  <a:pt x="23191" y="10745"/>
                </a:lnTo>
                <a:lnTo>
                  <a:pt x="32765" y="8890"/>
                </a:lnTo>
                <a:lnTo>
                  <a:pt x="54716" y="8890"/>
                </a:lnTo>
                <a:lnTo>
                  <a:pt x="45440" y="2601"/>
                </a:lnTo>
                <a:lnTo>
                  <a:pt x="32765" y="0"/>
                </a:lnTo>
                <a:close/>
              </a:path>
              <a:path w="66040" h="66039">
                <a:moveTo>
                  <a:pt x="54716" y="8890"/>
                </a:moveTo>
                <a:lnTo>
                  <a:pt x="32765" y="8890"/>
                </a:lnTo>
                <a:lnTo>
                  <a:pt x="42414" y="10745"/>
                </a:lnTo>
                <a:lnTo>
                  <a:pt x="50514" y="15827"/>
                </a:lnTo>
                <a:lnTo>
                  <a:pt x="56090" y="23409"/>
                </a:lnTo>
                <a:lnTo>
                  <a:pt x="58165" y="32766"/>
                </a:lnTo>
                <a:lnTo>
                  <a:pt x="56090" y="42433"/>
                </a:lnTo>
                <a:lnTo>
                  <a:pt x="50514" y="50577"/>
                </a:lnTo>
                <a:lnTo>
                  <a:pt x="42414" y="56197"/>
                </a:lnTo>
                <a:lnTo>
                  <a:pt x="32765" y="58293"/>
                </a:lnTo>
                <a:lnTo>
                  <a:pt x="52451" y="58293"/>
                </a:lnTo>
                <a:lnTo>
                  <a:pt x="55864" y="55975"/>
                </a:lnTo>
                <a:lnTo>
                  <a:pt x="62930" y="45513"/>
                </a:lnTo>
                <a:lnTo>
                  <a:pt x="65531" y="32766"/>
                </a:lnTo>
                <a:lnTo>
                  <a:pt x="62930" y="20091"/>
                </a:lnTo>
                <a:lnTo>
                  <a:pt x="55864" y="9667"/>
                </a:lnTo>
                <a:lnTo>
                  <a:pt x="54716" y="88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457310" y="4335907"/>
            <a:ext cx="258445" cy="304800"/>
          </a:xfrm>
          <a:custGeom>
            <a:avLst/>
            <a:gdLst/>
            <a:ahLst/>
            <a:cxnLst/>
            <a:rect l="l" t="t" r="r" b="b"/>
            <a:pathLst>
              <a:path w="258445" h="304800">
                <a:moveTo>
                  <a:pt x="116332" y="0"/>
                </a:moveTo>
                <a:lnTo>
                  <a:pt x="71098" y="8372"/>
                </a:lnTo>
                <a:lnTo>
                  <a:pt x="34115" y="31162"/>
                </a:lnTo>
                <a:lnTo>
                  <a:pt x="9157" y="64883"/>
                </a:lnTo>
                <a:lnTo>
                  <a:pt x="0" y="106045"/>
                </a:lnTo>
                <a:lnTo>
                  <a:pt x="0" y="115062"/>
                </a:lnTo>
                <a:lnTo>
                  <a:pt x="1524" y="117983"/>
                </a:lnTo>
                <a:lnTo>
                  <a:pt x="3048" y="138082"/>
                </a:lnTo>
                <a:lnTo>
                  <a:pt x="8191" y="160004"/>
                </a:lnTo>
                <a:lnTo>
                  <a:pt x="17811" y="183330"/>
                </a:lnTo>
                <a:lnTo>
                  <a:pt x="32766" y="207645"/>
                </a:lnTo>
                <a:lnTo>
                  <a:pt x="36665" y="218199"/>
                </a:lnTo>
                <a:lnTo>
                  <a:pt x="40433" y="243887"/>
                </a:lnTo>
                <a:lnTo>
                  <a:pt x="32176" y="275742"/>
                </a:lnTo>
                <a:lnTo>
                  <a:pt x="0" y="304800"/>
                </a:lnTo>
                <a:lnTo>
                  <a:pt x="141732" y="304800"/>
                </a:lnTo>
                <a:lnTo>
                  <a:pt x="143615" y="298251"/>
                </a:lnTo>
                <a:lnTo>
                  <a:pt x="148986" y="283845"/>
                </a:lnTo>
                <a:lnTo>
                  <a:pt x="157430" y="269438"/>
                </a:lnTo>
                <a:lnTo>
                  <a:pt x="168529" y="262890"/>
                </a:lnTo>
                <a:lnTo>
                  <a:pt x="219202" y="262890"/>
                </a:lnTo>
                <a:lnTo>
                  <a:pt x="224125" y="256589"/>
                </a:lnTo>
                <a:lnTo>
                  <a:pt x="224678" y="247062"/>
                </a:lnTo>
                <a:lnTo>
                  <a:pt x="223256" y="238369"/>
                </a:lnTo>
                <a:lnTo>
                  <a:pt x="222250" y="234569"/>
                </a:lnTo>
                <a:lnTo>
                  <a:pt x="228219" y="231521"/>
                </a:lnTo>
                <a:lnTo>
                  <a:pt x="232664" y="228600"/>
                </a:lnTo>
                <a:lnTo>
                  <a:pt x="232664" y="221107"/>
                </a:lnTo>
                <a:lnTo>
                  <a:pt x="226695" y="218186"/>
                </a:lnTo>
                <a:lnTo>
                  <a:pt x="217805" y="216662"/>
                </a:lnTo>
                <a:lnTo>
                  <a:pt x="228219" y="216662"/>
                </a:lnTo>
                <a:lnTo>
                  <a:pt x="232664" y="213614"/>
                </a:lnTo>
                <a:lnTo>
                  <a:pt x="232664" y="206121"/>
                </a:lnTo>
                <a:lnTo>
                  <a:pt x="231140" y="206121"/>
                </a:lnTo>
                <a:lnTo>
                  <a:pt x="232739" y="200277"/>
                </a:lnTo>
                <a:lnTo>
                  <a:pt x="234886" y="191754"/>
                </a:lnTo>
                <a:lnTo>
                  <a:pt x="237033" y="184064"/>
                </a:lnTo>
                <a:lnTo>
                  <a:pt x="238633" y="180721"/>
                </a:lnTo>
                <a:lnTo>
                  <a:pt x="254777" y="177166"/>
                </a:lnTo>
                <a:lnTo>
                  <a:pt x="258349" y="172196"/>
                </a:lnTo>
                <a:lnTo>
                  <a:pt x="255778" y="167772"/>
                </a:lnTo>
                <a:lnTo>
                  <a:pt x="253492" y="165862"/>
                </a:lnTo>
                <a:lnTo>
                  <a:pt x="251921" y="164338"/>
                </a:lnTo>
                <a:lnTo>
                  <a:pt x="59690" y="164338"/>
                </a:lnTo>
                <a:lnTo>
                  <a:pt x="59690" y="159893"/>
                </a:lnTo>
                <a:lnTo>
                  <a:pt x="47752" y="159893"/>
                </a:lnTo>
                <a:lnTo>
                  <a:pt x="38735" y="152400"/>
                </a:lnTo>
                <a:lnTo>
                  <a:pt x="41783" y="147955"/>
                </a:lnTo>
                <a:lnTo>
                  <a:pt x="40259" y="144907"/>
                </a:lnTo>
                <a:lnTo>
                  <a:pt x="38735" y="141986"/>
                </a:lnTo>
                <a:lnTo>
                  <a:pt x="38735" y="138938"/>
                </a:lnTo>
                <a:lnTo>
                  <a:pt x="32766" y="138938"/>
                </a:lnTo>
                <a:lnTo>
                  <a:pt x="32766" y="127000"/>
                </a:lnTo>
                <a:lnTo>
                  <a:pt x="38735" y="127000"/>
                </a:lnTo>
                <a:lnTo>
                  <a:pt x="38735" y="123952"/>
                </a:lnTo>
                <a:lnTo>
                  <a:pt x="40259" y="121031"/>
                </a:lnTo>
                <a:lnTo>
                  <a:pt x="41783" y="117983"/>
                </a:lnTo>
                <a:lnTo>
                  <a:pt x="38735" y="113538"/>
                </a:lnTo>
                <a:lnTo>
                  <a:pt x="46228" y="106045"/>
                </a:lnTo>
                <a:lnTo>
                  <a:pt x="59690" y="106045"/>
                </a:lnTo>
                <a:lnTo>
                  <a:pt x="59690" y="101600"/>
                </a:lnTo>
                <a:lnTo>
                  <a:pt x="95504" y="101600"/>
                </a:lnTo>
                <a:lnTo>
                  <a:pt x="95504" y="95631"/>
                </a:lnTo>
                <a:lnTo>
                  <a:pt x="104394" y="95631"/>
                </a:lnTo>
                <a:lnTo>
                  <a:pt x="104394" y="89662"/>
                </a:lnTo>
                <a:lnTo>
                  <a:pt x="107315" y="83693"/>
                </a:lnTo>
                <a:lnTo>
                  <a:pt x="110363" y="79121"/>
                </a:lnTo>
                <a:lnTo>
                  <a:pt x="104394" y="73152"/>
                </a:lnTo>
                <a:lnTo>
                  <a:pt x="117856" y="59690"/>
                </a:lnTo>
                <a:lnTo>
                  <a:pt x="140208" y="59690"/>
                </a:lnTo>
                <a:lnTo>
                  <a:pt x="140208" y="52324"/>
                </a:lnTo>
                <a:lnTo>
                  <a:pt x="218056" y="52324"/>
                </a:lnTo>
                <a:lnTo>
                  <a:pt x="216106" y="49276"/>
                </a:lnTo>
                <a:lnTo>
                  <a:pt x="181322" y="18270"/>
                </a:lnTo>
                <a:lnTo>
                  <a:pt x="140027" y="2168"/>
                </a:lnTo>
                <a:lnTo>
                  <a:pt x="116332" y="0"/>
                </a:lnTo>
                <a:close/>
              </a:path>
              <a:path w="258445" h="304800">
                <a:moveTo>
                  <a:pt x="217805" y="262890"/>
                </a:moveTo>
                <a:lnTo>
                  <a:pt x="211836" y="262890"/>
                </a:lnTo>
                <a:lnTo>
                  <a:pt x="214757" y="264414"/>
                </a:lnTo>
                <a:lnTo>
                  <a:pt x="217805" y="262890"/>
                </a:lnTo>
                <a:close/>
              </a:path>
              <a:path w="258445" h="304800">
                <a:moveTo>
                  <a:pt x="211836" y="262890"/>
                </a:moveTo>
                <a:lnTo>
                  <a:pt x="168529" y="262890"/>
                </a:lnTo>
                <a:lnTo>
                  <a:pt x="179671" y="263104"/>
                </a:lnTo>
                <a:lnTo>
                  <a:pt x="190706" y="263461"/>
                </a:lnTo>
                <a:lnTo>
                  <a:pt x="201479" y="263532"/>
                </a:lnTo>
                <a:lnTo>
                  <a:pt x="211836" y="262890"/>
                </a:lnTo>
                <a:close/>
              </a:path>
              <a:path w="258445" h="304800">
                <a:moveTo>
                  <a:pt x="95504" y="101600"/>
                </a:moveTo>
                <a:lnTo>
                  <a:pt x="71628" y="101600"/>
                </a:lnTo>
                <a:lnTo>
                  <a:pt x="71628" y="106045"/>
                </a:lnTo>
                <a:lnTo>
                  <a:pt x="84963" y="106045"/>
                </a:lnTo>
                <a:lnTo>
                  <a:pt x="93980" y="113538"/>
                </a:lnTo>
                <a:lnTo>
                  <a:pt x="89535" y="117983"/>
                </a:lnTo>
                <a:lnTo>
                  <a:pt x="90932" y="121031"/>
                </a:lnTo>
                <a:lnTo>
                  <a:pt x="92456" y="123952"/>
                </a:lnTo>
                <a:lnTo>
                  <a:pt x="93980" y="127000"/>
                </a:lnTo>
                <a:lnTo>
                  <a:pt x="98425" y="127000"/>
                </a:lnTo>
                <a:lnTo>
                  <a:pt x="98425" y="138938"/>
                </a:lnTo>
                <a:lnTo>
                  <a:pt x="92456" y="138938"/>
                </a:lnTo>
                <a:lnTo>
                  <a:pt x="92456" y="141986"/>
                </a:lnTo>
                <a:lnTo>
                  <a:pt x="90932" y="144907"/>
                </a:lnTo>
                <a:lnTo>
                  <a:pt x="89535" y="147955"/>
                </a:lnTo>
                <a:lnTo>
                  <a:pt x="92456" y="152400"/>
                </a:lnTo>
                <a:lnTo>
                  <a:pt x="84963" y="159893"/>
                </a:lnTo>
                <a:lnTo>
                  <a:pt x="71628" y="159893"/>
                </a:lnTo>
                <a:lnTo>
                  <a:pt x="71628" y="164338"/>
                </a:lnTo>
                <a:lnTo>
                  <a:pt x="251921" y="164338"/>
                </a:lnTo>
                <a:lnTo>
                  <a:pt x="248582" y="161099"/>
                </a:lnTo>
                <a:lnTo>
                  <a:pt x="244343" y="156845"/>
                </a:lnTo>
                <a:lnTo>
                  <a:pt x="140208" y="156845"/>
                </a:lnTo>
                <a:lnTo>
                  <a:pt x="140208" y="149352"/>
                </a:lnTo>
                <a:lnTo>
                  <a:pt x="117856" y="149352"/>
                </a:lnTo>
                <a:lnTo>
                  <a:pt x="104394" y="135890"/>
                </a:lnTo>
                <a:lnTo>
                  <a:pt x="110363" y="129921"/>
                </a:lnTo>
                <a:lnTo>
                  <a:pt x="107315" y="125476"/>
                </a:lnTo>
                <a:lnTo>
                  <a:pt x="105918" y="121031"/>
                </a:lnTo>
                <a:lnTo>
                  <a:pt x="104394" y="115062"/>
                </a:lnTo>
                <a:lnTo>
                  <a:pt x="95504" y="115062"/>
                </a:lnTo>
                <a:lnTo>
                  <a:pt x="95504" y="101600"/>
                </a:lnTo>
                <a:close/>
              </a:path>
              <a:path w="258445" h="304800">
                <a:moveTo>
                  <a:pt x="50673" y="156845"/>
                </a:moveTo>
                <a:lnTo>
                  <a:pt x="47752" y="159893"/>
                </a:lnTo>
                <a:lnTo>
                  <a:pt x="56642" y="159893"/>
                </a:lnTo>
                <a:lnTo>
                  <a:pt x="53721" y="158369"/>
                </a:lnTo>
                <a:lnTo>
                  <a:pt x="50673" y="156845"/>
                </a:lnTo>
                <a:close/>
              </a:path>
              <a:path w="258445" h="304800">
                <a:moveTo>
                  <a:pt x="80518" y="156845"/>
                </a:moveTo>
                <a:lnTo>
                  <a:pt x="77597" y="158369"/>
                </a:lnTo>
                <a:lnTo>
                  <a:pt x="74549" y="159893"/>
                </a:lnTo>
                <a:lnTo>
                  <a:pt x="84963" y="159893"/>
                </a:lnTo>
                <a:lnTo>
                  <a:pt x="80518" y="156845"/>
                </a:lnTo>
                <a:close/>
              </a:path>
              <a:path w="258445" h="304800">
                <a:moveTo>
                  <a:pt x="174498" y="143383"/>
                </a:moveTo>
                <a:lnTo>
                  <a:pt x="170053" y="146431"/>
                </a:lnTo>
                <a:lnTo>
                  <a:pt x="164084" y="147955"/>
                </a:lnTo>
                <a:lnTo>
                  <a:pt x="159639" y="149352"/>
                </a:lnTo>
                <a:lnTo>
                  <a:pt x="159639" y="156845"/>
                </a:lnTo>
                <a:lnTo>
                  <a:pt x="244343" y="156845"/>
                </a:lnTo>
                <a:lnTo>
                  <a:pt x="243268" y="155765"/>
                </a:lnTo>
                <a:lnTo>
                  <a:pt x="238240" y="149860"/>
                </a:lnTo>
                <a:lnTo>
                  <a:pt x="237922" y="149352"/>
                </a:lnTo>
                <a:lnTo>
                  <a:pt x="180467" y="149352"/>
                </a:lnTo>
                <a:lnTo>
                  <a:pt x="174498" y="143383"/>
                </a:lnTo>
                <a:close/>
              </a:path>
              <a:path w="258445" h="304800">
                <a:moveTo>
                  <a:pt x="123825" y="143383"/>
                </a:moveTo>
                <a:lnTo>
                  <a:pt x="117856" y="149352"/>
                </a:lnTo>
                <a:lnTo>
                  <a:pt x="134239" y="149352"/>
                </a:lnTo>
                <a:lnTo>
                  <a:pt x="128270" y="146431"/>
                </a:lnTo>
                <a:lnTo>
                  <a:pt x="123825" y="143383"/>
                </a:lnTo>
                <a:close/>
              </a:path>
              <a:path w="258445" h="304800">
                <a:moveTo>
                  <a:pt x="222768" y="59690"/>
                </a:moveTo>
                <a:lnTo>
                  <a:pt x="180467" y="59690"/>
                </a:lnTo>
                <a:lnTo>
                  <a:pt x="193929" y="73152"/>
                </a:lnTo>
                <a:lnTo>
                  <a:pt x="187960" y="79121"/>
                </a:lnTo>
                <a:lnTo>
                  <a:pt x="190881" y="85090"/>
                </a:lnTo>
                <a:lnTo>
                  <a:pt x="193929" y="89662"/>
                </a:lnTo>
                <a:lnTo>
                  <a:pt x="193929" y="95631"/>
                </a:lnTo>
                <a:lnTo>
                  <a:pt x="202819" y="95631"/>
                </a:lnTo>
                <a:lnTo>
                  <a:pt x="202819" y="115062"/>
                </a:lnTo>
                <a:lnTo>
                  <a:pt x="193929" y="115062"/>
                </a:lnTo>
                <a:lnTo>
                  <a:pt x="192405" y="119507"/>
                </a:lnTo>
                <a:lnTo>
                  <a:pt x="190881" y="125476"/>
                </a:lnTo>
                <a:lnTo>
                  <a:pt x="187960" y="129921"/>
                </a:lnTo>
                <a:lnTo>
                  <a:pt x="193929" y="135890"/>
                </a:lnTo>
                <a:lnTo>
                  <a:pt x="180467" y="149352"/>
                </a:lnTo>
                <a:lnTo>
                  <a:pt x="237922" y="149352"/>
                </a:lnTo>
                <a:lnTo>
                  <a:pt x="234188" y="143383"/>
                </a:lnTo>
                <a:lnTo>
                  <a:pt x="231884" y="133524"/>
                </a:lnTo>
                <a:lnTo>
                  <a:pt x="232521" y="123952"/>
                </a:lnTo>
                <a:lnTo>
                  <a:pt x="233886" y="115062"/>
                </a:lnTo>
                <a:lnTo>
                  <a:pt x="234008" y="113538"/>
                </a:lnTo>
                <a:lnTo>
                  <a:pt x="228219" y="71755"/>
                </a:lnTo>
                <a:lnTo>
                  <a:pt x="222930" y="59944"/>
                </a:lnTo>
                <a:lnTo>
                  <a:pt x="222768" y="59690"/>
                </a:lnTo>
                <a:close/>
              </a:path>
              <a:path w="258445" h="304800">
                <a:moveTo>
                  <a:pt x="56642" y="106045"/>
                </a:moveTo>
                <a:lnTo>
                  <a:pt x="46228" y="106045"/>
                </a:lnTo>
                <a:lnTo>
                  <a:pt x="50673" y="109093"/>
                </a:lnTo>
                <a:lnTo>
                  <a:pt x="53721" y="107569"/>
                </a:lnTo>
                <a:lnTo>
                  <a:pt x="56642" y="106045"/>
                </a:lnTo>
                <a:close/>
              </a:path>
              <a:path w="258445" h="304800">
                <a:moveTo>
                  <a:pt x="84963" y="106045"/>
                </a:moveTo>
                <a:lnTo>
                  <a:pt x="74549" y="106045"/>
                </a:lnTo>
                <a:lnTo>
                  <a:pt x="77597" y="107569"/>
                </a:lnTo>
                <a:lnTo>
                  <a:pt x="80518" y="109093"/>
                </a:lnTo>
                <a:lnTo>
                  <a:pt x="84963" y="106045"/>
                </a:lnTo>
                <a:close/>
              </a:path>
              <a:path w="258445" h="304800">
                <a:moveTo>
                  <a:pt x="140208" y="59690"/>
                </a:moveTo>
                <a:lnTo>
                  <a:pt x="117856" y="59690"/>
                </a:lnTo>
                <a:lnTo>
                  <a:pt x="123825" y="65786"/>
                </a:lnTo>
                <a:lnTo>
                  <a:pt x="128270" y="62738"/>
                </a:lnTo>
                <a:lnTo>
                  <a:pt x="140208" y="59690"/>
                </a:lnTo>
                <a:close/>
              </a:path>
              <a:path w="258445" h="304800">
                <a:moveTo>
                  <a:pt x="218056" y="52324"/>
                </a:moveTo>
                <a:lnTo>
                  <a:pt x="159639" y="52324"/>
                </a:lnTo>
                <a:lnTo>
                  <a:pt x="159639" y="59690"/>
                </a:lnTo>
                <a:lnTo>
                  <a:pt x="164084" y="61214"/>
                </a:lnTo>
                <a:lnTo>
                  <a:pt x="170053" y="62738"/>
                </a:lnTo>
                <a:lnTo>
                  <a:pt x="174498" y="65786"/>
                </a:lnTo>
                <a:lnTo>
                  <a:pt x="180467" y="59690"/>
                </a:lnTo>
                <a:lnTo>
                  <a:pt x="222768" y="59690"/>
                </a:lnTo>
                <a:lnTo>
                  <a:pt x="218056" y="52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220582" y="2947797"/>
            <a:ext cx="698500" cy="698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439022" y="3317366"/>
            <a:ext cx="260350" cy="112395"/>
          </a:xfrm>
          <a:custGeom>
            <a:avLst/>
            <a:gdLst/>
            <a:ahLst/>
            <a:cxnLst/>
            <a:rect l="l" t="t" r="r" b="b"/>
            <a:pathLst>
              <a:path w="260350" h="112395">
                <a:moveTo>
                  <a:pt x="59690" y="0"/>
                </a:moveTo>
                <a:lnTo>
                  <a:pt x="0" y="0"/>
                </a:lnTo>
                <a:lnTo>
                  <a:pt x="0" y="84582"/>
                </a:lnTo>
                <a:lnTo>
                  <a:pt x="2222" y="95303"/>
                </a:lnTo>
                <a:lnTo>
                  <a:pt x="8254" y="104155"/>
                </a:lnTo>
                <a:lnTo>
                  <a:pt x="17145" y="110174"/>
                </a:lnTo>
                <a:lnTo>
                  <a:pt x="27940" y="112395"/>
                </a:lnTo>
                <a:lnTo>
                  <a:pt x="232409" y="112395"/>
                </a:lnTo>
                <a:lnTo>
                  <a:pt x="243204" y="110174"/>
                </a:lnTo>
                <a:lnTo>
                  <a:pt x="252095" y="104155"/>
                </a:lnTo>
                <a:lnTo>
                  <a:pt x="258127" y="95303"/>
                </a:lnTo>
                <a:lnTo>
                  <a:pt x="260350" y="84582"/>
                </a:lnTo>
                <a:lnTo>
                  <a:pt x="260350" y="24003"/>
                </a:lnTo>
                <a:lnTo>
                  <a:pt x="130809" y="24003"/>
                </a:lnTo>
                <a:lnTo>
                  <a:pt x="111125" y="22377"/>
                </a:lnTo>
                <a:lnTo>
                  <a:pt x="92392" y="17668"/>
                </a:lnTo>
                <a:lnTo>
                  <a:pt x="75088" y="10126"/>
                </a:lnTo>
                <a:lnTo>
                  <a:pt x="59690" y="0"/>
                </a:lnTo>
                <a:close/>
              </a:path>
              <a:path w="260350" h="112395">
                <a:moveTo>
                  <a:pt x="260350" y="0"/>
                </a:moveTo>
                <a:lnTo>
                  <a:pt x="200659" y="0"/>
                </a:lnTo>
                <a:lnTo>
                  <a:pt x="185459" y="10126"/>
                </a:lnTo>
                <a:lnTo>
                  <a:pt x="168592" y="17668"/>
                </a:lnTo>
                <a:lnTo>
                  <a:pt x="150296" y="22377"/>
                </a:lnTo>
                <a:lnTo>
                  <a:pt x="130809" y="24003"/>
                </a:lnTo>
                <a:lnTo>
                  <a:pt x="260350" y="24003"/>
                </a:lnTo>
                <a:lnTo>
                  <a:pt x="260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439022" y="3174110"/>
            <a:ext cx="260350" cy="148590"/>
          </a:xfrm>
          <a:custGeom>
            <a:avLst/>
            <a:gdLst/>
            <a:ahLst/>
            <a:cxnLst/>
            <a:rect l="l" t="t" r="r" b="b"/>
            <a:pathLst>
              <a:path w="260350" h="148589">
                <a:moveTo>
                  <a:pt x="191770" y="127126"/>
                </a:moveTo>
                <a:lnTo>
                  <a:pt x="68579" y="127126"/>
                </a:lnTo>
                <a:lnTo>
                  <a:pt x="81875" y="136320"/>
                </a:lnTo>
                <a:lnTo>
                  <a:pt x="96837" y="143049"/>
                </a:lnTo>
                <a:lnTo>
                  <a:pt x="113228" y="147183"/>
                </a:lnTo>
                <a:lnTo>
                  <a:pt x="130809" y="148589"/>
                </a:lnTo>
                <a:lnTo>
                  <a:pt x="147657" y="147183"/>
                </a:lnTo>
                <a:lnTo>
                  <a:pt x="163671" y="143049"/>
                </a:lnTo>
                <a:lnTo>
                  <a:pt x="178494" y="136320"/>
                </a:lnTo>
                <a:lnTo>
                  <a:pt x="191770" y="127126"/>
                </a:lnTo>
                <a:close/>
              </a:path>
              <a:path w="260350" h="148589">
                <a:moveTo>
                  <a:pt x="232409" y="52832"/>
                </a:moveTo>
                <a:lnTo>
                  <a:pt x="27940" y="52832"/>
                </a:lnTo>
                <a:lnTo>
                  <a:pt x="17145" y="55052"/>
                </a:lnTo>
                <a:lnTo>
                  <a:pt x="8254" y="61071"/>
                </a:lnTo>
                <a:lnTo>
                  <a:pt x="2222" y="69923"/>
                </a:lnTo>
                <a:lnTo>
                  <a:pt x="0" y="80645"/>
                </a:lnTo>
                <a:lnTo>
                  <a:pt x="0" y="127126"/>
                </a:lnTo>
                <a:lnTo>
                  <a:pt x="128270" y="127126"/>
                </a:lnTo>
                <a:lnTo>
                  <a:pt x="120272" y="125601"/>
                </a:lnTo>
                <a:lnTo>
                  <a:pt x="113823" y="121491"/>
                </a:lnTo>
                <a:lnTo>
                  <a:pt x="109517" y="115500"/>
                </a:lnTo>
                <a:lnTo>
                  <a:pt x="107950" y="108330"/>
                </a:lnTo>
                <a:lnTo>
                  <a:pt x="109517" y="100353"/>
                </a:lnTo>
                <a:lnTo>
                  <a:pt x="113823" y="93948"/>
                </a:lnTo>
                <a:lnTo>
                  <a:pt x="120272" y="89685"/>
                </a:lnTo>
                <a:lnTo>
                  <a:pt x="128270" y="88137"/>
                </a:lnTo>
                <a:lnTo>
                  <a:pt x="260350" y="88137"/>
                </a:lnTo>
                <a:lnTo>
                  <a:pt x="260350" y="80645"/>
                </a:lnTo>
                <a:lnTo>
                  <a:pt x="258127" y="69923"/>
                </a:lnTo>
                <a:lnTo>
                  <a:pt x="252095" y="61071"/>
                </a:lnTo>
                <a:lnTo>
                  <a:pt x="243204" y="55052"/>
                </a:lnTo>
                <a:lnTo>
                  <a:pt x="232409" y="52832"/>
                </a:lnTo>
                <a:close/>
              </a:path>
              <a:path w="260350" h="148589">
                <a:moveTo>
                  <a:pt x="260350" y="88137"/>
                </a:moveTo>
                <a:lnTo>
                  <a:pt x="128270" y="88137"/>
                </a:lnTo>
                <a:lnTo>
                  <a:pt x="136267" y="89685"/>
                </a:lnTo>
                <a:lnTo>
                  <a:pt x="142716" y="93948"/>
                </a:lnTo>
                <a:lnTo>
                  <a:pt x="147022" y="100353"/>
                </a:lnTo>
                <a:lnTo>
                  <a:pt x="148590" y="108330"/>
                </a:lnTo>
                <a:lnTo>
                  <a:pt x="147022" y="115500"/>
                </a:lnTo>
                <a:lnTo>
                  <a:pt x="142716" y="121491"/>
                </a:lnTo>
                <a:lnTo>
                  <a:pt x="136267" y="125601"/>
                </a:lnTo>
                <a:lnTo>
                  <a:pt x="128270" y="127126"/>
                </a:lnTo>
                <a:lnTo>
                  <a:pt x="260350" y="127126"/>
                </a:lnTo>
                <a:lnTo>
                  <a:pt x="260350" y="88137"/>
                </a:lnTo>
                <a:close/>
              </a:path>
              <a:path w="260350" h="148589">
                <a:moveTo>
                  <a:pt x="167640" y="0"/>
                </a:moveTo>
                <a:lnTo>
                  <a:pt x="92709" y="0"/>
                </a:lnTo>
                <a:lnTo>
                  <a:pt x="81915" y="2200"/>
                </a:lnTo>
                <a:lnTo>
                  <a:pt x="73025" y="8175"/>
                </a:lnTo>
                <a:lnTo>
                  <a:pt x="66992" y="16984"/>
                </a:lnTo>
                <a:lnTo>
                  <a:pt x="64770" y="27686"/>
                </a:lnTo>
                <a:lnTo>
                  <a:pt x="64770" y="52832"/>
                </a:lnTo>
                <a:lnTo>
                  <a:pt x="85090" y="52832"/>
                </a:lnTo>
                <a:lnTo>
                  <a:pt x="85090" y="23875"/>
                </a:lnTo>
                <a:lnTo>
                  <a:pt x="88900" y="21462"/>
                </a:lnTo>
                <a:lnTo>
                  <a:pt x="194287" y="21462"/>
                </a:lnTo>
                <a:lnTo>
                  <a:pt x="193357" y="16984"/>
                </a:lnTo>
                <a:lnTo>
                  <a:pt x="187325" y="8175"/>
                </a:lnTo>
                <a:lnTo>
                  <a:pt x="178435" y="2200"/>
                </a:lnTo>
                <a:lnTo>
                  <a:pt x="167640" y="0"/>
                </a:lnTo>
                <a:close/>
              </a:path>
              <a:path w="260350" h="148589">
                <a:moveTo>
                  <a:pt x="194287" y="21462"/>
                </a:moveTo>
                <a:lnTo>
                  <a:pt x="171450" y="21462"/>
                </a:lnTo>
                <a:lnTo>
                  <a:pt x="175259" y="23875"/>
                </a:lnTo>
                <a:lnTo>
                  <a:pt x="175259" y="52832"/>
                </a:lnTo>
                <a:lnTo>
                  <a:pt x="195579" y="52832"/>
                </a:lnTo>
                <a:lnTo>
                  <a:pt x="195579" y="27686"/>
                </a:lnTo>
                <a:lnTo>
                  <a:pt x="194287" y="2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9140697" y="2974085"/>
            <a:ext cx="261937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b="1" smtClean="0">
                <a:solidFill>
                  <a:srgbClr val="252525"/>
                </a:solidFill>
                <a:latin typeface="Microsoft YaHei UI"/>
                <a:cs typeface="Microsoft YaHei UI"/>
              </a:rPr>
              <a:t>WDR</a:t>
            </a:r>
            <a:r>
              <a:rPr lang="en-US" sz="2000" b="1" smtClean="0">
                <a:solidFill>
                  <a:srgbClr val="252525"/>
                </a:solidFill>
                <a:latin typeface="Microsoft YaHei UI"/>
                <a:cs typeface="Microsoft YaHei UI"/>
              </a:rPr>
              <a:t> 120dB</a:t>
            </a:r>
          </a:p>
          <a:p>
            <a:pPr marL="12700" marR="5080">
              <a:lnSpc>
                <a:spcPct val="100000"/>
              </a:lnSpc>
            </a:pPr>
            <a:r>
              <a:rPr lang="en-US" sz="2000" b="1" smtClean="0"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Ultra </a:t>
            </a:r>
            <a:r>
              <a:rPr lang="en-US" sz="2000" b="1"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DNR (2D/3D)</a:t>
            </a:r>
            <a:endParaRPr sz="2000" b="1">
              <a:latin typeface="Microsoft YaHei" panose="020B0503020204020204" pitchFamily="34" charset="-122"/>
              <a:ea typeface="Microsoft YaHei" panose="020B0503020204020204" pitchFamily="34" charset="-122"/>
              <a:cs typeface="Microsoft Himalaya" panose="01010100010101010101" pitchFamily="2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959097" y="4125467"/>
            <a:ext cx="698500" cy="698500"/>
          </a:xfrm>
          <a:custGeom>
            <a:avLst/>
            <a:gdLst/>
            <a:ahLst/>
            <a:cxnLst/>
            <a:rect l="l" t="t" r="r" b="b"/>
            <a:pathLst>
              <a:path w="698500" h="698500">
                <a:moveTo>
                  <a:pt x="349250" y="0"/>
                </a:moveTo>
                <a:lnTo>
                  <a:pt x="301879" y="3187"/>
                </a:lnTo>
                <a:lnTo>
                  <a:pt x="256440" y="12473"/>
                </a:lnTo>
                <a:lnTo>
                  <a:pt x="213348" y="27441"/>
                </a:lnTo>
                <a:lnTo>
                  <a:pt x="173021" y="47676"/>
                </a:lnTo>
                <a:lnTo>
                  <a:pt x="135876" y="72762"/>
                </a:lnTo>
                <a:lnTo>
                  <a:pt x="102330" y="102282"/>
                </a:lnTo>
                <a:lnTo>
                  <a:pt x="72800" y="135822"/>
                </a:lnTo>
                <a:lnTo>
                  <a:pt x="47704" y="172964"/>
                </a:lnTo>
                <a:lnTo>
                  <a:pt x="27459" y="213294"/>
                </a:lnTo>
                <a:lnTo>
                  <a:pt x="12482" y="256395"/>
                </a:lnTo>
                <a:lnTo>
                  <a:pt x="3190" y="301853"/>
                </a:lnTo>
                <a:lnTo>
                  <a:pt x="0" y="349249"/>
                </a:lnTo>
                <a:lnTo>
                  <a:pt x="3190" y="396646"/>
                </a:lnTo>
                <a:lnTo>
                  <a:pt x="12482" y="442104"/>
                </a:lnTo>
                <a:lnTo>
                  <a:pt x="27459" y="485205"/>
                </a:lnTo>
                <a:lnTo>
                  <a:pt x="47704" y="525535"/>
                </a:lnTo>
                <a:lnTo>
                  <a:pt x="72800" y="562677"/>
                </a:lnTo>
                <a:lnTo>
                  <a:pt x="102330" y="596217"/>
                </a:lnTo>
                <a:lnTo>
                  <a:pt x="135876" y="625737"/>
                </a:lnTo>
                <a:lnTo>
                  <a:pt x="173021" y="650823"/>
                </a:lnTo>
                <a:lnTo>
                  <a:pt x="213348" y="671058"/>
                </a:lnTo>
                <a:lnTo>
                  <a:pt x="256440" y="686026"/>
                </a:lnTo>
                <a:lnTo>
                  <a:pt x="301879" y="695312"/>
                </a:lnTo>
                <a:lnTo>
                  <a:pt x="349250" y="698499"/>
                </a:lnTo>
                <a:lnTo>
                  <a:pt x="396646" y="695312"/>
                </a:lnTo>
                <a:lnTo>
                  <a:pt x="442104" y="686026"/>
                </a:lnTo>
                <a:lnTo>
                  <a:pt x="485205" y="671058"/>
                </a:lnTo>
                <a:lnTo>
                  <a:pt x="525535" y="650823"/>
                </a:lnTo>
                <a:lnTo>
                  <a:pt x="562677" y="625737"/>
                </a:lnTo>
                <a:lnTo>
                  <a:pt x="596217" y="596217"/>
                </a:lnTo>
                <a:lnTo>
                  <a:pt x="625737" y="562677"/>
                </a:lnTo>
                <a:lnTo>
                  <a:pt x="650823" y="525535"/>
                </a:lnTo>
                <a:lnTo>
                  <a:pt x="671058" y="485205"/>
                </a:lnTo>
                <a:lnTo>
                  <a:pt x="686026" y="442104"/>
                </a:lnTo>
                <a:lnTo>
                  <a:pt x="695312" y="396646"/>
                </a:lnTo>
                <a:lnTo>
                  <a:pt x="698500" y="349249"/>
                </a:lnTo>
                <a:lnTo>
                  <a:pt x="695312" y="301853"/>
                </a:lnTo>
                <a:lnTo>
                  <a:pt x="686026" y="256395"/>
                </a:lnTo>
                <a:lnTo>
                  <a:pt x="671058" y="213294"/>
                </a:lnTo>
                <a:lnTo>
                  <a:pt x="650823" y="172964"/>
                </a:lnTo>
                <a:lnTo>
                  <a:pt x="625737" y="135822"/>
                </a:lnTo>
                <a:lnTo>
                  <a:pt x="596217" y="102282"/>
                </a:lnTo>
                <a:lnTo>
                  <a:pt x="562677" y="72762"/>
                </a:lnTo>
                <a:lnTo>
                  <a:pt x="525535" y="47676"/>
                </a:lnTo>
                <a:lnTo>
                  <a:pt x="485205" y="27441"/>
                </a:lnTo>
                <a:lnTo>
                  <a:pt x="442104" y="12473"/>
                </a:lnTo>
                <a:lnTo>
                  <a:pt x="396646" y="3187"/>
                </a:lnTo>
                <a:lnTo>
                  <a:pt x="3492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251452" y="4458334"/>
            <a:ext cx="68580" cy="67945"/>
          </a:xfrm>
          <a:custGeom>
            <a:avLst/>
            <a:gdLst/>
            <a:ahLst/>
            <a:cxnLst/>
            <a:rect l="l" t="t" r="r" b="b"/>
            <a:pathLst>
              <a:path w="68579" h="67945">
                <a:moveTo>
                  <a:pt x="35940" y="0"/>
                </a:moveTo>
                <a:lnTo>
                  <a:pt x="34162" y="0"/>
                </a:lnTo>
                <a:lnTo>
                  <a:pt x="20895" y="2672"/>
                </a:lnTo>
                <a:lnTo>
                  <a:pt x="10032" y="9953"/>
                </a:lnTo>
                <a:lnTo>
                  <a:pt x="2694" y="20734"/>
                </a:lnTo>
                <a:lnTo>
                  <a:pt x="0" y="33908"/>
                </a:lnTo>
                <a:lnTo>
                  <a:pt x="2694" y="47083"/>
                </a:lnTo>
                <a:lnTo>
                  <a:pt x="10033" y="57864"/>
                </a:lnTo>
                <a:lnTo>
                  <a:pt x="20895" y="65145"/>
                </a:lnTo>
                <a:lnTo>
                  <a:pt x="34162" y="67818"/>
                </a:lnTo>
                <a:lnTo>
                  <a:pt x="47503" y="65145"/>
                </a:lnTo>
                <a:lnTo>
                  <a:pt x="58404" y="57864"/>
                </a:lnTo>
                <a:lnTo>
                  <a:pt x="65756" y="47083"/>
                </a:lnTo>
                <a:lnTo>
                  <a:pt x="66373" y="44068"/>
                </a:lnTo>
                <a:lnTo>
                  <a:pt x="25653" y="44068"/>
                </a:lnTo>
                <a:lnTo>
                  <a:pt x="41021" y="1650"/>
                </a:lnTo>
                <a:lnTo>
                  <a:pt x="39370" y="1650"/>
                </a:lnTo>
                <a:lnTo>
                  <a:pt x="35940" y="0"/>
                </a:lnTo>
                <a:close/>
              </a:path>
              <a:path w="68579" h="67945">
                <a:moveTo>
                  <a:pt x="66675" y="25400"/>
                </a:moveTo>
                <a:lnTo>
                  <a:pt x="25653" y="44068"/>
                </a:lnTo>
                <a:lnTo>
                  <a:pt x="66373" y="44068"/>
                </a:lnTo>
                <a:lnTo>
                  <a:pt x="68452" y="33908"/>
                </a:lnTo>
                <a:lnTo>
                  <a:pt x="68452" y="28828"/>
                </a:lnTo>
                <a:lnTo>
                  <a:pt x="66675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150614" y="4357242"/>
            <a:ext cx="271145" cy="271780"/>
          </a:xfrm>
          <a:custGeom>
            <a:avLst/>
            <a:gdLst/>
            <a:ahLst/>
            <a:cxnLst/>
            <a:rect l="l" t="t" r="r" b="b"/>
            <a:pathLst>
              <a:path w="271145" h="271779">
                <a:moveTo>
                  <a:pt x="134493" y="0"/>
                </a:moveTo>
                <a:lnTo>
                  <a:pt x="91732" y="6809"/>
                </a:lnTo>
                <a:lnTo>
                  <a:pt x="54781" y="25822"/>
                </a:lnTo>
                <a:lnTo>
                  <a:pt x="25761" y="54918"/>
                </a:lnTo>
                <a:lnTo>
                  <a:pt x="6793" y="91976"/>
                </a:lnTo>
                <a:lnTo>
                  <a:pt x="0" y="134873"/>
                </a:lnTo>
                <a:lnTo>
                  <a:pt x="6793" y="177956"/>
                </a:lnTo>
                <a:lnTo>
                  <a:pt x="25761" y="215454"/>
                </a:lnTo>
                <a:lnTo>
                  <a:pt x="54781" y="245077"/>
                </a:lnTo>
                <a:lnTo>
                  <a:pt x="91732" y="264531"/>
                </a:lnTo>
                <a:lnTo>
                  <a:pt x="134493" y="271525"/>
                </a:lnTo>
                <a:lnTo>
                  <a:pt x="177500" y="264531"/>
                </a:lnTo>
                <a:lnTo>
                  <a:pt x="213401" y="245871"/>
                </a:lnTo>
                <a:lnTo>
                  <a:pt x="134493" y="245871"/>
                </a:lnTo>
                <a:lnTo>
                  <a:pt x="92338" y="237172"/>
                </a:lnTo>
                <a:lnTo>
                  <a:pt x="57673" y="213423"/>
                </a:lnTo>
                <a:lnTo>
                  <a:pt x="34176" y="178149"/>
                </a:lnTo>
                <a:lnTo>
                  <a:pt x="25526" y="134873"/>
                </a:lnTo>
                <a:lnTo>
                  <a:pt x="34176" y="92553"/>
                </a:lnTo>
                <a:lnTo>
                  <a:pt x="57673" y="57769"/>
                </a:lnTo>
                <a:lnTo>
                  <a:pt x="92338" y="34200"/>
                </a:lnTo>
                <a:lnTo>
                  <a:pt x="134493" y="25526"/>
                </a:lnTo>
                <a:lnTo>
                  <a:pt x="204667" y="25526"/>
                </a:lnTo>
                <a:lnTo>
                  <a:pt x="207772" y="22097"/>
                </a:lnTo>
                <a:lnTo>
                  <a:pt x="191535" y="12912"/>
                </a:lnTo>
                <a:lnTo>
                  <a:pt x="173704" y="5953"/>
                </a:lnTo>
                <a:lnTo>
                  <a:pt x="154586" y="1541"/>
                </a:lnTo>
                <a:lnTo>
                  <a:pt x="134493" y="0"/>
                </a:lnTo>
                <a:close/>
              </a:path>
              <a:path w="271145" h="271779">
                <a:moveTo>
                  <a:pt x="240157" y="51180"/>
                </a:moveTo>
                <a:lnTo>
                  <a:pt x="223138" y="69976"/>
                </a:lnTo>
                <a:lnTo>
                  <a:pt x="232324" y="84689"/>
                </a:lnTo>
                <a:lnTo>
                  <a:pt x="239283" y="100520"/>
                </a:lnTo>
                <a:lnTo>
                  <a:pt x="243695" y="117304"/>
                </a:lnTo>
                <a:lnTo>
                  <a:pt x="245237" y="134873"/>
                </a:lnTo>
                <a:lnTo>
                  <a:pt x="236559" y="178149"/>
                </a:lnTo>
                <a:lnTo>
                  <a:pt x="212867" y="213423"/>
                </a:lnTo>
                <a:lnTo>
                  <a:pt x="177674" y="237172"/>
                </a:lnTo>
                <a:lnTo>
                  <a:pt x="134493" y="245871"/>
                </a:lnTo>
                <a:lnTo>
                  <a:pt x="213401" y="245871"/>
                </a:lnTo>
                <a:lnTo>
                  <a:pt x="214929" y="245077"/>
                </a:lnTo>
                <a:lnTo>
                  <a:pt x="244495" y="215454"/>
                </a:lnTo>
                <a:lnTo>
                  <a:pt x="263911" y="177956"/>
                </a:lnTo>
                <a:lnTo>
                  <a:pt x="270890" y="134873"/>
                </a:lnTo>
                <a:lnTo>
                  <a:pt x="268731" y="111956"/>
                </a:lnTo>
                <a:lnTo>
                  <a:pt x="262572" y="89836"/>
                </a:lnTo>
                <a:lnTo>
                  <a:pt x="252888" y="69312"/>
                </a:lnTo>
                <a:lnTo>
                  <a:pt x="240157" y="51180"/>
                </a:lnTo>
                <a:close/>
              </a:path>
              <a:path w="271145" h="271779">
                <a:moveTo>
                  <a:pt x="204667" y="25526"/>
                </a:moveTo>
                <a:lnTo>
                  <a:pt x="134493" y="25526"/>
                </a:lnTo>
                <a:lnTo>
                  <a:pt x="149748" y="26499"/>
                </a:lnTo>
                <a:lnTo>
                  <a:pt x="164528" y="29400"/>
                </a:lnTo>
                <a:lnTo>
                  <a:pt x="178355" y="34206"/>
                </a:lnTo>
                <a:lnTo>
                  <a:pt x="190753" y="40893"/>
                </a:lnTo>
                <a:lnTo>
                  <a:pt x="204667" y="255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285360" y="4439539"/>
            <a:ext cx="51435" cy="52705"/>
          </a:xfrm>
          <a:custGeom>
            <a:avLst/>
            <a:gdLst/>
            <a:ahLst/>
            <a:cxnLst/>
            <a:rect l="l" t="t" r="r" b="b"/>
            <a:pathLst>
              <a:path w="51435" h="52704">
                <a:moveTo>
                  <a:pt x="27304" y="0"/>
                </a:moveTo>
                <a:lnTo>
                  <a:pt x="13588" y="13716"/>
                </a:lnTo>
                <a:lnTo>
                  <a:pt x="0" y="52705"/>
                </a:lnTo>
                <a:lnTo>
                  <a:pt x="39497" y="35306"/>
                </a:lnTo>
                <a:lnTo>
                  <a:pt x="51053" y="21590"/>
                </a:lnTo>
                <a:lnTo>
                  <a:pt x="273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317746" y="4336922"/>
            <a:ext cx="111125" cy="118110"/>
          </a:xfrm>
          <a:custGeom>
            <a:avLst/>
            <a:gdLst/>
            <a:ahLst/>
            <a:cxnLst/>
            <a:rect l="l" t="t" r="r" b="b"/>
            <a:pathLst>
              <a:path w="111125" h="118110">
                <a:moveTo>
                  <a:pt x="87121" y="0"/>
                </a:moveTo>
                <a:lnTo>
                  <a:pt x="0" y="95376"/>
                </a:lnTo>
                <a:lnTo>
                  <a:pt x="23749" y="117728"/>
                </a:lnTo>
                <a:lnTo>
                  <a:pt x="108315" y="25273"/>
                </a:lnTo>
                <a:lnTo>
                  <a:pt x="87121" y="25273"/>
                </a:lnTo>
                <a:lnTo>
                  <a:pt x="87121" y="0"/>
                </a:lnTo>
                <a:close/>
              </a:path>
              <a:path w="111125" h="118110">
                <a:moveTo>
                  <a:pt x="110870" y="22478"/>
                </a:moveTo>
                <a:lnTo>
                  <a:pt x="87121" y="25273"/>
                </a:lnTo>
                <a:lnTo>
                  <a:pt x="108315" y="25273"/>
                </a:lnTo>
                <a:lnTo>
                  <a:pt x="110870" y="224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409947" y="4311014"/>
            <a:ext cx="44450" cy="46355"/>
          </a:xfrm>
          <a:custGeom>
            <a:avLst/>
            <a:gdLst/>
            <a:ahLst/>
            <a:cxnLst/>
            <a:rect l="l" t="t" r="r" b="b"/>
            <a:pathLst>
              <a:path w="44450" h="46354">
                <a:moveTo>
                  <a:pt x="0" y="0"/>
                </a:moveTo>
                <a:lnTo>
                  <a:pt x="0" y="46227"/>
                </a:lnTo>
                <a:lnTo>
                  <a:pt x="43941" y="39623"/>
                </a:lnTo>
                <a:lnTo>
                  <a:pt x="39353" y="34670"/>
                </a:lnTo>
                <a:lnTo>
                  <a:pt x="10032" y="34670"/>
                </a:lnTo>
                <a:lnTo>
                  <a:pt x="10032" y="8635"/>
                </a:lnTo>
                <a:lnTo>
                  <a:pt x="0" y="0"/>
                </a:lnTo>
                <a:close/>
              </a:path>
              <a:path w="44450" h="46354">
                <a:moveTo>
                  <a:pt x="35940" y="30987"/>
                </a:moveTo>
                <a:lnTo>
                  <a:pt x="10032" y="34670"/>
                </a:lnTo>
                <a:lnTo>
                  <a:pt x="39353" y="34670"/>
                </a:lnTo>
                <a:lnTo>
                  <a:pt x="35940" y="309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428616" y="4289297"/>
            <a:ext cx="46355" cy="47625"/>
          </a:xfrm>
          <a:custGeom>
            <a:avLst/>
            <a:gdLst/>
            <a:ahLst/>
            <a:cxnLst/>
            <a:rect l="l" t="t" r="r" b="b"/>
            <a:pathLst>
              <a:path w="46354" h="47625">
                <a:moveTo>
                  <a:pt x="1524" y="0"/>
                </a:moveTo>
                <a:lnTo>
                  <a:pt x="0" y="47625"/>
                </a:lnTo>
                <a:lnTo>
                  <a:pt x="46100" y="40512"/>
                </a:lnTo>
                <a:lnTo>
                  <a:pt x="40284" y="35432"/>
                </a:lnTo>
                <a:lnTo>
                  <a:pt x="10160" y="35432"/>
                </a:lnTo>
                <a:lnTo>
                  <a:pt x="10160" y="8000"/>
                </a:lnTo>
                <a:lnTo>
                  <a:pt x="1524" y="0"/>
                </a:lnTo>
                <a:close/>
              </a:path>
              <a:path w="46354" h="47625">
                <a:moveTo>
                  <a:pt x="36068" y="31750"/>
                </a:moveTo>
                <a:lnTo>
                  <a:pt x="10160" y="35432"/>
                </a:lnTo>
                <a:lnTo>
                  <a:pt x="40284" y="35432"/>
                </a:lnTo>
                <a:lnTo>
                  <a:pt x="36068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200271" y="4408423"/>
            <a:ext cx="170180" cy="169545"/>
          </a:xfrm>
          <a:custGeom>
            <a:avLst/>
            <a:gdLst/>
            <a:ahLst/>
            <a:cxnLst/>
            <a:rect l="l" t="t" r="r" b="b"/>
            <a:pathLst>
              <a:path w="170179" h="169545">
                <a:moveTo>
                  <a:pt x="85089" y="0"/>
                </a:moveTo>
                <a:lnTo>
                  <a:pt x="52399" y="6594"/>
                </a:lnTo>
                <a:lnTo>
                  <a:pt x="25304" y="24558"/>
                </a:lnTo>
                <a:lnTo>
                  <a:pt x="6830" y="51167"/>
                </a:lnTo>
                <a:lnTo>
                  <a:pt x="0" y="83693"/>
                </a:lnTo>
                <a:lnTo>
                  <a:pt x="6830" y="117173"/>
                </a:lnTo>
                <a:lnTo>
                  <a:pt x="25304" y="144271"/>
                </a:lnTo>
                <a:lnTo>
                  <a:pt x="52399" y="162417"/>
                </a:lnTo>
                <a:lnTo>
                  <a:pt x="85089" y="169037"/>
                </a:lnTo>
                <a:lnTo>
                  <a:pt x="118403" y="162417"/>
                </a:lnTo>
                <a:lnTo>
                  <a:pt x="145383" y="144271"/>
                </a:lnTo>
                <a:lnTo>
                  <a:pt x="145976" y="143382"/>
                </a:lnTo>
                <a:lnTo>
                  <a:pt x="85089" y="143382"/>
                </a:lnTo>
                <a:lnTo>
                  <a:pt x="62120" y="138860"/>
                </a:lnTo>
                <a:lnTo>
                  <a:pt x="43164" y="126349"/>
                </a:lnTo>
                <a:lnTo>
                  <a:pt x="30279" y="107432"/>
                </a:lnTo>
                <a:lnTo>
                  <a:pt x="25526" y="83693"/>
                </a:lnTo>
                <a:lnTo>
                  <a:pt x="30279" y="60961"/>
                </a:lnTo>
                <a:lnTo>
                  <a:pt x="43164" y="42529"/>
                </a:lnTo>
                <a:lnTo>
                  <a:pt x="62120" y="30168"/>
                </a:lnTo>
                <a:lnTo>
                  <a:pt x="85089" y="25654"/>
                </a:lnTo>
                <a:lnTo>
                  <a:pt x="107724" y="25654"/>
                </a:lnTo>
                <a:lnTo>
                  <a:pt x="108838" y="24002"/>
                </a:lnTo>
                <a:lnTo>
                  <a:pt x="124078" y="8636"/>
                </a:lnTo>
                <a:lnTo>
                  <a:pt x="114915" y="5089"/>
                </a:lnTo>
                <a:lnTo>
                  <a:pt x="105251" y="2365"/>
                </a:lnTo>
                <a:lnTo>
                  <a:pt x="95253" y="617"/>
                </a:lnTo>
                <a:lnTo>
                  <a:pt x="85089" y="0"/>
                </a:lnTo>
                <a:close/>
              </a:path>
              <a:path w="170179" h="169545">
                <a:moveTo>
                  <a:pt x="156463" y="37592"/>
                </a:moveTo>
                <a:lnTo>
                  <a:pt x="141096" y="54610"/>
                </a:lnTo>
                <a:lnTo>
                  <a:pt x="137794" y="58038"/>
                </a:lnTo>
                <a:lnTo>
                  <a:pt x="140989" y="64494"/>
                </a:lnTo>
                <a:lnTo>
                  <a:pt x="143065" y="70913"/>
                </a:lnTo>
                <a:lnTo>
                  <a:pt x="144188" y="77309"/>
                </a:lnTo>
                <a:lnTo>
                  <a:pt x="144525" y="83693"/>
                </a:lnTo>
                <a:lnTo>
                  <a:pt x="139775" y="107432"/>
                </a:lnTo>
                <a:lnTo>
                  <a:pt x="126904" y="126349"/>
                </a:lnTo>
                <a:lnTo>
                  <a:pt x="107985" y="138860"/>
                </a:lnTo>
                <a:lnTo>
                  <a:pt x="85089" y="143382"/>
                </a:lnTo>
                <a:lnTo>
                  <a:pt x="145976" y="143382"/>
                </a:lnTo>
                <a:lnTo>
                  <a:pt x="163456" y="117173"/>
                </a:lnTo>
                <a:lnTo>
                  <a:pt x="170052" y="83693"/>
                </a:lnTo>
                <a:lnTo>
                  <a:pt x="169126" y="71239"/>
                </a:lnTo>
                <a:lnTo>
                  <a:pt x="166449" y="59404"/>
                </a:lnTo>
                <a:lnTo>
                  <a:pt x="162177" y="48188"/>
                </a:lnTo>
                <a:lnTo>
                  <a:pt x="156463" y="37592"/>
                </a:lnTo>
                <a:close/>
              </a:path>
              <a:path w="170179" h="169545">
                <a:moveTo>
                  <a:pt x="107724" y="25654"/>
                </a:moveTo>
                <a:lnTo>
                  <a:pt x="100329" y="25654"/>
                </a:lnTo>
                <a:lnTo>
                  <a:pt x="105409" y="29082"/>
                </a:lnTo>
                <a:lnTo>
                  <a:pt x="107724" y="256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448809" y="4268342"/>
            <a:ext cx="45085" cy="46355"/>
          </a:xfrm>
          <a:custGeom>
            <a:avLst/>
            <a:gdLst/>
            <a:ahLst/>
            <a:cxnLst/>
            <a:rect l="l" t="t" r="r" b="b"/>
            <a:pathLst>
              <a:path w="45085" h="46354">
                <a:moveTo>
                  <a:pt x="0" y="0"/>
                </a:moveTo>
                <a:lnTo>
                  <a:pt x="0" y="46227"/>
                </a:lnTo>
                <a:lnTo>
                  <a:pt x="44703" y="39750"/>
                </a:lnTo>
                <a:lnTo>
                  <a:pt x="38862" y="33908"/>
                </a:lnTo>
                <a:lnTo>
                  <a:pt x="10794" y="33908"/>
                </a:lnTo>
                <a:lnTo>
                  <a:pt x="10794" y="8635"/>
                </a:lnTo>
                <a:lnTo>
                  <a:pt x="0" y="0"/>
                </a:lnTo>
                <a:close/>
              </a:path>
              <a:path w="45085" h="46354">
                <a:moveTo>
                  <a:pt x="36067" y="31114"/>
                </a:moveTo>
                <a:lnTo>
                  <a:pt x="10794" y="33908"/>
                </a:lnTo>
                <a:lnTo>
                  <a:pt x="38862" y="33908"/>
                </a:lnTo>
                <a:lnTo>
                  <a:pt x="36067" y="311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4890008" y="4186301"/>
            <a:ext cx="2933065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b="1" spc="-20" smtClean="0">
                <a:solidFill>
                  <a:srgbClr val="252525"/>
                </a:solidFill>
                <a:latin typeface="Microsoft YaHei UI"/>
                <a:cs typeface="Microsoft YaHei UI"/>
              </a:rPr>
              <a:t>Zoom : 30X</a:t>
            </a:r>
          </a:p>
          <a:p>
            <a:pPr marL="12700">
              <a:lnSpc>
                <a:spcPct val="100000"/>
              </a:lnSpc>
            </a:pPr>
            <a:r>
              <a:rPr sz="2000" b="1" spc="-20" smtClean="0">
                <a:solidFill>
                  <a:srgbClr val="252525"/>
                </a:solidFill>
                <a:latin typeface="Microsoft YaHei UI"/>
                <a:cs typeface="Microsoft YaHei UI"/>
              </a:rPr>
              <a:t>Pan</a:t>
            </a:r>
            <a:r>
              <a:rPr sz="2000" b="1" spc="-20" dirty="0">
                <a:solidFill>
                  <a:srgbClr val="252525"/>
                </a:solidFill>
                <a:latin typeface="Microsoft YaHei UI"/>
                <a:cs typeface="Microsoft YaHei UI"/>
              </a:rPr>
              <a:t>: </a:t>
            </a:r>
            <a:r>
              <a:rPr sz="2000" b="1" dirty="0">
                <a:solidFill>
                  <a:srgbClr val="252525"/>
                </a:solidFill>
                <a:latin typeface="Microsoft YaHei UI"/>
                <a:cs typeface="Microsoft YaHei UI"/>
              </a:rPr>
              <a:t>0° ~ </a:t>
            </a:r>
            <a:r>
              <a:rPr sz="2000" b="1" spc="5" dirty="0">
                <a:solidFill>
                  <a:srgbClr val="252525"/>
                </a:solidFill>
                <a:latin typeface="Microsoft YaHei UI"/>
                <a:cs typeface="Microsoft YaHei UI"/>
              </a:rPr>
              <a:t>360°</a:t>
            </a:r>
            <a:r>
              <a:rPr sz="2000" b="1" spc="-25" dirty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000" b="1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endless;</a:t>
            </a:r>
            <a:endParaRPr sz="2000"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Tilt </a:t>
            </a:r>
            <a:r>
              <a:rPr sz="2000" b="1">
                <a:solidFill>
                  <a:srgbClr val="252525"/>
                </a:solidFill>
                <a:latin typeface="Microsoft YaHei UI"/>
                <a:cs typeface="Microsoft YaHei UI"/>
              </a:rPr>
              <a:t>: </a:t>
            </a:r>
            <a:r>
              <a:rPr lang="en-US" sz="2000" b="1">
                <a:solidFill>
                  <a:srgbClr val="252525"/>
                </a:solidFill>
                <a:latin typeface="Microsoft YaHei UI"/>
                <a:cs typeface="Microsoft YaHei UI"/>
              </a:rPr>
              <a:t>0</a:t>
            </a:r>
            <a:r>
              <a:rPr sz="2000" b="1" smtClean="0">
                <a:solidFill>
                  <a:srgbClr val="252525"/>
                </a:solidFill>
                <a:latin typeface="Microsoft YaHei UI"/>
                <a:cs typeface="Microsoft YaHei UI"/>
              </a:rPr>
              <a:t>° </a:t>
            </a:r>
            <a:r>
              <a:rPr sz="2000" b="1" dirty="0">
                <a:solidFill>
                  <a:srgbClr val="252525"/>
                </a:solidFill>
                <a:latin typeface="Microsoft YaHei UI"/>
                <a:cs typeface="Microsoft YaHei UI"/>
              </a:rPr>
              <a:t>~</a:t>
            </a:r>
            <a:r>
              <a:rPr sz="2000" b="1" spc="-50" dirty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000" b="1">
                <a:solidFill>
                  <a:srgbClr val="252525"/>
                </a:solidFill>
                <a:latin typeface="Microsoft YaHei UI"/>
                <a:cs typeface="Microsoft YaHei UI"/>
              </a:rPr>
              <a:t>90</a:t>
            </a:r>
            <a:r>
              <a:rPr sz="2000" b="1" smtClean="0">
                <a:solidFill>
                  <a:srgbClr val="252525"/>
                </a:solidFill>
                <a:latin typeface="Microsoft YaHei UI"/>
                <a:cs typeface="Microsoft YaHei UI"/>
              </a:rPr>
              <a:t>°</a:t>
            </a:r>
            <a:endParaRPr lang="en-US" sz="2000" b="1" smtClean="0">
              <a:solidFill>
                <a:srgbClr val="252525"/>
              </a:solidFill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</a:pP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189466" y="1954276"/>
            <a:ext cx="243649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252525"/>
                </a:solidFill>
                <a:latin typeface="Microsoft YaHei UI"/>
                <a:cs typeface="Microsoft YaHei UI"/>
              </a:rPr>
              <a:t>IVS</a:t>
            </a:r>
            <a:r>
              <a:rPr sz="2000" b="1" spc="-10">
                <a:solidFill>
                  <a:srgbClr val="252525"/>
                </a:solidFill>
                <a:latin typeface="Microsoft YaHei UI"/>
                <a:cs typeface="Microsoft YaHei UI"/>
              </a:rPr>
              <a:t>, </a:t>
            </a:r>
            <a:r>
              <a:rPr lang="en-US" sz="2000" b="1" spc="-2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Nhận</a:t>
            </a:r>
            <a:r>
              <a:rPr lang="en-US" sz="2000" b="1" spc="-2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1" spc="-20" smtClean="0">
                <a:solidFill>
                  <a:srgbClr val="252525"/>
                </a:solidFill>
                <a:latin typeface="Microsoft YaHei UI"/>
                <a:cs typeface="Microsoft YaHei UI"/>
              </a:rPr>
              <a:t>Diện Khuôn </a:t>
            </a:r>
            <a:r>
              <a:rPr lang="en-US" sz="2000" b="1" spc="-20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Mặt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8220582" y="1794255"/>
            <a:ext cx="698500" cy="698500"/>
          </a:xfrm>
          <a:custGeom>
            <a:avLst/>
            <a:gdLst/>
            <a:ahLst/>
            <a:cxnLst/>
            <a:rect l="l" t="t" r="r" b="b"/>
            <a:pathLst>
              <a:path w="698500" h="698500">
                <a:moveTo>
                  <a:pt x="349250" y="0"/>
                </a:moveTo>
                <a:lnTo>
                  <a:pt x="301853" y="3190"/>
                </a:lnTo>
                <a:lnTo>
                  <a:pt x="256395" y="12482"/>
                </a:lnTo>
                <a:lnTo>
                  <a:pt x="213294" y="27459"/>
                </a:lnTo>
                <a:lnTo>
                  <a:pt x="172964" y="47704"/>
                </a:lnTo>
                <a:lnTo>
                  <a:pt x="135822" y="72800"/>
                </a:lnTo>
                <a:lnTo>
                  <a:pt x="102282" y="102330"/>
                </a:lnTo>
                <a:lnTo>
                  <a:pt x="72762" y="135876"/>
                </a:lnTo>
                <a:lnTo>
                  <a:pt x="47676" y="173021"/>
                </a:lnTo>
                <a:lnTo>
                  <a:pt x="27441" y="213348"/>
                </a:lnTo>
                <a:lnTo>
                  <a:pt x="12473" y="256440"/>
                </a:lnTo>
                <a:lnTo>
                  <a:pt x="3187" y="301879"/>
                </a:lnTo>
                <a:lnTo>
                  <a:pt x="0" y="349250"/>
                </a:lnTo>
                <a:lnTo>
                  <a:pt x="3187" y="396646"/>
                </a:lnTo>
                <a:lnTo>
                  <a:pt x="12473" y="442104"/>
                </a:lnTo>
                <a:lnTo>
                  <a:pt x="27441" y="485205"/>
                </a:lnTo>
                <a:lnTo>
                  <a:pt x="47676" y="525535"/>
                </a:lnTo>
                <a:lnTo>
                  <a:pt x="72762" y="562677"/>
                </a:lnTo>
                <a:lnTo>
                  <a:pt x="102282" y="596217"/>
                </a:lnTo>
                <a:lnTo>
                  <a:pt x="135822" y="625737"/>
                </a:lnTo>
                <a:lnTo>
                  <a:pt x="172964" y="650823"/>
                </a:lnTo>
                <a:lnTo>
                  <a:pt x="213294" y="671058"/>
                </a:lnTo>
                <a:lnTo>
                  <a:pt x="256395" y="686026"/>
                </a:lnTo>
                <a:lnTo>
                  <a:pt x="301853" y="695312"/>
                </a:lnTo>
                <a:lnTo>
                  <a:pt x="349250" y="698500"/>
                </a:lnTo>
                <a:lnTo>
                  <a:pt x="396646" y="695312"/>
                </a:lnTo>
                <a:lnTo>
                  <a:pt x="442104" y="686026"/>
                </a:lnTo>
                <a:lnTo>
                  <a:pt x="485205" y="671058"/>
                </a:lnTo>
                <a:lnTo>
                  <a:pt x="525535" y="650823"/>
                </a:lnTo>
                <a:lnTo>
                  <a:pt x="562677" y="625737"/>
                </a:lnTo>
                <a:lnTo>
                  <a:pt x="596217" y="596217"/>
                </a:lnTo>
                <a:lnTo>
                  <a:pt x="625737" y="562677"/>
                </a:lnTo>
                <a:lnTo>
                  <a:pt x="650823" y="525535"/>
                </a:lnTo>
                <a:lnTo>
                  <a:pt x="671058" y="485205"/>
                </a:lnTo>
                <a:lnTo>
                  <a:pt x="686026" y="442104"/>
                </a:lnTo>
                <a:lnTo>
                  <a:pt x="695312" y="396646"/>
                </a:lnTo>
                <a:lnTo>
                  <a:pt x="698500" y="349250"/>
                </a:lnTo>
                <a:lnTo>
                  <a:pt x="695312" y="301879"/>
                </a:lnTo>
                <a:lnTo>
                  <a:pt x="686026" y="256440"/>
                </a:lnTo>
                <a:lnTo>
                  <a:pt x="671058" y="213348"/>
                </a:lnTo>
                <a:lnTo>
                  <a:pt x="650823" y="173021"/>
                </a:lnTo>
                <a:lnTo>
                  <a:pt x="625737" y="135876"/>
                </a:lnTo>
                <a:lnTo>
                  <a:pt x="596217" y="102330"/>
                </a:lnTo>
                <a:lnTo>
                  <a:pt x="562677" y="72800"/>
                </a:lnTo>
                <a:lnTo>
                  <a:pt x="525535" y="47704"/>
                </a:lnTo>
                <a:lnTo>
                  <a:pt x="485205" y="27459"/>
                </a:lnTo>
                <a:lnTo>
                  <a:pt x="442104" y="12482"/>
                </a:lnTo>
                <a:lnTo>
                  <a:pt x="396646" y="3190"/>
                </a:lnTo>
                <a:lnTo>
                  <a:pt x="3492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534272" y="1956434"/>
            <a:ext cx="71755" cy="361950"/>
          </a:xfrm>
          <a:custGeom>
            <a:avLst/>
            <a:gdLst/>
            <a:ahLst/>
            <a:cxnLst/>
            <a:rect l="l" t="t" r="r" b="b"/>
            <a:pathLst>
              <a:path w="71754" h="361950">
                <a:moveTo>
                  <a:pt x="35813" y="0"/>
                </a:moveTo>
                <a:lnTo>
                  <a:pt x="21699" y="2795"/>
                </a:lnTo>
                <a:lnTo>
                  <a:pt x="10334" y="10461"/>
                </a:lnTo>
                <a:lnTo>
                  <a:pt x="2756" y="21913"/>
                </a:lnTo>
                <a:lnTo>
                  <a:pt x="0" y="36067"/>
                </a:lnTo>
                <a:lnTo>
                  <a:pt x="0" y="325881"/>
                </a:lnTo>
                <a:lnTo>
                  <a:pt x="2756" y="340090"/>
                </a:lnTo>
                <a:lnTo>
                  <a:pt x="10334" y="351536"/>
                </a:lnTo>
                <a:lnTo>
                  <a:pt x="21699" y="359171"/>
                </a:lnTo>
                <a:lnTo>
                  <a:pt x="35813" y="361950"/>
                </a:lnTo>
                <a:lnTo>
                  <a:pt x="49393" y="359171"/>
                </a:lnTo>
                <a:lnTo>
                  <a:pt x="60817" y="351536"/>
                </a:lnTo>
                <a:lnTo>
                  <a:pt x="68693" y="340090"/>
                </a:lnTo>
                <a:lnTo>
                  <a:pt x="71627" y="325881"/>
                </a:lnTo>
                <a:lnTo>
                  <a:pt x="71627" y="36067"/>
                </a:lnTo>
                <a:lnTo>
                  <a:pt x="68693" y="21913"/>
                </a:lnTo>
                <a:lnTo>
                  <a:pt x="60817" y="10461"/>
                </a:lnTo>
                <a:lnTo>
                  <a:pt x="49393" y="2795"/>
                </a:lnTo>
                <a:lnTo>
                  <a:pt x="358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429117" y="2177288"/>
            <a:ext cx="71120" cy="141605"/>
          </a:xfrm>
          <a:custGeom>
            <a:avLst/>
            <a:gdLst/>
            <a:ahLst/>
            <a:cxnLst/>
            <a:rect l="l" t="t" r="r" b="b"/>
            <a:pathLst>
              <a:path w="71120" h="141605">
                <a:moveTo>
                  <a:pt x="36067" y="0"/>
                </a:moveTo>
                <a:lnTo>
                  <a:pt x="21859" y="2797"/>
                </a:lnTo>
                <a:lnTo>
                  <a:pt x="10413" y="10477"/>
                </a:lnTo>
                <a:lnTo>
                  <a:pt x="2778" y="21967"/>
                </a:lnTo>
                <a:lnTo>
                  <a:pt x="0" y="36195"/>
                </a:lnTo>
                <a:lnTo>
                  <a:pt x="0" y="105028"/>
                </a:lnTo>
                <a:lnTo>
                  <a:pt x="2778" y="119237"/>
                </a:lnTo>
                <a:lnTo>
                  <a:pt x="10413" y="130683"/>
                </a:lnTo>
                <a:lnTo>
                  <a:pt x="21859" y="138318"/>
                </a:lnTo>
                <a:lnTo>
                  <a:pt x="36067" y="141097"/>
                </a:lnTo>
                <a:lnTo>
                  <a:pt x="49541" y="138318"/>
                </a:lnTo>
                <a:lnTo>
                  <a:pt x="60610" y="130683"/>
                </a:lnTo>
                <a:lnTo>
                  <a:pt x="68107" y="119237"/>
                </a:lnTo>
                <a:lnTo>
                  <a:pt x="70865" y="105028"/>
                </a:lnTo>
                <a:lnTo>
                  <a:pt x="70865" y="36195"/>
                </a:lnTo>
                <a:lnTo>
                  <a:pt x="68107" y="21967"/>
                </a:lnTo>
                <a:lnTo>
                  <a:pt x="60610" y="10477"/>
                </a:lnTo>
                <a:lnTo>
                  <a:pt x="49541" y="2797"/>
                </a:lnTo>
                <a:lnTo>
                  <a:pt x="360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640064" y="2072894"/>
            <a:ext cx="71755" cy="245745"/>
          </a:xfrm>
          <a:custGeom>
            <a:avLst/>
            <a:gdLst/>
            <a:ahLst/>
            <a:cxnLst/>
            <a:rect l="l" t="t" r="r" b="b"/>
            <a:pathLst>
              <a:path w="71754" h="245744">
                <a:moveTo>
                  <a:pt x="35813" y="0"/>
                </a:moveTo>
                <a:lnTo>
                  <a:pt x="21752" y="2778"/>
                </a:lnTo>
                <a:lnTo>
                  <a:pt x="10382" y="10413"/>
                </a:lnTo>
                <a:lnTo>
                  <a:pt x="2774" y="21859"/>
                </a:lnTo>
                <a:lnTo>
                  <a:pt x="0" y="36067"/>
                </a:lnTo>
                <a:lnTo>
                  <a:pt x="0" y="209422"/>
                </a:lnTo>
                <a:lnTo>
                  <a:pt x="2774" y="223631"/>
                </a:lnTo>
                <a:lnTo>
                  <a:pt x="10382" y="235076"/>
                </a:lnTo>
                <a:lnTo>
                  <a:pt x="21752" y="242712"/>
                </a:lnTo>
                <a:lnTo>
                  <a:pt x="35813" y="245490"/>
                </a:lnTo>
                <a:lnTo>
                  <a:pt x="49446" y="242712"/>
                </a:lnTo>
                <a:lnTo>
                  <a:pt x="60864" y="235076"/>
                </a:lnTo>
                <a:lnTo>
                  <a:pt x="68710" y="223631"/>
                </a:lnTo>
                <a:lnTo>
                  <a:pt x="71627" y="209422"/>
                </a:lnTo>
                <a:lnTo>
                  <a:pt x="71627" y="36067"/>
                </a:lnTo>
                <a:lnTo>
                  <a:pt x="68710" y="21859"/>
                </a:lnTo>
                <a:lnTo>
                  <a:pt x="60864" y="10413"/>
                </a:lnTo>
                <a:lnTo>
                  <a:pt x="49446" y="2778"/>
                </a:lnTo>
                <a:lnTo>
                  <a:pt x="358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908297" y="2960242"/>
            <a:ext cx="698500" cy="6984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253738" y="3423792"/>
            <a:ext cx="29209" cy="27305"/>
          </a:xfrm>
          <a:custGeom>
            <a:avLst/>
            <a:gdLst/>
            <a:ahLst/>
            <a:cxnLst/>
            <a:rect l="l" t="t" r="r" b="b"/>
            <a:pathLst>
              <a:path w="29210" h="27304">
                <a:moveTo>
                  <a:pt x="7620" y="0"/>
                </a:moveTo>
                <a:lnTo>
                  <a:pt x="3810" y="2539"/>
                </a:lnTo>
                <a:lnTo>
                  <a:pt x="0" y="7746"/>
                </a:lnTo>
                <a:lnTo>
                  <a:pt x="0" y="20573"/>
                </a:lnTo>
                <a:lnTo>
                  <a:pt x="6350" y="27050"/>
                </a:lnTo>
                <a:lnTo>
                  <a:pt x="22860" y="27050"/>
                </a:lnTo>
                <a:lnTo>
                  <a:pt x="26719" y="23113"/>
                </a:lnTo>
                <a:lnTo>
                  <a:pt x="19050" y="23113"/>
                </a:lnTo>
                <a:lnTo>
                  <a:pt x="12700" y="21843"/>
                </a:lnTo>
                <a:lnTo>
                  <a:pt x="7620" y="21843"/>
                </a:lnTo>
                <a:lnTo>
                  <a:pt x="3810" y="16763"/>
                </a:lnTo>
                <a:lnTo>
                  <a:pt x="5079" y="11556"/>
                </a:lnTo>
                <a:lnTo>
                  <a:pt x="5079" y="9016"/>
                </a:lnTo>
                <a:lnTo>
                  <a:pt x="6350" y="7746"/>
                </a:lnTo>
                <a:lnTo>
                  <a:pt x="7620" y="6350"/>
                </a:lnTo>
                <a:lnTo>
                  <a:pt x="7620" y="0"/>
                </a:lnTo>
                <a:close/>
              </a:path>
              <a:path w="29210" h="27304">
                <a:moveTo>
                  <a:pt x="20320" y="0"/>
                </a:moveTo>
                <a:lnTo>
                  <a:pt x="20320" y="5079"/>
                </a:lnTo>
                <a:lnTo>
                  <a:pt x="22860" y="6350"/>
                </a:lnTo>
                <a:lnTo>
                  <a:pt x="24129" y="10286"/>
                </a:lnTo>
                <a:lnTo>
                  <a:pt x="24129" y="14096"/>
                </a:lnTo>
                <a:lnTo>
                  <a:pt x="22860" y="19303"/>
                </a:lnTo>
                <a:lnTo>
                  <a:pt x="19050" y="23113"/>
                </a:lnTo>
                <a:lnTo>
                  <a:pt x="26719" y="23113"/>
                </a:lnTo>
                <a:lnTo>
                  <a:pt x="29210" y="20573"/>
                </a:lnTo>
                <a:lnTo>
                  <a:pt x="29210" y="6350"/>
                </a:lnTo>
                <a:lnTo>
                  <a:pt x="25400" y="1269"/>
                </a:lnTo>
                <a:lnTo>
                  <a:pt x="203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265167" y="3429438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407" y="0"/>
                </a:lnTo>
              </a:path>
            </a:pathLst>
          </a:custGeom>
          <a:ln w="189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202714" y="3231975"/>
            <a:ext cx="135255" cy="135255"/>
          </a:xfrm>
          <a:custGeom>
            <a:avLst/>
            <a:gdLst/>
            <a:ahLst/>
            <a:cxnLst/>
            <a:rect l="l" t="t" r="r" b="b"/>
            <a:pathLst>
              <a:path w="135254" h="135254">
                <a:moveTo>
                  <a:pt x="71676" y="0"/>
                </a:moveTo>
                <a:lnTo>
                  <a:pt x="22829" y="16430"/>
                </a:lnTo>
                <a:lnTo>
                  <a:pt x="97" y="62811"/>
                </a:lnTo>
                <a:lnTo>
                  <a:pt x="0" y="64103"/>
                </a:lnTo>
                <a:lnTo>
                  <a:pt x="3166" y="89153"/>
                </a:lnTo>
                <a:lnTo>
                  <a:pt x="16352" y="112442"/>
                </a:lnTo>
                <a:lnTo>
                  <a:pt x="37676" y="128686"/>
                </a:lnTo>
                <a:lnTo>
                  <a:pt x="62929" y="135239"/>
                </a:lnTo>
                <a:lnTo>
                  <a:pt x="88897" y="131980"/>
                </a:lnTo>
                <a:lnTo>
                  <a:pt x="112364" y="118792"/>
                </a:lnTo>
                <a:lnTo>
                  <a:pt x="117853" y="111172"/>
                </a:lnTo>
                <a:lnTo>
                  <a:pt x="63723" y="111172"/>
                </a:lnTo>
                <a:lnTo>
                  <a:pt x="63723" y="100885"/>
                </a:lnTo>
                <a:lnTo>
                  <a:pt x="55976" y="100885"/>
                </a:lnTo>
                <a:lnTo>
                  <a:pt x="48356" y="98345"/>
                </a:lnTo>
                <a:lnTo>
                  <a:pt x="44546" y="95805"/>
                </a:lnTo>
                <a:lnTo>
                  <a:pt x="47086" y="82978"/>
                </a:lnTo>
                <a:lnTo>
                  <a:pt x="76550" y="82978"/>
                </a:lnTo>
                <a:lnTo>
                  <a:pt x="76550" y="76628"/>
                </a:lnTo>
                <a:lnTo>
                  <a:pt x="72613" y="73961"/>
                </a:lnTo>
                <a:lnTo>
                  <a:pt x="64993" y="71421"/>
                </a:lnTo>
                <a:lnTo>
                  <a:pt x="56922" y="68244"/>
                </a:lnTo>
                <a:lnTo>
                  <a:pt x="50435" y="64103"/>
                </a:lnTo>
                <a:lnTo>
                  <a:pt x="46116" y="58509"/>
                </a:lnTo>
                <a:lnTo>
                  <a:pt x="44546" y="50974"/>
                </a:lnTo>
                <a:lnTo>
                  <a:pt x="45917" y="44584"/>
                </a:lnTo>
                <a:lnTo>
                  <a:pt x="49800" y="39004"/>
                </a:lnTo>
                <a:lnTo>
                  <a:pt x="55851" y="34615"/>
                </a:lnTo>
                <a:lnTo>
                  <a:pt x="63723" y="31797"/>
                </a:lnTo>
                <a:lnTo>
                  <a:pt x="63723" y="21637"/>
                </a:lnTo>
                <a:lnTo>
                  <a:pt x="117013" y="21637"/>
                </a:lnTo>
                <a:lnTo>
                  <a:pt x="96856" y="6590"/>
                </a:lnTo>
                <a:lnTo>
                  <a:pt x="71676" y="0"/>
                </a:lnTo>
                <a:close/>
              </a:path>
              <a:path w="135254" h="135254">
                <a:moveTo>
                  <a:pt x="79090" y="43354"/>
                </a:moveTo>
                <a:lnTo>
                  <a:pt x="63723" y="43354"/>
                </a:lnTo>
                <a:lnTo>
                  <a:pt x="62453" y="45894"/>
                </a:lnTo>
                <a:lnTo>
                  <a:pt x="62453" y="53514"/>
                </a:lnTo>
                <a:lnTo>
                  <a:pt x="66263" y="56054"/>
                </a:lnTo>
                <a:lnTo>
                  <a:pt x="75280" y="58721"/>
                </a:lnTo>
                <a:lnTo>
                  <a:pt x="83416" y="62811"/>
                </a:lnTo>
                <a:lnTo>
                  <a:pt x="88932" y="67627"/>
                </a:lnTo>
                <a:lnTo>
                  <a:pt x="92068" y="73419"/>
                </a:lnTo>
                <a:lnTo>
                  <a:pt x="93060" y="80438"/>
                </a:lnTo>
                <a:lnTo>
                  <a:pt x="91867" y="87006"/>
                </a:lnTo>
                <a:lnTo>
                  <a:pt x="88281" y="92884"/>
                </a:lnTo>
                <a:lnTo>
                  <a:pt x="82291" y="97333"/>
                </a:lnTo>
                <a:lnTo>
                  <a:pt x="73883" y="99615"/>
                </a:lnTo>
                <a:lnTo>
                  <a:pt x="73883" y="111172"/>
                </a:lnTo>
                <a:lnTo>
                  <a:pt x="117853" y="111172"/>
                </a:lnTo>
                <a:lnTo>
                  <a:pt x="128072" y="96988"/>
                </a:lnTo>
                <a:lnTo>
                  <a:pt x="134684" y="71802"/>
                </a:lnTo>
                <a:lnTo>
                  <a:pt x="131842" y="47164"/>
                </a:lnTo>
                <a:lnTo>
                  <a:pt x="86710" y="47164"/>
                </a:lnTo>
                <a:lnTo>
                  <a:pt x="79090" y="43354"/>
                </a:lnTo>
                <a:close/>
              </a:path>
              <a:path w="135254" h="135254">
                <a:moveTo>
                  <a:pt x="76550" y="82978"/>
                </a:moveTo>
                <a:lnTo>
                  <a:pt x="47086" y="82978"/>
                </a:lnTo>
                <a:lnTo>
                  <a:pt x="52166" y="85518"/>
                </a:lnTo>
                <a:lnTo>
                  <a:pt x="58643" y="88058"/>
                </a:lnTo>
                <a:lnTo>
                  <a:pt x="72613" y="88058"/>
                </a:lnTo>
                <a:lnTo>
                  <a:pt x="76550" y="85518"/>
                </a:lnTo>
                <a:lnTo>
                  <a:pt x="76550" y="82978"/>
                </a:lnTo>
                <a:close/>
              </a:path>
              <a:path w="135254" h="135254">
                <a:moveTo>
                  <a:pt x="117013" y="21637"/>
                </a:moveTo>
                <a:lnTo>
                  <a:pt x="73883" y="21637"/>
                </a:lnTo>
                <a:lnTo>
                  <a:pt x="73883" y="30527"/>
                </a:lnTo>
                <a:lnTo>
                  <a:pt x="81630" y="30527"/>
                </a:lnTo>
                <a:lnTo>
                  <a:pt x="86710" y="33067"/>
                </a:lnTo>
                <a:lnTo>
                  <a:pt x="90520" y="34337"/>
                </a:lnTo>
                <a:lnTo>
                  <a:pt x="86710" y="47164"/>
                </a:lnTo>
                <a:lnTo>
                  <a:pt x="131842" y="47164"/>
                </a:lnTo>
                <a:lnTo>
                  <a:pt x="131723" y="46140"/>
                </a:lnTo>
                <a:lnTo>
                  <a:pt x="118714" y="22907"/>
                </a:lnTo>
                <a:lnTo>
                  <a:pt x="117013" y="216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172077" y="3177031"/>
            <a:ext cx="196215" cy="290830"/>
          </a:xfrm>
          <a:custGeom>
            <a:avLst/>
            <a:gdLst/>
            <a:ahLst/>
            <a:cxnLst/>
            <a:rect l="l" t="t" r="r" b="b"/>
            <a:pathLst>
              <a:path w="196214" h="290829">
                <a:moveTo>
                  <a:pt x="189357" y="0"/>
                </a:moveTo>
                <a:lnTo>
                  <a:pt x="7747" y="0"/>
                </a:lnTo>
                <a:lnTo>
                  <a:pt x="0" y="7746"/>
                </a:lnTo>
                <a:lnTo>
                  <a:pt x="0" y="284099"/>
                </a:lnTo>
                <a:lnTo>
                  <a:pt x="7747" y="290575"/>
                </a:lnTo>
                <a:lnTo>
                  <a:pt x="189357" y="290575"/>
                </a:lnTo>
                <a:lnTo>
                  <a:pt x="195834" y="284099"/>
                </a:lnTo>
                <a:lnTo>
                  <a:pt x="195834" y="282828"/>
                </a:lnTo>
                <a:lnTo>
                  <a:pt x="96012" y="282828"/>
                </a:lnTo>
                <a:lnTo>
                  <a:pt x="86790" y="280822"/>
                </a:lnTo>
                <a:lnTo>
                  <a:pt x="79009" y="275351"/>
                </a:lnTo>
                <a:lnTo>
                  <a:pt x="73634" y="267237"/>
                </a:lnTo>
                <a:lnTo>
                  <a:pt x="71627" y="257301"/>
                </a:lnTo>
                <a:lnTo>
                  <a:pt x="73634" y="248080"/>
                </a:lnTo>
                <a:lnTo>
                  <a:pt x="79009" y="240299"/>
                </a:lnTo>
                <a:lnTo>
                  <a:pt x="86790" y="234924"/>
                </a:lnTo>
                <a:lnTo>
                  <a:pt x="96012" y="232917"/>
                </a:lnTo>
                <a:lnTo>
                  <a:pt x="195834" y="232917"/>
                </a:lnTo>
                <a:lnTo>
                  <a:pt x="195834" y="226567"/>
                </a:lnTo>
                <a:lnTo>
                  <a:pt x="20447" y="226567"/>
                </a:lnTo>
                <a:lnTo>
                  <a:pt x="20447" y="20446"/>
                </a:lnTo>
                <a:lnTo>
                  <a:pt x="195834" y="20446"/>
                </a:lnTo>
                <a:lnTo>
                  <a:pt x="195834" y="7746"/>
                </a:lnTo>
                <a:lnTo>
                  <a:pt x="189357" y="0"/>
                </a:lnTo>
                <a:close/>
              </a:path>
              <a:path w="196214" h="290829">
                <a:moveTo>
                  <a:pt x="195834" y="232917"/>
                </a:moveTo>
                <a:lnTo>
                  <a:pt x="96012" y="232917"/>
                </a:lnTo>
                <a:lnTo>
                  <a:pt x="105947" y="234924"/>
                </a:lnTo>
                <a:lnTo>
                  <a:pt x="114061" y="240299"/>
                </a:lnTo>
                <a:lnTo>
                  <a:pt x="119532" y="248080"/>
                </a:lnTo>
                <a:lnTo>
                  <a:pt x="121538" y="257301"/>
                </a:lnTo>
                <a:lnTo>
                  <a:pt x="119532" y="267237"/>
                </a:lnTo>
                <a:lnTo>
                  <a:pt x="114061" y="275351"/>
                </a:lnTo>
                <a:lnTo>
                  <a:pt x="105947" y="280822"/>
                </a:lnTo>
                <a:lnTo>
                  <a:pt x="96012" y="282828"/>
                </a:lnTo>
                <a:lnTo>
                  <a:pt x="195834" y="282828"/>
                </a:lnTo>
                <a:lnTo>
                  <a:pt x="195834" y="232917"/>
                </a:lnTo>
                <a:close/>
              </a:path>
              <a:path w="196214" h="290829">
                <a:moveTo>
                  <a:pt x="176657" y="212470"/>
                </a:moveTo>
                <a:lnTo>
                  <a:pt x="176657" y="226567"/>
                </a:lnTo>
                <a:lnTo>
                  <a:pt x="195834" y="226567"/>
                </a:lnTo>
                <a:lnTo>
                  <a:pt x="195834" y="225297"/>
                </a:lnTo>
                <a:lnTo>
                  <a:pt x="189357" y="222757"/>
                </a:lnTo>
                <a:lnTo>
                  <a:pt x="181737" y="217550"/>
                </a:lnTo>
                <a:lnTo>
                  <a:pt x="176657" y="212470"/>
                </a:lnTo>
                <a:close/>
              </a:path>
              <a:path w="196214" h="290829">
                <a:moveTo>
                  <a:pt x="195834" y="20446"/>
                </a:moveTo>
                <a:lnTo>
                  <a:pt x="176657" y="20446"/>
                </a:lnTo>
                <a:lnTo>
                  <a:pt x="176657" y="131825"/>
                </a:lnTo>
                <a:lnTo>
                  <a:pt x="177926" y="130555"/>
                </a:lnTo>
                <a:lnTo>
                  <a:pt x="184276" y="125475"/>
                </a:lnTo>
                <a:lnTo>
                  <a:pt x="189357" y="121665"/>
                </a:lnTo>
                <a:lnTo>
                  <a:pt x="195834" y="120395"/>
                </a:lnTo>
                <a:lnTo>
                  <a:pt x="195834" y="204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337820" y="3299936"/>
            <a:ext cx="99060" cy="99060"/>
          </a:xfrm>
          <a:custGeom>
            <a:avLst/>
            <a:gdLst/>
            <a:ahLst/>
            <a:cxnLst/>
            <a:rect l="l" t="t" r="r" b="b"/>
            <a:pathLst>
              <a:path w="99060" h="99060">
                <a:moveTo>
                  <a:pt x="52506" y="0"/>
                </a:moveTo>
                <a:lnTo>
                  <a:pt x="33861" y="2643"/>
                </a:lnTo>
                <a:lnTo>
                  <a:pt x="16882" y="12477"/>
                </a:lnTo>
                <a:lnTo>
                  <a:pt x="4926" y="28027"/>
                </a:lnTo>
                <a:lnTo>
                  <a:pt x="0" y="45878"/>
                </a:lnTo>
                <a:lnTo>
                  <a:pt x="24" y="47148"/>
                </a:lnTo>
                <a:lnTo>
                  <a:pt x="2113" y="64841"/>
                </a:lnTo>
                <a:lnTo>
                  <a:pt x="11802" y="81819"/>
                </a:lnTo>
                <a:lnTo>
                  <a:pt x="27495" y="93775"/>
                </a:lnTo>
                <a:lnTo>
                  <a:pt x="46092" y="98790"/>
                </a:lnTo>
                <a:lnTo>
                  <a:pt x="65166" y="96589"/>
                </a:lnTo>
                <a:lnTo>
                  <a:pt x="82287" y="86899"/>
                </a:lnTo>
                <a:lnTo>
                  <a:pt x="84199" y="84359"/>
                </a:lnTo>
                <a:lnTo>
                  <a:pt x="45076" y="84359"/>
                </a:lnTo>
                <a:lnTo>
                  <a:pt x="45076" y="76612"/>
                </a:lnTo>
                <a:lnTo>
                  <a:pt x="38726" y="76612"/>
                </a:lnTo>
                <a:lnTo>
                  <a:pt x="33646" y="74072"/>
                </a:lnTo>
                <a:lnTo>
                  <a:pt x="29709" y="72802"/>
                </a:lnTo>
                <a:lnTo>
                  <a:pt x="32249" y="62515"/>
                </a:lnTo>
                <a:lnTo>
                  <a:pt x="55363" y="62515"/>
                </a:lnTo>
                <a:lnTo>
                  <a:pt x="55363" y="57435"/>
                </a:lnTo>
                <a:lnTo>
                  <a:pt x="52823" y="56165"/>
                </a:lnTo>
                <a:lnTo>
                  <a:pt x="46473" y="53498"/>
                </a:lnTo>
                <a:lnTo>
                  <a:pt x="37456" y="50958"/>
                </a:lnTo>
                <a:lnTo>
                  <a:pt x="30979" y="45878"/>
                </a:lnTo>
                <a:lnTo>
                  <a:pt x="30979" y="30511"/>
                </a:lnTo>
                <a:lnTo>
                  <a:pt x="36186" y="24034"/>
                </a:lnTo>
                <a:lnTo>
                  <a:pt x="45076" y="22764"/>
                </a:lnTo>
                <a:lnTo>
                  <a:pt x="45076" y="13747"/>
                </a:lnTo>
                <a:lnTo>
                  <a:pt x="82860" y="13747"/>
                </a:lnTo>
                <a:lnTo>
                  <a:pt x="70675" y="4548"/>
                </a:lnTo>
                <a:lnTo>
                  <a:pt x="52506" y="0"/>
                </a:lnTo>
                <a:close/>
              </a:path>
              <a:path w="99060" h="99060">
                <a:moveTo>
                  <a:pt x="58030" y="31781"/>
                </a:moveTo>
                <a:lnTo>
                  <a:pt x="45076" y="31781"/>
                </a:lnTo>
                <a:lnTo>
                  <a:pt x="43806" y="34321"/>
                </a:lnTo>
                <a:lnTo>
                  <a:pt x="43806" y="39401"/>
                </a:lnTo>
                <a:lnTo>
                  <a:pt x="46473" y="40671"/>
                </a:lnTo>
                <a:lnTo>
                  <a:pt x="54093" y="43338"/>
                </a:lnTo>
                <a:lnTo>
                  <a:pt x="64380" y="47148"/>
                </a:lnTo>
                <a:lnTo>
                  <a:pt x="68190" y="52228"/>
                </a:lnTo>
                <a:lnTo>
                  <a:pt x="68190" y="67722"/>
                </a:lnTo>
                <a:lnTo>
                  <a:pt x="63110" y="74072"/>
                </a:lnTo>
                <a:lnTo>
                  <a:pt x="52823" y="75342"/>
                </a:lnTo>
                <a:lnTo>
                  <a:pt x="52823" y="84359"/>
                </a:lnTo>
                <a:lnTo>
                  <a:pt x="84199" y="84359"/>
                </a:lnTo>
                <a:lnTo>
                  <a:pt x="94100" y="71205"/>
                </a:lnTo>
                <a:lnTo>
                  <a:pt x="98686" y="52593"/>
                </a:lnTo>
                <a:lnTo>
                  <a:pt x="96172" y="34321"/>
                </a:lnTo>
                <a:lnTo>
                  <a:pt x="63110" y="34321"/>
                </a:lnTo>
                <a:lnTo>
                  <a:pt x="61840" y="33051"/>
                </a:lnTo>
                <a:lnTo>
                  <a:pt x="58030" y="31781"/>
                </a:lnTo>
                <a:close/>
              </a:path>
              <a:path w="99060" h="99060">
                <a:moveTo>
                  <a:pt x="55363" y="62515"/>
                </a:moveTo>
                <a:lnTo>
                  <a:pt x="32249" y="62515"/>
                </a:lnTo>
                <a:lnTo>
                  <a:pt x="36186" y="65055"/>
                </a:lnTo>
                <a:lnTo>
                  <a:pt x="41266" y="66325"/>
                </a:lnTo>
                <a:lnTo>
                  <a:pt x="51553" y="66325"/>
                </a:lnTo>
                <a:lnTo>
                  <a:pt x="55363" y="63785"/>
                </a:lnTo>
                <a:lnTo>
                  <a:pt x="55363" y="62515"/>
                </a:lnTo>
                <a:close/>
              </a:path>
              <a:path w="99060" h="99060">
                <a:moveTo>
                  <a:pt x="82860" y="13747"/>
                </a:moveTo>
                <a:lnTo>
                  <a:pt x="54093" y="13747"/>
                </a:lnTo>
                <a:lnTo>
                  <a:pt x="54093" y="21494"/>
                </a:lnTo>
                <a:lnTo>
                  <a:pt x="59300" y="21494"/>
                </a:lnTo>
                <a:lnTo>
                  <a:pt x="63110" y="22764"/>
                </a:lnTo>
                <a:lnTo>
                  <a:pt x="65650" y="24034"/>
                </a:lnTo>
                <a:lnTo>
                  <a:pt x="63110" y="34321"/>
                </a:lnTo>
                <a:lnTo>
                  <a:pt x="96172" y="34321"/>
                </a:lnTo>
                <a:lnTo>
                  <a:pt x="96057" y="33482"/>
                </a:lnTo>
                <a:lnTo>
                  <a:pt x="86224" y="16287"/>
                </a:lnTo>
                <a:lnTo>
                  <a:pt x="82860" y="13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4890008" y="3031997"/>
            <a:ext cx="2901315" cy="62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b="1" spc="-1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Nhiệt</a:t>
            </a:r>
            <a:r>
              <a:rPr lang="en-US" sz="2000" b="1" spc="-1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1" spc="-1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Độ</a:t>
            </a:r>
            <a:r>
              <a:rPr lang="en-US" sz="2000" b="1" spc="-1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1" spc="-1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Hoạt</a:t>
            </a:r>
            <a:r>
              <a:rPr lang="en-US" sz="2000" b="1" spc="-1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1" spc="-1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Động</a:t>
            </a:r>
            <a:r>
              <a:rPr sz="2000" b="1" spc="-20" smtClean="0">
                <a:solidFill>
                  <a:srgbClr val="252525"/>
                </a:solidFill>
                <a:latin typeface="Microsoft YaHei UI"/>
                <a:cs typeface="Microsoft YaHei UI"/>
              </a:rPr>
              <a:t>:</a:t>
            </a:r>
            <a:endParaRPr sz="2000"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252525"/>
                </a:solidFill>
                <a:latin typeface="Microsoft YaHei UI"/>
                <a:cs typeface="Microsoft YaHei UI"/>
              </a:rPr>
              <a:t>-40°C </a:t>
            </a:r>
            <a:r>
              <a:rPr sz="2000" b="1">
                <a:solidFill>
                  <a:srgbClr val="252525"/>
                </a:solidFill>
                <a:latin typeface="Microsoft YaHei UI"/>
                <a:cs typeface="Microsoft YaHei UI"/>
              </a:rPr>
              <a:t>~</a:t>
            </a:r>
            <a:r>
              <a:rPr sz="2000" b="1" spc="-95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1" dirty="0">
                <a:solidFill>
                  <a:srgbClr val="252525"/>
                </a:solidFill>
                <a:latin typeface="Microsoft YaHei UI"/>
                <a:cs typeface="Microsoft YaHei UI"/>
              </a:rPr>
              <a:t>7</a:t>
            </a:r>
            <a:r>
              <a:rPr sz="2000" b="1" smtClean="0">
                <a:solidFill>
                  <a:srgbClr val="252525"/>
                </a:solidFill>
                <a:latin typeface="Microsoft YaHei UI"/>
                <a:cs typeface="Microsoft YaHei UI"/>
              </a:rPr>
              <a:t>0°C</a:t>
            </a:r>
            <a:endParaRPr sz="2000">
              <a:latin typeface="Microsoft YaHei UI"/>
              <a:cs typeface="Microsoft YaHei UI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96" y="2359599"/>
            <a:ext cx="3085932" cy="314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6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6" y="640930"/>
            <a:ext cx="12190730" cy="488950"/>
          </a:xfrm>
          <a:custGeom>
            <a:avLst/>
            <a:gdLst/>
            <a:ahLst/>
            <a:cxnLst/>
            <a:rect l="l" t="t" r="r" b="b"/>
            <a:pathLst>
              <a:path w="12190730" h="488950">
                <a:moveTo>
                  <a:pt x="0" y="488607"/>
                </a:moveTo>
                <a:lnTo>
                  <a:pt x="12190349" y="488607"/>
                </a:lnTo>
                <a:lnTo>
                  <a:pt x="12190349" y="0"/>
                </a:lnTo>
                <a:lnTo>
                  <a:pt x="0" y="0"/>
                </a:lnTo>
                <a:lnTo>
                  <a:pt x="0" y="48860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0730" cy="625475"/>
          </a:xfrm>
          <a:custGeom>
            <a:avLst/>
            <a:gdLst/>
            <a:ahLst/>
            <a:cxnLst/>
            <a:rect l="l" t="t" r="r" b="b"/>
            <a:pathLst>
              <a:path w="12190730" h="625475">
                <a:moveTo>
                  <a:pt x="12190475" y="0"/>
                </a:moveTo>
                <a:lnTo>
                  <a:pt x="0" y="0"/>
                </a:lnTo>
                <a:lnTo>
                  <a:pt x="0" y="625220"/>
                </a:lnTo>
                <a:lnTo>
                  <a:pt x="12190475" y="625220"/>
                </a:lnTo>
                <a:lnTo>
                  <a:pt x="12190475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4238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4832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0950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434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086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44733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6035" y="763142"/>
            <a:ext cx="0" cy="270510"/>
          </a:xfrm>
          <a:custGeom>
            <a:avLst/>
            <a:gdLst/>
            <a:ahLst/>
            <a:cxnLst/>
            <a:rect l="l" t="t" r="r" b="b"/>
            <a:pathLst>
              <a:path h="270509">
                <a:moveTo>
                  <a:pt x="0" y="0"/>
                </a:moveTo>
                <a:lnTo>
                  <a:pt x="0" y="270001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25504" y="79298"/>
            <a:ext cx="543026" cy="507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60480" y="117474"/>
            <a:ext cx="729983" cy="371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18443" y="650811"/>
            <a:ext cx="1225384" cy="402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97307" y="192532"/>
            <a:ext cx="30854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Camera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Chống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Cháy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Nổ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97306" y="702564"/>
            <a:ext cx="330789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82700" algn="l"/>
              </a:tabLst>
            </a:pPr>
            <a:r>
              <a:rPr sz="3600" spc="-120" baseline="1157" dirty="0"/>
              <a:t>P</a:t>
            </a:r>
            <a:r>
              <a:rPr sz="3600" baseline="1157" dirty="0"/>
              <a:t>a</a:t>
            </a:r>
            <a:r>
              <a:rPr sz="3600" spc="112" baseline="1157" dirty="0"/>
              <a:t>r</a:t>
            </a:r>
            <a:r>
              <a:rPr sz="3600" baseline="1157" dirty="0"/>
              <a:t>t</a:t>
            </a:r>
            <a:r>
              <a:rPr sz="3600" spc="7" baseline="1157" dirty="0"/>
              <a:t> </a:t>
            </a:r>
            <a:r>
              <a:rPr sz="3600" spc="-7" baseline="1157" dirty="0">
                <a:latin typeface="Broadway"/>
                <a:cs typeface="Broadway"/>
              </a:rPr>
              <a:t>2</a:t>
            </a:r>
            <a:r>
              <a:rPr sz="3600" baseline="1157">
                <a:latin typeface="Broadway"/>
                <a:cs typeface="Broadway"/>
              </a:rPr>
              <a:t>	</a:t>
            </a:r>
            <a:r>
              <a:rPr lang="vi-VN" sz="2400" dirty="0" smtClean="0"/>
              <a:t>Tính Năng</a:t>
            </a:r>
            <a:endParaRPr sz="2400">
              <a:latin typeface="Broadway"/>
              <a:cs typeface="Broadway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079240" y="1593849"/>
            <a:ext cx="2448052" cy="23399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89202" y="1737867"/>
            <a:ext cx="2085721" cy="20519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972807" y="1323847"/>
            <a:ext cx="4312920" cy="28799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70013" y="2455291"/>
            <a:ext cx="482600" cy="324929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629"/>
              </a:lnSpc>
            </a:pPr>
            <a:r>
              <a:rPr sz="3600" b="1" spc="-5" smtClean="0">
                <a:latin typeface="Arial Black"/>
                <a:cs typeface="Arial Black"/>
              </a:rPr>
              <a:t>INN</a:t>
            </a:r>
            <a:r>
              <a:rPr sz="3600" b="1" spc="-150" smtClean="0">
                <a:latin typeface="Arial Black"/>
                <a:cs typeface="Arial Black"/>
              </a:rPr>
              <a:t>O</a:t>
            </a:r>
            <a:r>
              <a:rPr sz="3600" b="1" spc="-210" smtClean="0">
                <a:latin typeface="Arial Black"/>
                <a:cs typeface="Arial Black"/>
              </a:rPr>
              <a:t>V</a:t>
            </a:r>
            <a:r>
              <a:rPr sz="3600" b="1" spc="-254" smtClean="0">
                <a:latin typeface="Arial Black"/>
                <a:cs typeface="Arial Black"/>
              </a:rPr>
              <a:t>A</a:t>
            </a:r>
            <a:r>
              <a:rPr sz="3600" b="1" spc="-5" smtClean="0">
                <a:latin typeface="Arial Black"/>
                <a:cs typeface="Arial Black"/>
              </a:rPr>
              <a:t>TION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48205" y="4403216"/>
            <a:ext cx="7724395" cy="1807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200" spc="-10" dirty="0" err="1" smtClean="0">
                <a:solidFill>
                  <a:srgbClr val="ED450F"/>
                </a:solidFill>
                <a:latin typeface="Microsoft YaHei UI"/>
                <a:cs typeface="Microsoft YaHei UI"/>
              </a:rPr>
              <a:t>Thép</a:t>
            </a:r>
            <a:r>
              <a:rPr lang="en-US" sz="2200" spc="-10" dirty="0" smtClean="0">
                <a:solidFill>
                  <a:srgbClr val="ED450F"/>
                </a:solidFill>
                <a:latin typeface="Microsoft YaHei UI"/>
                <a:cs typeface="Microsoft YaHei UI"/>
              </a:rPr>
              <a:t> </a:t>
            </a:r>
            <a:r>
              <a:rPr lang="en-US" sz="2200" spc="-10" dirty="0" err="1" smtClean="0">
                <a:solidFill>
                  <a:srgbClr val="ED450F"/>
                </a:solidFill>
                <a:latin typeface="Microsoft YaHei UI"/>
                <a:cs typeface="Microsoft YaHei UI"/>
              </a:rPr>
              <a:t>Không</a:t>
            </a:r>
            <a:r>
              <a:rPr lang="en-US" sz="2200" spc="-10" dirty="0" smtClean="0">
                <a:solidFill>
                  <a:srgbClr val="ED450F"/>
                </a:solidFill>
                <a:latin typeface="Microsoft YaHei UI"/>
                <a:cs typeface="Microsoft YaHei UI"/>
              </a:rPr>
              <a:t> </a:t>
            </a:r>
            <a:r>
              <a:rPr lang="en-US" sz="2200" spc="-10" dirty="0" err="1" smtClean="0">
                <a:solidFill>
                  <a:srgbClr val="ED450F"/>
                </a:solidFill>
                <a:latin typeface="Microsoft YaHei UI"/>
                <a:cs typeface="Microsoft YaHei UI"/>
              </a:rPr>
              <a:t>Ghỉ</a:t>
            </a:r>
            <a:r>
              <a:rPr lang="en-US" sz="2200" spc="-10" dirty="0" smtClean="0">
                <a:solidFill>
                  <a:srgbClr val="ED450F"/>
                </a:solidFill>
                <a:latin typeface="Microsoft YaHei UI"/>
                <a:cs typeface="Microsoft YaHei UI"/>
              </a:rPr>
              <a:t> </a:t>
            </a:r>
            <a:r>
              <a:rPr sz="2200" spc="-10" smtClean="0">
                <a:solidFill>
                  <a:srgbClr val="ED450F"/>
                </a:solidFill>
                <a:latin typeface="Microsoft YaHei UI"/>
                <a:cs typeface="Microsoft YaHei UI"/>
              </a:rPr>
              <a:t>316L :</a:t>
            </a:r>
            <a:endParaRPr sz="2200">
              <a:latin typeface="Microsoft YaHei UI"/>
              <a:cs typeface="Microsoft YaHei UI"/>
            </a:endParaRPr>
          </a:p>
          <a:p>
            <a:pPr marL="299085" indent="-286385">
              <a:lnSpc>
                <a:spcPct val="100000"/>
              </a:lnSpc>
              <a:spcBef>
                <a:spcPts val="1185"/>
              </a:spcBef>
              <a:buFont typeface="Wingdings"/>
              <a:buChar char=""/>
              <a:tabLst>
                <a:tab pos="299720" algn="l"/>
              </a:tabLst>
            </a:pPr>
            <a:r>
              <a:rPr lang="en-US" sz="2200" spc="-10" dirty="0" err="1" smtClean="0">
                <a:solidFill>
                  <a:srgbClr val="ED450F"/>
                </a:solidFill>
                <a:latin typeface="Microsoft YaHei UI"/>
                <a:cs typeface="Microsoft YaHei UI"/>
              </a:rPr>
              <a:t>Hàm</a:t>
            </a:r>
            <a:r>
              <a:rPr lang="en-US" sz="2200" spc="-10" dirty="0" smtClean="0">
                <a:solidFill>
                  <a:srgbClr val="ED450F"/>
                </a:solidFill>
                <a:latin typeface="Microsoft YaHei UI"/>
                <a:cs typeface="Microsoft YaHei UI"/>
              </a:rPr>
              <a:t> </a:t>
            </a:r>
            <a:r>
              <a:rPr lang="en-US" sz="2200" spc="-10" dirty="0" err="1" smtClean="0">
                <a:solidFill>
                  <a:srgbClr val="ED450F"/>
                </a:solidFill>
                <a:latin typeface="Microsoft YaHei UI"/>
                <a:cs typeface="Microsoft YaHei UI"/>
              </a:rPr>
              <a:t>lượng</a:t>
            </a:r>
            <a:r>
              <a:rPr lang="en-US" sz="2200" spc="-10" dirty="0" smtClean="0">
                <a:solidFill>
                  <a:srgbClr val="ED450F"/>
                </a:solidFill>
                <a:latin typeface="Microsoft YaHei UI"/>
                <a:cs typeface="Microsoft YaHei UI"/>
              </a:rPr>
              <a:t> carbon </a:t>
            </a:r>
            <a:r>
              <a:rPr lang="en-US" sz="2200" spc="-10" dirty="0" err="1" smtClean="0">
                <a:solidFill>
                  <a:srgbClr val="ED450F"/>
                </a:solidFill>
                <a:latin typeface="Microsoft YaHei UI"/>
                <a:cs typeface="Microsoft YaHei UI"/>
              </a:rPr>
              <a:t>thấp</a:t>
            </a:r>
            <a:r>
              <a:rPr sz="2200" spc="-10" smtClean="0">
                <a:solidFill>
                  <a:srgbClr val="ED450F"/>
                </a:solidFill>
                <a:latin typeface="Microsoft YaHei UI"/>
                <a:cs typeface="Microsoft YaHei UI"/>
              </a:rPr>
              <a:t>, </a:t>
            </a:r>
            <a:r>
              <a:rPr lang="en-US" sz="2200" spc="-5" dirty="0" err="1" smtClean="0">
                <a:solidFill>
                  <a:srgbClr val="ED450F"/>
                </a:solidFill>
                <a:latin typeface="Microsoft YaHei UI"/>
                <a:cs typeface="Microsoft YaHei UI"/>
              </a:rPr>
              <a:t>thép</a:t>
            </a:r>
            <a:r>
              <a:rPr lang="en-US" sz="2200" spc="-5" dirty="0" smtClean="0">
                <a:solidFill>
                  <a:srgbClr val="ED450F"/>
                </a:solidFill>
                <a:latin typeface="Microsoft YaHei UI"/>
                <a:cs typeface="Microsoft YaHei UI"/>
              </a:rPr>
              <a:t> </a:t>
            </a:r>
            <a:r>
              <a:rPr lang="en-US" sz="2200" spc="-5" err="1" smtClean="0">
                <a:solidFill>
                  <a:srgbClr val="ED450F"/>
                </a:solidFill>
                <a:latin typeface="Microsoft YaHei UI"/>
                <a:cs typeface="Microsoft YaHei UI"/>
              </a:rPr>
              <a:t>không</a:t>
            </a:r>
            <a:r>
              <a:rPr lang="en-US" sz="2200" spc="-5" smtClean="0">
                <a:solidFill>
                  <a:srgbClr val="ED450F"/>
                </a:solidFill>
                <a:latin typeface="Microsoft YaHei UI"/>
                <a:cs typeface="Microsoft YaHei UI"/>
              </a:rPr>
              <a:t> </a:t>
            </a:r>
            <a:r>
              <a:rPr lang="en-US" sz="2200" spc="-5">
                <a:solidFill>
                  <a:srgbClr val="ED450F"/>
                </a:solidFill>
                <a:latin typeface="Microsoft YaHei UI"/>
                <a:cs typeface="Microsoft YaHei UI"/>
              </a:rPr>
              <a:t>g</a:t>
            </a:r>
            <a:r>
              <a:rPr lang="en-US" sz="2200" spc="-5" smtClean="0">
                <a:solidFill>
                  <a:srgbClr val="ED450F"/>
                </a:solidFill>
                <a:latin typeface="Microsoft YaHei UI"/>
                <a:cs typeface="Microsoft YaHei UI"/>
              </a:rPr>
              <a:t>ỉ </a:t>
            </a:r>
            <a:r>
              <a:rPr lang="en-US" sz="2200" spc="-5" dirty="0" err="1" smtClean="0">
                <a:solidFill>
                  <a:srgbClr val="ED450F"/>
                </a:solidFill>
                <a:latin typeface="Microsoft YaHei UI"/>
                <a:cs typeface="Microsoft YaHei UI"/>
              </a:rPr>
              <a:t>một</a:t>
            </a:r>
            <a:r>
              <a:rPr lang="en-US" sz="2200" spc="-5" dirty="0" smtClean="0">
                <a:solidFill>
                  <a:srgbClr val="ED450F"/>
                </a:solidFill>
                <a:latin typeface="Microsoft YaHei UI"/>
                <a:cs typeface="Microsoft YaHei UI"/>
              </a:rPr>
              <a:t> </a:t>
            </a:r>
            <a:r>
              <a:rPr lang="en-US" sz="2200" spc="-5" dirty="0" err="1" smtClean="0">
                <a:solidFill>
                  <a:srgbClr val="ED450F"/>
                </a:solidFill>
                <a:latin typeface="Microsoft YaHei UI"/>
                <a:cs typeface="Microsoft YaHei UI"/>
              </a:rPr>
              <a:t>nicken</a:t>
            </a:r>
            <a:endParaRPr sz="2200">
              <a:latin typeface="Microsoft YaHei UI"/>
              <a:cs typeface="Microsoft YaHei UI"/>
            </a:endParaRPr>
          </a:p>
          <a:p>
            <a:pPr marL="299085" indent="-286385">
              <a:lnSpc>
                <a:spcPct val="100000"/>
              </a:lnSpc>
              <a:spcBef>
                <a:spcPts val="1185"/>
              </a:spcBef>
              <a:buFont typeface="Wingdings"/>
              <a:buChar char=""/>
              <a:tabLst>
                <a:tab pos="299720" algn="l"/>
                <a:tab pos="4158615" algn="l"/>
              </a:tabLst>
            </a:pPr>
            <a:r>
              <a:rPr lang="en-US" sz="2200" spc="-10" dirty="0" err="1" smtClean="0">
                <a:solidFill>
                  <a:srgbClr val="ED450F"/>
                </a:solidFill>
                <a:latin typeface="Microsoft YaHei UI"/>
                <a:cs typeface="Microsoft YaHei UI"/>
              </a:rPr>
              <a:t>Độ</a:t>
            </a:r>
            <a:r>
              <a:rPr lang="en-US" sz="2200" spc="-10" dirty="0" smtClean="0">
                <a:solidFill>
                  <a:srgbClr val="ED450F"/>
                </a:solidFill>
                <a:latin typeface="Microsoft YaHei UI"/>
                <a:cs typeface="Microsoft YaHei UI"/>
              </a:rPr>
              <a:t> </a:t>
            </a:r>
            <a:r>
              <a:rPr lang="en-US" sz="2200" spc="-10" dirty="0" err="1" smtClean="0">
                <a:solidFill>
                  <a:srgbClr val="ED450F"/>
                </a:solidFill>
                <a:latin typeface="Microsoft YaHei UI"/>
                <a:cs typeface="Microsoft YaHei UI"/>
              </a:rPr>
              <a:t>dẻo</a:t>
            </a:r>
            <a:r>
              <a:rPr lang="en-US" sz="2200" spc="-15" dirty="0" smtClean="0">
                <a:solidFill>
                  <a:srgbClr val="ED450F"/>
                </a:solidFill>
                <a:latin typeface="Microsoft YaHei UI"/>
                <a:cs typeface="Microsoft YaHei UI"/>
              </a:rPr>
              <a:t>, </a:t>
            </a:r>
            <a:r>
              <a:rPr lang="en-US" sz="2200" spc="-15" dirty="0" err="1" smtClean="0">
                <a:solidFill>
                  <a:srgbClr val="ED450F"/>
                </a:solidFill>
                <a:latin typeface="Microsoft YaHei UI"/>
                <a:cs typeface="Microsoft YaHei UI"/>
              </a:rPr>
              <a:t>độ</a:t>
            </a:r>
            <a:r>
              <a:rPr lang="en-US" sz="2200" spc="-15" dirty="0" smtClean="0">
                <a:solidFill>
                  <a:srgbClr val="ED450F"/>
                </a:solidFill>
                <a:latin typeface="Microsoft YaHei UI"/>
                <a:cs typeface="Microsoft YaHei UI"/>
              </a:rPr>
              <a:t> </a:t>
            </a:r>
            <a:r>
              <a:rPr lang="en-US" sz="2200" spc="-15" dirty="0" err="1" smtClean="0">
                <a:solidFill>
                  <a:srgbClr val="ED450F"/>
                </a:solidFill>
                <a:latin typeface="Microsoft YaHei UI"/>
                <a:cs typeface="Microsoft YaHei UI"/>
              </a:rPr>
              <a:t>uốn</a:t>
            </a:r>
            <a:r>
              <a:rPr lang="en-US" sz="2200" spc="-15" dirty="0" smtClean="0">
                <a:solidFill>
                  <a:srgbClr val="ED450F"/>
                </a:solidFill>
                <a:latin typeface="Microsoft YaHei UI"/>
                <a:cs typeface="Microsoft YaHei UI"/>
              </a:rPr>
              <a:t>, </a:t>
            </a:r>
            <a:r>
              <a:rPr lang="en-US" sz="2200" spc="-15" dirty="0" err="1" smtClean="0">
                <a:solidFill>
                  <a:srgbClr val="ED450F"/>
                </a:solidFill>
                <a:latin typeface="Microsoft YaHei UI"/>
                <a:cs typeface="Microsoft YaHei UI"/>
              </a:rPr>
              <a:t>hiệu</a:t>
            </a:r>
            <a:r>
              <a:rPr lang="en-US" sz="2200" spc="-15" dirty="0" smtClean="0">
                <a:solidFill>
                  <a:srgbClr val="ED450F"/>
                </a:solidFill>
                <a:latin typeface="Microsoft YaHei UI"/>
                <a:cs typeface="Microsoft YaHei UI"/>
              </a:rPr>
              <a:t> </a:t>
            </a:r>
            <a:r>
              <a:rPr lang="en-US" sz="2200" spc="-15" dirty="0" err="1" smtClean="0">
                <a:solidFill>
                  <a:srgbClr val="ED450F"/>
                </a:solidFill>
                <a:latin typeface="Microsoft YaHei UI"/>
                <a:cs typeface="Microsoft YaHei UI"/>
              </a:rPr>
              <a:t>suất</a:t>
            </a:r>
            <a:r>
              <a:rPr lang="en-US" sz="2200" spc="-15" dirty="0" smtClean="0">
                <a:solidFill>
                  <a:srgbClr val="ED450F"/>
                </a:solidFill>
                <a:latin typeface="Microsoft YaHei UI"/>
                <a:cs typeface="Microsoft YaHei UI"/>
              </a:rPr>
              <a:t> </a:t>
            </a:r>
            <a:r>
              <a:rPr lang="en-US" sz="2200" spc="-15" dirty="0" err="1" smtClean="0">
                <a:solidFill>
                  <a:srgbClr val="ED450F"/>
                </a:solidFill>
                <a:latin typeface="Microsoft YaHei UI"/>
                <a:cs typeface="Microsoft YaHei UI"/>
              </a:rPr>
              <a:t>hàn</a:t>
            </a:r>
            <a:r>
              <a:rPr lang="en-US" sz="2200" spc="-15" dirty="0" smtClean="0">
                <a:solidFill>
                  <a:srgbClr val="ED450F"/>
                </a:solidFill>
                <a:latin typeface="Microsoft YaHei UI"/>
                <a:cs typeface="Microsoft YaHei UI"/>
              </a:rPr>
              <a:t> </a:t>
            </a:r>
            <a:r>
              <a:rPr lang="en-US" sz="2200" spc="-15" dirty="0" err="1" smtClean="0">
                <a:solidFill>
                  <a:srgbClr val="ED450F"/>
                </a:solidFill>
                <a:latin typeface="Microsoft YaHei UI"/>
                <a:cs typeface="Microsoft YaHei UI"/>
              </a:rPr>
              <a:t>tốt</a:t>
            </a:r>
            <a:r>
              <a:rPr lang="en-US" sz="2200" spc="-15" dirty="0" smtClean="0">
                <a:solidFill>
                  <a:srgbClr val="ED450F"/>
                </a:solidFill>
                <a:latin typeface="Microsoft YaHei UI"/>
                <a:cs typeface="Microsoft YaHei UI"/>
              </a:rPr>
              <a:t>.</a:t>
            </a:r>
            <a:endParaRPr lang="en-US" sz="2200" dirty="0" smtClean="0">
              <a:latin typeface="Microsoft YaHei UI"/>
              <a:cs typeface="Microsoft YaHei UI"/>
            </a:endParaRPr>
          </a:p>
          <a:p>
            <a:pPr marL="299085" indent="-286385">
              <a:lnSpc>
                <a:spcPct val="100000"/>
              </a:lnSpc>
              <a:spcBef>
                <a:spcPts val="1190"/>
              </a:spcBef>
              <a:buFont typeface="Wingdings"/>
              <a:buChar char=""/>
              <a:tabLst>
                <a:tab pos="299720" algn="l"/>
              </a:tabLst>
            </a:pPr>
            <a:r>
              <a:rPr lang="en-US" sz="2200" spc="-5" dirty="0" err="1" smtClean="0">
                <a:solidFill>
                  <a:srgbClr val="ED450F"/>
                </a:solidFill>
                <a:latin typeface="Microsoft YaHei UI"/>
                <a:cs typeface="Microsoft YaHei UI"/>
              </a:rPr>
              <a:t>Biến</a:t>
            </a:r>
            <a:r>
              <a:rPr lang="en-US" sz="2200" spc="-5" dirty="0" smtClean="0">
                <a:solidFill>
                  <a:srgbClr val="ED450F"/>
                </a:solidFill>
                <a:latin typeface="Microsoft YaHei UI"/>
                <a:cs typeface="Microsoft YaHei UI"/>
              </a:rPr>
              <a:t> </a:t>
            </a:r>
            <a:r>
              <a:rPr lang="en-US" sz="2200" spc="-5" dirty="0" err="1" smtClean="0">
                <a:solidFill>
                  <a:srgbClr val="ED450F"/>
                </a:solidFill>
                <a:latin typeface="Microsoft YaHei UI"/>
                <a:cs typeface="Microsoft YaHei UI"/>
              </a:rPr>
              <a:t>tính</a:t>
            </a:r>
            <a:r>
              <a:rPr lang="en-US" sz="2200" spc="-5" dirty="0" smtClean="0">
                <a:solidFill>
                  <a:srgbClr val="ED450F"/>
                </a:solidFill>
                <a:latin typeface="Microsoft YaHei UI"/>
                <a:cs typeface="Microsoft YaHei UI"/>
              </a:rPr>
              <a:t> </a:t>
            </a:r>
            <a:r>
              <a:rPr lang="en-US" sz="2200" spc="-5" dirty="0" err="1" smtClean="0">
                <a:solidFill>
                  <a:srgbClr val="ED450F"/>
                </a:solidFill>
                <a:latin typeface="Microsoft YaHei UI"/>
                <a:cs typeface="Microsoft YaHei UI"/>
              </a:rPr>
              <a:t>lạnh</a:t>
            </a:r>
            <a:r>
              <a:rPr sz="2200" b="1" spc="-5" smtClean="0">
                <a:solidFill>
                  <a:srgbClr val="ED450F"/>
                </a:solidFill>
                <a:latin typeface="Microsoft YaHei UI"/>
                <a:cs typeface="Microsoft YaHei UI"/>
              </a:rPr>
              <a:t>.</a:t>
            </a:r>
            <a:endParaRPr sz="2200">
              <a:latin typeface="Microsoft YaHei UI"/>
              <a:cs typeface="Microsoft YaHei U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558671" y="4097782"/>
            <a:ext cx="4320540" cy="0"/>
          </a:xfrm>
          <a:custGeom>
            <a:avLst/>
            <a:gdLst/>
            <a:ahLst/>
            <a:cxnLst/>
            <a:rect l="l" t="t" r="r" b="b"/>
            <a:pathLst>
              <a:path w="4320540">
                <a:moveTo>
                  <a:pt x="0" y="0"/>
                </a:moveTo>
                <a:lnTo>
                  <a:pt x="4320032" y="0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58671" y="6598145"/>
            <a:ext cx="8568055" cy="0"/>
          </a:xfrm>
          <a:custGeom>
            <a:avLst/>
            <a:gdLst/>
            <a:ahLst/>
            <a:cxnLst/>
            <a:rect l="l" t="t" r="r" b="b"/>
            <a:pathLst>
              <a:path w="8568055">
                <a:moveTo>
                  <a:pt x="0" y="0"/>
                </a:moveTo>
                <a:lnTo>
                  <a:pt x="8568055" y="0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6" y="640930"/>
            <a:ext cx="12190730" cy="488950"/>
          </a:xfrm>
          <a:custGeom>
            <a:avLst/>
            <a:gdLst/>
            <a:ahLst/>
            <a:cxnLst/>
            <a:rect l="l" t="t" r="r" b="b"/>
            <a:pathLst>
              <a:path w="12190730" h="488950">
                <a:moveTo>
                  <a:pt x="0" y="488607"/>
                </a:moveTo>
                <a:lnTo>
                  <a:pt x="12190349" y="488607"/>
                </a:lnTo>
                <a:lnTo>
                  <a:pt x="12190349" y="0"/>
                </a:lnTo>
                <a:lnTo>
                  <a:pt x="0" y="0"/>
                </a:lnTo>
                <a:lnTo>
                  <a:pt x="0" y="48860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0730" cy="625475"/>
          </a:xfrm>
          <a:custGeom>
            <a:avLst/>
            <a:gdLst/>
            <a:ahLst/>
            <a:cxnLst/>
            <a:rect l="l" t="t" r="r" b="b"/>
            <a:pathLst>
              <a:path w="12190730" h="625475">
                <a:moveTo>
                  <a:pt x="12190475" y="0"/>
                </a:moveTo>
                <a:lnTo>
                  <a:pt x="0" y="0"/>
                </a:lnTo>
                <a:lnTo>
                  <a:pt x="0" y="625220"/>
                </a:lnTo>
                <a:lnTo>
                  <a:pt x="12190475" y="625220"/>
                </a:lnTo>
                <a:lnTo>
                  <a:pt x="12190475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4238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4832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0950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434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086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44733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6035" y="763142"/>
            <a:ext cx="0" cy="270510"/>
          </a:xfrm>
          <a:custGeom>
            <a:avLst/>
            <a:gdLst/>
            <a:ahLst/>
            <a:cxnLst/>
            <a:rect l="l" t="t" r="r" b="b"/>
            <a:pathLst>
              <a:path h="270509">
                <a:moveTo>
                  <a:pt x="0" y="0"/>
                </a:moveTo>
                <a:lnTo>
                  <a:pt x="0" y="270001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25504" y="79298"/>
            <a:ext cx="543026" cy="507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60480" y="117474"/>
            <a:ext cx="729983" cy="371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18443" y="650811"/>
            <a:ext cx="1225384" cy="402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97307" y="192532"/>
            <a:ext cx="30854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Camera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Chống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Cháy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Nổ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97306" y="702564"/>
            <a:ext cx="307929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82700" algn="l"/>
              </a:tabLst>
            </a:pPr>
            <a:r>
              <a:rPr sz="3600" spc="-120" baseline="1157" dirty="0"/>
              <a:t>P</a:t>
            </a:r>
            <a:r>
              <a:rPr sz="3600" baseline="1157" dirty="0"/>
              <a:t>a</a:t>
            </a:r>
            <a:r>
              <a:rPr sz="3600" spc="112" baseline="1157" dirty="0"/>
              <a:t>r</a:t>
            </a:r>
            <a:r>
              <a:rPr sz="3600" baseline="1157" dirty="0"/>
              <a:t>t</a:t>
            </a:r>
            <a:r>
              <a:rPr sz="3600" spc="7" baseline="1157" dirty="0"/>
              <a:t> </a:t>
            </a:r>
            <a:r>
              <a:rPr sz="3600" spc="-7" baseline="1157" dirty="0">
                <a:latin typeface="Broadway"/>
                <a:cs typeface="Broadway"/>
              </a:rPr>
              <a:t>2</a:t>
            </a:r>
            <a:r>
              <a:rPr sz="3600" baseline="1157">
                <a:latin typeface="Broadway"/>
                <a:cs typeface="Broadway"/>
              </a:rPr>
              <a:t>	</a:t>
            </a:r>
            <a:r>
              <a:rPr lang="vi-VN" sz="2400" dirty="0" smtClean="0"/>
              <a:t>Tính Năng</a:t>
            </a:r>
            <a:endParaRPr sz="2400">
              <a:latin typeface="Broadway"/>
              <a:cs typeface="Broadway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53311" y="1251203"/>
            <a:ext cx="9395460" cy="29885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60831" y="4343907"/>
            <a:ext cx="9824085" cy="2171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 err="1" smtClean="0">
                <a:solidFill>
                  <a:srgbClr val="ED450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lang="en-US" sz="3200" b="1" dirty="0" smtClean="0">
                <a:solidFill>
                  <a:srgbClr val="ED450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ED450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3200" b="1" dirty="0" smtClean="0">
                <a:solidFill>
                  <a:srgbClr val="ED450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ED450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3200" b="1" dirty="0" smtClean="0">
                <a:solidFill>
                  <a:srgbClr val="ED450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ED450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</a:t>
            </a:r>
            <a:r>
              <a:rPr lang="en-US" sz="3200" b="1" dirty="0" smtClean="0">
                <a:solidFill>
                  <a:srgbClr val="ED450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ED450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Khép</a:t>
            </a:r>
            <a:r>
              <a:rPr lang="en-US" sz="3200" b="1" dirty="0" smtClean="0">
                <a:solidFill>
                  <a:srgbClr val="ED450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ED450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</a:t>
            </a:r>
            <a:endParaRPr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95655" indent="-286385">
              <a:lnSpc>
                <a:spcPct val="100000"/>
              </a:lnSpc>
              <a:spcBef>
                <a:spcPts val="1630"/>
              </a:spcBef>
              <a:buFont typeface="Wingdings"/>
              <a:buChar char=""/>
              <a:tabLst>
                <a:tab pos="796290" algn="l"/>
              </a:tabLst>
            </a:pPr>
            <a:r>
              <a:rPr lang="en-US" sz="2400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 trước </a:t>
            </a:r>
            <a:r>
              <a:rPr sz="2400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spc="-35" dirty="0" err="1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400" spc="-35" dirty="0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spc="-35" dirty="0" err="1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</a:t>
            </a:r>
            <a:r>
              <a:rPr lang="en-US" sz="2400" spc="-35" dirty="0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spc="-35" dirty="0" err="1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400" spc="-35" dirty="0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spc="-35" dirty="0" err="1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</a:t>
            </a:r>
            <a:r>
              <a:rPr lang="en-US" sz="2400" spc="-35" dirty="0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spc="-35" dirty="0" err="1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quang</a:t>
            </a:r>
            <a:r>
              <a:rPr lang="en-US" sz="2400" spc="-35" dirty="0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spc="-35" dirty="0" err="1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sz="2400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400" spc="-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vi-VN" sz="2400" spc="-5" dirty="0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chung: kính cường lực</a:t>
            </a:r>
            <a:r>
              <a:rPr sz="2400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sz="2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95655" indent="-286385">
              <a:lnSpc>
                <a:spcPct val="100000"/>
              </a:lnSpc>
              <a:spcBef>
                <a:spcPts val="1440"/>
              </a:spcBef>
              <a:buFont typeface="Wingdings"/>
              <a:buChar char=""/>
              <a:tabLst>
                <a:tab pos="796290" algn="l"/>
              </a:tabLst>
            </a:pPr>
            <a:r>
              <a:rPr lang="en-US" sz="2400" spc="-5" dirty="0" err="1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400" spc="-5" dirty="0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spc="-5" dirty="0" err="1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sz="2400" spc="-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spc="-15" dirty="0" err="1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2400" spc="-15" dirty="0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400" spc="-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85</a:t>
            </a:r>
            <a:r>
              <a:rPr sz="2400" spc="-5" dirty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sz="2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95655" indent="-286385">
              <a:lnSpc>
                <a:spcPct val="100000"/>
              </a:lnSpc>
              <a:spcBef>
                <a:spcPts val="1440"/>
              </a:spcBef>
              <a:buFont typeface="Wingdings"/>
              <a:buChar char=""/>
              <a:tabLst>
                <a:tab pos="796290" algn="l"/>
              </a:tabLst>
            </a:pPr>
            <a:r>
              <a:rPr lang="en-US" sz="2400" spc="-5" dirty="0" err="1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400" spc="-5" dirty="0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spc="-5" dirty="0" err="1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dầy</a:t>
            </a:r>
            <a:r>
              <a:rPr sz="2400" spc="-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sz="2400" spc="-7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400" spc="-10" dirty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10mm</a:t>
            </a:r>
            <a:endParaRPr sz="2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682997" y="1779904"/>
            <a:ext cx="2735199" cy="21083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83498" y="1714245"/>
            <a:ext cx="2079625" cy="21539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58671" y="1845563"/>
            <a:ext cx="2808351" cy="18722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6" y="640930"/>
            <a:ext cx="12190730" cy="488950"/>
          </a:xfrm>
          <a:custGeom>
            <a:avLst/>
            <a:gdLst/>
            <a:ahLst/>
            <a:cxnLst/>
            <a:rect l="l" t="t" r="r" b="b"/>
            <a:pathLst>
              <a:path w="12190730" h="488950">
                <a:moveTo>
                  <a:pt x="0" y="488607"/>
                </a:moveTo>
                <a:lnTo>
                  <a:pt x="12190349" y="488607"/>
                </a:lnTo>
                <a:lnTo>
                  <a:pt x="12190349" y="0"/>
                </a:lnTo>
                <a:lnTo>
                  <a:pt x="0" y="0"/>
                </a:lnTo>
                <a:lnTo>
                  <a:pt x="0" y="48860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0730" cy="625475"/>
          </a:xfrm>
          <a:custGeom>
            <a:avLst/>
            <a:gdLst/>
            <a:ahLst/>
            <a:cxnLst/>
            <a:rect l="l" t="t" r="r" b="b"/>
            <a:pathLst>
              <a:path w="12190730" h="625475">
                <a:moveTo>
                  <a:pt x="12190475" y="0"/>
                </a:moveTo>
                <a:lnTo>
                  <a:pt x="0" y="0"/>
                </a:lnTo>
                <a:lnTo>
                  <a:pt x="0" y="625220"/>
                </a:lnTo>
                <a:lnTo>
                  <a:pt x="12190475" y="625220"/>
                </a:lnTo>
                <a:lnTo>
                  <a:pt x="12190475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4238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4832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0950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434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086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44733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6035" y="763142"/>
            <a:ext cx="0" cy="270510"/>
          </a:xfrm>
          <a:custGeom>
            <a:avLst/>
            <a:gdLst/>
            <a:ahLst/>
            <a:cxnLst/>
            <a:rect l="l" t="t" r="r" b="b"/>
            <a:pathLst>
              <a:path h="270509">
                <a:moveTo>
                  <a:pt x="0" y="0"/>
                </a:moveTo>
                <a:lnTo>
                  <a:pt x="0" y="270001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25504" y="79298"/>
            <a:ext cx="543026" cy="507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60480" y="117474"/>
            <a:ext cx="729983" cy="371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18443" y="650811"/>
            <a:ext cx="1225384" cy="4027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97307" y="192532"/>
            <a:ext cx="30854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Camera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Chống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Cháy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Nổ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97306" y="702564"/>
            <a:ext cx="346029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82700" algn="l"/>
              </a:tabLst>
            </a:pPr>
            <a:r>
              <a:rPr sz="3600" spc="-120" baseline="1157" dirty="0"/>
              <a:t>P</a:t>
            </a:r>
            <a:r>
              <a:rPr sz="3600" baseline="1157" dirty="0"/>
              <a:t>a</a:t>
            </a:r>
            <a:r>
              <a:rPr sz="3600" spc="112" baseline="1157" dirty="0"/>
              <a:t>r</a:t>
            </a:r>
            <a:r>
              <a:rPr sz="3600" baseline="1157" dirty="0"/>
              <a:t>t</a:t>
            </a:r>
            <a:r>
              <a:rPr sz="3600" spc="7" baseline="1157" dirty="0"/>
              <a:t> </a:t>
            </a:r>
            <a:r>
              <a:rPr sz="3600" spc="-7" baseline="1157" dirty="0">
                <a:latin typeface="Broadway"/>
                <a:cs typeface="Broadway"/>
              </a:rPr>
              <a:t>2</a:t>
            </a:r>
            <a:r>
              <a:rPr sz="3600" baseline="1157">
                <a:latin typeface="Broadway"/>
                <a:cs typeface="Broadway"/>
              </a:rPr>
              <a:t>	</a:t>
            </a:r>
            <a:r>
              <a:rPr lang="vi-VN" sz="2400" dirty="0" smtClean="0"/>
              <a:t>Tính Năng</a:t>
            </a:r>
            <a:endParaRPr sz="2400">
              <a:latin typeface="Broadway"/>
              <a:cs typeface="Broadway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93916" y="1938364"/>
            <a:ext cx="5507483" cy="29751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spc="-25" smtClean="0">
                <a:solidFill>
                  <a:srgbClr val="ED450F"/>
                </a:solidFill>
                <a:latin typeface="Arial Black"/>
                <a:cs typeface="Arial Black"/>
              </a:rPr>
              <a:t>    Thiết </a:t>
            </a:r>
            <a:r>
              <a:rPr lang="en-US" sz="3200" b="1" spc="-25" dirty="0" err="1" smtClean="0">
                <a:solidFill>
                  <a:srgbClr val="ED450F"/>
                </a:solidFill>
                <a:latin typeface="Arial Black"/>
                <a:cs typeface="Arial Black"/>
              </a:rPr>
              <a:t>bị</a:t>
            </a:r>
            <a:r>
              <a:rPr lang="en-US" sz="3200" b="1" spc="-25" dirty="0" smtClean="0">
                <a:solidFill>
                  <a:srgbClr val="ED450F"/>
                </a:solidFill>
                <a:latin typeface="Arial Black"/>
                <a:cs typeface="Arial Black"/>
              </a:rPr>
              <a:t> Test</a:t>
            </a:r>
            <a:endParaRPr sz="32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</a:pPr>
            <a:endParaRPr sz="3200">
              <a:latin typeface="Times New Roman"/>
              <a:cs typeface="Times New Roman"/>
            </a:endParaRPr>
          </a:p>
          <a:p>
            <a:pPr marL="662940" indent="-286385">
              <a:lnSpc>
                <a:spcPct val="100000"/>
              </a:lnSpc>
              <a:spcBef>
                <a:spcPts val="2190"/>
              </a:spcBef>
              <a:buFont typeface="Wingdings"/>
              <a:buChar char=""/>
              <a:tabLst>
                <a:tab pos="663575" algn="l"/>
              </a:tabLst>
            </a:pPr>
            <a:r>
              <a:rPr lang="en-US" sz="2400" spc="-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Thiết</a:t>
            </a:r>
            <a:r>
              <a:rPr lang="en-US" sz="2400" spc="-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400" spc="-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bị</a:t>
            </a:r>
            <a:r>
              <a:rPr lang="en-US" sz="2400" spc="-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test </a:t>
            </a:r>
            <a:r>
              <a:rPr lang="en-US" sz="2400" spc="-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độ</a:t>
            </a:r>
            <a:r>
              <a:rPr lang="en-US" sz="2400" spc="-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an </a:t>
            </a:r>
            <a:r>
              <a:rPr lang="en-US" sz="2400" spc="-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toàn</a:t>
            </a:r>
            <a:endParaRPr sz="2400">
              <a:latin typeface="Microsoft YaHei UI"/>
              <a:cs typeface="Microsoft YaHei UI"/>
            </a:endParaRPr>
          </a:p>
          <a:p>
            <a:pPr marL="662940" indent="-286385">
              <a:lnSpc>
                <a:spcPct val="100000"/>
              </a:lnSpc>
              <a:spcBef>
                <a:spcPts val="575"/>
              </a:spcBef>
              <a:buFont typeface="Wingdings"/>
              <a:buChar char=""/>
              <a:tabLst>
                <a:tab pos="663575" algn="l"/>
              </a:tabLst>
            </a:pPr>
            <a:r>
              <a:rPr lang="en-US" sz="2400" spc="-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Thiết</a:t>
            </a:r>
            <a:r>
              <a:rPr lang="en-US" sz="2400" spc="-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400" spc="-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bị</a:t>
            </a:r>
            <a:r>
              <a:rPr lang="en-US" sz="2400" spc="-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test </a:t>
            </a:r>
            <a:r>
              <a:rPr lang="en-US" sz="2400" spc="-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thủy</a:t>
            </a:r>
            <a:r>
              <a:rPr lang="en-US" sz="2400" spc="-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400" spc="-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tĩnh</a:t>
            </a:r>
            <a:endParaRPr lang="en-US" sz="2400" spc="-5" dirty="0" smtClean="0">
              <a:solidFill>
                <a:srgbClr val="252525"/>
              </a:solidFill>
              <a:latin typeface="Microsoft YaHei UI"/>
              <a:cs typeface="Microsoft YaHei UI"/>
            </a:endParaRPr>
          </a:p>
          <a:p>
            <a:pPr marL="662940" indent="-286385">
              <a:lnSpc>
                <a:spcPct val="100000"/>
              </a:lnSpc>
              <a:spcBef>
                <a:spcPts val="575"/>
              </a:spcBef>
              <a:buFont typeface="Wingdings"/>
              <a:buChar char=""/>
              <a:tabLst>
                <a:tab pos="663575" algn="l"/>
              </a:tabLst>
            </a:pPr>
            <a:r>
              <a:rPr lang="en-US" sz="2400" spc="-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Thiết</a:t>
            </a:r>
            <a:r>
              <a:rPr lang="en-US" sz="2400" spc="-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400" spc="-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bị</a:t>
            </a:r>
            <a:r>
              <a:rPr lang="en-US" sz="2400" spc="-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test </a:t>
            </a:r>
            <a:r>
              <a:rPr lang="en-US" sz="2400" spc="-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độ</a:t>
            </a:r>
            <a:r>
              <a:rPr lang="en-US" sz="2400" spc="-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400" spc="-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nhám</a:t>
            </a:r>
            <a:r>
              <a:rPr lang="en-US" sz="2400" spc="-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400" spc="-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bề</a:t>
            </a:r>
            <a:r>
              <a:rPr lang="en-US" sz="2400" spc="-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400" spc="-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mặt</a:t>
            </a:r>
            <a:endParaRPr lang="en-US" sz="2400" spc="-5" dirty="0" smtClean="0">
              <a:solidFill>
                <a:srgbClr val="252525"/>
              </a:solidFill>
              <a:latin typeface="Microsoft YaHei UI"/>
              <a:cs typeface="Microsoft YaHei UI"/>
            </a:endParaRPr>
          </a:p>
          <a:p>
            <a:pPr marL="662940" indent="-286385">
              <a:lnSpc>
                <a:spcPct val="100000"/>
              </a:lnSpc>
              <a:spcBef>
                <a:spcPts val="575"/>
              </a:spcBef>
              <a:buFont typeface="Wingdings"/>
              <a:buChar char=""/>
              <a:tabLst>
                <a:tab pos="663575" algn="l"/>
              </a:tabLst>
            </a:pPr>
            <a:r>
              <a:rPr sz="2400" spc="-15" smtClean="0">
                <a:solidFill>
                  <a:srgbClr val="252525"/>
                </a:solidFill>
                <a:latin typeface="Microsoft YaHei UI"/>
                <a:cs typeface="Microsoft YaHei UI"/>
              </a:rPr>
              <a:t>Micrometer</a:t>
            </a:r>
            <a:endParaRPr sz="2400">
              <a:latin typeface="Microsoft YaHei UI"/>
              <a:cs typeface="Microsoft YaHei U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14652" y="3861942"/>
            <a:ext cx="3352165" cy="13448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14652" y="2212809"/>
            <a:ext cx="3315462" cy="12131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6" y="640930"/>
            <a:ext cx="12190730" cy="488950"/>
          </a:xfrm>
          <a:custGeom>
            <a:avLst/>
            <a:gdLst/>
            <a:ahLst/>
            <a:cxnLst/>
            <a:rect l="l" t="t" r="r" b="b"/>
            <a:pathLst>
              <a:path w="12190730" h="488950">
                <a:moveTo>
                  <a:pt x="0" y="488607"/>
                </a:moveTo>
                <a:lnTo>
                  <a:pt x="12190349" y="488607"/>
                </a:lnTo>
                <a:lnTo>
                  <a:pt x="12190349" y="0"/>
                </a:lnTo>
                <a:lnTo>
                  <a:pt x="0" y="0"/>
                </a:lnTo>
                <a:lnTo>
                  <a:pt x="0" y="48860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0730" cy="625475"/>
          </a:xfrm>
          <a:custGeom>
            <a:avLst/>
            <a:gdLst/>
            <a:ahLst/>
            <a:cxnLst/>
            <a:rect l="l" t="t" r="r" b="b"/>
            <a:pathLst>
              <a:path w="12190730" h="625475">
                <a:moveTo>
                  <a:pt x="12190475" y="0"/>
                </a:moveTo>
                <a:lnTo>
                  <a:pt x="0" y="0"/>
                </a:lnTo>
                <a:lnTo>
                  <a:pt x="0" y="625220"/>
                </a:lnTo>
                <a:lnTo>
                  <a:pt x="12190475" y="625220"/>
                </a:lnTo>
                <a:lnTo>
                  <a:pt x="12190475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4238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4832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0950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434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086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44733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6035" y="763142"/>
            <a:ext cx="0" cy="270510"/>
          </a:xfrm>
          <a:custGeom>
            <a:avLst/>
            <a:gdLst/>
            <a:ahLst/>
            <a:cxnLst/>
            <a:rect l="l" t="t" r="r" b="b"/>
            <a:pathLst>
              <a:path h="270509">
                <a:moveTo>
                  <a:pt x="0" y="0"/>
                </a:moveTo>
                <a:lnTo>
                  <a:pt x="0" y="270001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25504" y="79298"/>
            <a:ext cx="543026" cy="507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60480" y="117474"/>
            <a:ext cx="729983" cy="371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18443" y="650811"/>
            <a:ext cx="1225384" cy="402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97307" y="192532"/>
            <a:ext cx="30854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Camera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Chống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Cháy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Nổ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97306" y="702564"/>
            <a:ext cx="353649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82700" algn="l"/>
              </a:tabLst>
            </a:pPr>
            <a:r>
              <a:rPr sz="3600" spc="-120" baseline="1157" dirty="0"/>
              <a:t>P</a:t>
            </a:r>
            <a:r>
              <a:rPr sz="3600" baseline="1157" dirty="0"/>
              <a:t>a</a:t>
            </a:r>
            <a:r>
              <a:rPr sz="3600" spc="112" baseline="1157" dirty="0"/>
              <a:t>r</a:t>
            </a:r>
            <a:r>
              <a:rPr sz="3600" baseline="1157" dirty="0"/>
              <a:t>t</a:t>
            </a:r>
            <a:r>
              <a:rPr sz="3600" spc="7" baseline="1157" dirty="0"/>
              <a:t> </a:t>
            </a:r>
            <a:r>
              <a:rPr sz="3600" spc="-7" baseline="1157" dirty="0">
                <a:latin typeface="Broadway"/>
                <a:cs typeface="Broadway"/>
              </a:rPr>
              <a:t>2</a:t>
            </a:r>
            <a:r>
              <a:rPr sz="3600" baseline="1157">
                <a:latin typeface="Broadway"/>
                <a:cs typeface="Broadway"/>
              </a:rPr>
              <a:t>	</a:t>
            </a:r>
            <a:r>
              <a:rPr lang="vi-VN" sz="2400" dirty="0" smtClean="0"/>
              <a:t>Tính Năng</a:t>
            </a:r>
            <a:endParaRPr sz="2400">
              <a:latin typeface="Broadway"/>
              <a:cs typeface="Broadway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58896" y="1125600"/>
            <a:ext cx="6192647" cy="27816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57200" y="3907281"/>
            <a:ext cx="8689975" cy="283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spc="20" smtClean="0">
                <a:solidFill>
                  <a:srgbClr val="ED450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 Số Thiết Kế</a:t>
            </a:r>
            <a:endParaRPr sz="32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372870" indent="-286385">
              <a:lnSpc>
                <a:spcPct val="100000"/>
              </a:lnSpc>
              <a:spcBef>
                <a:spcPts val="1120"/>
              </a:spcBef>
              <a:buFont typeface="Wingdings"/>
              <a:buChar char=""/>
              <a:tabLst>
                <a:tab pos="1373505" algn="l"/>
              </a:tabLst>
            </a:pPr>
            <a:r>
              <a:rPr lang="en-US" sz="2400" spc="-10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 dày bề mặt chống cháy nổ </a:t>
            </a:r>
            <a:r>
              <a:rPr sz="2400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sz="2400" spc="-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r>
              <a:rPr sz="2400" spc="5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400" spc="-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mm</a:t>
            </a:r>
            <a:endParaRPr sz="24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372870" indent="-286385">
              <a:lnSpc>
                <a:spcPct val="100000"/>
              </a:lnSpc>
              <a:spcBef>
                <a:spcPts val="720"/>
              </a:spcBef>
              <a:buFont typeface="Wingdings"/>
              <a:buChar char=""/>
              <a:tabLst>
                <a:tab pos="1373505" algn="l"/>
              </a:tabLst>
            </a:pPr>
            <a:r>
              <a:rPr lang="en-US" sz="2400" spc="-1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 rộng vít nối</a:t>
            </a:r>
            <a:r>
              <a:rPr sz="2400" spc="-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sz="2400" spc="-1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12mm(</a:t>
            </a:r>
            <a:r>
              <a:rPr lang="en-US" sz="2400" spc="-1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 chuẩn</a:t>
            </a:r>
            <a:r>
              <a:rPr sz="2400" spc="-1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sz="2400" spc="8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400" spc="-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8mm)</a:t>
            </a:r>
            <a:endParaRPr sz="24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372870" indent="-286385">
              <a:lnSpc>
                <a:spcPct val="100000"/>
              </a:lnSpc>
              <a:spcBef>
                <a:spcPts val="720"/>
              </a:spcBef>
              <a:buFont typeface="Wingdings"/>
              <a:buChar char=""/>
              <a:tabLst>
                <a:tab pos="1373505" algn="l"/>
              </a:tabLst>
            </a:pPr>
            <a:r>
              <a:rPr lang="en-US" sz="2400" spc="-1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 vít bề mặt khớp</a:t>
            </a:r>
            <a:r>
              <a:rPr sz="2400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sz="2400" spc="-1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8(</a:t>
            </a:r>
            <a:r>
              <a:rPr lang="en-US" sz="2400" spc="-1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 chuẩn</a:t>
            </a:r>
            <a:r>
              <a:rPr sz="2400" spc="-1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sz="2400" spc="2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400" spc="-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5)</a:t>
            </a:r>
            <a:endParaRPr sz="24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372870" indent="-286385">
              <a:lnSpc>
                <a:spcPct val="100000"/>
              </a:lnSpc>
              <a:spcBef>
                <a:spcPts val="720"/>
              </a:spcBef>
              <a:buFont typeface="Wingdings"/>
              <a:buChar char=""/>
              <a:tabLst>
                <a:tab pos="1373505" algn="l"/>
              </a:tabLst>
            </a:pPr>
            <a:r>
              <a:rPr lang="en-US" sz="2400" spc="-10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 Nhám</a:t>
            </a:r>
            <a:r>
              <a:rPr sz="2400" spc="-10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sz="2400" spc="-1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1.6wm(</a:t>
            </a:r>
            <a:r>
              <a:rPr lang="en-US" sz="2400" spc="-1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 chuẩn</a:t>
            </a:r>
            <a:r>
              <a:rPr sz="2400" spc="-1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sz="2400" spc="-10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400" spc="-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6wm)</a:t>
            </a:r>
            <a:endParaRPr sz="240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372870" indent="-286385">
              <a:lnSpc>
                <a:spcPct val="100000"/>
              </a:lnSpc>
              <a:spcBef>
                <a:spcPts val="720"/>
              </a:spcBef>
              <a:buFont typeface="Wingdings"/>
              <a:buChar char=""/>
              <a:tabLst>
                <a:tab pos="1373505" algn="l"/>
              </a:tabLst>
            </a:pPr>
            <a:r>
              <a:rPr lang="en-US" sz="2400" spc="-5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 dầy nhựa Epoxy gắp, lắp thiết bị</a:t>
            </a:r>
            <a:r>
              <a:rPr sz="2400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sz="2400" spc="70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400" spc="-10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10mm</a:t>
            </a:r>
            <a:endParaRPr sz="2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12775"/>
            <a:ext cx="12190730" cy="488950"/>
          </a:xfrm>
          <a:custGeom>
            <a:avLst/>
            <a:gdLst/>
            <a:ahLst/>
            <a:cxnLst/>
            <a:rect l="l" t="t" r="r" b="b"/>
            <a:pathLst>
              <a:path w="12190730" h="488950">
                <a:moveTo>
                  <a:pt x="0" y="488607"/>
                </a:moveTo>
                <a:lnTo>
                  <a:pt x="12190349" y="488607"/>
                </a:lnTo>
                <a:lnTo>
                  <a:pt x="12190349" y="0"/>
                </a:lnTo>
                <a:lnTo>
                  <a:pt x="0" y="0"/>
                </a:lnTo>
                <a:lnTo>
                  <a:pt x="0" y="48860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0730" cy="625475"/>
          </a:xfrm>
          <a:custGeom>
            <a:avLst/>
            <a:gdLst/>
            <a:ahLst/>
            <a:cxnLst/>
            <a:rect l="l" t="t" r="r" b="b"/>
            <a:pathLst>
              <a:path w="12190730" h="625475">
                <a:moveTo>
                  <a:pt x="12190475" y="0"/>
                </a:moveTo>
                <a:lnTo>
                  <a:pt x="0" y="0"/>
                </a:lnTo>
                <a:lnTo>
                  <a:pt x="0" y="625220"/>
                </a:lnTo>
                <a:lnTo>
                  <a:pt x="12190475" y="625220"/>
                </a:lnTo>
                <a:lnTo>
                  <a:pt x="12190475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4238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4832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0950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434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086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44733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6035" y="763142"/>
            <a:ext cx="0" cy="270510"/>
          </a:xfrm>
          <a:custGeom>
            <a:avLst/>
            <a:gdLst/>
            <a:ahLst/>
            <a:cxnLst/>
            <a:rect l="l" t="t" r="r" b="b"/>
            <a:pathLst>
              <a:path h="270509">
                <a:moveTo>
                  <a:pt x="0" y="0"/>
                </a:moveTo>
                <a:lnTo>
                  <a:pt x="0" y="270001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25504" y="79298"/>
            <a:ext cx="543026" cy="507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60480" y="117474"/>
            <a:ext cx="729983" cy="371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18443" y="650811"/>
            <a:ext cx="1225384" cy="402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97307" y="192532"/>
            <a:ext cx="30854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Camera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Chống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Cháy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Nổ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97306" y="702564"/>
            <a:ext cx="323169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82700" algn="l"/>
              </a:tabLst>
            </a:pPr>
            <a:r>
              <a:rPr sz="3600" spc="-120" baseline="1157" dirty="0"/>
              <a:t>P</a:t>
            </a:r>
            <a:r>
              <a:rPr sz="3600" baseline="1157" dirty="0"/>
              <a:t>a</a:t>
            </a:r>
            <a:r>
              <a:rPr sz="3600" spc="112" baseline="1157" dirty="0"/>
              <a:t>r</a:t>
            </a:r>
            <a:r>
              <a:rPr sz="3600" baseline="1157" dirty="0"/>
              <a:t>t</a:t>
            </a:r>
            <a:r>
              <a:rPr sz="3600" spc="7" baseline="1157" dirty="0"/>
              <a:t> </a:t>
            </a:r>
            <a:r>
              <a:rPr sz="3600" spc="-7" baseline="1157" dirty="0">
                <a:latin typeface="Broadway"/>
                <a:cs typeface="Broadway"/>
              </a:rPr>
              <a:t>2</a:t>
            </a:r>
            <a:r>
              <a:rPr sz="3600" baseline="1157">
                <a:latin typeface="Broadway"/>
                <a:cs typeface="Broadway"/>
              </a:rPr>
              <a:t>	</a:t>
            </a:r>
            <a:r>
              <a:rPr lang="vi-VN" sz="2400" dirty="0" smtClean="0"/>
              <a:t>Tính Năng</a:t>
            </a:r>
            <a:endParaRPr sz="2400">
              <a:latin typeface="Broadway"/>
              <a:cs typeface="Broadway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3903" y="1387094"/>
            <a:ext cx="2377440" cy="48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 err="1" smtClean="0">
                <a:solidFill>
                  <a:srgbClr val="ED450F"/>
                </a:solidFill>
                <a:latin typeface="Arial Black"/>
                <a:cs typeface="Arial Black"/>
              </a:rPr>
              <a:t>Phụ</a:t>
            </a:r>
            <a:r>
              <a:rPr lang="en-US" sz="3200" b="1" dirty="0" smtClean="0">
                <a:solidFill>
                  <a:srgbClr val="ED450F"/>
                </a:solidFill>
                <a:latin typeface="Arial Black"/>
                <a:cs typeface="Arial Black"/>
              </a:rPr>
              <a:t> </a:t>
            </a:r>
            <a:r>
              <a:rPr lang="en-US" sz="3200" b="1" dirty="0" err="1" smtClean="0">
                <a:solidFill>
                  <a:srgbClr val="ED450F"/>
                </a:solidFill>
                <a:latin typeface="Arial Black"/>
                <a:cs typeface="Arial Black"/>
              </a:rPr>
              <a:t>Kiện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28356" y="5988100"/>
            <a:ext cx="3806190" cy="379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400" b="1" spc="-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Ống</a:t>
            </a:r>
            <a:r>
              <a:rPr lang="en-US" sz="2400" b="1" spc="-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400" b="1" spc="-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Dẫn</a:t>
            </a:r>
            <a:r>
              <a:rPr lang="en-US" sz="2400" b="1" spc="-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400" b="1" spc="-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Mềm</a:t>
            </a:r>
            <a:r>
              <a:rPr lang="en-US" sz="2400" b="1" spc="-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400" b="1" spc="-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Dẻo</a:t>
            </a:r>
            <a:endParaRPr sz="2400">
              <a:latin typeface="Microsoft YaHei UI"/>
              <a:cs typeface="Microsoft YaHei U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358378" y="4779086"/>
            <a:ext cx="2020316" cy="11003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926584" y="5988100"/>
            <a:ext cx="2005330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400" b="1" spc="-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Hộp</a:t>
            </a:r>
            <a:r>
              <a:rPr lang="en-US" sz="2400" b="1" spc="-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400" b="1" spc="-5" dirty="0" err="1">
                <a:solidFill>
                  <a:srgbClr val="252525"/>
                </a:solidFill>
                <a:latin typeface="Microsoft YaHei UI"/>
                <a:cs typeface="Microsoft YaHei UI"/>
              </a:rPr>
              <a:t>D</a:t>
            </a:r>
            <a:r>
              <a:rPr lang="en-US" sz="2400" b="1" spc="-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ây</a:t>
            </a:r>
            <a:endParaRPr sz="2400">
              <a:latin typeface="Microsoft YaHei UI"/>
              <a:cs typeface="Microsoft YaHei UI"/>
            </a:endParaRPr>
          </a:p>
          <a:p>
            <a:pPr marL="70485" algn="ctr">
              <a:lnSpc>
                <a:spcPct val="100000"/>
              </a:lnSpc>
              <a:spcBef>
                <a:spcPts val="15"/>
              </a:spcBef>
            </a:pPr>
            <a:r>
              <a:rPr sz="2000" dirty="0">
                <a:solidFill>
                  <a:srgbClr val="252525"/>
                </a:solidFill>
                <a:latin typeface="Microsoft YaHei UI"/>
                <a:cs typeface="Microsoft YaHei UI"/>
              </a:rPr>
              <a:t>(ф376x175mm)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936490" y="4231639"/>
            <a:ext cx="1919223" cy="16826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86477" y="2086482"/>
            <a:ext cx="1566036" cy="13213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903470" y="3488690"/>
            <a:ext cx="200533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400" b="1" spc="-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Hộp</a:t>
            </a:r>
            <a:r>
              <a:rPr lang="en-US" sz="2400" b="1" spc="-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400" b="1" spc="-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Dây</a:t>
            </a:r>
            <a:endParaRPr lang="en-US" sz="2400" b="1" spc="-5" dirty="0">
              <a:solidFill>
                <a:srgbClr val="252525"/>
              </a:solidFill>
              <a:latin typeface="Microsoft YaHei UI"/>
              <a:cs typeface="Microsoft YaHei UI"/>
            </a:endParaRPr>
          </a:p>
          <a:p>
            <a:pPr marL="12700" algn="ctr">
              <a:lnSpc>
                <a:spcPct val="100000"/>
              </a:lnSpc>
            </a:pPr>
            <a:r>
              <a:rPr sz="2000" spc="-5" smtClean="0">
                <a:solidFill>
                  <a:srgbClr val="252525"/>
                </a:solidFill>
                <a:latin typeface="Microsoft YaHei UI"/>
                <a:cs typeface="Microsoft YaHei UI"/>
              </a:rPr>
              <a:t>(ф227x84mm</a:t>
            </a:r>
            <a:r>
              <a:rPr sz="2000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)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825244" y="5988100"/>
            <a:ext cx="1824989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spc="-2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Gắn</a:t>
            </a:r>
            <a:r>
              <a:rPr lang="en-US" sz="2400" b="1" spc="-2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400" b="1" spc="-2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Tường</a:t>
            </a:r>
            <a:endParaRPr sz="2400">
              <a:latin typeface="Microsoft YaHei UI"/>
              <a:cs typeface="Microsoft YaHei UI"/>
            </a:endParaRPr>
          </a:p>
          <a:p>
            <a:pPr marL="635" algn="ctr">
              <a:lnSpc>
                <a:spcPct val="100000"/>
              </a:lnSpc>
              <a:spcBef>
                <a:spcPts val="15"/>
              </a:spcBef>
            </a:pPr>
            <a:r>
              <a:rPr lang="en-US" sz="2000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(Cho </a:t>
            </a:r>
            <a:r>
              <a:rPr sz="2000" smtClean="0">
                <a:solidFill>
                  <a:srgbClr val="252525"/>
                </a:solidFill>
                <a:latin typeface="Microsoft YaHei UI"/>
                <a:cs typeface="Microsoft YaHei UI"/>
              </a:rPr>
              <a:t>PTZ</a:t>
            </a:r>
            <a:r>
              <a:rPr sz="2000" dirty="0">
                <a:solidFill>
                  <a:srgbClr val="252525"/>
                </a:solidFill>
                <a:latin typeface="Microsoft YaHei UI"/>
                <a:cs typeface="Microsoft YaHei UI"/>
              </a:rPr>
              <a:t>)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783842" y="4878590"/>
            <a:ext cx="2050923" cy="9128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107171" y="3458591"/>
            <a:ext cx="2391410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b="1" spc="-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Gắn</a:t>
            </a:r>
            <a:r>
              <a:rPr lang="en-US" sz="2400" b="1" spc="-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Adapter</a:t>
            </a:r>
            <a:endParaRPr sz="2400">
              <a:latin typeface="Microsoft YaHei UI"/>
              <a:cs typeface="Microsoft YaHei UI"/>
            </a:endParaRPr>
          </a:p>
          <a:p>
            <a:pPr marL="45720">
              <a:lnSpc>
                <a:spcPct val="100000"/>
              </a:lnSpc>
              <a:spcBef>
                <a:spcPts val="15"/>
              </a:spcBef>
            </a:pPr>
            <a:r>
              <a:rPr sz="2000" smtClean="0">
                <a:solidFill>
                  <a:srgbClr val="252525"/>
                </a:solidFill>
                <a:latin typeface="Microsoft YaHei UI"/>
                <a:cs typeface="Microsoft YaHei UI"/>
              </a:rPr>
              <a:t>(</a:t>
            </a:r>
            <a:r>
              <a:rPr lang="en-US" sz="2000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Cho</a:t>
            </a:r>
            <a:r>
              <a:rPr sz="200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000" dirty="0">
                <a:solidFill>
                  <a:srgbClr val="252525"/>
                </a:solidFill>
                <a:latin typeface="Microsoft YaHei UI"/>
                <a:cs typeface="Microsoft YaHei UI"/>
              </a:rPr>
              <a:t>bullet</a:t>
            </a:r>
            <a:r>
              <a:rPr sz="2000" spc="-80" dirty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000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camera)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751823" y="2352090"/>
            <a:ext cx="1099439" cy="9745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61235" y="2399042"/>
            <a:ext cx="2050923" cy="8905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632330" y="3458591"/>
            <a:ext cx="2320925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lang="en-US" sz="2400" b="1" spc="-2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Gắn</a:t>
            </a:r>
            <a:r>
              <a:rPr lang="en-US" sz="2400" b="1" spc="-2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400" b="1" spc="-2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Tường</a:t>
            </a:r>
            <a:endParaRPr sz="2400">
              <a:latin typeface="Microsoft YaHei UI"/>
              <a:cs typeface="Microsoft YaHei UI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2000" smtClean="0">
                <a:solidFill>
                  <a:srgbClr val="252525"/>
                </a:solidFill>
                <a:latin typeface="Microsoft YaHei UI"/>
                <a:cs typeface="Microsoft YaHei UI"/>
              </a:rPr>
              <a:t>(</a:t>
            </a:r>
            <a:r>
              <a:rPr lang="en-US" sz="2000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Cho</a:t>
            </a:r>
            <a:r>
              <a:rPr sz="200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000" dirty="0">
                <a:solidFill>
                  <a:srgbClr val="252525"/>
                </a:solidFill>
                <a:latin typeface="Microsoft YaHei UI"/>
                <a:cs typeface="Microsoft YaHei UI"/>
              </a:rPr>
              <a:t>bullet</a:t>
            </a:r>
            <a:r>
              <a:rPr sz="2000" spc="-95" dirty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000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camera)</a:t>
            </a:r>
            <a:endParaRPr sz="2000">
              <a:latin typeface="Microsoft YaHei UI"/>
              <a:cs typeface="Microsoft YaHei U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0730" cy="6859905"/>
          </a:xfrm>
          <a:custGeom>
            <a:avLst/>
            <a:gdLst/>
            <a:ahLst/>
            <a:cxnLst/>
            <a:rect l="l" t="t" r="r" b="b"/>
            <a:pathLst>
              <a:path w="12190730" h="6859905">
                <a:moveTo>
                  <a:pt x="0" y="6859651"/>
                </a:moveTo>
                <a:lnTo>
                  <a:pt x="12190349" y="6859651"/>
                </a:lnTo>
                <a:lnTo>
                  <a:pt x="12190349" y="0"/>
                </a:lnTo>
                <a:lnTo>
                  <a:pt x="0" y="0"/>
                </a:lnTo>
                <a:lnTo>
                  <a:pt x="0" y="6859651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4238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54832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90950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43417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508617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44733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16253" y="1498218"/>
            <a:ext cx="5977255" cy="0"/>
          </a:xfrm>
          <a:custGeom>
            <a:avLst/>
            <a:gdLst/>
            <a:ahLst/>
            <a:cxnLst/>
            <a:rect l="l" t="t" r="r" b="b"/>
            <a:pathLst>
              <a:path w="5977255">
                <a:moveTo>
                  <a:pt x="597669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26655" y="4005833"/>
            <a:ext cx="5977255" cy="0"/>
          </a:xfrm>
          <a:custGeom>
            <a:avLst/>
            <a:gdLst/>
            <a:ahLst/>
            <a:cxnLst/>
            <a:rect l="l" t="t" r="r" b="b"/>
            <a:pathLst>
              <a:path w="5977255">
                <a:moveTo>
                  <a:pt x="597670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12190476" cy="68595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985895" y="1577847"/>
            <a:ext cx="4557268" cy="683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034">
              <a:lnSpc>
                <a:spcPct val="100000"/>
              </a:lnSpc>
            </a:pPr>
            <a:r>
              <a:rPr/>
              <a:t>03</a:t>
            </a:r>
            <a:r>
              <a:rPr spc="-85"/>
              <a:t> </a:t>
            </a:r>
            <a:r>
              <a:rPr lang="en-US" spc="-5" dirty="0" err="1" smtClean="0"/>
              <a:t>Hiệu</a:t>
            </a:r>
            <a:r>
              <a:rPr lang="en-US" spc="-5" dirty="0" smtClean="0"/>
              <a:t> </a:t>
            </a:r>
            <a:r>
              <a:rPr lang="en-US" spc="-5" dirty="0" err="1" smtClean="0"/>
              <a:t>Suất</a:t>
            </a:r>
            <a:endParaRPr spc="-5" dirty="0"/>
          </a:p>
        </p:txBody>
      </p:sp>
      <p:sp>
        <p:nvSpPr>
          <p:cNvPr id="13" name="object 13"/>
          <p:cNvSpPr txBox="1"/>
          <p:nvPr/>
        </p:nvSpPr>
        <p:spPr>
          <a:xfrm>
            <a:off x="1293304" y="2355176"/>
            <a:ext cx="7576820" cy="575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0" spc="-10" dirty="0">
                <a:solidFill>
                  <a:srgbClr val="A6A6A6"/>
                </a:solidFill>
                <a:latin typeface="Calibri Light"/>
                <a:cs typeface="Calibri Light"/>
              </a:rPr>
              <a:t>DAHUA TECHNOLOGY</a:t>
            </a:r>
            <a:r>
              <a:rPr sz="1400" b="0" spc="-114" dirty="0">
                <a:solidFill>
                  <a:srgbClr val="A6A6A6"/>
                </a:solidFill>
                <a:latin typeface="Calibri Light"/>
                <a:cs typeface="Calibri Light"/>
              </a:rPr>
              <a:t> </a:t>
            </a:r>
            <a:r>
              <a:rPr sz="1400" b="0" spc="-5" dirty="0">
                <a:solidFill>
                  <a:srgbClr val="A6A6A6"/>
                </a:solidFill>
                <a:latin typeface="Calibri Light"/>
                <a:cs typeface="Calibri Light"/>
              </a:rPr>
              <a:t>DESIGN</a:t>
            </a:r>
            <a:endParaRPr sz="1400">
              <a:latin typeface="Calibri Light"/>
              <a:cs typeface="Calibri Light"/>
            </a:endParaRPr>
          </a:p>
          <a:p>
            <a:pPr marL="2325370">
              <a:lnSpc>
                <a:spcPct val="100000"/>
              </a:lnSpc>
              <a:spcBef>
                <a:spcPts val="590"/>
              </a:spcBef>
            </a:pPr>
            <a:r>
              <a:rPr sz="1800">
                <a:solidFill>
                  <a:srgbClr val="EB4503"/>
                </a:solidFill>
                <a:latin typeface="Microsoft YaHei UI"/>
                <a:cs typeface="Microsoft YaHei UI"/>
              </a:rPr>
              <a:t>Image </a:t>
            </a:r>
            <a:r>
              <a:rPr lang="en-US" sz="1800" dirty="0" err="1" smtClean="0">
                <a:solidFill>
                  <a:srgbClr val="EB4503"/>
                </a:solidFill>
                <a:latin typeface="Microsoft YaHei UI"/>
                <a:cs typeface="Microsoft YaHei UI"/>
              </a:rPr>
              <a:t>Hiệu</a:t>
            </a:r>
            <a:r>
              <a:rPr lang="en-US" sz="1800" dirty="0" smtClean="0">
                <a:solidFill>
                  <a:srgbClr val="EB4503"/>
                </a:solidFill>
                <a:latin typeface="Microsoft YaHei UI"/>
                <a:cs typeface="Microsoft YaHei UI"/>
              </a:rPr>
              <a:t> </a:t>
            </a:r>
            <a:r>
              <a:rPr lang="en-US" sz="1800" dirty="0" err="1" smtClean="0">
                <a:solidFill>
                  <a:srgbClr val="EB4503"/>
                </a:solidFill>
                <a:latin typeface="Microsoft YaHei UI"/>
                <a:cs typeface="Microsoft YaHei UI"/>
              </a:rPr>
              <a:t>Suất</a:t>
            </a:r>
            <a:r>
              <a:rPr sz="1800" smtClean="0">
                <a:solidFill>
                  <a:srgbClr val="EB4503"/>
                </a:solidFill>
                <a:latin typeface="Microsoft YaHei UI"/>
                <a:cs typeface="Microsoft YaHei UI"/>
              </a:rPr>
              <a:t> </a:t>
            </a:r>
            <a:r>
              <a:rPr sz="1800" spc="-25">
                <a:solidFill>
                  <a:srgbClr val="EB4503"/>
                </a:solidFill>
                <a:latin typeface="Microsoft YaHei UI"/>
                <a:cs typeface="Microsoft YaHei UI"/>
              </a:rPr>
              <a:t>of </a:t>
            </a:r>
            <a:r>
              <a:rPr lang="en-US" sz="1800" spc="-10" dirty="0" smtClean="0">
                <a:solidFill>
                  <a:srgbClr val="EB4503"/>
                </a:solidFill>
                <a:latin typeface="Microsoft YaHei UI"/>
                <a:cs typeface="Microsoft YaHei UI"/>
              </a:rPr>
              <a:t>Camera </a:t>
            </a:r>
            <a:r>
              <a:rPr lang="en-US" sz="1800" spc="-10" dirty="0" err="1" smtClean="0">
                <a:solidFill>
                  <a:srgbClr val="EB4503"/>
                </a:solidFill>
                <a:latin typeface="Microsoft YaHei UI"/>
                <a:cs typeface="Microsoft YaHei UI"/>
              </a:rPr>
              <a:t>Chống</a:t>
            </a:r>
            <a:r>
              <a:rPr lang="en-US" sz="1800" spc="-10" dirty="0" smtClean="0">
                <a:solidFill>
                  <a:srgbClr val="EB4503"/>
                </a:solidFill>
                <a:latin typeface="Microsoft YaHei UI"/>
                <a:cs typeface="Microsoft YaHei UI"/>
              </a:rPr>
              <a:t> </a:t>
            </a:r>
            <a:r>
              <a:rPr lang="en-US" sz="1800" spc="-10" dirty="0" err="1" smtClean="0">
                <a:solidFill>
                  <a:srgbClr val="EB4503"/>
                </a:solidFill>
                <a:latin typeface="Microsoft YaHei UI"/>
                <a:cs typeface="Microsoft YaHei UI"/>
              </a:rPr>
              <a:t>Cháy</a:t>
            </a:r>
            <a:r>
              <a:rPr lang="en-US" sz="1800" spc="-10" dirty="0" smtClean="0">
                <a:solidFill>
                  <a:srgbClr val="EB4503"/>
                </a:solidFill>
                <a:latin typeface="Microsoft YaHei UI"/>
                <a:cs typeface="Microsoft YaHei UI"/>
              </a:rPr>
              <a:t> </a:t>
            </a:r>
            <a:r>
              <a:rPr lang="en-US" sz="1800" spc="-10" dirty="0" err="1" smtClean="0">
                <a:solidFill>
                  <a:srgbClr val="EB4503"/>
                </a:solidFill>
                <a:latin typeface="Microsoft YaHei UI"/>
                <a:cs typeface="Microsoft YaHei UI"/>
              </a:rPr>
              <a:t>Nổ</a:t>
            </a:r>
            <a:endParaRPr sz="1800">
              <a:latin typeface="Microsoft YaHei UI"/>
              <a:cs typeface="Microsoft YaHei U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6" y="640930"/>
            <a:ext cx="12190730" cy="488950"/>
          </a:xfrm>
          <a:custGeom>
            <a:avLst/>
            <a:gdLst/>
            <a:ahLst/>
            <a:cxnLst/>
            <a:rect l="l" t="t" r="r" b="b"/>
            <a:pathLst>
              <a:path w="12190730" h="488950">
                <a:moveTo>
                  <a:pt x="0" y="488607"/>
                </a:moveTo>
                <a:lnTo>
                  <a:pt x="12190349" y="488607"/>
                </a:lnTo>
                <a:lnTo>
                  <a:pt x="12190349" y="0"/>
                </a:lnTo>
                <a:lnTo>
                  <a:pt x="0" y="0"/>
                </a:lnTo>
                <a:lnTo>
                  <a:pt x="0" y="48860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0730" cy="625475"/>
          </a:xfrm>
          <a:custGeom>
            <a:avLst/>
            <a:gdLst/>
            <a:ahLst/>
            <a:cxnLst/>
            <a:rect l="l" t="t" r="r" b="b"/>
            <a:pathLst>
              <a:path w="12190730" h="625475">
                <a:moveTo>
                  <a:pt x="12190475" y="0"/>
                </a:moveTo>
                <a:lnTo>
                  <a:pt x="0" y="0"/>
                </a:lnTo>
                <a:lnTo>
                  <a:pt x="0" y="625220"/>
                </a:lnTo>
                <a:lnTo>
                  <a:pt x="12190475" y="625220"/>
                </a:lnTo>
                <a:lnTo>
                  <a:pt x="12190475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4238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4832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0950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434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086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44733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6035" y="763142"/>
            <a:ext cx="0" cy="270510"/>
          </a:xfrm>
          <a:custGeom>
            <a:avLst/>
            <a:gdLst/>
            <a:ahLst/>
            <a:cxnLst/>
            <a:rect l="l" t="t" r="r" b="b"/>
            <a:pathLst>
              <a:path h="270509">
                <a:moveTo>
                  <a:pt x="0" y="0"/>
                </a:moveTo>
                <a:lnTo>
                  <a:pt x="0" y="270001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25504" y="79298"/>
            <a:ext cx="543026" cy="507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60480" y="117474"/>
            <a:ext cx="729983" cy="371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18443" y="650811"/>
            <a:ext cx="1225384" cy="402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97307" y="192532"/>
            <a:ext cx="30854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Camera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Chống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Cháy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Nổ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97307" y="702564"/>
            <a:ext cx="3261360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82700" algn="l"/>
              </a:tabLst>
            </a:pPr>
            <a:r>
              <a:rPr sz="3600" spc="-120" baseline="1157" dirty="0"/>
              <a:t>P</a:t>
            </a:r>
            <a:r>
              <a:rPr sz="3600" baseline="1157" dirty="0"/>
              <a:t>a</a:t>
            </a:r>
            <a:r>
              <a:rPr sz="3600" spc="112" baseline="1157" dirty="0"/>
              <a:t>r</a:t>
            </a:r>
            <a:r>
              <a:rPr sz="3600" baseline="1157" dirty="0"/>
              <a:t>t</a:t>
            </a:r>
            <a:r>
              <a:rPr sz="3600" spc="7" baseline="1157" dirty="0"/>
              <a:t> </a:t>
            </a:r>
            <a:r>
              <a:rPr sz="3600" spc="-7" baseline="1157" dirty="0">
                <a:latin typeface="Broadway"/>
                <a:cs typeface="Broadway"/>
              </a:rPr>
              <a:t>3</a:t>
            </a:r>
            <a:r>
              <a:rPr sz="3600" baseline="1157">
                <a:latin typeface="Broadway"/>
                <a:cs typeface="Broadway"/>
              </a:rPr>
              <a:t>	</a:t>
            </a:r>
            <a:r>
              <a:rPr lang="en-US" sz="2400" spc="-90" dirty="0" err="1" smtClean="0"/>
              <a:t>Hiệu</a:t>
            </a:r>
            <a:r>
              <a:rPr lang="en-US" sz="2400" spc="-90" dirty="0" smtClean="0"/>
              <a:t> </a:t>
            </a:r>
            <a:r>
              <a:rPr lang="en-US" sz="2400" spc="-90" dirty="0" err="1" smtClean="0"/>
              <a:t>Suất</a:t>
            </a:r>
            <a:endParaRPr sz="2400">
              <a:latin typeface="Broadway"/>
              <a:cs typeface="Broadway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89761" y="1341500"/>
            <a:ext cx="4480560" cy="2520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859396" y="1350009"/>
            <a:ext cx="4606925" cy="25913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296035" y="4782944"/>
            <a:ext cx="446582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000" b="1" spc="-5" dirty="0" err="1" smtClean="0">
                <a:solidFill>
                  <a:srgbClr val="FF0000"/>
                </a:solidFill>
                <a:latin typeface="Arial Black"/>
                <a:cs typeface="Arial Black"/>
              </a:rPr>
              <a:t>Ngày</a:t>
            </a:r>
            <a:r>
              <a:rPr lang="en-US" sz="4000" b="1" spc="-5" dirty="0" smtClean="0">
                <a:solidFill>
                  <a:srgbClr val="0070C0"/>
                </a:solidFill>
                <a:latin typeface="Arial Black"/>
                <a:cs typeface="Arial Black"/>
              </a:rPr>
              <a:t> &amp; </a:t>
            </a:r>
            <a:r>
              <a:rPr lang="en-US" sz="4000" b="1" spc="-5" dirty="0" err="1" smtClean="0">
                <a:latin typeface="Arial Black"/>
                <a:cs typeface="Arial Black"/>
              </a:rPr>
              <a:t>Đêm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859396" y="4134345"/>
            <a:ext cx="4606925" cy="25358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6" y="640930"/>
            <a:ext cx="12190730" cy="488950"/>
          </a:xfrm>
          <a:custGeom>
            <a:avLst/>
            <a:gdLst/>
            <a:ahLst/>
            <a:cxnLst/>
            <a:rect l="l" t="t" r="r" b="b"/>
            <a:pathLst>
              <a:path w="12190730" h="488950">
                <a:moveTo>
                  <a:pt x="0" y="488607"/>
                </a:moveTo>
                <a:lnTo>
                  <a:pt x="12190349" y="488607"/>
                </a:lnTo>
                <a:lnTo>
                  <a:pt x="12190349" y="0"/>
                </a:lnTo>
                <a:lnTo>
                  <a:pt x="0" y="0"/>
                </a:lnTo>
                <a:lnTo>
                  <a:pt x="0" y="48860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0730" cy="625475"/>
          </a:xfrm>
          <a:custGeom>
            <a:avLst/>
            <a:gdLst/>
            <a:ahLst/>
            <a:cxnLst/>
            <a:rect l="l" t="t" r="r" b="b"/>
            <a:pathLst>
              <a:path w="12190730" h="625475">
                <a:moveTo>
                  <a:pt x="12190475" y="0"/>
                </a:moveTo>
                <a:lnTo>
                  <a:pt x="0" y="0"/>
                </a:lnTo>
                <a:lnTo>
                  <a:pt x="0" y="625220"/>
                </a:lnTo>
                <a:lnTo>
                  <a:pt x="12190475" y="625220"/>
                </a:lnTo>
                <a:lnTo>
                  <a:pt x="12190475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4238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4832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0950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434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086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44733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6035" y="763142"/>
            <a:ext cx="0" cy="270510"/>
          </a:xfrm>
          <a:custGeom>
            <a:avLst/>
            <a:gdLst/>
            <a:ahLst/>
            <a:cxnLst/>
            <a:rect l="l" t="t" r="r" b="b"/>
            <a:pathLst>
              <a:path h="270509">
                <a:moveTo>
                  <a:pt x="0" y="0"/>
                </a:moveTo>
                <a:lnTo>
                  <a:pt x="0" y="270001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25504" y="79298"/>
            <a:ext cx="543026" cy="507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60480" y="117474"/>
            <a:ext cx="729983" cy="371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18443" y="650811"/>
            <a:ext cx="1225384" cy="402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97307" y="192532"/>
            <a:ext cx="30854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Camera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Chống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Cháy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Nổ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31317" y="2007400"/>
            <a:ext cx="49657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000" b="1" spc="10" smtClean="0">
                <a:solidFill>
                  <a:srgbClr val="25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ảnh góc rộng</a:t>
            </a:r>
            <a:endParaRPr sz="4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0" y="5040374"/>
            <a:ext cx="5249850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4000" b="1" spc="-5" dirty="0" err="1" smtClean="0">
                <a:solidFill>
                  <a:srgbClr val="252525"/>
                </a:solidFill>
                <a:latin typeface="Arial Black"/>
                <a:cs typeface="Arial Black"/>
              </a:rPr>
              <a:t>Hình</a:t>
            </a:r>
            <a:r>
              <a:rPr lang="en-US" sz="4000" b="1" spc="-5" dirty="0" smtClean="0">
                <a:solidFill>
                  <a:srgbClr val="252525"/>
                </a:solidFill>
                <a:latin typeface="Arial Black"/>
                <a:cs typeface="Arial Black"/>
              </a:rPr>
              <a:t> </a:t>
            </a:r>
            <a:r>
              <a:rPr lang="en-US" sz="4000" b="1" spc="-5" err="1" smtClean="0">
                <a:solidFill>
                  <a:srgbClr val="252525"/>
                </a:solidFill>
                <a:latin typeface="Arial Black"/>
                <a:cs typeface="Arial Black"/>
              </a:rPr>
              <a:t>ảnh</a:t>
            </a:r>
            <a:r>
              <a:rPr lang="en-US" sz="4000" b="1" spc="-5" smtClean="0">
                <a:solidFill>
                  <a:srgbClr val="252525"/>
                </a:solidFill>
                <a:latin typeface="Arial Black"/>
                <a:cs typeface="Arial Black"/>
              </a:rPr>
              <a:t> </a:t>
            </a:r>
            <a:endParaRPr lang="en-US" sz="4000" b="1" spc="-5" smtClean="0">
              <a:solidFill>
                <a:srgbClr val="252525"/>
              </a:solidFill>
              <a:latin typeface="Arial Black"/>
              <a:cs typeface="Arial Black"/>
            </a:endParaRPr>
          </a:p>
          <a:p>
            <a:pPr marL="12700" algn="ctr">
              <a:lnSpc>
                <a:spcPct val="100000"/>
              </a:lnSpc>
            </a:pPr>
            <a:r>
              <a:rPr lang="en-US" sz="4000" b="1" spc="-5" smtClean="0">
                <a:solidFill>
                  <a:srgbClr val="252525"/>
                </a:solidFill>
                <a:latin typeface="Arial Black"/>
                <a:cs typeface="Arial Black"/>
              </a:rPr>
              <a:t>zoom </a:t>
            </a:r>
            <a:r>
              <a:rPr sz="4000" b="1" spc="-5" smtClean="0">
                <a:solidFill>
                  <a:srgbClr val="252525"/>
                </a:solidFill>
                <a:latin typeface="Arial Black"/>
                <a:cs typeface="Arial Black"/>
              </a:rPr>
              <a:t>30x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6577" y="1407794"/>
            <a:ext cx="5691632" cy="29864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54832" y="1830133"/>
            <a:ext cx="446405" cy="447675"/>
          </a:xfrm>
          <a:custGeom>
            <a:avLst/>
            <a:gdLst/>
            <a:ahLst/>
            <a:cxnLst/>
            <a:rect l="l" t="t" r="r" b="b"/>
            <a:pathLst>
              <a:path w="446404" h="447675">
                <a:moveTo>
                  <a:pt x="0" y="447484"/>
                </a:moveTo>
                <a:lnTo>
                  <a:pt x="446366" y="447484"/>
                </a:lnTo>
                <a:lnTo>
                  <a:pt x="446366" y="0"/>
                </a:lnTo>
                <a:lnTo>
                  <a:pt x="0" y="0"/>
                </a:lnTo>
                <a:lnTo>
                  <a:pt x="0" y="447484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47157" y="3666781"/>
            <a:ext cx="6364859" cy="29316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77972" y="2277617"/>
            <a:ext cx="2369185" cy="2855595"/>
          </a:xfrm>
          <a:custGeom>
            <a:avLst/>
            <a:gdLst/>
            <a:ahLst/>
            <a:cxnLst/>
            <a:rect l="l" t="t" r="r" b="b"/>
            <a:pathLst>
              <a:path w="2369185" h="2855595">
                <a:moveTo>
                  <a:pt x="0" y="0"/>
                </a:moveTo>
                <a:lnTo>
                  <a:pt x="2369185" y="2855086"/>
                </a:lnTo>
              </a:path>
            </a:pathLst>
          </a:custGeom>
          <a:ln w="28575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01238" y="2053970"/>
            <a:ext cx="5328920" cy="1612900"/>
          </a:xfrm>
          <a:custGeom>
            <a:avLst/>
            <a:gdLst/>
            <a:ahLst/>
            <a:cxnLst/>
            <a:rect l="l" t="t" r="r" b="b"/>
            <a:pathLst>
              <a:path w="5328920" h="1612900">
                <a:moveTo>
                  <a:pt x="0" y="0"/>
                </a:moveTo>
                <a:lnTo>
                  <a:pt x="5328412" y="1612900"/>
                </a:lnTo>
              </a:path>
            </a:pathLst>
          </a:custGeom>
          <a:ln w="28575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97307" y="702564"/>
            <a:ext cx="3261360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82700" algn="l"/>
              </a:tabLst>
            </a:pPr>
            <a:r>
              <a:rPr sz="3600" spc="-120" baseline="1157" dirty="0"/>
              <a:t>P</a:t>
            </a:r>
            <a:r>
              <a:rPr sz="3600" baseline="1157" dirty="0"/>
              <a:t>a</a:t>
            </a:r>
            <a:r>
              <a:rPr sz="3600" spc="112" baseline="1157" dirty="0"/>
              <a:t>r</a:t>
            </a:r>
            <a:r>
              <a:rPr sz="3600" baseline="1157" dirty="0"/>
              <a:t>t</a:t>
            </a:r>
            <a:r>
              <a:rPr sz="3600" spc="7" baseline="1157" dirty="0"/>
              <a:t> </a:t>
            </a:r>
            <a:r>
              <a:rPr sz="3600" spc="-7" baseline="1157" dirty="0">
                <a:latin typeface="Broadway"/>
                <a:cs typeface="Broadway"/>
              </a:rPr>
              <a:t>3</a:t>
            </a:r>
            <a:r>
              <a:rPr sz="3600" baseline="1157">
                <a:latin typeface="Broadway"/>
                <a:cs typeface="Broadway"/>
              </a:rPr>
              <a:t>	</a:t>
            </a:r>
            <a:r>
              <a:rPr lang="en-US" sz="2400" spc="-90" dirty="0" err="1" smtClean="0"/>
              <a:t>Hiệu</a:t>
            </a:r>
            <a:r>
              <a:rPr lang="en-US" sz="2400" spc="-90" dirty="0" smtClean="0"/>
              <a:t> </a:t>
            </a:r>
            <a:r>
              <a:rPr lang="en-US" sz="2400" spc="-90" dirty="0" err="1" smtClean="0"/>
              <a:t>Suất</a:t>
            </a:r>
            <a:endParaRPr sz="2400">
              <a:latin typeface="Broadway"/>
              <a:cs typeface="Broadwa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6" y="640930"/>
            <a:ext cx="12190730" cy="488950"/>
          </a:xfrm>
          <a:custGeom>
            <a:avLst/>
            <a:gdLst/>
            <a:ahLst/>
            <a:cxnLst/>
            <a:rect l="l" t="t" r="r" b="b"/>
            <a:pathLst>
              <a:path w="12190730" h="488950">
                <a:moveTo>
                  <a:pt x="0" y="488607"/>
                </a:moveTo>
                <a:lnTo>
                  <a:pt x="12190349" y="488607"/>
                </a:lnTo>
                <a:lnTo>
                  <a:pt x="12190349" y="0"/>
                </a:lnTo>
                <a:lnTo>
                  <a:pt x="0" y="0"/>
                </a:lnTo>
                <a:lnTo>
                  <a:pt x="0" y="48860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0730" cy="625475"/>
          </a:xfrm>
          <a:custGeom>
            <a:avLst/>
            <a:gdLst/>
            <a:ahLst/>
            <a:cxnLst/>
            <a:rect l="l" t="t" r="r" b="b"/>
            <a:pathLst>
              <a:path w="12190730" h="625475">
                <a:moveTo>
                  <a:pt x="12190475" y="0"/>
                </a:moveTo>
                <a:lnTo>
                  <a:pt x="0" y="0"/>
                </a:lnTo>
                <a:lnTo>
                  <a:pt x="0" y="625220"/>
                </a:lnTo>
                <a:lnTo>
                  <a:pt x="12190475" y="625220"/>
                </a:lnTo>
                <a:lnTo>
                  <a:pt x="12190475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4238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4832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0950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434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086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44733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6035" y="763142"/>
            <a:ext cx="0" cy="270510"/>
          </a:xfrm>
          <a:custGeom>
            <a:avLst/>
            <a:gdLst/>
            <a:ahLst/>
            <a:cxnLst/>
            <a:rect l="l" t="t" r="r" b="b"/>
            <a:pathLst>
              <a:path h="270509">
                <a:moveTo>
                  <a:pt x="0" y="0"/>
                </a:moveTo>
                <a:lnTo>
                  <a:pt x="0" y="270001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25504" y="79298"/>
            <a:ext cx="543026" cy="507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87920" y="3936517"/>
            <a:ext cx="4579111" cy="2736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60480" y="117474"/>
            <a:ext cx="729983" cy="371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918443" y="650811"/>
            <a:ext cx="1225384" cy="4027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7307" y="192532"/>
            <a:ext cx="30854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Camera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Chống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Cháy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Nổ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87017" y="4254400"/>
            <a:ext cx="5606415" cy="2100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2400" b="1" spc="-5" dirty="0">
                <a:solidFill>
                  <a:srgbClr val="ED450F"/>
                </a:solidFill>
                <a:latin typeface="Microsoft YaHei UI"/>
                <a:cs typeface="Microsoft YaHei UI"/>
              </a:rPr>
              <a:t>100m</a:t>
            </a:r>
            <a:endParaRPr sz="2400">
              <a:latin typeface="Microsoft YaHei UI"/>
              <a:cs typeface="Microsoft YaHei U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250"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5"/>
              </a:spcBef>
            </a:pPr>
            <a:r>
              <a:rPr lang="en-US" sz="4000" b="1" spc="-5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4000" b="1" spc="-5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spc="-5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000" b="1" spc="-5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spc="-5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r>
              <a:rPr lang="en-US" sz="4000" b="1" spc="-5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spc="-5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ngoại</a:t>
            </a:r>
            <a:r>
              <a:rPr lang="en-US" sz="4000" b="1" spc="-5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000" b="1" spc="-5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100m</a:t>
            </a:r>
            <a:endParaRPr sz="400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619122" y="1730501"/>
            <a:ext cx="3013075" cy="27510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194297" y="1696465"/>
            <a:ext cx="699135" cy="379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ED450F"/>
                </a:solidFill>
                <a:latin typeface="Microsoft YaHei UI"/>
                <a:cs typeface="Microsoft YaHei UI"/>
              </a:rPr>
              <a:t>50m</a:t>
            </a:r>
            <a:endParaRPr sz="2400">
              <a:latin typeface="Microsoft YaHei UI"/>
              <a:cs typeface="Microsoft YaHei U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987920" y="1202181"/>
            <a:ext cx="4579111" cy="2631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97307" y="702564"/>
            <a:ext cx="3261360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82700" algn="l"/>
              </a:tabLst>
            </a:pPr>
            <a:r>
              <a:rPr sz="3600" spc="-120" baseline="1157" dirty="0"/>
              <a:t>P</a:t>
            </a:r>
            <a:r>
              <a:rPr sz="3600" baseline="1157" dirty="0"/>
              <a:t>a</a:t>
            </a:r>
            <a:r>
              <a:rPr sz="3600" spc="112" baseline="1157" dirty="0"/>
              <a:t>r</a:t>
            </a:r>
            <a:r>
              <a:rPr sz="3600" baseline="1157" dirty="0"/>
              <a:t>t</a:t>
            </a:r>
            <a:r>
              <a:rPr sz="3600" spc="7" baseline="1157" dirty="0"/>
              <a:t> </a:t>
            </a:r>
            <a:r>
              <a:rPr sz="3600" spc="-7" baseline="1157" dirty="0">
                <a:latin typeface="Broadway"/>
                <a:cs typeface="Broadway"/>
              </a:rPr>
              <a:t>3</a:t>
            </a:r>
            <a:r>
              <a:rPr sz="3600" baseline="1157">
                <a:latin typeface="Broadway"/>
                <a:cs typeface="Broadway"/>
              </a:rPr>
              <a:t>	</a:t>
            </a:r>
            <a:r>
              <a:rPr lang="en-US" sz="2400" spc="-90" dirty="0" err="1" smtClean="0"/>
              <a:t>Hiệu</a:t>
            </a:r>
            <a:r>
              <a:rPr lang="en-US" sz="2400" spc="-90" dirty="0" smtClean="0"/>
              <a:t> </a:t>
            </a:r>
            <a:r>
              <a:rPr lang="en-US" sz="2400" spc="-90" dirty="0" err="1" smtClean="0"/>
              <a:t>Suất</a:t>
            </a:r>
            <a:endParaRPr sz="2400">
              <a:latin typeface="Broadway"/>
              <a:cs typeface="Broad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90348" y="640930"/>
            <a:ext cx="1905" cy="488950"/>
          </a:xfrm>
          <a:custGeom>
            <a:avLst/>
            <a:gdLst/>
            <a:ahLst/>
            <a:cxnLst/>
            <a:rect l="l" t="t" r="r" b="b"/>
            <a:pathLst>
              <a:path w="1904" h="488950">
                <a:moveTo>
                  <a:pt x="0" y="488607"/>
                </a:moveTo>
                <a:lnTo>
                  <a:pt x="1586" y="488607"/>
                </a:lnTo>
                <a:lnTo>
                  <a:pt x="1586" y="0"/>
                </a:lnTo>
                <a:lnTo>
                  <a:pt x="0" y="0"/>
                </a:lnTo>
                <a:lnTo>
                  <a:pt x="0" y="48860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0730" cy="625475"/>
          </a:xfrm>
          <a:custGeom>
            <a:avLst/>
            <a:gdLst/>
            <a:ahLst/>
            <a:cxnLst/>
            <a:rect l="l" t="t" r="r" b="b"/>
            <a:pathLst>
              <a:path w="12190730" h="625475">
                <a:moveTo>
                  <a:pt x="12190475" y="0"/>
                </a:moveTo>
                <a:lnTo>
                  <a:pt x="0" y="0"/>
                </a:lnTo>
                <a:lnTo>
                  <a:pt x="0" y="625220"/>
                </a:lnTo>
                <a:lnTo>
                  <a:pt x="12190475" y="625220"/>
                </a:lnTo>
                <a:lnTo>
                  <a:pt x="12190475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4238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4832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0950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434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086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44733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525504" y="79298"/>
            <a:ext cx="543026" cy="507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97307" y="192532"/>
            <a:ext cx="30854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Camera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Chống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Cháy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Nổ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99388" y="2571114"/>
            <a:ext cx="6480175" cy="0"/>
          </a:xfrm>
          <a:custGeom>
            <a:avLst/>
            <a:gdLst/>
            <a:ahLst/>
            <a:cxnLst/>
            <a:rect l="l" t="t" r="r" b="b"/>
            <a:pathLst>
              <a:path w="6480175">
                <a:moveTo>
                  <a:pt x="0" y="0"/>
                </a:moveTo>
                <a:lnTo>
                  <a:pt x="6480047" y="0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99388" y="5235447"/>
            <a:ext cx="6480175" cy="0"/>
          </a:xfrm>
          <a:custGeom>
            <a:avLst/>
            <a:gdLst/>
            <a:ahLst/>
            <a:cxnLst/>
            <a:rect l="l" t="t" r="r" b="b"/>
            <a:pathLst>
              <a:path w="6480175">
                <a:moveTo>
                  <a:pt x="0" y="0"/>
                </a:moveTo>
                <a:lnTo>
                  <a:pt x="6480047" y="0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91486" y="2871850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91486" y="3443351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91486" y="4046727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621423"/>
            <a:ext cx="12190730" cy="648335"/>
          </a:xfrm>
          <a:custGeom>
            <a:avLst/>
            <a:gdLst/>
            <a:ahLst/>
            <a:cxnLst/>
            <a:rect l="l" t="t" r="r" b="b"/>
            <a:pathLst>
              <a:path w="12190730" h="648335">
                <a:moveTo>
                  <a:pt x="0" y="648068"/>
                </a:moveTo>
                <a:lnTo>
                  <a:pt x="12190349" y="648068"/>
                </a:lnTo>
                <a:lnTo>
                  <a:pt x="12190349" y="0"/>
                </a:lnTo>
                <a:lnTo>
                  <a:pt x="0" y="0"/>
                </a:lnTo>
                <a:lnTo>
                  <a:pt x="0" y="648068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460480" y="117474"/>
            <a:ext cx="729983" cy="371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206195" y="1126997"/>
            <a:ext cx="294195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000" spc="-55" dirty="0" err="1" smtClean="0">
                <a:solidFill>
                  <a:srgbClr val="EB4503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000" spc="-55" dirty="0" smtClean="0">
                <a:solidFill>
                  <a:srgbClr val="EB45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55" dirty="0" err="1" smtClean="0">
                <a:solidFill>
                  <a:srgbClr val="EB4503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endParaRPr sz="8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92758" y="2786888"/>
            <a:ext cx="3110230" cy="2188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1370" indent="-788670">
              <a:lnSpc>
                <a:spcPct val="100000"/>
              </a:lnSpc>
              <a:buFont typeface="Broadway"/>
              <a:buAutoNum type="arabicPlain"/>
              <a:tabLst>
                <a:tab pos="802005" algn="l"/>
              </a:tabLst>
            </a:pPr>
            <a:r>
              <a:rPr lang="en-US" sz="2800" b="1" spc="5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spc="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6450" indent="-793750">
              <a:lnSpc>
                <a:spcPct val="100000"/>
              </a:lnSpc>
              <a:spcBef>
                <a:spcPts val="1205"/>
              </a:spcBef>
              <a:buFont typeface="Broadway"/>
              <a:buAutoNum type="arabicPlain"/>
              <a:tabLst>
                <a:tab pos="807085" algn="l"/>
              </a:tabLst>
            </a:pPr>
            <a:r>
              <a:rPr lang="en-US" sz="2800" b="1" spc="-1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1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6450" indent="-793750">
              <a:lnSpc>
                <a:spcPct val="100000"/>
              </a:lnSpc>
              <a:spcBef>
                <a:spcPts val="1315"/>
              </a:spcBef>
              <a:buFont typeface="Broadway"/>
              <a:buAutoNum type="arabicPlain"/>
              <a:tabLst>
                <a:tab pos="807085" algn="l"/>
              </a:tabLst>
            </a:pPr>
            <a:r>
              <a:rPr lang="en-US" sz="2800" b="1" spc="-105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spc="-10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105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Suất</a:t>
            </a:r>
            <a:endParaRPr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6450" indent="-793750">
              <a:lnSpc>
                <a:spcPct val="100000"/>
              </a:lnSpc>
              <a:spcBef>
                <a:spcPts val="1175"/>
              </a:spcBef>
              <a:buFont typeface="Broadway"/>
              <a:buAutoNum type="arabicPlain"/>
              <a:tabLst>
                <a:tab pos="807085" algn="l"/>
              </a:tabLst>
            </a:pPr>
            <a:r>
              <a:rPr lang="en-US" sz="2800" b="1" spc="-5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5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991486" y="4622800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0"/>
                </a:moveTo>
                <a:lnTo>
                  <a:pt x="0" y="287909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7307" y="192532"/>
            <a:ext cx="30854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Camera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Chống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Cháy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Nổ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7307" y="702564"/>
            <a:ext cx="3261360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82700" algn="l"/>
              </a:tabLst>
            </a:pPr>
            <a:r>
              <a:rPr sz="3600" spc="-120" baseline="1157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sz="3600" baseline="1157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sz="3600" spc="112" baseline="1157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3600" baseline="1157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sz="3600" spc="7" baseline="115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7" baseline="1157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sz="3600" baseline="1157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spc="-9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spc="-9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90" dirty="0" err="1" smtClean="0">
                <a:latin typeface="Times New Roman" pitchFamily="18" charset="0"/>
                <a:cs typeface="Times New Roman" pitchFamily="18" charset="0"/>
              </a:rPr>
              <a:t>Suất</a:t>
            </a:r>
            <a:endParaRPr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3410" y="1421383"/>
            <a:ext cx="4920590" cy="13567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10" dirty="0">
                <a:solidFill>
                  <a:srgbClr val="0070C0"/>
                </a:solidFill>
                <a:latin typeface="Arial Black"/>
                <a:cs typeface="Arial Black"/>
              </a:rPr>
              <a:t>Starlight</a:t>
            </a:r>
            <a:endParaRPr sz="4000">
              <a:solidFill>
                <a:srgbClr val="0070C0"/>
              </a:solidFill>
              <a:latin typeface="Arial Black"/>
              <a:cs typeface="Arial Black"/>
            </a:endParaRPr>
          </a:p>
          <a:p>
            <a:pPr marL="1894205">
              <a:lnSpc>
                <a:spcPct val="100000"/>
              </a:lnSpc>
              <a:spcBef>
                <a:spcPts val="2925"/>
              </a:spcBef>
            </a:pPr>
            <a:r>
              <a:rPr lang="en-US" sz="2400" b="0" spc="-5" dirty="0" err="1" smtClean="0">
                <a:latin typeface="Segoe UI Light"/>
                <a:cs typeface="Segoe UI Light"/>
              </a:rPr>
              <a:t>Thông</a:t>
            </a:r>
            <a:r>
              <a:rPr lang="en-US" sz="2400" b="0" spc="-5" dirty="0" smtClean="0">
                <a:latin typeface="Segoe UI Light"/>
                <a:cs typeface="Segoe UI Light"/>
              </a:rPr>
              <a:t> </a:t>
            </a:r>
            <a:r>
              <a:rPr lang="en-US" sz="2400" b="0" spc="-5" dirty="0" err="1" smtClean="0">
                <a:latin typeface="Segoe UI Light"/>
                <a:cs typeface="Segoe UI Light"/>
              </a:rPr>
              <a:t>Thường</a:t>
            </a:r>
            <a:endParaRPr sz="2400">
              <a:latin typeface="Segoe UI Light"/>
              <a:cs typeface="Segoe U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44281" y="2433192"/>
            <a:ext cx="1071880" cy="375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0" spc="-5" dirty="0">
                <a:latin typeface="Segoe UI Light"/>
                <a:cs typeface="Segoe UI Light"/>
              </a:rPr>
              <a:t>Starlight</a:t>
            </a:r>
            <a:endParaRPr sz="2400">
              <a:latin typeface="Segoe UI Light"/>
              <a:cs typeface="Segoe UI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8931" y="2831591"/>
            <a:ext cx="5173980" cy="3314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2592" y="2855074"/>
            <a:ext cx="5054600" cy="3195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2592" y="2854959"/>
            <a:ext cx="2736850" cy="935355"/>
          </a:xfrm>
          <a:custGeom>
            <a:avLst/>
            <a:gdLst/>
            <a:ahLst/>
            <a:cxnLst/>
            <a:rect l="l" t="t" r="r" b="b"/>
            <a:pathLst>
              <a:path w="2736850" h="935354">
                <a:moveTo>
                  <a:pt x="0" y="467487"/>
                </a:moveTo>
                <a:lnTo>
                  <a:pt x="6645" y="421117"/>
                </a:lnTo>
                <a:lnTo>
                  <a:pt x="26163" y="376040"/>
                </a:lnTo>
                <a:lnTo>
                  <a:pt x="57926" y="332468"/>
                </a:lnTo>
                <a:lnTo>
                  <a:pt x="101308" y="290617"/>
                </a:lnTo>
                <a:lnTo>
                  <a:pt x="155680" y="250701"/>
                </a:lnTo>
                <a:lnTo>
                  <a:pt x="220417" y="212933"/>
                </a:lnTo>
                <a:lnTo>
                  <a:pt x="256476" y="194922"/>
                </a:lnTo>
                <a:lnTo>
                  <a:pt x="294891" y="177528"/>
                </a:lnTo>
                <a:lnTo>
                  <a:pt x="335584" y="160779"/>
                </a:lnTo>
                <a:lnTo>
                  <a:pt x="378475" y="144700"/>
                </a:lnTo>
                <a:lnTo>
                  <a:pt x="423487" y="129320"/>
                </a:lnTo>
                <a:lnTo>
                  <a:pt x="470542" y="114664"/>
                </a:lnTo>
                <a:lnTo>
                  <a:pt x="519560" y="100760"/>
                </a:lnTo>
                <a:lnTo>
                  <a:pt x="570464" y="87634"/>
                </a:lnTo>
                <a:lnTo>
                  <a:pt x="623175" y="75313"/>
                </a:lnTo>
                <a:lnTo>
                  <a:pt x="677615" y="63824"/>
                </a:lnTo>
                <a:lnTo>
                  <a:pt x="733705" y="53193"/>
                </a:lnTo>
                <a:lnTo>
                  <a:pt x="791367" y="43448"/>
                </a:lnTo>
                <a:lnTo>
                  <a:pt x="850523" y="34615"/>
                </a:lnTo>
                <a:lnTo>
                  <a:pt x="911094" y="26721"/>
                </a:lnTo>
                <a:lnTo>
                  <a:pt x="973002" y="19792"/>
                </a:lnTo>
                <a:lnTo>
                  <a:pt x="1036168" y="13856"/>
                </a:lnTo>
                <a:lnTo>
                  <a:pt x="1100515" y="8939"/>
                </a:lnTo>
                <a:lnTo>
                  <a:pt x="1165963" y="5068"/>
                </a:lnTo>
                <a:lnTo>
                  <a:pt x="1232434" y="2270"/>
                </a:lnTo>
                <a:lnTo>
                  <a:pt x="1299850" y="572"/>
                </a:lnTo>
                <a:lnTo>
                  <a:pt x="1368132" y="0"/>
                </a:lnTo>
                <a:lnTo>
                  <a:pt x="1436420" y="572"/>
                </a:lnTo>
                <a:lnTo>
                  <a:pt x="1503842" y="2270"/>
                </a:lnTo>
                <a:lnTo>
                  <a:pt x="1570317" y="5068"/>
                </a:lnTo>
                <a:lnTo>
                  <a:pt x="1635770" y="8939"/>
                </a:lnTo>
                <a:lnTo>
                  <a:pt x="1700120" y="13856"/>
                </a:lnTo>
                <a:lnTo>
                  <a:pt x="1763289" y="19792"/>
                </a:lnTo>
                <a:lnTo>
                  <a:pt x="1825200" y="26721"/>
                </a:lnTo>
                <a:lnTo>
                  <a:pt x="1885774" y="34615"/>
                </a:lnTo>
                <a:lnTo>
                  <a:pt x="1944932" y="43448"/>
                </a:lnTo>
                <a:lnTo>
                  <a:pt x="2002596" y="53193"/>
                </a:lnTo>
                <a:lnTo>
                  <a:pt x="2058688" y="63824"/>
                </a:lnTo>
                <a:lnTo>
                  <a:pt x="2113129" y="75313"/>
                </a:lnTo>
                <a:lnTo>
                  <a:pt x="2165841" y="87634"/>
                </a:lnTo>
                <a:lnTo>
                  <a:pt x="2216746" y="100760"/>
                </a:lnTo>
                <a:lnTo>
                  <a:pt x="2265765" y="114664"/>
                </a:lnTo>
                <a:lnTo>
                  <a:pt x="2312820" y="129320"/>
                </a:lnTo>
                <a:lnTo>
                  <a:pt x="2357833" y="144700"/>
                </a:lnTo>
                <a:lnTo>
                  <a:pt x="2400724" y="160779"/>
                </a:lnTo>
                <a:lnTo>
                  <a:pt x="2441417" y="177528"/>
                </a:lnTo>
                <a:lnTo>
                  <a:pt x="2479831" y="194922"/>
                </a:lnTo>
                <a:lnTo>
                  <a:pt x="2515890" y="212933"/>
                </a:lnTo>
                <a:lnTo>
                  <a:pt x="2549515" y="231535"/>
                </a:lnTo>
                <a:lnTo>
                  <a:pt x="2609147" y="270404"/>
                </a:lnTo>
                <a:lnTo>
                  <a:pt x="2658102" y="311314"/>
                </a:lnTo>
                <a:lnTo>
                  <a:pt x="2695751" y="354052"/>
                </a:lnTo>
                <a:lnTo>
                  <a:pt x="2721470" y="398404"/>
                </a:lnTo>
                <a:lnTo>
                  <a:pt x="2734629" y="444154"/>
                </a:lnTo>
                <a:lnTo>
                  <a:pt x="2736303" y="467487"/>
                </a:lnTo>
                <a:lnTo>
                  <a:pt x="2734629" y="490808"/>
                </a:lnTo>
                <a:lnTo>
                  <a:pt x="2721470" y="536538"/>
                </a:lnTo>
                <a:lnTo>
                  <a:pt x="2695751" y="580871"/>
                </a:lnTo>
                <a:lnTo>
                  <a:pt x="2658102" y="623594"/>
                </a:lnTo>
                <a:lnTo>
                  <a:pt x="2609147" y="664491"/>
                </a:lnTo>
                <a:lnTo>
                  <a:pt x="2549515" y="703349"/>
                </a:lnTo>
                <a:lnTo>
                  <a:pt x="2515890" y="721946"/>
                </a:lnTo>
                <a:lnTo>
                  <a:pt x="2479831" y="739953"/>
                </a:lnTo>
                <a:lnTo>
                  <a:pt x="2441417" y="757342"/>
                </a:lnTo>
                <a:lnTo>
                  <a:pt x="2400724" y="774088"/>
                </a:lnTo>
                <a:lnTo>
                  <a:pt x="2357833" y="790163"/>
                </a:lnTo>
                <a:lnTo>
                  <a:pt x="2312820" y="805540"/>
                </a:lnTo>
                <a:lnTo>
                  <a:pt x="2265765" y="820193"/>
                </a:lnTo>
                <a:lnTo>
                  <a:pt x="2216746" y="834095"/>
                </a:lnTo>
                <a:lnTo>
                  <a:pt x="2165841" y="847220"/>
                </a:lnTo>
                <a:lnTo>
                  <a:pt x="2113129" y="859539"/>
                </a:lnTo>
                <a:lnTo>
                  <a:pt x="2058688" y="871027"/>
                </a:lnTo>
                <a:lnTo>
                  <a:pt x="2002596" y="881656"/>
                </a:lnTo>
                <a:lnTo>
                  <a:pt x="1944932" y="891400"/>
                </a:lnTo>
                <a:lnTo>
                  <a:pt x="1885774" y="900233"/>
                </a:lnTo>
                <a:lnTo>
                  <a:pt x="1825200" y="908127"/>
                </a:lnTo>
                <a:lnTo>
                  <a:pt x="1763289" y="915055"/>
                </a:lnTo>
                <a:lnTo>
                  <a:pt x="1700120" y="920991"/>
                </a:lnTo>
                <a:lnTo>
                  <a:pt x="1635770" y="925907"/>
                </a:lnTo>
                <a:lnTo>
                  <a:pt x="1570317" y="929778"/>
                </a:lnTo>
                <a:lnTo>
                  <a:pt x="1503842" y="932576"/>
                </a:lnTo>
                <a:lnTo>
                  <a:pt x="1436420" y="934274"/>
                </a:lnTo>
                <a:lnTo>
                  <a:pt x="1368132" y="934846"/>
                </a:lnTo>
                <a:lnTo>
                  <a:pt x="1299850" y="934274"/>
                </a:lnTo>
                <a:lnTo>
                  <a:pt x="1232434" y="932576"/>
                </a:lnTo>
                <a:lnTo>
                  <a:pt x="1165963" y="929778"/>
                </a:lnTo>
                <a:lnTo>
                  <a:pt x="1100515" y="925907"/>
                </a:lnTo>
                <a:lnTo>
                  <a:pt x="1036168" y="920991"/>
                </a:lnTo>
                <a:lnTo>
                  <a:pt x="973002" y="915055"/>
                </a:lnTo>
                <a:lnTo>
                  <a:pt x="911094" y="908127"/>
                </a:lnTo>
                <a:lnTo>
                  <a:pt x="850523" y="900233"/>
                </a:lnTo>
                <a:lnTo>
                  <a:pt x="791367" y="891400"/>
                </a:lnTo>
                <a:lnTo>
                  <a:pt x="733705" y="881656"/>
                </a:lnTo>
                <a:lnTo>
                  <a:pt x="677615" y="871027"/>
                </a:lnTo>
                <a:lnTo>
                  <a:pt x="623175" y="859539"/>
                </a:lnTo>
                <a:lnTo>
                  <a:pt x="570464" y="847220"/>
                </a:lnTo>
                <a:lnTo>
                  <a:pt x="519560" y="834095"/>
                </a:lnTo>
                <a:lnTo>
                  <a:pt x="470542" y="820193"/>
                </a:lnTo>
                <a:lnTo>
                  <a:pt x="423487" y="805540"/>
                </a:lnTo>
                <a:lnTo>
                  <a:pt x="378475" y="790163"/>
                </a:lnTo>
                <a:lnTo>
                  <a:pt x="335584" y="774088"/>
                </a:lnTo>
                <a:lnTo>
                  <a:pt x="294891" y="757342"/>
                </a:lnTo>
                <a:lnTo>
                  <a:pt x="256476" y="739953"/>
                </a:lnTo>
                <a:lnTo>
                  <a:pt x="220417" y="721946"/>
                </a:lnTo>
                <a:lnTo>
                  <a:pt x="186793" y="703349"/>
                </a:lnTo>
                <a:lnTo>
                  <a:pt x="127159" y="664491"/>
                </a:lnTo>
                <a:lnTo>
                  <a:pt x="78204" y="623594"/>
                </a:lnTo>
                <a:lnTo>
                  <a:pt x="40553" y="580871"/>
                </a:lnTo>
                <a:lnTo>
                  <a:pt x="14834" y="536538"/>
                </a:lnTo>
                <a:lnTo>
                  <a:pt x="1674" y="490808"/>
                </a:lnTo>
                <a:lnTo>
                  <a:pt x="0" y="467487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90996" y="2855074"/>
            <a:ext cx="5376799" cy="31955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88202" y="2854959"/>
            <a:ext cx="2736215" cy="935355"/>
          </a:xfrm>
          <a:custGeom>
            <a:avLst/>
            <a:gdLst/>
            <a:ahLst/>
            <a:cxnLst/>
            <a:rect l="l" t="t" r="r" b="b"/>
            <a:pathLst>
              <a:path w="2736215" h="935354">
                <a:moveTo>
                  <a:pt x="0" y="467487"/>
                </a:moveTo>
                <a:lnTo>
                  <a:pt x="6645" y="421117"/>
                </a:lnTo>
                <a:lnTo>
                  <a:pt x="26162" y="376040"/>
                </a:lnTo>
                <a:lnTo>
                  <a:pt x="57924" y="332468"/>
                </a:lnTo>
                <a:lnTo>
                  <a:pt x="101305" y="290617"/>
                </a:lnTo>
                <a:lnTo>
                  <a:pt x="155677" y="250701"/>
                </a:lnTo>
                <a:lnTo>
                  <a:pt x="220413" y="212933"/>
                </a:lnTo>
                <a:lnTo>
                  <a:pt x="256472" y="194922"/>
                </a:lnTo>
                <a:lnTo>
                  <a:pt x="294886" y="177528"/>
                </a:lnTo>
                <a:lnTo>
                  <a:pt x="335579" y="160779"/>
                </a:lnTo>
                <a:lnTo>
                  <a:pt x="378470" y="144700"/>
                </a:lnTo>
                <a:lnTo>
                  <a:pt x="423483" y="129320"/>
                </a:lnTo>
                <a:lnTo>
                  <a:pt x="470538" y="114664"/>
                </a:lnTo>
                <a:lnTo>
                  <a:pt x="519557" y="100760"/>
                </a:lnTo>
                <a:lnTo>
                  <a:pt x="570462" y="87634"/>
                </a:lnTo>
                <a:lnTo>
                  <a:pt x="623174" y="75313"/>
                </a:lnTo>
                <a:lnTo>
                  <a:pt x="677615" y="63824"/>
                </a:lnTo>
                <a:lnTo>
                  <a:pt x="733707" y="53193"/>
                </a:lnTo>
                <a:lnTo>
                  <a:pt x="791371" y="43448"/>
                </a:lnTo>
                <a:lnTo>
                  <a:pt x="850529" y="34615"/>
                </a:lnTo>
                <a:lnTo>
                  <a:pt x="911103" y="26721"/>
                </a:lnTo>
                <a:lnTo>
                  <a:pt x="973014" y="19792"/>
                </a:lnTo>
                <a:lnTo>
                  <a:pt x="1036183" y="13856"/>
                </a:lnTo>
                <a:lnTo>
                  <a:pt x="1100533" y="8939"/>
                </a:lnTo>
                <a:lnTo>
                  <a:pt x="1165985" y="5068"/>
                </a:lnTo>
                <a:lnTo>
                  <a:pt x="1232461" y="2270"/>
                </a:lnTo>
                <a:lnTo>
                  <a:pt x="1299882" y="572"/>
                </a:lnTo>
                <a:lnTo>
                  <a:pt x="1368171" y="0"/>
                </a:lnTo>
                <a:lnTo>
                  <a:pt x="1436447" y="572"/>
                </a:lnTo>
                <a:lnTo>
                  <a:pt x="1503858" y="2270"/>
                </a:lnTo>
                <a:lnTo>
                  <a:pt x="1570324" y="5068"/>
                </a:lnTo>
                <a:lnTo>
                  <a:pt x="1635767" y="8939"/>
                </a:lnTo>
                <a:lnTo>
                  <a:pt x="1700108" y="13856"/>
                </a:lnTo>
                <a:lnTo>
                  <a:pt x="1763270" y="19792"/>
                </a:lnTo>
                <a:lnTo>
                  <a:pt x="1825173" y="26721"/>
                </a:lnTo>
                <a:lnTo>
                  <a:pt x="1885740" y="34615"/>
                </a:lnTo>
                <a:lnTo>
                  <a:pt x="1944892" y="43448"/>
                </a:lnTo>
                <a:lnTo>
                  <a:pt x="2002550" y="53193"/>
                </a:lnTo>
                <a:lnTo>
                  <a:pt x="2058637" y="63824"/>
                </a:lnTo>
                <a:lnTo>
                  <a:pt x="2113073" y="75313"/>
                </a:lnTo>
                <a:lnTo>
                  <a:pt x="2165781" y="87634"/>
                </a:lnTo>
                <a:lnTo>
                  <a:pt x="2216682" y="100760"/>
                </a:lnTo>
                <a:lnTo>
                  <a:pt x="2265697" y="114664"/>
                </a:lnTo>
                <a:lnTo>
                  <a:pt x="2312749" y="129320"/>
                </a:lnTo>
                <a:lnTo>
                  <a:pt x="2357758" y="144700"/>
                </a:lnTo>
                <a:lnTo>
                  <a:pt x="2400647" y="160779"/>
                </a:lnTo>
                <a:lnTo>
                  <a:pt x="2441337" y="177528"/>
                </a:lnTo>
                <a:lnTo>
                  <a:pt x="2479750" y="194922"/>
                </a:lnTo>
                <a:lnTo>
                  <a:pt x="2515807" y="212933"/>
                </a:lnTo>
                <a:lnTo>
                  <a:pt x="2549430" y="231535"/>
                </a:lnTo>
                <a:lnTo>
                  <a:pt x="2609061" y="270404"/>
                </a:lnTo>
                <a:lnTo>
                  <a:pt x="2658014" y="311314"/>
                </a:lnTo>
                <a:lnTo>
                  <a:pt x="2695663" y="354052"/>
                </a:lnTo>
                <a:lnTo>
                  <a:pt x="2721381" y="398404"/>
                </a:lnTo>
                <a:lnTo>
                  <a:pt x="2734540" y="444154"/>
                </a:lnTo>
                <a:lnTo>
                  <a:pt x="2736215" y="467487"/>
                </a:lnTo>
                <a:lnTo>
                  <a:pt x="2734540" y="490808"/>
                </a:lnTo>
                <a:lnTo>
                  <a:pt x="2721381" y="536538"/>
                </a:lnTo>
                <a:lnTo>
                  <a:pt x="2695663" y="580871"/>
                </a:lnTo>
                <a:lnTo>
                  <a:pt x="2658014" y="623594"/>
                </a:lnTo>
                <a:lnTo>
                  <a:pt x="2609061" y="664491"/>
                </a:lnTo>
                <a:lnTo>
                  <a:pt x="2549430" y="703349"/>
                </a:lnTo>
                <a:lnTo>
                  <a:pt x="2515807" y="721946"/>
                </a:lnTo>
                <a:lnTo>
                  <a:pt x="2479750" y="739953"/>
                </a:lnTo>
                <a:lnTo>
                  <a:pt x="2441337" y="757342"/>
                </a:lnTo>
                <a:lnTo>
                  <a:pt x="2400647" y="774088"/>
                </a:lnTo>
                <a:lnTo>
                  <a:pt x="2357758" y="790163"/>
                </a:lnTo>
                <a:lnTo>
                  <a:pt x="2312749" y="805540"/>
                </a:lnTo>
                <a:lnTo>
                  <a:pt x="2265697" y="820193"/>
                </a:lnTo>
                <a:lnTo>
                  <a:pt x="2216682" y="834095"/>
                </a:lnTo>
                <a:lnTo>
                  <a:pt x="2165781" y="847220"/>
                </a:lnTo>
                <a:lnTo>
                  <a:pt x="2113073" y="859539"/>
                </a:lnTo>
                <a:lnTo>
                  <a:pt x="2058637" y="871027"/>
                </a:lnTo>
                <a:lnTo>
                  <a:pt x="2002550" y="881656"/>
                </a:lnTo>
                <a:lnTo>
                  <a:pt x="1944892" y="891400"/>
                </a:lnTo>
                <a:lnTo>
                  <a:pt x="1885740" y="900233"/>
                </a:lnTo>
                <a:lnTo>
                  <a:pt x="1825173" y="908127"/>
                </a:lnTo>
                <a:lnTo>
                  <a:pt x="1763270" y="915055"/>
                </a:lnTo>
                <a:lnTo>
                  <a:pt x="1700108" y="920991"/>
                </a:lnTo>
                <a:lnTo>
                  <a:pt x="1635767" y="925907"/>
                </a:lnTo>
                <a:lnTo>
                  <a:pt x="1570324" y="929778"/>
                </a:lnTo>
                <a:lnTo>
                  <a:pt x="1503858" y="932576"/>
                </a:lnTo>
                <a:lnTo>
                  <a:pt x="1436447" y="934274"/>
                </a:lnTo>
                <a:lnTo>
                  <a:pt x="1368171" y="934846"/>
                </a:lnTo>
                <a:lnTo>
                  <a:pt x="1299882" y="934274"/>
                </a:lnTo>
                <a:lnTo>
                  <a:pt x="1232461" y="932576"/>
                </a:lnTo>
                <a:lnTo>
                  <a:pt x="1165985" y="929778"/>
                </a:lnTo>
                <a:lnTo>
                  <a:pt x="1100533" y="925907"/>
                </a:lnTo>
                <a:lnTo>
                  <a:pt x="1036183" y="920991"/>
                </a:lnTo>
                <a:lnTo>
                  <a:pt x="973014" y="915055"/>
                </a:lnTo>
                <a:lnTo>
                  <a:pt x="911103" y="908127"/>
                </a:lnTo>
                <a:lnTo>
                  <a:pt x="850529" y="900233"/>
                </a:lnTo>
                <a:lnTo>
                  <a:pt x="791371" y="891400"/>
                </a:lnTo>
                <a:lnTo>
                  <a:pt x="733707" y="881656"/>
                </a:lnTo>
                <a:lnTo>
                  <a:pt x="677615" y="871027"/>
                </a:lnTo>
                <a:lnTo>
                  <a:pt x="623174" y="859539"/>
                </a:lnTo>
                <a:lnTo>
                  <a:pt x="570462" y="847220"/>
                </a:lnTo>
                <a:lnTo>
                  <a:pt x="519557" y="834095"/>
                </a:lnTo>
                <a:lnTo>
                  <a:pt x="470538" y="820193"/>
                </a:lnTo>
                <a:lnTo>
                  <a:pt x="423483" y="805540"/>
                </a:lnTo>
                <a:lnTo>
                  <a:pt x="378470" y="790163"/>
                </a:lnTo>
                <a:lnTo>
                  <a:pt x="335579" y="774088"/>
                </a:lnTo>
                <a:lnTo>
                  <a:pt x="294886" y="757342"/>
                </a:lnTo>
                <a:lnTo>
                  <a:pt x="256472" y="739953"/>
                </a:lnTo>
                <a:lnTo>
                  <a:pt x="220413" y="721946"/>
                </a:lnTo>
                <a:lnTo>
                  <a:pt x="186788" y="703349"/>
                </a:lnTo>
                <a:lnTo>
                  <a:pt x="127156" y="664491"/>
                </a:lnTo>
                <a:lnTo>
                  <a:pt x="78201" y="623594"/>
                </a:lnTo>
                <a:lnTo>
                  <a:pt x="40551" y="580871"/>
                </a:lnTo>
                <a:lnTo>
                  <a:pt x="14833" y="536538"/>
                </a:lnTo>
                <a:lnTo>
                  <a:pt x="1674" y="490808"/>
                </a:lnTo>
                <a:lnTo>
                  <a:pt x="0" y="467487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7307" y="192532"/>
            <a:ext cx="30854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Camera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Chống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Cháy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Nổ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7307" y="702564"/>
            <a:ext cx="3261360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82700" algn="l"/>
              </a:tabLst>
            </a:pPr>
            <a:r>
              <a:rPr sz="3600" spc="-120" baseline="1157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sz="3600" baseline="1157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sz="3600" spc="112" baseline="1157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sz="3600" baseline="1157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sz="3600" spc="7" baseline="115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7" baseline="1157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sz="3600" baseline="1157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spc="-9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spc="-9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90" dirty="0" err="1" smtClean="0">
                <a:latin typeface="Times New Roman" pitchFamily="18" charset="0"/>
                <a:cs typeface="Times New Roman" pitchFamily="18" charset="0"/>
              </a:rPr>
              <a:t>Suất</a:t>
            </a:r>
            <a:endParaRPr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3410" y="1421383"/>
            <a:ext cx="4691990" cy="13567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10" dirty="0">
                <a:solidFill>
                  <a:srgbClr val="0070C0"/>
                </a:solidFill>
                <a:latin typeface="Arial Black"/>
                <a:cs typeface="Arial Black"/>
              </a:rPr>
              <a:t>Starlight</a:t>
            </a:r>
            <a:endParaRPr sz="4000">
              <a:solidFill>
                <a:srgbClr val="0070C0"/>
              </a:solidFill>
              <a:latin typeface="Arial Black"/>
              <a:cs typeface="Arial Black"/>
            </a:endParaRPr>
          </a:p>
          <a:p>
            <a:pPr marL="1894205">
              <a:lnSpc>
                <a:spcPct val="100000"/>
              </a:lnSpc>
              <a:spcBef>
                <a:spcPts val="2925"/>
              </a:spcBef>
            </a:pPr>
            <a:r>
              <a:rPr lang="en-US" sz="2400" b="0" spc="-5" dirty="0" err="1" smtClean="0">
                <a:latin typeface="Segoe UI Light"/>
                <a:cs typeface="Segoe UI Light"/>
              </a:rPr>
              <a:t>Thông</a:t>
            </a:r>
            <a:r>
              <a:rPr lang="en-US" sz="2400" b="0" spc="-5" dirty="0" smtClean="0">
                <a:latin typeface="Segoe UI Light"/>
                <a:cs typeface="Segoe UI Light"/>
              </a:rPr>
              <a:t> </a:t>
            </a:r>
            <a:r>
              <a:rPr lang="en-US" sz="2400" b="0" spc="-5" dirty="0" err="1" smtClean="0">
                <a:latin typeface="Segoe UI Light"/>
                <a:cs typeface="Segoe UI Light"/>
              </a:rPr>
              <a:t>Thường</a:t>
            </a:r>
            <a:endParaRPr sz="2400">
              <a:latin typeface="Segoe UI Light"/>
              <a:cs typeface="Segoe U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44281" y="2433192"/>
            <a:ext cx="1071880" cy="375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0" spc="-5" dirty="0">
                <a:latin typeface="Segoe UI Light"/>
                <a:cs typeface="Segoe UI Light"/>
              </a:rPr>
              <a:t>Starlight</a:t>
            </a:r>
            <a:endParaRPr sz="2400">
              <a:latin typeface="Segoe UI Light"/>
              <a:cs typeface="Segoe UI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3621" y="2853791"/>
            <a:ext cx="5189601" cy="3243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54832" y="2871088"/>
            <a:ext cx="1944370" cy="1604645"/>
          </a:xfrm>
          <a:custGeom>
            <a:avLst/>
            <a:gdLst/>
            <a:ahLst/>
            <a:cxnLst/>
            <a:rect l="l" t="t" r="r" b="b"/>
            <a:pathLst>
              <a:path w="1944370" h="1604645">
                <a:moveTo>
                  <a:pt x="0" y="802132"/>
                </a:moveTo>
                <a:lnTo>
                  <a:pt x="1438" y="758123"/>
                </a:lnTo>
                <a:lnTo>
                  <a:pt x="5704" y="714735"/>
                </a:lnTo>
                <a:lnTo>
                  <a:pt x="12723" y="672029"/>
                </a:lnTo>
                <a:lnTo>
                  <a:pt x="22421" y="630064"/>
                </a:lnTo>
                <a:lnTo>
                  <a:pt x="34724" y="588903"/>
                </a:lnTo>
                <a:lnTo>
                  <a:pt x="49558" y="548607"/>
                </a:lnTo>
                <a:lnTo>
                  <a:pt x="66849" y="509237"/>
                </a:lnTo>
                <a:lnTo>
                  <a:pt x="86522" y="470853"/>
                </a:lnTo>
                <a:lnTo>
                  <a:pt x="108503" y="433519"/>
                </a:lnTo>
                <a:lnTo>
                  <a:pt x="132719" y="397293"/>
                </a:lnTo>
                <a:lnTo>
                  <a:pt x="159095" y="362238"/>
                </a:lnTo>
                <a:lnTo>
                  <a:pt x="187557" y="328415"/>
                </a:lnTo>
                <a:lnTo>
                  <a:pt x="218031" y="295885"/>
                </a:lnTo>
                <a:lnTo>
                  <a:pt x="250443" y="264710"/>
                </a:lnTo>
                <a:lnTo>
                  <a:pt x="284718" y="234949"/>
                </a:lnTo>
                <a:lnTo>
                  <a:pt x="320782" y="206666"/>
                </a:lnTo>
                <a:lnTo>
                  <a:pt x="358562" y="179920"/>
                </a:lnTo>
                <a:lnTo>
                  <a:pt x="397983" y="154773"/>
                </a:lnTo>
                <a:lnTo>
                  <a:pt x="438971" y="131286"/>
                </a:lnTo>
                <a:lnTo>
                  <a:pt x="481452" y="109521"/>
                </a:lnTo>
                <a:lnTo>
                  <a:pt x="525351" y="89538"/>
                </a:lnTo>
                <a:lnTo>
                  <a:pt x="570596" y="71398"/>
                </a:lnTo>
                <a:lnTo>
                  <a:pt x="617110" y="55164"/>
                </a:lnTo>
                <a:lnTo>
                  <a:pt x="664821" y="40896"/>
                </a:lnTo>
                <a:lnTo>
                  <a:pt x="713654" y="28654"/>
                </a:lnTo>
                <a:lnTo>
                  <a:pt x="763535" y="18502"/>
                </a:lnTo>
                <a:lnTo>
                  <a:pt x="814390" y="10499"/>
                </a:lnTo>
                <a:lnTo>
                  <a:pt x="866145" y="4707"/>
                </a:lnTo>
                <a:lnTo>
                  <a:pt x="918726" y="1186"/>
                </a:lnTo>
                <a:lnTo>
                  <a:pt x="972057" y="0"/>
                </a:lnTo>
                <a:lnTo>
                  <a:pt x="1025402" y="1186"/>
                </a:lnTo>
                <a:lnTo>
                  <a:pt x="1077994" y="4707"/>
                </a:lnTo>
                <a:lnTo>
                  <a:pt x="1129759" y="10499"/>
                </a:lnTo>
                <a:lnTo>
                  <a:pt x="1180624" y="18502"/>
                </a:lnTo>
                <a:lnTo>
                  <a:pt x="1230514" y="28654"/>
                </a:lnTo>
                <a:lnTo>
                  <a:pt x="1279356" y="40896"/>
                </a:lnTo>
                <a:lnTo>
                  <a:pt x="1327075" y="55164"/>
                </a:lnTo>
                <a:lnTo>
                  <a:pt x="1373596" y="71398"/>
                </a:lnTo>
                <a:lnTo>
                  <a:pt x="1418847" y="89538"/>
                </a:lnTo>
                <a:lnTo>
                  <a:pt x="1462753" y="109521"/>
                </a:lnTo>
                <a:lnTo>
                  <a:pt x="1505239" y="131286"/>
                </a:lnTo>
                <a:lnTo>
                  <a:pt x="1546232" y="154773"/>
                </a:lnTo>
                <a:lnTo>
                  <a:pt x="1585657" y="179920"/>
                </a:lnTo>
                <a:lnTo>
                  <a:pt x="1623441" y="206666"/>
                </a:lnTo>
                <a:lnTo>
                  <a:pt x="1659509" y="234950"/>
                </a:lnTo>
                <a:lnTo>
                  <a:pt x="1693787" y="264710"/>
                </a:lnTo>
                <a:lnTo>
                  <a:pt x="1726201" y="295885"/>
                </a:lnTo>
                <a:lnTo>
                  <a:pt x="1756677" y="328415"/>
                </a:lnTo>
                <a:lnTo>
                  <a:pt x="1785141" y="362238"/>
                </a:lnTo>
                <a:lnTo>
                  <a:pt x="1811518" y="397293"/>
                </a:lnTo>
                <a:lnTo>
                  <a:pt x="1835735" y="433519"/>
                </a:lnTo>
                <a:lnTo>
                  <a:pt x="1857718" y="470853"/>
                </a:lnTo>
                <a:lnTo>
                  <a:pt x="1877392" y="509237"/>
                </a:lnTo>
                <a:lnTo>
                  <a:pt x="1894683" y="548607"/>
                </a:lnTo>
                <a:lnTo>
                  <a:pt x="1909517" y="588903"/>
                </a:lnTo>
                <a:lnTo>
                  <a:pt x="1921821" y="630064"/>
                </a:lnTo>
                <a:lnTo>
                  <a:pt x="1931519" y="672029"/>
                </a:lnTo>
                <a:lnTo>
                  <a:pt x="1938538" y="714735"/>
                </a:lnTo>
                <a:lnTo>
                  <a:pt x="1942804" y="758123"/>
                </a:lnTo>
                <a:lnTo>
                  <a:pt x="1944243" y="802132"/>
                </a:lnTo>
                <a:lnTo>
                  <a:pt x="1942804" y="846140"/>
                </a:lnTo>
                <a:lnTo>
                  <a:pt x="1938538" y="889528"/>
                </a:lnTo>
                <a:lnTo>
                  <a:pt x="1931519" y="932234"/>
                </a:lnTo>
                <a:lnTo>
                  <a:pt x="1921821" y="974199"/>
                </a:lnTo>
                <a:lnTo>
                  <a:pt x="1909517" y="1015360"/>
                </a:lnTo>
                <a:lnTo>
                  <a:pt x="1894683" y="1055656"/>
                </a:lnTo>
                <a:lnTo>
                  <a:pt x="1877392" y="1095026"/>
                </a:lnTo>
                <a:lnTo>
                  <a:pt x="1857718" y="1133410"/>
                </a:lnTo>
                <a:lnTo>
                  <a:pt x="1835735" y="1170744"/>
                </a:lnTo>
                <a:lnTo>
                  <a:pt x="1811518" y="1206970"/>
                </a:lnTo>
                <a:lnTo>
                  <a:pt x="1785141" y="1242025"/>
                </a:lnTo>
                <a:lnTo>
                  <a:pt x="1756677" y="1275848"/>
                </a:lnTo>
                <a:lnTo>
                  <a:pt x="1726201" y="1308378"/>
                </a:lnTo>
                <a:lnTo>
                  <a:pt x="1693787" y="1339553"/>
                </a:lnTo>
                <a:lnTo>
                  <a:pt x="1659509" y="1369314"/>
                </a:lnTo>
                <a:lnTo>
                  <a:pt x="1623441" y="1397597"/>
                </a:lnTo>
                <a:lnTo>
                  <a:pt x="1585657" y="1424343"/>
                </a:lnTo>
                <a:lnTo>
                  <a:pt x="1546232" y="1449490"/>
                </a:lnTo>
                <a:lnTo>
                  <a:pt x="1505239" y="1472977"/>
                </a:lnTo>
                <a:lnTo>
                  <a:pt x="1462753" y="1494742"/>
                </a:lnTo>
                <a:lnTo>
                  <a:pt x="1418847" y="1514725"/>
                </a:lnTo>
                <a:lnTo>
                  <a:pt x="1373596" y="1532865"/>
                </a:lnTo>
                <a:lnTo>
                  <a:pt x="1327075" y="1549099"/>
                </a:lnTo>
                <a:lnTo>
                  <a:pt x="1279356" y="1563367"/>
                </a:lnTo>
                <a:lnTo>
                  <a:pt x="1230514" y="1575609"/>
                </a:lnTo>
                <a:lnTo>
                  <a:pt x="1180624" y="1585761"/>
                </a:lnTo>
                <a:lnTo>
                  <a:pt x="1129759" y="1593764"/>
                </a:lnTo>
                <a:lnTo>
                  <a:pt x="1077994" y="1599556"/>
                </a:lnTo>
                <a:lnTo>
                  <a:pt x="1025402" y="1603077"/>
                </a:lnTo>
                <a:lnTo>
                  <a:pt x="972057" y="1604264"/>
                </a:lnTo>
                <a:lnTo>
                  <a:pt x="918726" y="1603077"/>
                </a:lnTo>
                <a:lnTo>
                  <a:pt x="866145" y="1599556"/>
                </a:lnTo>
                <a:lnTo>
                  <a:pt x="814390" y="1593764"/>
                </a:lnTo>
                <a:lnTo>
                  <a:pt x="763535" y="1585761"/>
                </a:lnTo>
                <a:lnTo>
                  <a:pt x="713654" y="1575609"/>
                </a:lnTo>
                <a:lnTo>
                  <a:pt x="664821" y="1563367"/>
                </a:lnTo>
                <a:lnTo>
                  <a:pt x="617110" y="1549099"/>
                </a:lnTo>
                <a:lnTo>
                  <a:pt x="570596" y="1532865"/>
                </a:lnTo>
                <a:lnTo>
                  <a:pt x="525351" y="1514725"/>
                </a:lnTo>
                <a:lnTo>
                  <a:pt x="481452" y="1494742"/>
                </a:lnTo>
                <a:lnTo>
                  <a:pt x="438971" y="1472977"/>
                </a:lnTo>
                <a:lnTo>
                  <a:pt x="397983" y="1449490"/>
                </a:lnTo>
                <a:lnTo>
                  <a:pt x="358562" y="1424343"/>
                </a:lnTo>
                <a:lnTo>
                  <a:pt x="320782" y="1397597"/>
                </a:lnTo>
                <a:lnTo>
                  <a:pt x="284718" y="1369314"/>
                </a:lnTo>
                <a:lnTo>
                  <a:pt x="250443" y="1339553"/>
                </a:lnTo>
                <a:lnTo>
                  <a:pt x="218031" y="1308378"/>
                </a:lnTo>
                <a:lnTo>
                  <a:pt x="187557" y="1275848"/>
                </a:lnTo>
                <a:lnTo>
                  <a:pt x="159095" y="1242025"/>
                </a:lnTo>
                <a:lnTo>
                  <a:pt x="132719" y="1206970"/>
                </a:lnTo>
                <a:lnTo>
                  <a:pt x="108503" y="1170744"/>
                </a:lnTo>
                <a:lnTo>
                  <a:pt x="86522" y="1133410"/>
                </a:lnTo>
                <a:lnTo>
                  <a:pt x="66849" y="1095026"/>
                </a:lnTo>
                <a:lnTo>
                  <a:pt x="49558" y="1055656"/>
                </a:lnTo>
                <a:lnTo>
                  <a:pt x="34724" y="1015360"/>
                </a:lnTo>
                <a:lnTo>
                  <a:pt x="22421" y="974199"/>
                </a:lnTo>
                <a:lnTo>
                  <a:pt x="12723" y="932234"/>
                </a:lnTo>
                <a:lnTo>
                  <a:pt x="5704" y="889528"/>
                </a:lnTo>
                <a:lnTo>
                  <a:pt x="1438" y="846140"/>
                </a:lnTo>
                <a:lnTo>
                  <a:pt x="0" y="802132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35726" y="2853727"/>
            <a:ext cx="5959475" cy="3238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408286" y="2853689"/>
            <a:ext cx="1944370" cy="1604645"/>
          </a:xfrm>
          <a:custGeom>
            <a:avLst/>
            <a:gdLst/>
            <a:ahLst/>
            <a:cxnLst/>
            <a:rect l="l" t="t" r="r" b="b"/>
            <a:pathLst>
              <a:path w="1944370" h="1604645">
                <a:moveTo>
                  <a:pt x="0" y="802132"/>
                </a:moveTo>
                <a:lnTo>
                  <a:pt x="1438" y="758123"/>
                </a:lnTo>
                <a:lnTo>
                  <a:pt x="5704" y="714735"/>
                </a:lnTo>
                <a:lnTo>
                  <a:pt x="12723" y="672029"/>
                </a:lnTo>
                <a:lnTo>
                  <a:pt x="22421" y="630064"/>
                </a:lnTo>
                <a:lnTo>
                  <a:pt x="34724" y="588903"/>
                </a:lnTo>
                <a:lnTo>
                  <a:pt x="49558" y="548607"/>
                </a:lnTo>
                <a:lnTo>
                  <a:pt x="66849" y="509237"/>
                </a:lnTo>
                <a:lnTo>
                  <a:pt x="86522" y="470853"/>
                </a:lnTo>
                <a:lnTo>
                  <a:pt x="108503" y="433519"/>
                </a:lnTo>
                <a:lnTo>
                  <a:pt x="132719" y="397293"/>
                </a:lnTo>
                <a:lnTo>
                  <a:pt x="159095" y="362238"/>
                </a:lnTo>
                <a:lnTo>
                  <a:pt x="187557" y="328415"/>
                </a:lnTo>
                <a:lnTo>
                  <a:pt x="218031" y="295885"/>
                </a:lnTo>
                <a:lnTo>
                  <a:pt x="250443" y="264710"/>
                </a:lnTo>
                <a:lnTo>
                  <a:pt x="284718" y="234949"/>
                </a:lnTo>
                <a:lnTo>
                  <a:pt x="320782" y="206666"/>
                </a:lnTo>
                <a:lnTo>
                  <a:pt x="358562" y="179920"/>
                </a:lnTo>
                <a:lnTo>
                  <a:pt x="397983" y="154773"/>
                </a:lnTo>
                <a:lnTo>
                  <a:pt x="438971" y="131286"/>
                </a:lnTo>
                <a:lnTo>
                  <a:pt x="481452" y="109521"/>
                </a:lnTo>
                <a:lnTo>
                  <a:pt x="525351" y="89538"/>
                </a:lnTo>
                <a:lnTo>
                  <a:pt x="570596" y="71398"/>
                </a:lnTo>
                <a:lnTo>
                  <a:pt x="617110" y="55164"/>
                </a:lnTo>
                <a:lnTo>
                  <a:pt x="664821" y="40896"/>
                </a:lnTo>
                <a:lnTo>
                  <a:pt x="713654" y="28654"/>
                </a:lnTo>
                <a:lnTo>
                  <a:pt x="763535" y="18502"/>
                </a:lnTo>
                <a:lnTo>
                  <a:pt x="814390" y="10499"/>
                </a:lnTo>
                <a:lnTo>
                  <a:pt x="866145" y="4707"/>
                </a:lnTo>
                <a:lnTo>
                  <a:pt x="918726" y="1186"/>
                </a:lnTo>
                <a:lnTo>
                  <a:pt x="972058" y="0"/>
                </a:lnTo>
                <a:lnTo>
                  <a:pt x="1025402" y="1186"/>
                </a:lnTo>
                <a:lnTo>
                  <a:pt x="1077994" y="4707"/>
                </a:lnTo>
                <a:lnTo>
                  <a:pt x="1129759" y="10499"/>
                </a:lnTo>
                <a:lnTo>
                  <a:pt x="1180624" y="18502"/>
                </a:lnTo>
                <a:lnTo>
                  <a:pt x="1230514" y="28654"/>
                </a:lnTo>
                <a:lnTo>
                  <a:pt x="1279356" y="40896"/>
                </a:lnTo>
                <a:lnTo>
                  <a:pt x="1327075" y="55164"/>
                </a:lnTo>
                <a:lnTo>
                  <a:pt x="1373596" y="71398"/>
                </a:lnTo>
                <a:lnTo>
                  <a:pt x="1418847" y="89538"/>
                </a:lnTo>
                <a:lnTo>
                  <a:pt x="1462753" y="109521"/>
                </a:lnTo>
                <a:lnTo>
                  <a:pt x="1505239" y="131286"/>
                </a:lnTo>
                <a:lnTo>
                  <a:pt x="1546232" y="154773"/>
                </a:lnTo>
                <a:lnTo>
                  <a:pt x="1585657" y="179920"/>
                </a:lnTo>
                <a:lnTo>
                  <a:pt x="1623441" y="206666"/>
                </a:lnTo>
                <a:lnTo>
                  <a:pt x="1659508" y="234950"/>
                </a:lnTo>
                <a:lnTo>
                  <a:pt x="1693787" y="264710"/>
                </a:lnTo>
                <a:lnTo>
                  <a:pt x="1726201" y="295885"/>
                </a:lnTo>
                <a:lnTo>
                  <a:pt x="1756677" y="328415"/>
                </a:lnTo>
                <a:lnTo>
                  <a:pt x="1785141" y="362238"/>
                </a:lnTo>
                <a:lnTo>
                  <a:pt x="1811518" y="397293"/>
                </a:lnTo>
                <a:lnTo>
                  <a:pt x="1835735" y="433519"/>
                </a:lnTo>
                <a:lnTo>
                  <a:pt x="1857718" y="470853"/>
                </a:lnTo>
                <a:lnTo>
                  <a:pt x="1877392" y="509237"/>
                </a:lnTo>
                <a:lnTo>
                  <a:pt x="1894683" y="548607"/>
                </a:lnTo>
                <a:lnTo>
                  <a:pt x="1909517" y="588903"/>
                </a:lnTo>
                <a:lnTo>
                  <a:pt x="1921821" y="630064"/>
                </a:lnTo>
                <a:lnTo>
                  <a:pt x="1931519" y="672029"/>
                </a:lnTo>
                <a:lnTo>
                  <a:pt x="1938538" y="714735"/>
                </a:lnTo>
                <a:lnTo>
                  <a:pt x="1942804" y="758123"/>
                </a:lnTo>
                <a:lnTo>
                  <a:pt x="1944243" y="802132"/>
                </a:lnTo>
                <a:lnTo>
                  <a:pt x="1942804" y="846140"/>
                </a:lnTo>
                <a:lnTo>
                  <a:pt x="1938538" y="889528"/>
                </a:lnTo>
                <a:lnTo>
                  <a:pt x="1931519" y="932234"/>
                </a:lnTo>
                <a:lnTo>
                  <a:pt x="1921821" y="974199"/>
                </a:lnTo>
                <a:lnTo>
                  <a:pt x="1909517" y="1015360"/>
                </a:lnTo>
                <a:lnTo>
                  <a:pt x="1894683" y="1055656"/>
                </a:lnTo>
                <a:lnTo>
                  <a:pt x="1877392" y="1095026"/>
                </a:lnTo>
                <a:lnTo>
                  <a:pt x="1857718" y="1133410"/>
                </a:lnTo>
                <a:lnTo>
                  <a:pt x="1835735" y="1170744"/>
                </a:lnTo>
                <a:lnTo>
                  <a:pt x="1811518" y="1206970"/>
                </a:lnTo>
                <a:lnTo>
                  <a:pt x="1785141" y="1242025"/>
                </a:lnTo>
                <a:lnTo>
                  <a:pt x="1756677" y="1275848"/>
                </a:lnTo>
                <a:lnTo>
                  <a:pt x="1726201" y="1308378"/>
                </a:lnTo>
                <a:lnTo>
                  <a:pt x="1693787" y="1339553"/>
                </a:lnTo>
                <a:lnTo>
                  <a:pt x="1659508" y="1369314"/>
                </a:lnTo>
                <a:lnTo>
                  <a:pt x="1623441" y="1397597"/>
                </a:lnTo>
                <a:lnTo>
                  <a:pt x="1585657" y="1424343"/>
                </a:lnTo>
                <a:lnTo>
                  <a:pt x="1546232" y="1449490"/>
                </a:lnTo>
                <a:lnTo>
                  <a:pt x="1505239" y="1472977"/>
                </a:lnTo>
                <a:lnTo>
                  <a:pt x="1462753" y="1494742"/>
                </a:lnTo>
                <a:lnTo>
                  <a:pt x="1418847" y="1514725"/>
                </a:lnTo>
                <a:lnTo>
                  <a:pt x="1373596" y="1532865"/>
                </a:lnTo>
                <a:lnTo>
                  <a:pt x="1327075" y="1549099"/>
                </a:lnTo>
                <a:lnTo>
                  <a:pt x="1279356" y="1563367"/>
                </a:lnTo>
                <a:lnTo>
                  <a:pt x="1230514" y="1575609"/>
                </a:lnTo>
                <a:lnTo>
                  <a:pt x="1180624" y="1585761"/>
                </a:lnTo>
                <a:lnTo>
                  <a:pt x="1129759" y="1593764"/>
                </a:lnTo>
                <a:lnTo>
                  <a:pt x="1077994" y="1599556"/>
                </a:lnTo>
                <a:lnTo>
                  <a:pt x="1025402" y="1603077"/>
                </a:lnTo>
                <a:lnTo>
                  <a:pt x="972058" y="1604264"/>
                </a:lnTo>
                <a:lnTo>
                  <a:pt x="918726" y="1603077"/>
                </a:lnTo>
                <a:lnTo>
                  <a:pt x="866145" y="1599556"/>
                </a:lnTo>
                <a:lnTo>
                  <a:pt x="814390" y="1593764"/>
                </a:lnTo>
                <a:lnTo>
                  <a:pt x="763535" y="1585761"/>
                </a:lnTo>
                <a:lnTo>
                  <a:pt x="713654" y="1575609"/>
                </a:lnTo>
                <a:lnTo>
                  <a:pt x="664821" y="1563367"/>
                </a:lnTo>
                <a:lnTo>
                  <a:pt x="617110" y="1549099"/>
                </a:lnTo>
                <a:lnTo>
                  <a:pt x="570596" y="1532865"/>
                </a:lnTo>
                <a:lnTo>
                  <a:pt x="525351" y="1514725"/>
                </a:lnTo>
                <a:lnTo>
                  <a:pt x="481452" y="1494742"/>
                </a:lnTo>
                <a:lnTo>
                  <a:pt x="438971" y="1472977"/>
                </a:lnTo>
                <a:lnTo>
                  <a:pt x="397983" y="1449490"/>
                </a:lnTo>
                <a:lnTo>
                  <a:pt x="358562" y="1424343"/>
                </a:lnTo>
                <a:lnTo>
                  <a:pt x="320782" y="1397597"/>
                </a:lnTo>
                <a:lnTo>
                  <a:pt x="284718" y="1369314"/>
                </a:lnTo>
                <a:lnTo>
                  <a:pt x="250443" y="1339553"/>
                </a:lnTo>
                <a:lnTo>
                  <a:pt x="218031" y="1308378"/>
                </a:lnTo>
                <a:lnTo>
                  <a:pt x="187557" y="1275848"/>
                </a:lnTo>
                <a:lnTo>
                  <a:pt x="159095" y="1242025"/>
                </a:lnTo>
                <a:lnTo>
                  <a:pt x="132719" y="1206970"/>
                </a:lnTo>
                <a:lnTo>
                  <a:pt x="108503" y="1170744"/>
                </a:lnTo>
                <a:lnTo>
                  <a:pt x="86522" y="1133410"/>
                </a:lnTo>
                <a:lnTo>
                  <a:pt x="66849" y="1095026"/>
                </a:lnTo>
                <a:lnTo>
                  <a:pt x="49558" y="1055656"/>
                </a:lnTo>
                <a:lnTo>
                  <a:pt x="34724" y="1015360"/>
                </a:lnTo>
                <a:lnTo>
                  <a:pt x="22421" y="974199"/>
                </a:lnTo>
                <a:lnTo>
                  <a:pt x="12723" y="932234"/>
                </a:lnTo>
                <a:lnTo>
                  <a:pt x="5704" y="889528"/>
                </a:lnTo>
                <a:lnTo>
                  <a:pt x="1438" y="846140"/>
                </a:lnTo>
                <a:lnTo>
                  <a:pt x="0" y="802132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0730" cy="6859905"/>
          </a:xfrm>
          <a:custGeom>
            <a:avLst/>
            <a:gdLst/>
            <a:ahLst/>
            <a:cxnLst/>
            <a:rect l="l" t="t" r="r" b="b"/>
            <a:pathLst>
              <a:path w="12190730" h="6859905">
                <a:moveTo>
                  <a:pt x="0" y="6859651"/>
                </a:moveTo>
                <a:lnTo>
                  <a:pt x="12190349" y="6859651"/>
                </a:lnTo>
                <a:lnTo>
                  <a:pt x="12190349" y="0"/>
                </a:lnTo>
                <a:lnTo>
                  <a:pt x="0" y="0"/>
                </a:lnTo>
                <a:lnTo>
                  <a:pt x="0" y="6859651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4238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54832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90950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43417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508617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44733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16253" y="1498218"/>
            <a:ext cx="5977255" cy="0"/>
          </a:xfrm>
          <a:custGeom>
            <a:avLst/>
            <a:gdLst/>
            <a:ahLst/>
            <a:cxnLst/>
            <a:rect l="l" t="t" r="r" b="b"/>
            <a:pathLst>
              <a:path w="5977255">
                <a:moveTo>
                  <a:pt x="597669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26655" y="4005833"/>
            <a:ext cx="5977255" cy="0"/>
          </a:xfrm>
          <a:custGeom>
            <a:avLst/>
            <a:gdLst/>
            <a:ahLst/>
            <a:cxnLst/>
            <a:rect l="l" t="t" r="r" b="b"/>
            <a:pathLst>
              <a:path w="5977255">
                <a:moveTo>
                  <a:pt x="597670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12190476" cy="68595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985895" y="1502352"/>
            <a:ext cx="4557268" cy="683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/>
              <a:t>04</a:t>
            </a:r>
            <a:r>
              <a:rPr spc="-85"/>
              <a:t> </a:t>
            </a:r>
            <a:r>
              <a:rPr lang="en-US" spc="-85" dirty="0" err="1" smtClean="0"/>
              <a:t>Ứng</a:t>
            </a:r>
            <a:r>
              <a:rPr lang="en-US" spc="-85" dirty="0" smtClean="0"/>
              <a:t> </a:t>
            </a:r>
            <a:r>
              <a:rPr lang="en-US" spc="-85" dirty="0" err="1" smtClean="0"/>
              <a:t>Dụng</a:t>
            </a:r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1295400" y="2529620"/>
            <a:ext cx="8145374" cy="566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0" spc="-10" dirty="0">
                <a:solidFill>
                  <a:srgbClr val="A6A6A6"/>
                </a:solidFill>
                <a:latin typeface="Calibri Light"/>
                <a:cs typeface="Calibri Light"/>
              </a:rPr>
              <a:t>DAHUA TECHNOLOGY</a:t>
            </a:r>
            <a:r>
              <a:rPr sz="1400" b="0" spc="-114" dirty="0">
                <a:solidFill>
                  <a:srgbClr val="A6A6A6"/>
                </a:solidFill>
                <a:latin typeface="Calibri Light"/>
                <a:cs typeface="Calibri Light"/>
              </a:rPr>
              <a:t> </a:t>
            </a:r>
            <a:r>
              <a:rPr sz="1400" b="0" spc="-5" dirty="0">
                <a:solidFill>
                  <a:srgbClr val="A6A6A6"/>
                </a:solidFill>
                <a:latin typeface="Calibri Light"/>
                <a:cs typeface="Calibri Light"/>
              </a:rPr>
              <a:t>DESIGN</a:t>
            </a:r>
            <a:endParaRPr sz="1400">
              <a:latin typeface="Calibri Light"/>
              <a:cs typeface="Calibri Light"/>
            </a:endParaRPr>
          </a:p>
          <a:p>
            <a:pPr marL="2257425">
              <a:lnSpc>
                <a:spcPct val="100000"/>
              </a:lnSpc>
              <a:spcBef>
                <a:spcPts val="515"/>
              </a:spcBef>
            </a:pPr>
            <a:r>
              <a:rPr lang="en-US" sz="1800" spc="-20" dirty="0" err="1" smtClean="0">
                <a:solidFill>
                  <a:srgbClr val="EB4503"/>
                </a:solidFill>
                <a:latin typeface="Microsoft YaHei UI"/>
                <a:cs typeface="Microsoft YaHei UI"/>
              </a:rPr>
              <a:t>Ứng</a:t>
            </a:r>
            <a:r>
              <a:rPr lang="en-US" sz="1800" spc="-20" dirty="0" smtClean="0">
                <a:solidFill>
                  <a:srgbClr val="EB4503"/>
                </a:solidFill>
                <a:latin typeface="Microsoft YaHei UI"/>
                <a:cs typeface="Microsoft YaHei UI"/>
              </a:rPr>
              <a:t> </a:t>
            </a:r>
            <a:r>
              <a:rPr lang="en-US" sz="1800" spc="-20" dirty="0" err="1" smtClean="0">
                <a:solidFill>
                  <a:srgbClr val="EB4503"/>
                </a:solidFill>
                <a:latin typeface="Microsoft YaHei UI"/>
                <a:cs typeface="Microsoft YaHei UI"/>
              </a:rPr>
              <a:t>Dụng</a:t>
            </a:r>
            <a:r>
              <a:rPr lang="en-US" sz="1800" spc="-20" dirty="0" smtClean="0">
                <a:solidFill>
                  <a:srgbClr val="EB4503"/>
                </a:solidFill>
                <a:latin typeface="Microsoft YaHei UI"/>
                <a:cs typeface="Microsoft YaHei UI"/>
              </a:rPr>
              <a:t> </a:t>
            </a:r>
            <a:r>
              <a:rPr lang="en-US" sz="1800" spc="-20" dirty="0" err="1" smtClean="0">
                <a:solidFill>
                  <a:srgbClr val="EB4503"/>
                </a:solidFill>
                <a:latin typeface="Microsoft YaHei UI"/>
                <a:cs typeface="Microsoft YaHei UI"/>
              </a:rPr>
              <a:t>Đặc</a:t>
            </a:r>
            <a:r>
              <a:rPr lang="en-US" sz="1800" spc="-20" dirty="0" smtClean="0">
                <a:solidFill>
                  <a:srgbClr val="EB4503"/>
                </a:solidFill>
                <a:latin typeface="Microsoft YaHei UI"/>
                <a:cs typeface="Microsoft YaHei UI"/>
              </a:rPr>
              <a:t> </a:t>
            </a:r>
            <a:r>
              <a:rPr lang="en-US" sz="1800" spc="-20" dirty="0" err="1" smtClean="0">
                <a:solidFill>
                  <a:srgbClr val="EB4503"/>
                </a:solidFill>
                <a:latin typeface="Microsoft YaHei UI"/>
                <a:cs typeface="Microsoft YaHei UI"/>
              </a:rPr>
              <a:t>Trưng</a:t>
            </a:r>
            <a:r>
              <a:rPr lang="en-US" sz="1800" spc="-20" dirty="0" smtClean="0">
                <a:solidFill>
                  <a:srgbClr val="EB4503"/>
                </a:solidFill>
                <a:latin typeface="Microsoft YaHei UI"/>
                <a:cs typeface="Microsoft YaHei UI"/>
              </a:rPr>
              <a:t> </a:t>
            </a:r>
            <a:r>
              <a:rPr lang="en-US" sz="1800" spc="-20" dirty="0" err="1" smtClean="0">
                <a:solidFill>
                  <a:srgbClr val="EB4503"/>
                </a:solidFill>
                <a:latin typeface="Microsoft YaHei UI"/>
                <a:cs typeface="Microsoft YaHei UI"/>
              </a:rPr>
              <a:t>Của</a:t>
            </a:r>
            <a:r>
              <a:rPr lang="en-US" sz="1800" spc="-20" dirty="0" smtClean="0">
                <a:solidFill>
                  <a:srgbClr val="EB4503"/>
                </a:solidFill>
                <a:latin typeface="Microsoft YaHei UI"/>
                <a:cs typeface="Microsoft YaHei UI"/>
              </a:rPr>
              <a:t> </a:t>
            </a:r>
            <a:r>
              <a:rPr lang="en-US" sz="1800" spc="-10" dirty="0" smtClean="0">
                <a:solidFill>
                  <a:srgbClr val="EB4503"/>
                </a:solidFill>
                <a:latin typeface="Microsoft YaHei UI"/>
                <a:cs typeface="Microsoft YaHei UI"/>
              </a:rPr>
              <a:t>Camera </a:t>
            </a:r>
            <a:r>
              <a:rPr lang="en-US" sz="1800" spc="-10" dirty="0" err="1" smtClean="0">
                <a:solidFill>
                  <a:srgbClr val="EB4503"/>
                </a:solidFill>
                <a:latin typeface="Microsoft YaHei UI"/>
                <a:cs typeface="Microsoft YaHei UI"/>
              </a:rPr>
              <a:t>Chống</a:t>
            </a:r>
            <a:r>
              <a:rPr lang="en-US" sz="1800" spc="-10" dirty="0" smtClean="0">
                <a:solidFill>
                  <a:srgbClr val="EB4503"/>
                </a:solidFill>
                <a:latin typeface="Microsoft YaHei UI"/>
                <a:cs typeface="Microsoft YaHei UI"/>
              </a:rPr>
              <a:t> </a:t>
            </a:r>
            <a:r>
              <a:rPr lang="en-US" sz="1800" spc="-10" dirty="0" err="1" smtClean="0">
                <a:solidFill>
                  <a:srgbClr val="EB4503"/>
                </a:solidFill>
                <a:latin typeface="Microsoft YaHei UI"/>
                <a:cs typeface="Microsoft YaHei UI"/>
              </a:rPr>
              <a:t>Cháy</a:t>
            </a:r>
            <a:r>
              <a:rPr lang="en-US" sz="1800" spc="-10" dirty="0" smtClean="0">
                <a:solidFill>
                  <a:srgbClr val="EB4503"/>
                </a:solidFill>
                <a:latin typeface="Microsoft YaHei UI"/>
                <a:cs typeface="Microsoft YaHei UI"/>
              </a:rPr>
              <a:t> </a:t>
            </a:r>
            <a:r>
              <a:rPr lang="en-US" sz="1800" spc="-10" dirty="0" err="1" smtClean="0">
                <a:solidFill>
                  <a:srgbClr val="EB4503"/>
                </a:solidFill>
                <a:latin typeface="Microsoft YaHei UI"/>
                <a:cs typeface="Microsoft YaHei UI"/>
              </a:rPr>
              <a:t>Nổ</a:t>
            </a:r>
            <a:endParaRPr sz="1800">
              <a:latin typeface="Microsoft YaHei UI"/>
              <a:cs typeface="Microsoft YaHei U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6" y="640930"/>
            <a:ext cx="12190730" cy="488950"/>
          </a:xfrm>
          <a:custGeom>
            <a:avLst/>
            <a:gdLst/>
            <a:ahLst/>
            <a:cxnLst/>
            <a:rect l="l" t="t" r="r" b="b"/>
            <a:pathLst>
              <a:path w="12190730" h="488950">
                <a:moveTo>
                  <a:pt x="0" y="488607"/>
                </a:moveTo>
                <a:lnTo>
                  <a:pt x="12190349" y="488607"/>
                </a:lnTo>
                <a:lnTo>
                  <a:pt x="12190349" y="0"/>
                </a:lnTo>
                <a:lnTo>
                  <a:pt x="0" y="0"/>
                </a:lnTo>
                <a:lnTo>
                  <a:pt x="0" y="48860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0730" cy="625475"/>
          </a:xfrm>
          <a:custGeom>
            <a:avLst/>
            <a:gdLst/>
            <a:ahLst/>
            <a:cxnLst/>
            <a:rect l="l" t="t" r="r" b="b"/>
            <a:pathLst>
              <a:path w="12190730" h="625475">
                <a:moveTo>
                  <a:pt x="12190475" y="0"/>
                </a:moveTo>
                <a:lnTo>
                  <a:pt x="0" y="0"/>
                </a:lnTo>
                <a:lnTo>
                  <a:pt x="0" y="625220"/>
                </a:lnTo>
                <a:lnTo>
                  <a:pt x="12190475" y="625220"/>
                </a:lnTo>
                <a:lnTo>
                  <a:pt x="12190475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4238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4832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0950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434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086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44733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6035" y="763142"/>
            <a:ext cx="0" cy="270510"/>
          </a:xfrm>
          <a:custGeom>
            <a:avLst/>
            <a:gdLst/>
            <a:ahLst/>
            <a:cxnLst/>
            <a:rect l="l" t="t" r="r" b="b"/>
            <a:pathLst>
              <a:path h="270509">
                <a:moveTo>
                  <a:pt x="0" y="0"/>
                </a:moveTo>
                <a:lnTo>
                  <a:pt x="0" y="270001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25504" y="79298"/>
            <a:ext cx="543026" cy="507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60480" y="117474"/>
            <a:ext cx="729983" cy="371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18443" y="650811"/>
            <a:ext cx="1225384" cy="402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85239" y="765555"/>
            <a:ext cx="0" cy="270510"/>
          </a:xfrm>
          <a:custGeom>
            <a:avLst/>
            <a:gdLst/>
            <a:ahLst/>
            <a:cxnLst/>
            <a:rect l="l" t="t" r="r" b="b"/>
            <a:pathLst>
              <a:path h="270509">
                <a:moveTo>
                  <a:pt x="0" y="0"/>
                </a:moveTo>
                <a:lnTo>
                  <a:pt x="0" y="270001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97307" y="702564"/>
            <a:ext cx="3211195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82700" algn="l"/>
              </a:tabLst>
            </a:pPr>
            <a:r>
              <a:rPr sz="3600" spc="-120" baseline="1157" dirty="0"/>
              <a:t>P</a:t>
            </a:r>
            <a:r>
              <a:rPr sz="3600" baseline="1157" dirty="0"/>
              <a:t>a</a:t>
            </a:r>
            <a:r>
              <a:rPr sz="3600" spc="112" baseline="1157" dirty="0"/>
              <a:t>r</a:t>
            </a:r>
            <a:r>
              <a:rPr sz="3600" baseline="1157" dirty="0"/>
              <a:t>t</a:t>
            </a:r>
            <a:r>
              <a:rPr sz="3600" spc="7" baseline="1157" dirty="0"/>
              <a:t> </a:t>
            </a:r>
            <a:r>
              <a:rPr sz="3600" spc="-7" baseline="1157" dirty="0">
                <a:latin typeface="Broadway"/>
                <a:cs typeface="Broadway"/>
              </a:rPr>
              <a:t>4</a:t>
            </a:r>
            <a:r>
              <a:rPr sz="3600" baseline="1157" dirty="0">
                <a:latin typeface="Broadway"/>
                <a:cs typeface="Broadway"/>
              </a:rPr>
              <a:t>	</a:t>
            </a:r>
            <a:r>
              <a:rPr sz="2400" dirty="0"/>
              <a:t>Applica</a:t>
            </a:r>
            <a:r>
              <a:rPr sz="2400" spc="5" dirty="0"/>
              <a:t>t</a:t>
            </a:r>
            <a:r>
              <a:rPr sz="2400" dirty="0"/>
              <a:t>ions</a:t>
            </a:r>
            <a:endParaRPr sz="2400">
              <a:latin typeface="Broadway"/>
              <a:cs typeface="Broadway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1125537"/>
            <a:ext cx="12190476" cy="57339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97307" y="192532"/>
            <a:ext cx="30854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Camera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Chống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Cháy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Nổ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62200" y="4727575"/>
            <a:ext cx="7006463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8000" b="1" spc="35" dirty="0" err="1" smtClean="0">
                <a:solidFill>
                  <a:srgbClr val="ED450F"/>
                </a:solidFill>
                <a:latin typeface="Broadway"/>
                <a:cs typeface="Broadway"/>
              </a:rPr>
              <a:t>Luyện</a:t>
            </a:r>
            <a:r>
              <a:rPr lang="en-US" sz="8000" b="1" spc="35" dirty="0" smtClean="0">
                <a:solidFill>
                  <a:srgbClr val="ED450F"/>
                </a:solidFill>
                <a:latin typeface="Broadway"/>
                <a:cs typeface="Broadway"/>
              </a:rPr>
              <a:t> </a:t>
            </a:r>
            <a:r>
              <a:rPr lang="en-US" sz="8000" b="1" spc="35" dirty="0" err="1" smtClean="0">
                <a:solidFill>
                  <a:srgbClr val="ED450F"/>
                </a:solidFill>
                <a:latin typeface="Broadway"/>
                <a:cs typeface="Broadway"/>
              </a:rPr>
              <a:t>Thép</a:t>
            </a:r>
            <a:endParaRPr sz="8000">
              <a:latin typeface="Broadway"/>
              <a:cs typeface="Broadway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430904" y="745997"/>
            <a:ext cx="4392549" cy="29283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440" y="1281861"/>
            <a:ext cx="2366664" cy="240949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6" y="640930"/>
            <a:ext cx="12190730" cy="488950"/>
          </a:xfrm>
          <a:custGeom>
            <a:avLst/>
            <a:gdLst/>
            <a:ahLst/>
            <a:cxnLst/>
            <a:rect l="l" t="t" r="r" b="b"/>
            <a:pathLst>
              <a:path w="12190730" h="488950">
                <a:moveTo>
                  <a:pt x="0" y="488607"/>
                </a:moveTo>
                <a:lnTo>
                  <a:pt x="12190349" y="488607"/>
                </a:lnTo>
                <a:lnTo>
                  <a:pt x="12190349" y="0"/>
                </a:lnTo>
                <a:lnTo>
                  <a:pt x="0" y="0"/>
                </a:lnTo>
                <a:lnTo>
                  <a:pt x="0" y="48860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0730" cy="625475"/>
          </a:xfrm>
          <a:custGeom>
            <a:avLst/>
            <a:gdLst/>
            <a:ahLst/>
            <a:cxnLst/>
            <a:rect l="l" t="t" r="r" b="b"/>
            <a:pathLst>
              <a:path w="12190730" h="625475">
                <a:moveTo>
                  <a:pt x="12190475" y="0"/>
                </a:moveTo>
                <a:lnTo>
                  <a:pt x="0" y="0"/>
                </a:lnTo>
                <a:lnTo>
                  <a:pt x="0" y="625220"/>
                </a:lnTo>
                <a:lnTo>
                  <a:pt x="12190475" y="625220"/>
                </a:lnTo>
                <a:lnTo>
                  <a:pt x="12190475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4238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4832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0950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434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086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44733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6035" y="763142"/>
            <a:ext cx="0" cy="270510"/>
          </a:xfrm>
          <a:custGeom>
            <a:avLst/>
            <a:gdLst/>
            <a:ahLst/>
            <a:cxnLst/>
            <a:rect l="l" t="t" r="r" b="b"/>
            <a:pathLst>
              <a:path h="270509">
                <a:moveTo>
                  <a:pt x="0" y="0"/>
                </a:moveTo>
                <a:lnTo>
                  <a:pt x="0" y="270001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25504" y="79298"/>
            <a:ext cx="543026" cy="507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60480" y="117474"/>
            <a:ext cx="729983" cy="371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18443" y="650811"/>
            <a:ext cx="1225384" cy="402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85239" y="765555"/>
            <a:ext cx="0" cy="270510"/>
          </a:xfrm>
          <a:custGeom>
            <a:avLst/>
            <a:gdLst/>
            <a:ahLst/>
            <a:cxnLst/>
            <a:rect l="l" t="t" r="r" b="b"/>
            <a:pathLst>
              <a:path h="270509">
                <a:moveTo>
                  <a:pt x="0" y="0"/>
                </a:moveTo>
                <a:lnTo>
                  <a:pt x="0" y="270001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43" y="1128902"/>
            <a:ext cx="12190475" cy="57339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087624" y="4803775"/>
            <a:ext cx="5455793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8000" b="1" spc="-65" smtClean="0">
                <a:solidFill>
                  <a:srgbClr val="ED450F"/>
                </a:solidFill>
                <a:latin typeface="Broadway"/>
                <a:cs typeface="Broadway"/>
              </a:rPr>
              <a:t>Cảng Biển</a:t>
            </a:r>
            <a:endParaRPr sz="8000">
              <a:latin typeface="Broadway"/>
              <a:cs typeface="Broadway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7307" y="192532"/>
            <a:ext cx="30854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Camera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Chống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Cháy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Nổ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97307" y="702564"/>
            <a:ext cx="3211195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82700" algn="l"/>
              </a:tabLst>
            </a:pPr>
            <a:r>
              <a:rPr sz="3600" spc="-120" baseline="1157" dirty="0"/>
              <a:t>P</a:t>
            </a:r>
            <a:r>
              <a:rPr sz="3600" baseline="1157" dirty="0"/>
              <a:t>a</a:t>
            </a:r>
            <a:r>
              <a:rPr sz="3600" spc="112" baseline="1157" dirty="0"/>
              <a:t>r</a:t>
            </a:r>
            <a:r>
              <a:rPr sz="3600" baseline="1157" dirty="0"/>
              <a:t>t</a:t>
            </a:r>
            <a:r>
              <a:rPr sz="3600" spc="7" baseline="1157" dirty="0"/>
              <a:t> </a:t>
            </a:r>
            <a:r>
              <a:rPr sz="3600" spc="-7" baseline="1157" dirty="0">
                <a:latin typeface="Broadway"/>
                <a:cs typeface="Broadway"/>
              </a:rPr>
              <a:t>4</a:t>
            </a:r>
            <a:r>
              <a:rPr sz="3600" baseline="1157" dirty="0">
                <a:latin typeface="Broadway"/>
                <a:cs typeface="Broadway"/>
              </a:rPr>
              <a:t>	</a:t>
            </a:r>
            <a:r>
              <a:rPr sz="2400" dirty="0"/>
              <a:t>Applica</a:t>
            </a:r>
            <a:r>
              <a:rPr sz="2400" spc="5" dirty="0"/>
              <a:t>t</a:t>
            </a:r>
            <a:r>
              <a:rPr sz="2400" dirty="0"/>
              <a:t>ions</a:t>
            </a:r>
            <a:endParaRPr sz="2400">
              <a:latin typeface="Broadway"/>
              <a:cs typeface="Broadway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583048" y="1105280"/>
            <a:ext cx="3311398" cy="34297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98613"/>
            <a:ext cx="2563736" cy="261013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6" y="640930"/>
            <a:ext cx="12190730" cy="488950"/>
          </a:xfrm>
          <a:custGeom>
            <a:avLst/>
            <a:gdLst/>
            <a:ahLst/>
            <a:cxnLst/>
            <a:rect l="l" t="t" r="r" b="b"/>
            <a:pathLst>
              <a:path w="12190730" h="488950">
                <a:moveTo>
                  <a:pt x="0" y="488607"/>
                </a:moveTo>
                <a:lnTo>
                  <a:pt x="12190349" y="488607"/>
                </a:lnTo>
                <a:lnTo>
                  <a:pt x="12190349" y="0"/>
                </a:lnTo>
                <a:lnTo>
                  <a:pt x="0" y="0"/>
                </a:lnTo>
                <a:lnTo>
                  <a:pt x="0" y="48860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0730" cy="625475"/>
          </a:xfrm>
          <a:custGeom>
            <a:avLst/>
            <a:gdLst/>
            <a:ahLst/>
            <a:cxnLst/>
            <a:rect l="l" t="t" r="r" b="b"/>
            <a:pathLst>
              <a:path w="12190730" h="625475">
                <a:moveTo>
                  <a:pt x="12190475" y="0"/>
                </a:moveTo>
                <a:lnTo>
                  <a:pt x="0" y="0"/>
                </a:lnTo>
                <a:lnTo>
                  <a:pt x="0" y="625220"/>
                </a:lnTo>
                <a:lnTo>
                  <a:pt x="12190475" y="625220"/>
                </a:lnTo>
                <a:lnTo>
                  <a:pt x="12190475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4238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4832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0950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434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086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44733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6035" y="763142"/>
            <a:ext cx="0" cy="270510"/>
          </a:xfrm>
          <a:custGeom>
            <a:avLst/>
            <a:gdLst/>
            <a:ahLst/>
            <a:cxnLst/>
            <a:rect l="l" t="t" r="r" b="b"/>
            <a:pathLst>
              <a:path h="270509">
                <a:moveTo>
                  <a:pt x="0" y="0"/>
                </a:moveTo>
                <a:lnTo>
                  <a:pt x="0" y="270001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25504" y="79298"/>
            <a:ext cx="543026" cy="507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146046"/>
            <a:ext cx="12190475" cy="5713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60480" y="117474"/>
            <a:ext cx="729983" cy="371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918443" y="650811"/>
            <a:ext cx="1225384" cy="4027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85239" y="765555"/>
            <a:ext cx="0" cy="270510"/>
          </a:xfrm>
          <a:custGeom>
            <a:avLst/>
            <a:gdLst/>
            <a:ahLst/>
            <a:cxnLst/>
            <a:rect l="l" t="t" r="r" b="b"/>
            <a:pathLst>
              <a:path h="270509">
                <a:moveTo>
                  <a:pt x="0" y="0"/>
                </a:moveTo>
                <a:lnTo>
                  <a:pt x="0" y="270001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763392" y="4671567"/>
            <a:ext cx="7523608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8000" b="1" spc="-90" dirty="0" err="1" smtClean="0">
                <a:solidFill>
                  <a:srgbClr val="ED450F"/>
                </a:solidFill>
                <a:latin typeface="Broadway"/>
                <a:cs typeface="Broadway"/>
              </a:rPr>
              <a:t>Nhà</a:t>
            </a:r>
            <a:r>
              <a:rPr lang="en-US" sz="8000" b="1" spc="-90" dirty="0" smtClean="0">
                <a:solidFill>
                  <a:srgbClr val="ED450F"/>
                </a:solidFill>
                <a:latin typeface="Broadway"/>
                <a:cs typeface="Broadway"/>
              </a:rPr>
              <a:t> </a:t>
            </a:r>
            <a:r>
              <a:rPr lang="en-US" sz="8000" b="1" spc="-90" dirty="0" err="1" smtClean="0">
                <a:solidFill>
                  <a:srgbClr val="ED450F"/>
                </a:solidFill>
                <a:latin typeface="Broadway"/>
                <a:cs typeface="Broadway"/>
              </a:rPr>
              <a:t>Máy</a:t>
            </a:r>
            <a:r>
              <a:rPr lang="en-US" sz="8000" b="1" spc="-90" dirty="0" smtClean="0">
                <a:solidFill>
                  <a:srgbClr val="ED450F"/>
                </a:solidFill>
                <a:latin typeface="Broadway"/>
                <a:cs typeface="Broadway"/>
              </a:rPr>
              <a:t> </a:t>
            </a:r>
            <a:r>
              <a:rPr lang="en-US" sz="8000" b="1" spc="-90" dirty="0" err="1" smtClean="0">
                <a:solidFill>
                  <a:srgbClr val="ED450F"/>
                </a:solidFill>
                <a:latin typeface="Broadway"/>
                <a:cs typeface="Broadway"/>
              </a:rPr>
              <a:t>Điện</a:t>
            </a:r>
            <a:endParaRPr sz="8000">
              <a:latin typeface="Broadway"/>
              <a:cs typeface="Broadway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7307" y="192532"/>
            <a:ext cx="30854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Camera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Chống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Cháy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Nổ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97307" y="702564"/>
            <a:ext cx="3211195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82700" algn="l"/>
              </a:tabLst>
            </a:pPr>
            <a:r>
              <a:rPr sz="3600" spc="-120" baseline="1157" dirty="0"/>
              <a:t>P</a:t>
            </a:r>
            <a:r>
              <a:rPr sz="3600" baseline="1157" dirty="0"/>
              <a:t>a</a:t>
            </a:r>
            <a:r>
              <a:rPr sz="3600" spc="112" baseline="1157" dirty="0"/>
              <a:t>r</a:t>
            </a:r>
            <a:r>
              <a:rPr sz="3600" baseline="1157" dirty="0"/>
              <a:t>t</a:t>
            </a:r>
            <a:r>
              <a:rPr sz="3600" spc="7" baseline="1157" dirty="0"/>
              <a:t> </a:t>
            </a:r>
            <a:r>
              <a:rPr sz="3600" spc="-7" baseline="1157" dirty="0">
                <a:latin typeface="Broadway"/>
                <a:cs typeface="Broadway"/>
              </a:rPr>
              <a:t>4</a:t>
            </a:r>
            <a:r>
              <a:rPr sz="3600" baseline="1157" dirty="0">
                <a:latin typeface="Broadway"/>
                <a:cs typeface="Broadway"/>
              </a:rPr>
              <a:t>	</a:t>
            </a:r>
            <a:r>
              <a:rPr sz="2400" dirty="0"/>
              <a:t>Applica</a:t>
            </a:r>
            <a:r>
              <a:rPr sz="2400" spc="5" dirty="0"/>
              <a:t>t</a:t>
            </a:r>
            <a:r>
              <a:rPr sz="2400" dirty="0"/>
              <a:t>ions</a:t>
            </a:r>
            <a:endParaRPr sz="2400">
              <a:latin typeface="Broadway"/>
              <a:cs typeface="Broadway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86173" y="1148333"/>
            <a:ext cx="3819652" cy="29442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6" y="640930"/>
            <a:ext cx="12190730" cy="488950"/>
          </a:xfrm>
          <a:custGeom>
            <a:avLst/>
            <a:gdLst/>
            <a:ahLst/>
            <a:cxnLst/>
            <a:rect l="l" t="t" r="r" b="b"/>
            <a:pathLst>
              <a:path w="12190730" h="488950">
                <a:moveTo>
                  <a:pt x="0" y="488607"/>
                </a:moveTo>
                <a:lnTo>
                  <a:pt x="12190349" y="488607"/>
                </a:lnTo>
                <a:lnTo>
                  <a:pt x="12190349" y="0"/>
                </a:lnTo>
                <a:lnTo>
                  <a:pt x="0" y="0"/>
                </a:lnTo>
                <a:lnTo>
                  <a:pt x="0" y="48860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0730" cy="625475"/>
          </a:xfrm>
          <a:custGeom>
            <a:avLst/>
            <a:gdLst/>
            <a:ahLst/>
            <a:cxnLst/>
            <a:rect l="l" t="t" r="r" b="b"/>
            <a:pathLst>
              <a:path w="12190730" h="625475">
                <a:moveTo>
                  <a:pt x="12190475" y="0"/>
                </a:moveTo>
                <a:lnTo>
                  <a:pt x="0" y="0"/>
                </a:lnTo>
                <a:lnTo>
                  <a:pt x="0" y="625220"/>
                </a:lnTo>
                <a:lnTo>
                  <a:pt x="12190475" y="625220"/>
                </a:lnTo>
                <a:lnTo>
                  <a:pt x="12190475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4238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4832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0950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434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086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44733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6035" y="763142"/>
            <a:ext cx="0" cy="270510"/>
          </a:xfrm>
          <a:custGeom>
            <a:avLst/>
            <a:gdLst/>
            <a:ahLst/>
            <a:cxnLst/>
            <a:rect l="l" t="t" r="r" b="b"/>
            <a:pathLst>
              <a:path h="270509">
                <a:moveTo>
                  <a:pt x="0" y="0"/>
                </a:moveTo>
                <a:lnTo>
                  <a:pt x="0" y="270001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25504" y="79298"/>
            <a:ext cx="543026" cy="507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60480" y="117474"/>
            <a:ext cx="729983" cy="371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18443" y="650811"/>
            <a:ext cx="1225384" cy="402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85239" y="765555"/>
            <a:ext cx="0" cy="270510"/>
          </a:xfrm>
          <a:custGeom>
            <a:avLst/>
            <a:gdLst/>
            <a:ahLst/>
            <a:cxnLst/>
            <a:rect l="l" t="t" r="r" b="b"/>
            <a:pathLst>
              <a:path h="270509">
                <a:moveTo>
                  <a:pt x="0" y="0"/>
                </a:moveTo>
                <a:lnTo>
                  <a:pt x="0" y="270001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125536"/>
            <a:ext cx="12190475" cy="57339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97307" y="192532"/>
            <a:ext cx="30854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Camera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Chống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Cháy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Nổ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97307" y="702564"/>
            <a:ext cx="3211195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82700" algn="l"/>
              </a:tabLst>
            </a:pPr>
            <a:r>
              <a:rPr sz="3600" spc="-120" baseline="1157" dirty="0"/>
              <a:t>P</a:t>
            </a:r>
            <a:r>
              <a:rPr sz="3600" baseline="1157" dirty="0"/>
              <a:t>a</a:t>
            </a:r>
            <a:r>
              <a:rPr sz="3600" spc="112" baseline="1157" dirty="0"/>
              <a:t>r</a:t>
            </a:r>
            <a:r>
              <a:rPr sz="3600" baseline="1157" dirty="0"/>
              <a:t>t</a:t>
            </a:r>
            <a:r>
              <a:rPr sz="3600" spc="7" baseline="1157" dirty="0"/>
              <a:t> </a:t>
            </a:r>
            <a:r>
              <a:rPr sz="3600" spc="-7" baseline="1157" dirty="0">
                <a:latin typeface="Broadway"/>
                <a:cs typeface="Broadway"/>
              </a:rPr>
              <a:t>4</a:t>
            </a:r>
            <a:r>
              <a:rPr sz="3600" baseline="1157" dirty="0">
                <a:latin typeface="Broadway"/>
                <a:cs typeface="Broadway"/>
              </a:rPr>
              <a:t>	</a:t>
            </a:r>
            <a:r>
              <a:rPr sz="2400" dirty="0"/>
              <a:t>Applica</a:t>
            </a:r>
            <a:r>
              <a:rPr sz="2400" spc="5" dirty="0"/>
              <a:t>t</a:t>
            </a:r>
            <a:r>
              <a:rPr sz="2400" dirty="0"/>
              <a:t>ions</a:t>
            </a:r>
            <a:endParaRPr sz="2400">
              <a:latin typeface="Broadway"/>
              <a:cs typeface="Broadway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1119377"/>
            <a:ext cx="3771137" cy="29442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524000" y="4671567"/>
            <a:ext cx="9144000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8000" b="1" dirty="0" err="1" smtClean="0">
                <a:solidFill>
                  <a:srgbClr val="ED450F"/>
                </a:solidFill>
                <a:latin typeface="Broadway"/>
                <a:cs typeface="Broadway"/>
              </a:rPr>
              <a:t>Công</a:t>
            </a:r>
            <a:r>
              <a:rPr lang="en-US" sz="8000" b="1" dirty="0" smtClean="0">
                <a:solidFill>
                  <a:srgbClr val="ED450F"/>
                </a:solidFill>
                <a:latin typeface="Broadway"/>
                <a:cs typeface="Broadway"/>
              </a:rPr>
              <a:t> </a:t>
            </a:r>
            <a:r>
              <a:rPr lang="en-US" sz="8000" b="1" dirty="0" err="1" smtClean="0">
                <a:solidFill>
                  <a:srgbClr val="ED450F"/>
                </a:solidFill>
                <a:latin typeface="Broadway"/>
                <a:cs typeface="Broadway"/>
              </a:rPr>
              <a:t>Nghiệp</a:t>
            </a:r>
            <a:r>
              <a:rPr lang="en-US" sz="8000" b="1" dirty="0" smtClean="0">
                <a:solidFill>
                  <a:srgbClr val="ED450F"/>
                </a:solidFill>
                <a:latin typeface="Broadway"/>
                <a:cs typeface="Broadway"/>
              </a:rPr>
              <a:t> </a:t>
            </a:r>
            <a:r>
              <a:rPr lang="en-US" sz="8000" b="1" dirty="0" err="1" smtClean="0">
                <a:solidFill>
                  <a:srgbClr val="ED450F"/>
                </a:solidFill>
                <a:latin typeface="Broadway"/>
                <a:cs typeface="Broadway"/>
              </a:rPr>
              <a:t>Dầu</a:t>
            </a:r>
            <a:endParaRPr sz="8000">
              <a:latin typeface="Broadway"/>
              <a:cs typeface="Broadway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41159"/>
            <a:ext cx="2397027" cy="244041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0349" cy="6861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87428" cy="6833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43056" y="4729009"/>
            <a:ext cx="7147559" cy="2131060"/>
          </a:xfrm>
          <a:custGeom>
            <a:avLst/>
            <a:gdLst/>
            <a:ahLst/>
            <a:cxnLst/>
            <a:rect l="l" t="t" r="r" b="b"/>
            <a:pathLst>
              <a:path w="7147559" h="2131059">
                <a:moveTo>
                  <a:pt x="4835415" y="0"/>
                </a:moveTo>
                <a:lnTo>
                  <a:pt x="4743275" y="612"/>
                </a:lnTo>
                <a:lnTo>
                  <a:pt x="4650992" y="2538"/>
                </a:lnTo>
                <a:lnTo>
                  <a:pt x="4558576" y="5783"/>
                </a:lnTo>
                <a:lnTo>
                  <a:pt x="4466041" y="10354"/>
                </a:lnTo>
                <a:lnTo>
                  <a:pt x="4373398" y="16256"/>
                </a:lnTo>
                <a:lnTo>
                  <a:pt x="4280659" y="23498"/>
                </a:lnTo>
                <a:lnTo>
                  <a:pt x="4187836" y="32085"/>
                </a:lnTo>
                <a:lnTo>
                  <a:pt x="4094940" y="42023"/>
                </a:lnTo>
                <a:lnTo>
                  <a:pt x="4001985" y="53320"/>
                </a:lnTo>
                <a:lnTo>
                  <a:pt x="3908981" y="65981"/>
                </a:lnTo>
                <a:lnTo>
                  <a:pt x="3815940" y="80013"/>
                </a:lnTo>
                <a:lnTo>
                  <a:pt x="3722875" y="95423"/>
                </a:lnTo>
                <a:lnTo>
                  <a:pt x="3629797" y="112217"/>
                </a:lnTo>
                <a:lnTo>
                  <a:pt x="3536719" y="130402"/>
                </a:lnTo>
                <a:lnTo>
                  <a:pt x="3443651" y="149984"/>
                </a:lnTo>
                <a:lnTo>
                  <a:pt x="3350607" y="170969"/>
                </a:lnTo>
                <a:lnTo>
                  <a:pt x="3257597" y="193364"/>
                </a:lnTo>
                <a:lnTo>
                  <a:pt x="3164635" y="217176"/>
                </a:lnTo>
                <a:lnTo>
                  <a:pt x="3071731" y="242410"/>
                </a:lnTo>
                <a:lnTo>
                  <a:pt x="2978898" y="269075"/>
                </a:lnTo>
                <a:lnTo>
                  <a:pt x="2886460" y="297074"/>
                </a:lnTo>
                <a:lnTo>
                  <a:pt x="2794739" y="326313"/>
                </a:lnTo>
                <a:lnTo>
                  <a:pt x="2703741" y="356778"/>
                </a:lnTo>
                <a:lnTo>
                  <a:pt x="2613472" y="388458"/>
                </a:lnTo>
                <a:lnTo>
                  <a:pt x="2523940" y="421342"/>
                </a:lnTo>
                <a:lnTo>
                  <a:pt x="2435150" y="455417"/>
                </a:lnTo>
                <a:lnTo>
                  <a:pt x="2347109" y="490671"/>
                </a:lnTo>
                <a:lnTo>
                  <a:pt x="2259823" y="527092"/>
                </a:lnTo>
                <a:lnTo>
                  <a:pt x="2173300" y="564669"/>
                </a:lnTo>
                <a:lnTo>
                  <a:pt x="2087545" y="603390"/>
                </a:lnTo>
                <a:lnTo>
                  <a:pt x="2002565" y="643242"/>
                </a:lnTo>
                <a:lnTo>
                  <a:pt x="1918366" y="684215"/>
                </a:lnTo>
                <a:lnTo>
                  <a:pt x="1834955" y="726295"/>
                </a:lnTo>
                <a:lnTo>
                  <a:pt x="1752338" y="769471"/>
                </a:lnTo>
                <a:lnTo>
                  <a:pt x="1670523" y="813731"/>
                </a:lnTo>
                <a:lnTo>
                  <a:pt x="1589514" y="859063"/>
                </a:lnTo>
                <a:lnTo>
                  <a:pt x="1509319" y="905456"/>
                </a:lnTo>
                <a:lnTo>
                  <a:pt x="1429945" y="952897"/>
                </a:lnTo>
                <a:lnTo>
                  <a:pt x="1351397" y="1001374"/>
                </a:lnTo>
                <a:lnTo>
                  <a:pt x="1273683" y="1050876"/>
                </a:lnTo>
                <a:lnTo>
                  <a:pt x="1235140" y="1076008"/>
                </a:lnTo>
                <a:lnTo>
                  <a:pt x="1196808" y="1101391"/>
                </a:lnTo>
                <a:lnTo>
                  <a:pt x="1158688" y="1127024"/>
                </a:lnTo>
                <a:lnTo>
                  <a:pt x="1120780" y="1152906"/>
                </a:lnTo>
                <a:lnTo>
                  <a:pt x="1083085" y="1179035"/>
                </a:lnTo>
                <a:lnTo>
                  <a:pt x="1045604" y="1205410"/>
                </a:lnTo>
                <a:lnTo>
                  <a:pt x="1008338" y="1232030"/>
                </a:lnTo>
                <a:lnTo>
                  <a:pt x="971287" y="1258892"/>
                </a:lnTo>
                <a:lnTo>
                  <a:pt x="934453" y="1285995"/>
                </a:lnTo>
                <a:lnTo>
                  <a:pt x="897836" y="1313338"/>
                </a:lnTo>
                <a:lnTo>
                  <a:pt x="861437" y="1340919"/>
                </a:lnTo>
                <a:lnTo>
                  <a:pt x="825257" y="1368737"/>
                </a:lnTo>
                <a:lnTo>
                  <a:pt x="789297" y="1396790"/>
                </a:lnTo>
                <a:lnTo>
                  <a:pt x="753557" y="1425078"/>
                </a:lnTo>
                <a:lnTo>
                  <a:pt x="718038" y="1453597"/>
                </a:lnTo>
                <a:lnTo>
                  <a:pt x="682742" y="1482348"/>
                </a:lnTo>
                <a:lnTo>
                  <a:pt x="647668" y="1511327"/>
                </a:lnTo>
                <a:lnTo>
                  <a:pt x="612818" y="1540535"/>
                </a:lnTo>
                <a:lnTo>
                  <a:pt x="578192" y="1569969"/>
                </a:lnTo>
                <a:lnTo>
                  <a:pt x="543792" y="1599628"/>
                </a:lnTo>
                <a:lnTo>
                  <a:pt x="509618" y="1629510"/>
                </a:lnTo>
                <a:lnTo>
                  <a:pt x="475671" y="1659614"/>
                </a:lnTo>
                <a:lnTo>
                  <a:pt x="441952" y="1689939"/>
                </a:lnTo>
                <a:lnTo>
                  <a:pt x="408461" y="1720482"/>
                </a:lnTo>
                <a:lnTo>
                  <a:pt x="375199" y="1751243"/>
                </a:lnTo>
                <a:lnTo>
                  <a:pt x="342168" y="1782220"/>
                </a:lnTo>
                <a:lnTo>
                  <a:pt x="309368" y="1813412"/>
                </a:lnTo>
                <a:lnTo>
                  <a:pt x="276799" y="1844816"/>
                </a:lnTo>
                <a:lnTo>
                  <a:pt x="244463" y="1876432"/>
                </a:lnTo>
                <a:lnTo>
                  <a:pt x="212361" y="1908258"/>
                </a:lnTo>
                <a:lnTo>
                  <a:pt x="180492" y="1940292"/>
                </a:lnTo>
                <a:lnTo>
                  <a:pt x="148859" y="1972534"/>
                </a:lnTo>
                <a:lnTo>
                  <a:pt x="117462" y="2004981"/>
                </a:lnTo>
                <a:lnTo>
                  <a:pt x="86301" y="2037632"/>
                </a:lnTo>
                <a:lnTo>
                  <a:pt x="55378" y="2070486"/>
                </a:lnTo>
                <a:lnTo>
                  <a:pt x="24693" y="2103540"/>
                </a:lnTo>
                <a:lnTo>
                  <a:pt x="0" y="2130511"/>
                </a:lnTo>
                <a:lnTo>
                  <a:pt x="7147419" y="2130511"/>
                </a:lnTo>
                <a:lnTo>
                  <a:pt x="7147419" y="425828"/>
                </a:lnTo>
                <a:lnTo>
                  <a:pt x="7057425" y="392377"/>
                </a:lnTo>
                <a:lnTo>
                  <a:pt x="6972744" y="362277"/>
                </a:lnTo>
                <a:lnTo>
                  <a:pt x="6887621" y="333327"/>
                </a:lnTo>
                <a:lnTo>
                  <a:pt x="6802070" y="305534"/>
                </a:lnTo>
                <a:lnTo>
                  <a:pt x="6716101" y="278906"/>
                </a:lnTo>
                <a:lnTo>
                  <a:pt x="6629726" y="253447"/>
                </a:lnTo>
                <a:lnTo>
                  <a:pt x="6542958" y="229165"/>
                </a:lnTo>
                <a:lnTo>
                  <a:pt x="6455809" y="206067"/>
                </a:lnTo>
                <a:lnTo>
                  <a:pt x="6368289" y="184157"/>
                </a:lnTo>
                <a:lnTo>
                  <a:pt x="6280412" y="163445"/>
                </a:lnTo>
                <a:lnTo>
                  <a:pt x="6192188" y="143934"/>
                </a:lnTo>
                <a:lnTo>
                  <a:pt x="6103631" y="125633"/>
                </a:lnTo>
                <a:lnTo>
                  <a:pt x="6014751" y="108547"/>
                </a:lnTo>
                <a:lnTo>
                  <a:pt x="5925561" y="92684"/>
                </a:lnTo>
                <a:lnTo>
                  <a:pt x="5836073" y="78049"/>
                </a:lnTo>
                <a:lnTo>
                  <a:pt x="5746299" y="64649"/>
                </a:lnTo>
                <a:lnTo>
                  <a:pt x="5656249" y="52490"/>
                </a:lnTo>
                <a:lnTo>
                  <a:pt x="5565937" y="41579"/>
                </a:lnTo>
                <a:lnTo>
                  <a:pt x="5475375" y="31923"/>
                </a:lnTo>
                <a:lnTo>
                  <a:pt x="5384573" y="23528"/>
                </a:lnTo>
                <a:lnTo>
                  <a:pt x="5293545" y="16400"/>
                </a:lnTo>
                <a:lnTo>
                  <a:pt x="5202301" y="10546"/>
                </a:lnTo>
                <a:lnTo>
                  <a:pt x="5110855" y="5973"/>
                </a:lnTo>
                <a:lnTo>
                  <a:pt x="5019217" y="2686"/>
                </a:lnTo>
                <a:lnTo>
                  <a:pt x="4927400" y="693"/>
                </a:lnTo>
                <a:lnTo>
                  <a:pt x="48354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13344" y="4542242"/>
            <a:ext cx="9077325" cy="2317750"/>
          </a:xfrm>
          <a:custGeom>
            <a:avLst/>
            <a:gdLst/>
            <a:ahLst/>
            <a:cxnLst/>
            <a:rect l="l" t="t" r="r" b="b"/>
            <a:pathLst>
              <a:path w="9077325" h="2317750">
                <a:moveTo>
                  <a:pt x="4999330" y="0"/>
                </a:moveTo>
                <a:lnTo>
                  <a:pt x="4907189" y="611"/>
                </a:lnTo>
                <a:lnTo>
                  <a:pt x="4814904" y="2535"/>
                </a:lnTo>
                <a:lnTo>
                  <a:pt x="4722488" y="5778"/>
                </a:lnTo>
                <a:lnTo>
                  <a:pt x="4629952" y="10346"/>
                </a:lnTo>
                <a:lnTo>
                  <a:pt x="4537308" y="16247"/>
                </a:lnTo>
                <a:lnTo>
                  <a:pt x="4444568" y="23487"/>
                </a:lnTo>
                <a:lnTo>
                  <a:pt x="4351745" y="32071"/>
                </a:lnTo>
                <a:lnTo>
                  <a:pt x="4258849" y="42007"/>
                </a:lnTo>
                <a:lnTo>
                  <a:pt x="4165892" y="53302"/>
                </a:lnTo>
                <a:lnTo>
                  <a:pt x="4072888" y="65961"/>
                </a:lnTo>
                <a:lnTo>
                  <a:pt x="3979847" y="79990"/>
                </a:lnTo>
                <a:lnTo>
                  <a:pt x="3886781" y="95398"/>
                </a:lnTo>
                <a:lnTo>
                  <a:pt x="3793703" y="112189"/>
                </a:lnTo>
                <a:lnTo>
                  <a:pt x="3700624" y="130371"/>
                </a:lnTo>
                <a:lnTo>
                  <a:pt x="3607556" y="149950"/>
                </a:lnTo>
                <a:lnTo>
                  <a:pt x="3514512" y="170932"/>
                </a:lnTo>
                <a:lnTo>
                  <a:pt x="3421502" y="193324"/>
                </a:lnTo>
                <a:lnTo>
                  <a:pt x="3328539" y="217132"/>
                </a:lnTo>
                <a:lnTo>
                  <a:pt x="3235635" y="242364"/>
                </a:lnTo>
                <a:lnTo>
                  <a:pt x="3142802" y="269025"/>
                </a:lnTo>
                <a:lnTo>
                  <a:pt x="3050364" y="297025"/>
                </a:lnTo>
                <a:lnTo>
                  <a:pt x="2958643" y="326265"/>
                </a:lnTo>
                <a:lnTo>
                  <a:pt x="2867645" y="356731"/>
                </a:lnTo>
                <a:lnTo>
                  <a:pt x="2777376" y="388412"/>
                </a:lnTo>
                <a:lnTo>
                  <a:pt x="2687844" y="421297"/>
                </a:lnTo>
                <a:lnTo>
                  <a:pt x="2599054" y="455372"/>
                </a:lnTo>
                <a:lnTo>
                  <a:pt x="2511013" y="490627"/>
                </a:lnTo>
                <a:lnTo>
                  <a:pt x="2423727" y="527050"/>
                </a:lnTo>
                <a:lnTo>
                  <a:pt x="2337203" y="564627"/>
                </a:lnTo>
                <a:lnTo>
                  <a:pt x="2251448" y="603349"/>
                </a:lnTo>
                <a:lnTo>
                  <a:pt x="2166468" y="643202"/>
                </a:lnTo>
                <a:lnTo>
                  <a:pt x="2082268" y="684174"/>
                </a:lnTo>
                <a:lnTo>
                  <a:pt x="1998857" y="726255"/>
                </a:lnTo>
                <a:lnTo>
                  <a:pt x="1916240" y="769432"/>
                </a:lnTo>
                <a:lnTo>
                  <a:pt x="1834424" y="813692"/>
                </a:lnTo>
                <a:lnTo>
                  <a:pt x="1753416" y="859025"/>
                </a:lnTo>
                <a:lnTo>
                  <a:pt x="1673221" y="905418"/>
                </a:lnTo>
                <a:lnTo>
                  <a:pt x="1593846" y="952860"/>
                </a:lnTo>
                <a:lnTo>
                  <a:pt x="1515298" y="1001338"/>
                </a:lnTo>
                <a:lnTo>
                  <a:pt x="1437583" y="1050840"/>
                </a:lnTo>
                <a:lnTo>
                  <a:pt x="1399041" y="1075972"/>
                </a:lnTo>
                <a:lnTo>
                  <a:pt x="1360708" y="1101355"/>
                </a:lnTo>
                <a:lnTo>
                  <a:pt x="1322588" y="1126988"/>
                </a:lnTo>
                <a:lnTo>
                  <a:pt x="1284680" y="1152871"/>
                </a:lnTo>
                <a:lnTo>
                  <a:pt x="1246984" y="1179000"/>
                </a:lnTo>
                <a:lnTo>
                  <a:pt x="1209503" y="1205375"/>
                </a:lnTo>
                <a:lnTo>
                  <a:pt x="1172237" y="1231995"/>
                </a:lnTo>
                <a:lnTo>
                  <a:pt x="1135186" y="1258857"/>
                </a:lnTo>
                <a:lnTo>
                  <a:pt x="1098352" y="1285960"/>
                </a:lnTo>
                <a:lnTo>
                  <a:pt x="1061735" y="1313303"/>
                </a:lnTo>
                <a:lnTo>
                  <a:pt x="1025336" y="1340885"/>
                </a:lnTo>
                <a:lnTo>
                  <a:pt x="989155" y="1368703"/>
                </a:lnTo>
                <a:lnTo>
                  <a:pt x="953195" y="1396756"/>
                </a:lnTo>
                <a:lnTo>
                  <a:pt x="917455" y="1425044"/>
                </a:lnTo>
                <a:lnTo>
                  <a:pt x="881936" y="1453563"/>
                </a:lnTo>
                <a:lnTo>
                  <a:pt x="846639" y="1482314"/>
                </a:lnTo>
                <a:lnTo>
                  <a:pt x="811565" y="1511294"/>
                </a:lnTo>
                <a:lnTo>
                  <a:pt x="776715" y="1540501"/>
                </a:lnTo>
                <a:lnTo>
                  <a:pt x="742089" y="1569935"/>
                </a:lnTo>
                <a:lnTo>
                  <a:pt x="707689" y="1599594"/>
                </a:lnTo>
                <a:lnTo>
                  <a:pt x="673514" y="1629477"/>
                </a:lnTo>
                <a:lnTo>
                  <a:pt x="639567" y="1659581"/>
                </a:lnTo>
                <a:lnTo>
                  <a:pt x="605847" y="1689906"/>
                </a:lnTo>
                <a:lnTo>
                  <a:pt x="572356" y="1720449"/>
                </a:lnTo>
                <a:lnTo>
                  <a:pt x="539094" y="1751210"/>
                </a:lnTo>
                <a:lnTo>
                  <a:pt x="506063" y="1782187"/>
                </a:lnTo>
                <a:lnTo>
                  <a:pt x="473262" y="1813379"/>
                </a:lnTo>
                <a:lnTo>
                  <a:pt x="440694" y="1844783"/>
                </a:lnTo>
                <a:lnTo>
                  <a:pt x="408357" y="1876399"/>
                </a:lnTo>
                <a:lnTo>
                  <a:pt x="376255" y="1908225"/>
                </a:lnTo>
                <a:lnTo>
                  <a:pt x="344386" y="1940259"/>
                </a:lnTo>
                <a:lnTo>
                  <a:pt x="312753" y="1972501"/>
                </a:lnTo>
                <a:lnTo>
                  <a:pt x="281355" y="2004948"/>
                </a:lnTo>
                <a:lnTo>
                  <a:pt x="250194" y="2037599"/>
                </a:lnTo>
                <a:lnTo>
                  <a:pt x="219271" y="2070453"/>
                </a:lnTo>
                <a:lnTo>
                  <a:pt x="188585" y="2103507"/>
                </a:lnTo>
                <a:lnTo>
                  <a:pt x="158139" y="2136762"/>
                </a:lnTo>
                <a:lnTo>
                  <a:pt x="127933" y="2170214"/>
                </a:lnTo>
                <a:lnTo>
                  <a:pt x="97967" y="2203863"/>
                </a:lnTo>
                <a:lnTo>
                  <a:pt x="68243" y="2237707"/>
                </a:lnTo>
                <a:lnTo>
                  <a:pt x="38761" y="2271745"/>
                </a:lnTo>
                <a:lnTo>
                  <a:pt x="9523" y="2305975"/>
                </a:lnTo>
                <a:lnTo>
                  <a:pt x="0" y="2317281"/>
                </a:lnTo>
                <a:lnTo>
                  <a:pt x="9077131" y="2317281"/>
                </a:lnTo>
                <a:lnTo>
                  <a:pt x="9077131" y="1432587"/>
                </a:lnTo>
                <a:lnTo>
                  <a:pt x="9055252" y="1415161"/>
                </a:lnTo>
                <a:lnTo>
                  <a:pt x="9019899" y="1387398"/>
                </a:lnTo>
                <a:lnTo>
                  <a:pt x="8984365" y="1359884"/>
                </a:lnTo>
                <a:lnTo>
                  <a:pt x="8948651" y="1332620"/>
                </a:lnTo>
                <a:lnTo>
                  <a:pt x="8912758" y="1305606"/>
                </a:lnTo>
                <a:lnTo>
                  <a:pt x="8876687" y="1278844"/>
                </a:lnTo>
                <a:lnTo>
                  <a:pt x="8840441" y="1252333"/>
                </a:lnTo>
                <a:lnTo>
                  <a:pt x="8804021" y="1226075"/>
                </a:lnTo>
                <a:lnTo>
                  <a:pt x="8767427" y="1200071"/>
                </a:lnTo>
                <a:lnTo>
                  <a:pt x="8730663" y="1174321"/>
                </a:lnTo>
                <a:lnTo>
                  <a:pt x="8693728" y="1148827"/>
                </a:lnTo>
                <a:lnTo>
                  <a:pt x="8619356" y="1098607"/>
                </a:lnTo>
                <a:lnTo>
                  <a:pt x="8544322" y="1049419"/>
                </a:lnTo>
                <a:lnTo>
                  <a:pt x="8468639" y="1001267"/>
                </a:lnTo>
                <a:lnTo>
                  <a:pt x="8392318" y="954159"/>
                </a:lnTo>
                <a:lnTo>
                  <a:pt x="8315371" y="908102"/>
                </a:lnTo>
                <a:lnTo>
                  <a:pt x="8237811" y="863101"/>
                </a:lnTo>
                <a:lnTo>
                  <a:pt x="8159648" y="819163"/>
                </a:lnTo>
                <a:lnTo>
                  <a:pt x="8080896" y="776296"/>
                </a:lnTo>
                <a:lnTo>
                  <a:pt x="8001565" y="734504"/>
                </a:lnTo>
                <a:lnTo>
                  <a:pt x="7921668" y="693795"/>
                </a:lnTo>
                <a:lnTo>
                  <a:pt x="7841217" y="654175"/>
                </a:lnTo>
                <a:lnTo>
                  <a:pt x="7760223" y="615651"/>
                </a:lnTo>
                <a:lnTo>
                  <a:pt x="7678699" y="578229"/>
                </a:lnTo>
                <a:lnTo>
                  <a:pt x="7596656" y="541915"/>
                </a:lnTo>
                <a:lnTo>
                  <a:pt x="7514107" y="506717"/>
                </a:lnTo>
                <a:lnTo>
                  <a:pt x="7431063" y="472640"/>
                </a:lnTo>
                <a:lnTo>
                  <a:pt x="7347536" y="439691"/>
                </a:lnTo>
                <a:lnTo>
                  <a:pt x="7263538" y="407876"/>
                </a:lnTo>
                <a:lnTo>
                  <a:pt x="7179081" y="377203"/>
                </a:lnTo>
                <a:lnTo>
                  <a:pt x="7094176" y="347677"/>
                </a:lnTo>
                <a:lnTo>
                  <a:pt x="7008837" y="319305"/>
                </a:lnTo>
                <a:lnTo>
                  <a:pt x="6923074" y="292093"/>
                </a:lnTo>
                <a:lnTo>
                  <a:pt x="6836900" y="266049"/>
                </a:lnTo>
                <a:lnTo>
                  <a:pt x="6750326" y="241177"/>
                </a:lnTo>
                <a:lnTo>
                  <a:pt x="6663364" y="217486"/>
                </a:lnTo>
                <a:lnTo>
                  <a:pt x="6576027" y="194981"/>
                </a:lnTo>
                <a:lnTo>
                  <a:pt x="6488326" y="173669"/>
                </a:lnTo>
                <a:lnTo>
                  <a:pt x="6400273" y="153556"/>
                </a:lnTo>
                <a:lnTo>
                  <a:pt x="6311880" y="134648"/>
                </a:lnTo>
                <a:lnTo>
                  <a:pt x="6223159" y="116953"/>
                </a:lnTo>
                <a:lnTo>
                  <a:pt x="6134121" y="100477"/>
                </a:lnTo>
                <a:lnTo>
                  <a:pt x="6044780" y="85226"/>
                </a:lnTo>
                <a:lnTo>
                  <a:pt x="5955146" y="71207"/>
                </a:lnTo>
                <a:lnTo>
                  <a:pt x="5865231" y="58426"/>
                </a:lnTo>
                <a:lnTo>
                  <a:pt x="5775048" y="46890"/>
                </a:lnTo>
                <a:lnTo>
                  <a:pt x="5684608" y="36604"/>
                </a:lnTo>
                <a:lnTo>
                  <a:pt x="5593924" y="27577"/>
                </a:lnTo>
                <a:lnTo>
                  <a:pt x="5503006" y="19813"/>
                </a:lnTo>
                <a:lnTo>
                  <a:pt x="5411868" y="13320"/>
                </a:lnTo>
                <a:lnTo>
                  <a:pt x="5320520" y="8105"/>
                </a:lnTo>
                <a:lnTo>
                  <a:pt x="5228976" y="4172"/>
                </a:lnTo>
                <a:lnTo>
                  <a:pt x="5137246" y="1530"/>
                </a:lnTo>
                <a:lnTo>
                  <a:pt x="5045343" y="184"/>
                </a:lnTo>
                <a:lnTo>
                  <a:pt x="49993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26835" y="4459223"/>
            <a:ext cx="10123805" cy="2400300"/>
          </a:xfrm>
          <a:custGeom>
            <a:avLst/>
            <a:gdLst/>
            <a:ahLst/>
            <a:cxnLst/>
            <a:rect l="l" t="t" r="r" b="b"/>
            <a:pathLst>
              <a:path w="10123805" h="2400300">
                <a:moveTo>
                  <a:pt x="6204810" y="101600"/>
                </a:moveTo>
                <a:lnTo>
                  <a:pt x="3910955" y="101600"/>
                </a:lnTo>
                <a:lnTo>
                  <a:pt x="3771337" y="139700"/>
                </a:lnTo>
                <a:lnTo>
                  <a:pt x="3724801" y="139700"/>
                </a:lnTo>
                <a:lnTo>
                  <a:pt x="3492216" y="203200"/>
                </a:lnTo>
                <a:lnTo>
                  <a:pt x="3445728" y="203200"/>
                </a:lnTo>
                <a:lnTo>
                  <a:pt x="3259923" y="254000"/>
                </a:lnTo>
                <a:lnTo>
                  <a:pt x="3213516" y="279400"/>
                </a:lnTo>
                <a:lnTo>
                  <a:pt x="2938357" y="355600"/>
                </a:lnTo>
                <a:lnTo>
                  <a:pt x="2893131" y="381000"/>
                </a:lnTo>
                <a:lnTo>
                  <a:pt x="2803228" y="406400"/>
                </a:lnTo>
                <a:lnTo>
                  <a:pt x="2758554" y="431800"/>
                </a:lnTo>
                <a:lnTo>
                  <a:pt x="2669763" y="457200"/>
                </a:lnTo>
                <a:lnTo>
                  <a:pt x="2625648" y="482600"/>
                </a:lnTo>
                <a:lnTo>
                  <a:pt x="2537983" y="508000"/>
                </a:lnTo>
                <a:lnTo>
                  <a:pt x="2494435" y="533400"/>
                </a:lnTo>
                <a:lnTo>
                  <a:pt x="2451077" y="546100"/>
                </a:lnTo>
                <a:lnTo>
                  <a:pt x="2407911" y="571500"/>
                </a:lnTo>
                <a:lnTo>
                  <a:pt x="2364936" y="584200"/>
                </a:lnTo>
                <a:lnTo>
                  <a:pt x="2322154" y="609600"/>
                </a:lnTo>
                <a:lnTo>
                  <a:pt x="2279567" y="622300"/>
                </a:lnTo>
                <a:lnTo>
                  <a:pt x="2194975" y="673100"/>
                </a:lnTo>
                <a:lnTo>
                  <a:pt x="2152973" y="685800"/>
                </a:lnTo>
                <a:lnTo>
                  <a:pt x="2069561" y="736600"/>
                </a:lnTo>
                <a:lnTo>
                  <a:pt x="2028153" y="749300"/>
                </a:lnTo>
                <a:lnTo>
                  <a:pt x="1945935" y="800100"/>
                </a:lnTo>
                <a:lnTo>
                  <a:pt x="1905127" y="812800"/>
                </a:lnTo>
                <a:lnTo>
                  <a:pt x="1743922" y="914400"/>
                </a:lnTo>
                <a:lnTo>
                  <a:pt x="1704131" y="927100"/>
                </a:lnTo>
                <a:lnTo>
                  <a:pt x="1585997" y="1003300"/>
                </a:lnTo>
                <a:lnTo>
                  <a:pt x="1393285" y="1130300"/>
                </a:lnTo>
                <a:lnTo>
                  <a:pt x="1205881" y="1257300"/>
                </a:lnTo>
                <a:lnTo>
                  <a:pt x="1169046" y="1295400"/>
                </a:lnTo>
                <a:lnTo>
                  <a:pt x="1023887" y="1397000"/>
                </a:lnTo>
                <a:lnTo>
                  <a:pt x="988146" y="1435100"/>
                </a:lnTo>
                <a:lnTo>
                  <a:pt x="882255" y="1511300"/>
                </a:lnTo>
                <a:lnTo>
                  <a:pt x="847404" y="1549400"/>
                </a:lnTo>
                <a:lnTo>
                  <a:pt x="778377" y="1600200"/>
                </a:lnTo>
                <a:lnTo>
                  <a:pt x="744202" y="1638300"/>
                </a:lnTo>
                <a:lnTo>
                  <a:pt x="676535" y="1689100"/>
                </a:lnTo>
                <a:lnTo>
                  <a:pt x="643043" y="1727200"/>
                </a:lnTo>
                <a:lnTo>
                  <a:pt x="609781" y="1752600"/>
                </a:lnTo>
                <a:lnTo>
                  <a:pt x="576749" y="1790700"/>
                </a:lnTo>
                <a:lnTo>
                  <a:pt x="543948" y="1816100"/>
                </a:lnTo>
                <a:lnTo>
                  <a:pt x="511378" y="1854200"/>
                </a:lnTo>
                <a:lnTo>
                  <a:pt x="479042" y="1879600"/>
                </a:lnTo>
                <a:lnTo>
                  <a:pt x="446938" y="1917700"/>
                </a:lnTo>
                <a:lnTo>
                  <a:pt x="415069" y="1943100"/>
                </a:lnTo>
                <a:lnTo>
                  <a:pt x="383435" y="1981200"/>
                </a:lnTo>
                <a:lnTo>
                  <a:pt x="352037" y="2006600"/>
                </a:lnTo>
                <a:lnTo>
                  <a:pt x="320876" y="2044700"/>
                </a:lnTo>
                <a:lnTo>
                  <a:pt x="289952" y="2070100"/>
                </a:lnTo>
                <a:lnTo>
                  <a:pt x="228819" y="2146300"/>
                </a:lnTo>
                <a:lnTo>
                  <a:pt x="198612" y="2171700"/>
                </a:lnTo>
                <a:lnTo>
                  <a:pt x="168646" y="2209800"/>
                </a:lnTo>
                <a:lnTo>
                  <a:pt x="138922" y="2247900"/>
                </a:lnTo>
                <a:lnTo>
                  <a:pt x="109440" y="2273300"/>
                </a:lnTo>
                <a:lnTo>
                  <a:pt x="80200" y="2311400"/>
                </a:lnTo>
                <a:lnTo>
                  <a:pt x="51205" y="2349500"/>
                </a:lnTo>
                <a:lnTo>
                  <a:pt x="22455" y="2374900"/>
                </a:lnTo>
                <a:lnTo>
                  <a:pt x="0" y="2400300"/>
                </a:lnTo>
                <a:lnTo>
                  <a:pt x="10123523" y="2400300"/>
                </a:lnTo>
                <a:lnTo>
                  <a:pt x="10094543" y="2362200"/>
                </a:lnTo>
                <a:lnTo>
                  <a:pt x="10065335" y="2324100"/>
                </a:lnTo>
                <a:lnTo>
                  <a:pt x="10035901" y="2298700"/>
                </a:lnTo>
                <a:lnTo>
                  <a:pt x="9976360" y="2222500"/>
                </a:lnTo>
                <a:lnTo>
                  <a:pt x="9946255" y="2197100"/>
                </a:lnTo>
                <a:lnTo>
                  <a:pt x="9885387" y="2120900"/>
                </a:lnTo>
                <a:lnTo>
                  <a:pt x="9854626" y="2095500"/>
                </a:lnTo>
                <a:lnTo>
                  <a:pt x="9792457" y="2019300"/>
                </a:lnTo>
                <a:lnTo>
                  <a:pt x="9761053" y="1993900"/>
                </a:lnTo>
                <a:lnTo>
                  <a:pt x="9729437" y="1955800"/>
                </a:lnTo>
                <a:lnTo>
                  <a:pt x="9697611" y="1930400"/>
                </a:lnTo>
                <a:lnTo>
                  <a:pt x="9665577" y="1892300"/>
                </a:lnTo>
                <a:lnTo>
                  <a:pt x="9633335" y="1866900"/>
                </a:lnTo>
                <a:lnTo>
                  <a:pt x="9600888" y="1828800"/>
                </a:lnTo>
                <a:lnTo>
                  <a:pt x="9568237" y="1803400"/>
                </a:lnTo>
                <a:lnTo>
                  <a:pt x="9535383" y="1765300"/>
                </a:lnTo>
                <a:lnTo>
                  <a:pt x="9469074" y="1714500"/>
                </a:lnTo>
                <a:lnTo>
                  <a:pt x="9435622" y="1676400"/>
                </a:lnTo>
                <a:lnTo>
                  <a:pt x="9368129" y="1625600"/>
                </a:lnTo>
                <a:lnTo>
                  <a:pt x="9334091" y="1587500"/>
                </a:lnTo>
                <a:lnTo>
                  <a:pt x="9265440" y="1536700"/>
                </a:lnTo>
                <a:lnTo>
                  <a:pt x="9230831" y="1498600"/>
                </a:lnTo>
                <a:lnTo>
                  <a:pt x="9090530" y="1397000"/>
                </a:lnTo>
                <a:lnTo>
                  <a:pt x="9054996" y="1358900"/>
                </a:lnTo>
                <a:lnTo>
                  <a:pt x="8874656" y="1231900"/>
                </a:lnTo>
                <a:lnTo>
                  <a:pt x="8652561" y="1079500"/>
                </a:lnTo>
                <a:lnTo>
                  <a:pt x="8462962" y="952500"/>
                </a:lnTo>
                <a:lnTo>
                  <a:pt x="8424567" y="939800"/>
                </a:lnTo>
                <a:lnTo>
                  <a:pt x="8308459" y="863600"/>
                </a:lnTo>
                <a:lnTo>
                  <a:pt x="8269453" y="850900"/>
                </a:lnTo>
                <a:lnTo>
                  <a:pt x="8151547" y="774700"/>
                </a:lnTo>
                <a:lnTo>
                  <a:pt x="8111954" y="762000"/>
                </a:lnTo>
                <a:lnTo>
                  <a:pt x="8072218" y="736600"/>
                </a:lnTo>
                <a:lnTo>
                  <a:pt x="8032340" y="723900"/>
                </a:lnTo>
                <a:lnTo>
                  <a:pt x="7952167" y="673100"/>
                </a:lnTo>
                <a:lnTo>
                  <a:pt x="7911873" y="660400"/>
                </a:lnTo>
                <a:lnTo>
                  <a:pt x="7871444" y="635000"/>
                </a:lnTo>
                <a:lnTo>
                  <a:pt x="7830881" y="622300"/>
                </a:lnTo>
                <a:lnTo>
                  <a:pt x="7790186" y="596900"/>
                </a:lnTo>
                <a:lnTo>
                  <a:pt x="7749359" y="584200"/>
                </a:lnTo>
                <a:lnTo>
                  <a:pt x="7708402" y="558800"/>
                </a:lnTo>
                <a:lnTo>
                  <a:pt x="7626107" y="533400"/>
                </a:lnTo>
                <a:lnTo>
                  <a:pt x="7584770" y="508000"/>
                </a:lnTo>
                <a:lnTo>
                  <a:pt x="7501728" y="482600"/>
                </a:lnTo>
                <a:lnTo>
                  <a:pt x="7460025" y="457200"/>
                </a:lnTo>
                <a:lnTo>
                  <a:pt x="7376262" y="431800"/>
                </a:lnTo>
                <a:lnTo>
                  <a:pt x="7334206" y="406400"/>
                </a:lnTo>
                <a:lnTo>
                  <a:pt x="7122232" y="342900"/>
                </a:lnTo>
                <a:lnTo>
                  <a:pt x="7079510" y="317500"/>
                </a:lnTo>
                <a:lnTo>
                  <a:pt x="6734044" y="215900"/>
                </a:lnTo>
                <a:lnTo>
                  <a:pt x="6690422" y="215900"/>
                </a:lnTo>
                <a:lnTo>
                  <a:pt x="6470957" y="152400"/>
                </a:lnTo>
                <a:lnTo>
                  <a:pt x="6426803" y="152400"/>
                </a:lnTo>
                <a:lnTo>
                  <a:pt x="6338246" y="127000"/>
                </a:lnTo>
                <a:lnTo>
                  <a:pt x="6293845" y="127000"/>
                </a:lnTo>
                <a:lnTo>
                  <a:pt x="6204810" y="101600"/>
                </a:lnTo>
                <a:close/>
              </a:path>
              <a:path w="10123805" h="2400300">
                <a:moveTo>
                  <a:pt x="6070689" y="76200"/>
                </a:moveTo>
                <a:lnTo>
                  <a:pt x="4097082" y="76200"/>
                </a:lnTo>
                <a:lnTo>
                  <a:pt x="4050558" y="88900"/>
                </a:lnTo>
                <a:lnTo>
                  <a:pt x="4004028" y="88900"/>
                </a:lnTo>
                <a:lnTo>
                  <a:pt x="3957493" y="101600"/>
                </a:lnTo>
                <a:lnTo>
                  <a:pt x="6160177" y="101600"/>
                </a:lnTo>
                <a:lnTo>
                  <a:pt x="6070689" y="76200"/>
                </a:lnTo>
                <a:close/>
              </a:path>
              <a:path w="10123805" h="2400300">
                <a:moveTo>
                  <a:pt x="5980914" y="63500"/>
                </a:moveTo>
                <a:lnTo>
                  <a:pt x="4190106" y="63500"/>
                </a:lnTo>
                <a:lnTo>
                  <a:pt x="4143599" y="76200"/>
                </a:lnTo>
                <a:lnTo>
                  <a:pt x="6025837" y="76200"/>
                </a:lnTo>
                <a:lnTo>
                  <a:pt x="5980914" y="63500"/>
                </a:lnTo>
                <a:close/>
              </a:path>
              <a:path w="10123805" h="2400300">
                <a:moveTo>
                  <a:pt x="5890865" y="50800"/>
                </a:moveTo>
                <a:lnTo>
                  <a:pt x="4283087" y="50800"/>
                </a:lnTo>
                <a:lnTo>
                  <a:pt x="4236603" y="63500"/>
                </a:lnTo>
                <a:lnTo>
                  <a:pt x="5935923" y="63500"/>
                </a:lnTo>
                <a:lnTo>
                  <a:pt x="5890865" y="50800"/>
                </a:lnTo>
                <a:close/>
              </a:path>
              <a:path w="10123805" h="2400300">
                <a:moveTo>
                  <a:pt x="5755303" y="38100"/>
                </a:moveTo>
                <a:lnTo>
                  <a:pt x="4376014" y="38100"/>
                </a:lnTo>
                <a:lnTo>
                  <a:pt x="4329559" y="50800"/>
                </a:lnTo>
                <a:lnTo>
                  <a:pt x="5800554" y="50800"/>
                </a:lnTo>
                <a:lnTo>
                  <a:pt x="5755303" y="38100"/>
                </a:lnTo>
                <a:close/>
              </a:path>
              <a:path w="10123805" h="2400300">
                <a:moveTo>
                  <a:pt x="5664620" y="25400"/>
                </a:moveTo>
                <a:lnTo>
                  <a:pt x="4515277" y="25400"/>
                </a:lnTo>
                <a:lnTo>
                  <a:pt x="4468875" y="38100"/>
                </a:lnTo>
                <a:lnTo>
                  <a:pt x="5709991" y="38100"/>
                </a:lnTo>
                <a:lnTo>
                  <a:pt x="5664620" y="25400"/>
                </a:lnTo>
                <a:close/>
              </a:path>
              <a:path w="10123805" h="2400300">
                <a:moveTo>
                  <a:pt x="5482566" y="12700"/>
                </a:moveTo>
                <a:lnTo>
                  <a:pt x="4654350" y="12700"/>
                </a:lnTo>
                <a:lnTo>
                  <a:pt x="4608016" y="25400"/>
                </a:lnTo>
                <a:lnTo>
                  <a:pt x="5528162" y="25400"/>
                </a:lnTo>
                <a:lnTo>
                  <a:pt x="5482566" y="12700"/>
                </a:lnTo>
                <a:close/>
              </a:path>
              <a:path w="10123805" h="2400300">
                <a:moveTo>
                  <a:pt x="5207948" y="0"/>
                </a:moveTo>
                <a:lnTo>
                  <a:pt x="4931768" y="0"/>
                </a:lnTo>
                <a:lnTo>
                  <a:pt x="4885609" y="12700"/>
                </a:lnTo>
                <a:lnTo>
                  <a:pt x="5253834" y="12700"/>
                </a:lnTo>
                <a:lnTo>
                  <a:pt x="52079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4371939"/>
            <a:ext cx="9181465" cy="2487930"/>
          </a:xfrm>
          <a:custGeom>
            <a:avLst/>
            <a:gdLst/>
            <a:ahLst/>
            <a:cxnLst/>
            <a:rect l="l" t="t" r="r" b="b"/>
            <a:pathLst>
              <a:path w="9181465" h="2487929">
                <a:moveTo>
                  <a:pt x="4052992" y="0"/>
                </a:moveTo>
                <a:lnTo>
                  <a:pt x="3960851" y="610"/>
                </a:lnTo>
                <a:lnTo>
                  <a:pt x="3868567" y="2534"/>
                </a:lnTo>
                <a:lnTo>
                  <a:pt x="3776150" y="5777"/>
                </a:lnTo>
                <a:lnTo>
                  <a:pt x="3683615" y="10345"/>
                </a:lnTo>
                <a:lnTo>
                  <a:pt x="3590971" y="16245"/>
                </a:lnTo>
                <a:lnTo>
                  <a:pt x="3498231" y="23485"/>
                </a:lnTo>
                <a:lnTo>
                  <a:pt x="3405407" y="32069"/>
                </a:lnTo>
                <a:lnTo>
                  <a:pt x="3312511" y="42005"/>
                </a:lnTo>
                <a:lnTo>
                  <a:pt x="3219555" y="53299"/>
                </a:lnTo>
                <a:lnTo>
                  <a:pt x="3126550" y="65958"/>
                </a:lnTo>
                <a:lnTo>
                  <a:pt x="3033509" y="79987"/>
                </a:lnTo>
                <a:lnTo>
                  <a:pt x="2940444" y="95395"/>
                </a:lnTo>
                <a:lnTo>
                  <a:pt x="2847365" y="112186"/>
                </a:lnTo>
                <a:lnTo>
                  <a:pt x="2754286" y="130367"/>
                </a:lnTo>
                <a:lnTo>
                  <a:pt x="2661219" y="149946"/>
                </a:lnTo>
                <a:lnTo>
                  <a:pt x="2568174" y="170928"/>
                </a:lnTo>
                <a:lnTo>
                  <a:pt x="2475164" y="193320"/>
                </a:lnTo>
                <a:lnTo>
                  <a:pt x="2382202" y="217129"/>
                </a:lnTo>
                <a:lnTo>
                  <a:pt x="2289298" y="242360"/>
                </a:lnTo>
                <a:lnTo>
                  <a:pt x="2196465" y="269021"/>
                </a:lnTo>
                <a:lnTo>
                  <a:pt x="2104029" y="297023"/>
                </a:lnTo>
                <a:lnTo>
                  <a:pt x="2012310" y="326263"/>
                </a:lnTo>
                <a:lnTo>
                  <a:pt x="1921313" y="356730"/>
                </a:lnTo>
                <a:lnTo>
                  <a:pt x="1831047" y="388413"/>
                </a:lnTo>
                <a:lnTo>
                  <a:pt x="1741516" y="421298"/>
                </a:lnTo>
                <a:lnTo>
                  <a:pt x="1652727" y="455375"/>
                </a:lnTo>
                <a:lnTo>
                  <a:pt x="1564688" y="490631"/>
                </a:lnTo>
                <a:lnTo>
                  <a:pt x="1477404" y="527055"/>
                </a:lnTo>
                <a:lnTo>
                  <a:pt x="1390882" y="564634"/>
                </a:lnTo>
                <a:lnTo>
                  <a:pt x="1305128" y="603356"/>
                </a:lnTo>
                <a:lnTo>
                  <a:pt x="1220149" y="643210"/>
                </a:lnTo>
                <a:lnTo>
                  <a:pt x="1135952" y="684184"/>
                </a:lnTo>
                <a:lnTo>
                  <a:pt x="1052542" y="726266"/>
                </a:lnTo>
                <a:lnTo>
                  <a:pt x="969927" y="769444"/>
                </a:lnTo>
                <a:lnTo>
                  <a:pt x="888112" y="813706"/>
                </a:lnTo>
                <a:lnTo>
                  <a:pt x="807105" y="859040"/>
                </a:lnTo>
                <a:lnTo>
                  <a:pt x="726911" y="905434"/>
                </a:lnTo>
                <a:lnTo>
                  <a:pt x="647538" y="952877"/>
                </a:lnTo>
                <a:lnTo>
                  <a:pt x="568991" y="1001356"/>
                </a:lnTo>
                <a:lnTo>
                  <a:pt x="491277" y="1050860"/>
                </a:lnTo>
                <a:lnTo>
                  <a:pt x="452735" y="1075992"/>
                </a:lnTo>
                <a:lnTo>
                  <a:pt x="414403" y="1101376"/>
                </a:lnTo>
                <a:lnTo>
                  <a:pt x="376283" y="1127010"/>
                </a:lnTo>
                <a:lnTo>
                  <a:pt x="338376" y="1152893"/>
                </a:lnTo>
                <a:lnTo>
                  <a:pt x="300681" y="1179023"/>
                </a:lnTo>
                <a:lnTo>
                  <a:pt x="263200" y="1205399"/>
                </a:lnTo>
                <a:lnTo>
                  <a:pt x="225935" y="1232019"/>
                </a:lnTo>
                <a:lnTo>
                  <a:pt x="188884" y="1258882"/>
                </a:lnTo>
                <a:lnTo>
                  <a:pt x="152051" y="1285986"/>
                </a:lnTo>
                <a:lnTo>
                  <a:pt x="115434" y="1313330"/>
                </a:lnTo>
                <a:lnTo>
                  <a:pt x="79035" y="1340912"/>
                </a:lnTo>
                <a:lnTo>
                  <a:pt x="42855" y="1368731"/>
                </a:lnTo>
                <a:lnTo>
                  <a:pt x="6895" y="1396785"/>
                </a:lnTo>
                <a:lnTo>
                  <a:pt x="0" y="1402243"/>
                </a:lnTo>
                <a:lnTo>
                  <a:pt x="0" y="2487584"/>
                </a:lnTo>
                <a:lnTo>
                  <a:pt x="9181194" y="2487583"/>
                </a:lnTo>
                <a:lnTo>
                  <a:pt x="9163850" y="2465669"/>
                </a:lnTo>
                <a:lnTo>
                  <a:pt x="9135329" y="2430150"/>
                </a:lnTo>
                <a:lnTo>
                  <a:pt x="9106578" y="2394853"/>
                </a:lnTo>
                <a:lnTo>
                  <a:pt x="9077598" y="2359778"/>
                </a:lnTo>
                <a:lnTo>
                  <a:pt x="9048389" y="2324928"/>
                </a:lnTo>
                <a:lnTo>
                  <a:pt x="9018955" y="2290301"/>
                </a:lnTo>
                <a:lnTo>
                  <a:pt x="8989295" y="2255900"/>
                </a:lnTo>
                <a:lnTo>
                  <a:pt x="8959412" y="2221726"/>
                </a:lnTo>
                <a:lnTo>
                  <a:pt x="8929307" y="2187778"/>
                </a:lnTo>
                <a:lnTo>
                  <a:pt x="8898982" y="2154058"/>
                </a:lnTo>
                <a:lnTo>
                  <a:pt x="8868437" y="2120566"/>
                </a:lnTo>
                <a:lnTo>
                  <a:pt x="8837676" y="2087304"/>
                </a:lnTo>
                <a:lnTo>
                  <a:pt x="8806698" y="2054272"/>
                </a:lnTo>
                <a:lnTo>
                  <a:pt x="8775506" y="2021471"/>
                </a:lnTo>
                <a:lnTo>
                  <a:pt x="8744100" y="1988902"/>
                </a:lnTo>
                <a:lnTo>
                  <a:pt x="8712484" y="1956565"/>
                </a:lnTo>
                <a:lnTo>
                  <a:pt x="8680657" y="1924462"/>
                </a:lnTo>
                <a:lnTo>
                  <a:pt x="8648622" y="1892593"/>
                </a:lnTo>
                <a:lnTo>
                  <a:pt x="8616380" y="1860959"/>
                </a:lnTo>
                <a:lnTo>
                  <a:pt x="8583932" y="1829560"/>
                </a:lnTo>
                <a:lnTo>
                  <a:pt x="8551280" y="1798399"/>
                </a:lnTo>
                <a:lnTo>
                  <a:pt x="8518426" y="1767475"/>
                </a:lnTo>
                <a:lnTo>
                  <a:pt x="8485370" y="1736789"/>
                </a:lnTo>
                <a:lnTo>
                  <a:pt x="8452115" y="1706342"/>
                </a:lnTo>
                <a:lnTo>
                  <a:pt x="8418662" y="1676136"/>
                </a:lnTo>
                <a:lnTo>
                  <a:pt x="8385012" y="1646169"/>
                </a:lnTo>
                <a:lnTo>
                  <a:pt x="8351167" y="1616445"/>
                </a:lnTo>
                <a:lnTo>
                  <a:pt x="8317129" y="1586963"/>
                </a:lnTo>
                <a:lnTo>
                  <a:pt x="8282898" y="1557723"/>
                </a:lnTo>
                <a:lnTo>
                  <a:pt x="8248476" y="1528728"/>
                </a:lnTo>
                <a:lnTo>
                  <a:pt x="8213866" y="1499978"/>
                </a:lnTo>
                <a:lnTo>
                  <a:pt x="8179068" y="1471473"/>
                </a:lnTo>
                <a:lnTo>
                  <a:pt x="8144083" y="1443214"/>
                </a:lnTo>
                <a:lnTo>
                  <a:pt x="8108914" y="1415203"/>
                </a:lnTo>
                <a:lnTo>
                  <a:pt x="8073562" y="1387440"/>
                </a:lnTo>
                <a:lnTo>
                  <a:pt x="8038028" y="1359925"/>
                </a:lnTo>
                <a:lnTo>
                  <a:pt x="8002313" y="1332660"/>
                </a:lnTo>
                <a:lnTo>
                  <a:pt x="7966420" y="1305645"/>
                </a:lnTo>
                <a:lnTo>
                  <a:pt x="7930350" y="1278882"/>
                </a:lnTo>
                <a:lnTo>
                  <a:pt x="7894104" y="1252371"/>
                </a:lnTo>
                <a:lnTo>
                  <a:pt x="7857683" y="1226112"/>
                </a:lnTo>
                <a:lnTo>
                  <a:pt x="7821090" y="1200108"/>
                </a:lnTo>
                <a:lnTo>
                  <a:pt x="7784325" y="1174357"/>
                </a:lnTo>
                <a:lnTo>
                  <a:pt x="7747391" y="1148862"/>
                </a:lnTo>
                <a:lnTo>
                  <a:pt x="7673019" y="1098642"/>
                </a:lnTo>
                <a:lnTo>
                  <a:pt x="7597985" y="1049451"/>
                </a:lnTo>
                <a:lnTo>
                  <a:pt x="7522301" y="1001299"/>
                </a:lnTo>
                <a:lnTo>
                  <a:pt x="7445980" y="954190"/>
                </a:lnTo>
                <a:lnTo>
                  <a:pt x="7369034" y="908131"/>
                </a:lnTo>
                <a:lnTo>
                  <a:pt x="7291473" y="863129"/>
                </a:lnTo>
                <a:lnTo>
                  <a:pt x="7213311" y="819190"/>
                </a:lnTo>
                <a:lnTo>
                  <a:pt x="7134558" y="776322"/>
                </a:lnTo>
                <a:lnTo>
                  <a:pt x="7055227" y="734529"/>
                </a:lnTo>
                <a:lnTo>
                  <a:pt x="6975330" y="693819"/>
                </a:lnTo>
                <a:lnTo>
                  <a:pt x="6894879" y="654198"/>
                </a:lnTo>
                <a:lnTo>
                  <a:pt x="6813886" y="615673"/>
                </a:lnTo>
                <a:lnTo>
                  <a:pt x="6732362" y="578249"/>
                </a:lnTo>
                <a:lnTo>
                  <a:pt x="6650319" y="541935"/>
                </a:lnTo>
                <a:lnTo>
                  <a:pt x="6567769" y="506735"/>
                </a:lnTo>
                <a:lnTo>
                  <a:pt x="6484725" y="472658"/>
                </a:lnTo>
                <a:lnTo>
                  <a:pt x="6401198" y="439708"/>
                </a:lnTo>
                <a:lnTo>
                  <a:pt x="6317200" y="407892"/>
                </a:lnTo>
                <a:lnTo>
                  <a:pt x="6232743" y="377218"/>
                </a:lnTo>
                <a:lnTo>
                  <a:pt x="6147839" y="347691"/>
                </a:lnTo>
                <a:lnTo>
                  <a:pt x="6062499" y="319318"/>
                </a:lnTo>
                <a:lnTo>
                  <a:pt x="5976736" y="292106"/>
                </a:lnTo>
                <a:lnTo>
                  <a:pt x="5890562" y="266061"/>
                </a:lnTo>
                <a:lnTo>
                  <a:pt x="5803988" y="241188"/>
                </a:lnTo>
                <a:lnTo>
                  <a:pt x="5717027" y="217496"/>
                </a:lnTo>
                <a:lnTo>
                  <a:pt x="5629689" y="194990"/>
                </a:lnTo>
                <a:lnTo>
                  <a:pt x="5541988" y="173677"/>
                </a:lnTo>
                <a:lnTo>
                  <a:pt x="5453935" y="153564"/>
                </a:lnTo>
                <a:lnTo>
                  <a:pt x="5365542" y="134656"/>
                </a:lnTo>
                <a:lnTo>
                  <a:pt x="5276821" y="116960"/>
                </a:lnTo>
                <a:lnTo>
                  <a:pt x="5187784" y="100483"/>
                </a:lnTo>
                <a:lnTo>
                  <a:pt x="5098442" y="85232"/>
                </a:lnTo>
                <a:lnTo>
                  <a:pt x="5008808" y="71212"/>
                </a:lnTo>
                <a:lnTo>
                  <a:pt x="4918894" y="58430"/>
                </a:lnTo>
                <a:lnTo>
                  <a:pt x="4828711" y="46894"/>
                </a:lnTo>
                <a:lnTo>
                  <a:pt x="4738271" y="36608"/>
                </a:lnTo>
                <a:lnTo>
                  <a:pt x="4647586" y="27580"/>
                </a:lnTo>
                <a:lnTo>
                  <a:pt x="4556669" y="19816"/>
                </a:lnTo>
                <a:lnTo>
                  <a:pt x="4465530" y="13322"/>
                </a:lnTo>
                <a:lnTo>
                  <a:pt x="4374183" y="8106"/>
                </a:lnTo>
                <a:lnTo>
                  <a:pt x="4282638" y="4173"/>
                </a:lnTo>
                <a:lnTo>
                  <a:pt x="4190908" y="1531"/>
                </a:lnTo>
                <a:lnTo>
                  <a:pt x="4099005" y="184"/>
                </a:lnTo>
                <a:lnTo>
                  <a:pt x="40529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4756366"/>
            <a:ext cx="6936740" cy="2103755"/>
          </a:xfrm>
          <a:custGeom>
            <a:avLst/>
            <a:gdLst/>
            <a:ahLst/>
            <a:cxnLst/>
            <a:rect l="l" t="t" r="r" b="b"/>
            <a:pathLst>
              <a:path w="6936740" h="2103754">
                <a:moveTo>
                  <a:pt x="2137172" y="0"/>
                </a:moveTo>
                <a:lnTo>
                  <a:pt x="2045032" y="610"/>
                </a:lnTo>
                <a:lnTo>
                  <a:pt x="1952748" y="2534"/>
                </a:lnTo>
                <a:lnTo>
                  <a:pt x="1860332" y="5777"/>
                </a:lnTo>
                <a:lnTo>
                  <a:pt x="1767796" y="10346"/>
                </a:lnTo>
                <a:lnTo>
                  <a:pt x="1675153" y="16246"/>
                </a:lnTo>
                <a:lnTo>
                  <a:pt x="1582413" y="23486"/>
                </a:lnTo>
                <a:lnTo>
                  <a:pt x="1489590" y="32070"/>
                </a:lnTo>
                <a:lnTo>
                  <a:pt x="1396694" y="42006"/>
                </a:lnTo>
                <a:lnTo>
                  <a:pt x="1303738" y="53300"/>
                </a:lnTo>
                <a:lnTo>
                  <a:pt x="1210733" y="65959"/>
                </a:lnTo>
                <a:lnTo>
                  <a:pt x="1117692" y="79989"/>
                </a:lnTo>
                <a:lnTo>
                  <a:pt x="1024626" y="95396"/>
                </a:lnTo>
                <a:lnTo>
                  <a:pt x="931548" y="112188"/>
                </a:lnTo>
                <a:lnTo>
                  <a:pt x="838469" y="130369"/>
                </a:lnTo>
                <a:lnTo>
                  <a:pt x="745401" y="149948"/>
                </a:lnTo>
                <a:lnTo>
                  <a:pt x="652356" y="170930"/>
                </a:lnTo>
                <a:lnTo>
                  <a:pt x="559346" y="193322"/>
                </a:lnTo>
                <a:lnTo>
                  <a:pt x="466382" y="217131"/>
                </a:lnTo>
                <a:lnTo>
                  <a:pt x="373478" y="242362"/>
                </a:lnTo>
                <a:lnTo>
                  <a:pt x="280644" y="269023"/>
                </a:lnTo>
                <a:lnTo>
                  <a:pt x="188207" y="297024"/>
                </a:lnTo>
                <a:lnTo>
                  <a:pt x="96486" y="326264"/>
                </a:lnTo>
                <a:lnTo>
                  <a:pt x="0" y="358636"/>
                </a:lnTo>
                <a:lnTo>
                  <a:pt x="0" y="2103155"/>
                </a:lnTo>
                <a:lnTo>
                  <a:pt x="6936446" y="2103155"/>
                </a:lnTo>
                <a:lnTo>
                  <a:pt x="6921779" y="2087295"/>
                </a:lnTo>
                <a:lnTo>
                  <a:pt x="6890802" y="2054263"/>
                </a:lnTo>
                <a:lnTo>
                  <a:pt x="6859610" y="2021462"/>
                </a:lnTo>
                <a:lnTo>
                  <a:pt x="6828206" y="1988892"/>
                </a:lnTo>
                <a:lnTo>
                  <a:pt x="6796590" y="1956556"/>
                </a:lnTo>
                <a:lnTo>
                  <a:pt x="6764764" y="1924452"/>
                </a:lnTo>
                <a:lnTo>
                  <a:pt x="6732729" y="1892583"/>
                </a:lnTo>
                <a:lnTo>
                  <a:pt x="6700488" y="1860949"/>
                </a:lnTo>
                <a:lnTo>
                  <a:pt x="6668041" y="1829551"/>
                </a:lnTo>
                <a:lnTo>
                  <a:pt x="6635389" y="1798390"/>
                </a:lnTo>
                <a:lnTo>
                  <a:pt x="6602536" y="1767466"/>
                </a:lnTo>
                <a:lnTo>
                  <a:pt x="6569481" y="1736780"/>
                </a:lnTo>
                <a:lnTo>
                  <a:pt x="6536227" y="1706333"/>
                </a:lnTo>
                <a:lnTo>
                  <a:pt x="6502774" y="1676126"/>
                </a:lnTo>
                <a:lnTo>
                  <a:pt x="6469125" y="1646160"/>
                </a:lnTo>
                <a:lnTo>
                  <a:pt x="6435281" y="1616436"/>
                </a:lnTo>
                <a:lnTo>
                  <a:pt x="6401243" y="1586953"/>
                </a:lnTo>
                <a:lnTo>
                  <a:pt x="6367013" y="1557714"/>
                </a:lnTo>
                <a:lnTo>
                  <a:pt x="6332593" y="1528719"/>
                </a:lnTo>
                <a:lnTo>
                  <a:pt x="6297983" y="1499969"/>
                </a:lnTo>
                <a:lnTo>
                  <a:pt x="6263185" y="1471464"/>
                </a:lnTo>
                <a:lnTo>
                  <a:pt x="6228202" y="1443205"/>
                </a:lnTo>
                <a:lnTo>
                  <a:pt x="6193033" y="1415194"/>
                </a:lnTo>
                <a:lnTo>
                  <a:pt x="6157682" y="1387430"/>
                </a:lnTo>
                <a:lnTo>
                  <a:pt x="6122148" y="1359916"/>
                </a:lnTo>
                <a:lnTo>
                  <a:pt x="6086435" y="1332651"/>
                </a:lnTo>
                <a:lnTo>
                  <a:pt x="6050542" y="1305637"/>
                </a:lnTo>
                <a:lnTo>
                  <a:pt x="6014473" y="1278873"/>
                </a:lnTo>
                <a:lnTo>
                  <a:pt x="5978227" y="1252362"/>
                </a:lnTo>
                <a:lnTo>
                  <a:pt x="5941808" y="1226104"/>
                </a:lnTo>
                <a:lnTo>
                  <a:pt x="5905215" y="1200099"/>
                </a:lnTo>
                <a:lnTo>
                  <a:pt x="5868451" y="1174349"/>
                </a:lnTo>
                <a:lnTo>
                  <a:pt x="5831518" y="1148854"/>
                </a:lnTo>
                <a:lnTo>
                  <a:pt x="5757147" y="1098633"/>
                </a:lnTo>
                <a:lnTo>
                  <a:pt x="5682115" y="1049443"/>
                </a:lnTo>
                <a:lnTo>
                  <a:pt x="5606433" y="1001290"/>
                </a:lnTo>
                <a:lnTo>
                  <a:pt x="5530113" y="954182"/>
                </a:lnTo>
                <a:lnTo>
                  <a:pt x="5453168" y="908123"/>
                </a:lnTo>
                <a:lnTo>
                  <a:pt x="5375609" y="863121"/>
                </a:lnTo>
                <a:lnTo>
                  <a:pt x="5297448" y="819183"/>
                </a:lnTo>
                <a:lnTo>
                  <a:pt x="5218697" y="776314"/>
                </a:lnTo>
                <a:lnTo>
                  <a:pt x="5139368" y="734522"/>
                </a:lnTo>
                <a:lnTo>
                  <a:pt x="5059473" y="693812"/>
                </a:lnTo>
                <a:lnTo>
                  <a:pt x="4979023" y="654191"/>
                </a:lnTo>
                <a:lnTo>
                  <a:pt x="4898031" y="615666"/>
                </a:lnTo>
                <a:lnTo>
                  <a:pt x="4816508" y="578243"/>
                </a:lnTo>
                <a:lnTo>
                  <a:pt x="4734467" y="541929"/>
                </a:lnTo>
                <a:lnTo>
                  <a:pt x="4651919" y="506729"/>
                </a:lnTo>
                <a:lnTo>
                  <a:pt x="4568876" y="472652"/>
                </a:lnTo>
                <a:lnTo>
                  <a:pt x="4485351" y="439702"/>
                </a:lnTo>
                <a:lnTo>
                  <a:pt x="4401354" y="407887"/>
                </a:lnTo>
                <a:lnTo>
                  <a:pt x="4316898" y="377213"/>
                </a:lnTo>
                <a:lnTo>
                  <a:pt x="4231995" y="347686"/>
                </a:lnTo>
                <a:lnTo>
                  <a:pt x="4146657" y="319314"/>
                </a:lnTo>
                <a:lnTo>
                  <a:pt x="4060896" y="292101"/>
                </a:lnTo>
                <a:lnTo>
                  <a:pt x="3974723" y="266056"/>
                </a:lnTo>
                <a:lnTo>
                  <a:pt x="3888150" y="241184"/>
                </a:lnTo>
                <a:lnTo>
                  <a:pt x="3801190" y="217492"/>
                </a:lnTo>
                <a:lnTo>
                  <a:pt x="3713854" y="194987"/>
                </a:lnTo>
                <a:lnTo>
                  <a:pt x="3626154" y="173674"/>
                </a:lnTo>
                <a:lnTo>
                  <a:pt x="3538102" y="153561"/>
                </a:lnTo>
                <a:lnTo>
                  <a:pt x="3449710" y="134653"/>
                </a:lnTo>
                <a:lnTo>
                  <a:pt x="3360990" y="116958"/>
                </a:lnTo>
                <a:lnTo>
                  <a:pt x="3271954" y="100481"/>
                </a:lnTo>
                <a:lnTo>
                  <a:pt x="3182613" y="85230"/>
                </a:lnTo>
                <a:lnTo>
                  <a:pt x="3092980" y="71210"/>
                </a:lnTo>
                <a:lnTo>
                  <a:pt x="3003067" y="58429"/>
                </a:lnTo>
                <a:lnTo>
                  <a:pt x="2912885" y="46892"/>
                </a:lnTo>
                <a:lnTo>
                  <a:pt x="2822446" y="36606"/>
                </a:lnTo>
                <a:lnTo>
                  <a:pt x="2731762" y="27578"/>
                </a:lnTo>
                <a:lnTo>
                  <a:pt x="2640845" y="19815"/>
                </a:lnTo>
                <a:lnTo>
                  <a:pt x="2549708" y="13321"/>
                </a:lnTo>
                <a:lnTo>
                  <a:pt x="2458361" y="8105"/>
                </a:lnTo>
                <a:lnTo>
                  <a:pt x="2366817" y="4173"/>
                </a:lnTo>
                <a:lnTo>
                  <a:pt x="2275088" y="1530"/>
                </a:lnTo>
                <a:lnTo>
                  <a:pt x="2183185" y="184"/>
                </a:lnTo>
                <a:lnTo>
                  <a:pt x="21371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56025" y="841120"/>
            <a:ext cx="4679950" cy="4673600"/>
          </a:xfrm>
          <a:custGeom>
            <a:avLst/>
            <a:gdLst/>
            <a:ahLst/>
            <a:cxnLst/>
            <a:rect l="l" t="t" r="r" b="b"/>
            <a:pathLst>
              <a:path w="4679950" h="4673600">
                <a:moveTo>
                  <a:pt x="2626285" y="4660900"/>
                </a:moveTo>
                <a:lnTo>
                  <a:pt x="2053664" y="4660900"/>
                </a:lnTo>
                <a:lnTo>
                  <a:pt x="2100722" y="4673600"/>
                </a:lnTo>
                <a:lnTo>
                  <a:pt x="2579227" y="4673600"/>
                </a:lnTo>
                <a:lnTo>
                  <a:pt x="2626285" y="4660900"/>
                </a:lnTo>
                <a:close/>
              </a:path>
              <a:path w="4679950" h="4673600">
                <a:moveTo>
                  <a:pt x="2765708" y="4635500"/>
                </a:moveTo>
                <a:lnTo>
                  <a:pt x="1914241" y="4635500"/>
                </a:lnTo>
                <a:lnTo>
                  <a:pt x="2006891" y="4660900"/>
                </a:lnTo>
                <a:lnTo>
                  <a:pt x="2673058" y="4660900"/>
                </a:lnTo>
                <a:lnTo>
                  <a:pt x="2765708" y="4635500"/>
                </a:lnTo>
                <a:close/>
              </a:path>
              <a:path w="4679950" h="4673600">
                <a:moveTo>
                  <a:pt x="2902304" y="63500"/>
                </a:moveTo>
                <a:lnTo>
                  <a:pt x="1777645" y="63500"/>
                </a:lnTo>
                <a:lnTo>
                  <a:pt x="1600354" y="114300"/>
                </a:lnTo>
                <a:lnTo>
                  <a:pt x="1556958" y="139700"/>
                </a:lnTo>
                <a:lnTo>
                  <a:pt x="1429142" y="177800"/>
                </a:lnTo>
                <a:lnTo>
                  <a:pt x="1387360" y="203200"/>
                </a:lnTo>
                <a:lnTo>
                  <a:pt x="1346005" y="215900"/>
                </a:lnTo>
                <a:lnTo>
                  <a:pt x="1264613" y="266700"/>
                </a:lnTo>
                <a:lnTo>
                  <a:pt x="1224595" y="279400"/>
                </a:lnTo>
                <a:lnTo>
                  <a:pt x="1145963" y="330200"/>
                </a:lnTo>
                <a:lnTo>
                  <a:pt x="1069264" y="381000"/>
                </a:lnTo>
                <a:lnTo>
                  <a:pt x="1031664" y="393700"/>
                </a:lnTo>
                <a:lnTo>
                  <a:pt x="994575" y="419100"/>
                </a:lnTo>
                <a:lnTo>
                  <a:pt x="958007" y="457200"/>
                </a:lnTo>
                <a:lnTo>
                  <a:pt x="921970" y="482600"/>
                </a:lnTo>
                <a:lnTo>
                  <a:pt x="886473" y="508000"/>
                </a:lnTo>
                <a:lnTo>
                  <a:pt x="851525" y="533400"/>
                </a:lnTo>
                <a:lnTo>
                  <a:pt x="817136" y="558800"/>
                </a:lnTo>
                <a:lnTo>
                  <a:pt x="783315" y="596900"/>
                </a:lnTo>
                <a:lnTo>
                  <a:pt x="750071" y="622300"/>
                </a:lnTo>
                <a:lnTo>
                  <a:pt x="717415" y="647700"/>
                </a:lnTo>
                <a:lnTo>
                  <a:pt x="685355" y="685800"/>
                </a:lnTo>
                <a:lnTo>
                  <a:pt x="653901" y="711200"/>
                </a:lnTo>
                <a:lnTo>
                  <a:pt x="623062" y="749300"/>
                </a:lnTo>
                <a:lnTo>
                  <a:pt x="592847" y="787400"/>
                </a:lnTo>
                <a:lnTo>
                  <a:pt x="563267" y="812800"/>
                </a:lnTo>
                <a:lnTo>
                  <a:pt x="534330" y="850900"/>
                </a:lnTo>
                <a:lnTo>
                  <a:pt x="506046" y="889000"/>
                </a:lnTo>
                <a:lnTo>
                  <a:pt x="478424" y="927100"/>
                </a:lnTo>
                <a:lnTo>
                  <a:pt x="451473" y="952500"/>
                </a:lnTo>
                <a:lnTo>
                  <a:pt x="425204" y="990600"/>
                </a:lnTo>
                <a:lnTo>
                  <a:pt x="399625" y="1028700"/>
                </a:lnTo>
                <a:lnTo>
                  <a:pt x="374746" y="1066800"/>
                </a:lnTo>
                <a:lnTo>
                  <a:pt x="350577" y="1104900"/>
                </a:lnTo>
                <a:lnTo>
                  <a:pt x="327126" y="1143000"/>
                </a:lnTo>
                <a:lnTo>
                  <a:pt x="304403" y="1181100"/>
                </a:lnTo>
                <a:lnTo>
                  <a:pt x="282418" y="1219200"/>
                </a:lnTo>
                <a:lnTo>
                  <a:pt x="261180" y="1270000"/>
                </a:lnTo>
                <a:lnTo>
                  <a:pt x="240698" y="1308100"/>
                </a:lnTo>
                <a:lnTo>
                  <a:pt x="220981" y="1346200"/>
                </a:lnTo>
                <a:lnTo>
                  <a:pt x="202040" y="1384300"/>
                </a:lnTo>
                <a:lnTo>
                  <a:pt x="183884" y="1435100"/>
                </a:lnTo>
                <a:lnTo>
                  <a:pt x="166521" y="1473200"/>
                </a:lnTo>
                <a:lnTo>
                  <a:pt x="149962" y="1511300"/>
                </a:lnTo>
                <a:lnTo>
                  <a:pt x="134215" y="1562100"/>
                </a:lnTo>
                <a:lnTo>
                  <a:pt x="119291" y="1600200"/>
                </a:lnTo>
                <a:lnTo>
                  <a:pt x="105198" y="1638300"/>
                </a:lnTo>
                <a:lnTo>
                  <a:pt x="91947" y="1689100"/>
                </a:lnTo>
                <a:lnTo>
                  <a:pt x="79546" y="1727200"/>
                </a:lnTo>
                <a:lnTo>
                  <a:pt x="68004" y="1778000"/>
                </a:lnTo>
                <a:lnTo>
                  <a:pt x="57332" y="1828800"/>
                </a:lnTo>
                <a:lnTo>
                  <a:pt x="47539" y="1866900"/>
                </a:lnTo>
                <a:lnTo>
                  <a:pt x="38633" y="1917700"/>
                </a:lnTo>
                <a:lnTo>
                  <a:pt x="30625" y="1955800"/>
                </a:lnTo>
                <a:lnTo>
                  <a:pt x="23524" y="2006600"/>
                </a:lnTo>
                <a:lnTo>
                  <a:pt x="17339" y="2057400"/>
                </a:lnTo>
                <a:lnTo>
                  <a:pt x="12080" y="2095500"/>
                </a:lnTo>
                <a:lnTo>
                  <a:pt x="7756" y="2146300"/>
                </a:lnTo>
                <a:lnTo>
                  <a:pt x="4377" y="2197100"/>
                </a:lnTo>
                <a:lnTo>
                  <a:pt x="1951" y="2247900"/>
                </a:lnTo>
                <a:lnTo>
                  <a:pt x="489" y="2286000"/>
                </a:lnTo>
                <a:lnTo>
                  <a:pt x="0" y="2336800"/>
                </a:lnTo>
                <a:lnTo>
                  <a:pt x="489" y="2387600"/>
                </a:lnTo>
                <a:lnTo>
                  <a:pt x="1951" y="2438400"/>
                </a:lnTo>
                <a:lnTo>
                  <a:pt x="4377" y="2489200"/>
                </a:lnTo>
                <a:lnTo>
                  <a:pt x="7756" y="2527300"/>
                </a:lnTo>
                <a:lnTo>
                  <a:pt x="12080" y="2578100"/>
                </a:lnTo>
                <a:lnTo>
                  <a:pt x="17339" y="2628900"/>
                </a:lnTo>
                <a:lnTo>
                  <a:pt x="23524" y="2667000"/>
                </a:lnTo>
                <a:lnTo>
                  <a:pt x="30625" y="2717800"/>
                </a:lnTo>
                <a:lnTo>
                  <a:pt x="38633" y="2768600"/>
                </a:lnTo>
                <a:lnTo>
                  <a:pt x="47539" y="2806700"/>
                </a:lnTo>
                <a:lnTo>
                  <a:pt x="57332" y="2857500"/>
                </a:lnTo>
                <a:lnTo>
                  <a:pt x="68004" y="2908300"/>
                </a:lnTo>
                <a:lnTo>
                  <a:pt x="79546" y="2946400"/>
                </a:lnTo>
                <a:lnTo>
                  <a:pt x="91947" y="2997200"/>
                </a:lnTo>
                <a:lnTo>
                  <a:pt x="105198" y="3035300"/>
                </a:lnTo>
                <a:lnTo>
                  <a:pt x="119291" y="3073400"/>
                </a:lnTo>
                <a:lnTo>
                  <a:pt x="134215" y="3124200"/>
                </a:lnTo>
                <a:lnTo>
                  <a:pt x="149962" y="3162300"/>
                </a:lnTo>
                <a:lnTo>
                  <a:pt x="166521" y="3213100"/>
                </a:lnTo>
                <a:lnTo>
                  <a:pt x="183884" y="3251200"/>
                </a:lnTo>
                <a:lnTo>
                  <a:pt x="202040" y="3289300"/>
                </a:lnTo>
                <a:lnTo>
                  <a:pt x="220981" y="3340100"/>
                </a:lnTo>
                <a:lnTo>
                  <a:pt x="240698" y="3378200"/>
                </a:lnTo>
                <a:lnTo>
                  <a:pt x="261180" y="3416300"/>
                </a:lnTo>
                <a:lnTo>
                  <a:pt x="282418" y="3454400"/>
                </a:lnTo>
                <a:lnTo>
                  <a:pt x="304403" y="3492500"/>
                </a:lnTo>
                <a:lnTo>
                  <a:pt x="327126" y="3530600"/>
                </a:lnTo>
                <a:lnTo>
                  <a:pt x="350577" y="3568700"/>
                </a:lnTo>
                <a:lnTo>
                  <a:pt x="374746" y="3606800"/>
                </a:lnTo>
                <a:lnTo>
                  <a:pt x="399625" y="3644900"/>
                </a:lnTo>
                <a:lnTo>
                  <a:pt x="425204" y="3683000"/>
                </a:lnTo>
                <a:lnTo>
                  <a:pt x="451473" y="3721100"/>
                </a:lnTo>
                <a:lnTo>
                  <a:pt x="478424" y="3759200"/>
                </a:lnTo>
                <a:lnTo>
                  <a:pt x="506046" y="3797300"/>
                </a:lnTo>
                <a:lnTo>
                  <a:pt x="534330" y="3822700"/>
                </a:lnTo>
                <a:lnTo>
                  <a:pt x="563267" y="3860800"/>
                </a:lnTo>
                <a:lnTo>
                  <a:pt x="592847" y="3898900"/>
                </a:lnTo>
                <a:lnTo>
                  <a:pt x="623062" y="3924300"/>
                </a:lnTo>
                <a:lnTo>
                  <a:pt x="653901" y="3962400"/>
                </a:lnTo>
                <a:lnTo>
                  <a:pt x="685355" y="4000500"/>
                </a:lnTo>
                <a:lnTo>
                  <a:pt x="717415" y="4025900"/>
                </a:lnTo>
                <a:lnTo>
                  <a:pt x="750071" y="4051300"/>
                </a:lnTo>
                <a:lnTo>
                  <a:pt x="783315" y="4089400"/>
                </a:lnTo>
                <a:lnTo>
                  <a:pt x="817136" y="4114800"/>
                </a:lnTo>
                <a:lnTo>
                  <a:pt x="851525" y="4140200"/>
                </a:lnTo>
                <a:lnTo>
                  <a:pt x="886473" y="4178300"/>
                </a:lnTo>
                <a:lnTo>
                  <a:pt x="921970" y="4203700"/>
                </a:lnTo>
                <a:lnTo>
                  <a:pt x="958007" y="4229100"/>
                </a:lnTo>
                <a:lnTo>
                  <a:pt x="1031664" y="4279900"/>
                </a:lnTo>
                <a:lnTo>
                  <a:pt x="1107367" y="4330700"/>
                </a:lnTo>
                <a:lnTo>
                  <a:pt x="1185042" y="4381500"/>
                </a:lnTo>
                <a:lnTo>
                  <a:pt x="1224595" y="4394200"/>
                </a:lnTo>
                <a:lnTo>
                  <a:pt x="1305086" y="4445000"/>
                </a:lnTo>
                <a:lnTo>
                  <a:pt x="1346005" y="4457700"/>
                </a:lnTo>
                <a:lnTo>
                  <a:pt x="1387360" y="4483100"/>
                </a:lnTo>
                <a:lnTo>
                  <a:pt x="1471342" y="4508500"/>
                </a:lnTo>
                <a:lnTo>
                  <a:pt x="1513951" y="4533900"/>
                </a:lnTo>
                <a:lnTo>
                  <a:pt x="1868382" y="4635500"/>
                </a:lnTo>
                <a:lnTo>
                  <a:pt x="2811567" y="4635500"/>
                </a:lnTo>
                <a:lnTo>
                  <a:pt x="3165998" y="4533900"/>
                </a:lnTo>
                <a:lnTo>
                  <a:pt x="3208607" y="4508500"/>
                </a:lnTo>
                <a:lnTo>
                  <a:pt x="3292589" y="4483100"/>
                </a:lnTo>
                <a:lnTo>
                  <a:pt x="3333944" y="4457700"/>
                </a:lnTo>
                <a:lnTo>
                  <a:pt x="3374863" y="4445000"/>
                </a:lnTo>
                <a:lnTo>
                  <a:pt x="3455354" y="4394200"/>
                </a:lnTo>
                <a:lnTo>
                  <a:pt x="3494907" y="4381500"/>
                </a:lnTo>
                <a:lnTo>
                  <a:pt x="3572582" y="4330700"/>
                </a:lnTo>
                <a:lnTo>
                  <a:pt x="3648285" y="4279900"/>
                </a:lnTo>
                <a:lnTo>
                  <a:pt x="3721942" y="4229100"/>
                </a:lnTo>
                <a:lnTo>
                  <a:pt x="3757979" y="4203700"/>
                </a:lnTo>
                <a:lnTo>
                  <a:pt x="3793476" y="4178300"/>
                </a:lnTo>
                <a:lnTo>
                  <a:pt x="3828424" y="4140200"/>
                </a:lnTo>
                <a:lnTo>
                  <a:pt x="3862813" y="4114800"/>
                </a:lnTo>
                <a:lnTo>
                  <a:pt x="3896634" y="4089400"/>
                </a:lnTo>
                <a:lnTo>
                  <a:pt x="3929878" y="4051300"/>
                </a:lnTo>
                <a:lnTo>
                  <a:pt x="3962534" y="4025900"/>
                </a:lnTo>
                <a:lnTo>
                  <a:pt x="3994594" y="4000500"/>
                </a:lnTo>
                <a:lnTo>
                  <a:pt x="4026048" y="3962400"/>
                </a:lnTo>
                <a:lnTo>
                  <a:pt x="4056887" y="3924300"/>
                </a:lnTo>
                <a:lnTo>
                  <a:pt x="4087102" y="3898900"/>
                </a:lnTo>
                <a:lnTo>
                  <a:pt x="4116682" y="3860800"/>
                </a:lnTo>
                <a:lnTo>
                  <a:pt x="4145619" y="3822700"/>
                </a:lnTo>
                <a:lnTo>
                  <a:pt x="4173903" y="3797300"/>
                </a:lnTo>
                <a:lnTo>
                  <a:pt x="4201525" y="3759200"/>
                </a:lnTo>
                <a:lnTo>
                  <a:pt x="4228476" y="3721100"/>
                </a:lnTo>
                <a:lnTo>
                  <a:pt x="4254745" y="3683000"/>
                </a:lnTo>
                <a:lnTo>
                  <a:pt x="4280324" y="3644900"/>
                </a:lnTo>
                <a:lnTo>
                  <a:pt x="4305203" y="3606800"/>
                </a:lnTo>
                <a:lnTo>
                  <a:pt x="4329372" y="3568700"/>
                </a:lnTo>
                <a:lnTo>
                  <a:pt x="4352823" y="3530600"/>
                </a:lnTo>
                <a:lnTo>
                  <a:pt x="4375546" y="3492500"/>
                </a:lnTo>
                <a:lnTo>
                  <a:pt x="4397531" y="3454400"/>
                </a:lnTo>
                <a:lnTo>
                  <a:pt x="4418769" y="3416300"/>
                </a:lnTo>
                <a:lnTo>
                  <a:pt x="4439251" y="3378200"/>
                </a:lnTo>
                <a:lnTo>
                  <a:pt x="4458968" y="3340100"/>
                </a:lnTo>
                <a:lnTo>
                  <a:pt x="4477909" y="3289300"/>
                </a:lnTo>
                <a:lnTo>
                  <a:pt x="4496065" y="3251200"/>
                </a:lnTo>
                <a:lnTo>
                  <a:pt x="4513428" y="3213100"/>
                </a:lnTo>
                <a:lnTo>
                  <a:pt x="4529987" y="3162300"/>
                </a:lnTo>
                <a:lnTo>
                  <a:pt x="4545734" y="3124200"/>
                </a:lnTo>
                <a:lnTo>
                  <a:pt x="4560658" y="3073400"/>
                </a:lnTo>
                <a:lnTo>
                  <a:pt x="4574751" y="3035300"/>
                </a:lnTo>
                <a:lnTo>
                  <a:pt x="4588002" y="2997200"/>
                </a:lnTo>
                <a:lnTo>
                  <a:pt x="4600403" y="2946400"/>
                </a:lnTo>
                <a:lnTo>
                  <a:pt x="4611945" y="2908300"/>
                </a:lnTo>
                <a:lnTo>
                  <a:pt x="4622617" y="2857500"/>
                </a:lnTo>
                <a:lnTo>
                  <a:pt x="4632410" y="2806700"/>
                </a:lnTo>
                <a:lnTo>
                  <a:pt x="4641316" y="2768600"/>
                </a:lnTo>
                <a:lnTo>
                  <a:pt x="4649324" y="2717800"/>
                </a:lnTo>
                <a:lnTo>
                  <a:pt x="4656425" y="2667000"/>
                </a:lnTo>
                <a:lnTo>
                  <a:pt x="4662610" y="2628900"/>
                </a:lnTo>
                <a:lnTo>
                  <a:pt x="4667869" y="2578100"/>
                </a:lnTo>
                <a:lnTo>
                  <a:pt x="4672193" y="2527300"/>
                </a:lnTo>
                <a:lnTo>
                  <a:pt x="4675572" y="2489200"/>
                </a:lnTo>
                <a:lnTo>
                  <a:pt x="4677998" y="2438400"/>
                </a:lnTo>
                <a:lnTo>
                  <a:pt x="4679460" y="2387600"/>
                </a:lnTo>
                <a:lnTo>
                  <a:pt x="4679950" y="2336800"/>
                </a:lnTo>
                <a:lnTo>
                  <a:pt x="4679460" y="2286000"/>
                </a:lnTo>
                <a:lnTo>
                  <a:pt x="4677998" y="2247900"/>
                </a:lnTo>
                <a:lnTo>
                  <a:pt x="4675572" y="2197100"/>
                </a:lnTo>
                <a:lnTo>
                  <a:pt x="4672193" y="2146300"/>
                </a:lnTo>
                <a:lnTo>
                  <a:pt x="4667869" y="2095500"/>
                </a:lnTo>
                <a:lnTo>
                  <a:pt x="4662610" y="2057400"/>
                </a:lnTo>
                <a:lnTo>
                  <a:pt x="4656425" y="2006600"/>
                </a:lnTo>
                <a:lnTo>
                  <a:pt x="4649324" y="1955800"/>
                </a:lnTo>
                <a:lnTo>
                  <a:pt x="4641316" y="1917700"/>
                </a:lnTo>
                <a:lnTo>
                  <a:pt x="4632410" y="1866900"/>
                </a:lnTo>
                <a:lnTo>
                  <a:pt x="4622617" y="1828800"/>
                </a:lnTo>
                <a:lnTo>
                  <a:pt x="4611945" y="1778000"/>
                </a:lnTo>
                <a:lnTo>
                  <a:pt x="4600403" y="1727200"/>
                </a:lnTo>
                <a:lnTo>
                  <a:pt x="4588002" y="1689100"/>
                </a:lnTo>
                <a:lnTo>
                  <a:pt x="4574751" y="1638300"/>
                </a:lnTo>
                <a:lnTo>
                  <a:pt x="4560658" y="1600200"/>
                </a:lnTo>
                <a:lnTo>
                  <a:pt x="4545734" y="1562100"/>
                </a:lnTo>
                <a:lnTo>
                  <a:pt x="4529987" y="1511300"/>
                </a:lnTo>
                <a:lnTo>
                  <a:pt x="4513428" y="1473200"/>
                </a:lnTo>
                <a:lnTo>
                  <a:pt x="4496065" y="1435100"/>
                </a:lnTo>
                <a:lnTo>
                  <a:pt x="4477909" y="1384300"/>
                </a:lnTo>
                <a:lnTo>
                  <a:pt x="4458968" y="1346200"/>
                </a:lnTo>
                <a:lnTo>
                  <a:pt x="4439251" y="1308100"/>
                </a:lnTo>
                <a:lnTo>
                  <a:pt x="4418769" y="1270000"/>
                </a:lnTo>
                <a:lnTo>
                  <a:pt x="4397531" y="1219200"/>
                </a:lnTo>
                <a:lnTo>
                  <a:pt x="4375546" y="1181100"/>
                </a:lnTo>
                <a:lnTo>
                  <a:pt x="4352823" y="1143000"/>
                </a:lnTo>
                <a:lnTo>
                  <a:pt x="4329372" y="1104900"/>
                </a:lnTo>
                <a:lnTo>
                  <a:pt x="4305203" y="1066800"/>
                </a:lnTo>
                <a:lnTo>
                  <a:pt x="4280324" y="1028700"/>
                </a:lnTo>
                <a:lnTo>
                  <a:pt x="4254745" y="990600"/>
                </a:lnTo>
                <a:lnTo>
                  <a:pt x="4228476" y="952500"/>
                </a:lnTo>
                <a:lnTo>
                  <a:pt x="4201525" y="927100"/>
                </a:lnTo>
                <a:lnTo>
                  <a:pt x="4173903" y="889000"/>
                </a:lnTo>
                <a:lnTo>
                  <a:pt x="4145619" y="850900"/>
                </a:lnTo>
                <a:lnTo>
                  <a:pt x="4116682" y="812800"/>
                </a:lnTo>
                <a:lnTo>
                  <a:pt x="4087102" y="787400"/>
                </a:lnTo>
                <a:lnTo>
                  <a:pt x="4056887" y="749300"/>
                </a:lnTo>
                <a:lnTo>
                  <a:pt x="4026048" y="711200"/>
                </a:lnTo>
                <a:lnTo>
                  <a:pt x="3994594" y="685800"/>
                </a:lnTo>
                <a:lnTo>
                  <a:pt x="3962534" y="647700"/>
                </a:lnTo>
                <a:lnTo>
                  <a:pt x="3929878" y="622300"/>
                </a:lnTo>
                <a:lnTo>
                  <a:pt x="3896634" y="596900"/>
                </a:lnTo>
                <a:lnTo>
                  <a:pt x="3862813" y="558800"/>
                </a:lnTo>
                <a:lnTo>
                  <a:pt x="3828424" y="533400"/>
                </a:lnTo>
                <a:lnTo>
                  <a:pt x="3793476" y="508000"/>
                </a:lnTo>
                <a:lnTo>
                  <a:pt x="3757979" y="482600"/>
                </a:lnTo>
                <a:lnTo>
                  <a:pt x="3721942" y="457200"/>
                </a:lnTo>
                <a:lnTo>
                  <a:pt x="3685374" y="419100"/>
                </a:lnTo>
                <a:lnTo>
                  <a:pt x="3648285" y="393700"/>
                </a:lnTo>
                <a:lnTo>
                  <a:pt x="3610685" y="381000"/>
                </a:lnTo>
                <a:lnTo>
                  <a:pt x="3533986" y="330200"/>
                </a:lnTo>
                <a:lnTo>
                  <a:pt x="3455354" y="279400"/>
                </a:lnTo>
                <a:lnTo>
                  <a:pt x="3415336" y="266700"/>
                </a:lnTo>
                <a:lnTo>
                  <a:pt x="3333944" y="215900"/>
                </a:lnTo>
                <a:lnTo>
                  <a:pt x="3292589" y="203200"/>
                </a:lnTo>
                <a:lnTo>
                  <a:pt x="3250807" y="177800"/>
                </a:lnTo>
                <a:lnTo>
                  <a:pt x="3122991" y="139700"/>
                </a:lnTo>
                <a:lnTo>
                  <a:pt x="3079595" y="114300"/>
                </a:lnTo>
                <a:lnTo>
                  <a:pt x="2902304" y="63500"/>
                </a:lnTo>
                <a:close/>
              </a:path>
              <a:path w="4679950" h="4673600">
                <a:moveTo>
                  <a:pt x="2719535" y="25400"/>
                </a:moveTo>
                <a:lnTo>
                  <a:pt x="1960414" y="25400"/>
                </a:lnTo>
                <a:lnTo>
                  <a:pt x="1822847" y="63500"/>
                </a:lnTo>
                <a:lnTo>
                  <a:pt x="2857102" y="63500"/>
                </a:lnTo>
                <a:lnTo>
                  <a:pt x="2719535" y="25400"/>
                </a:lnTo>
                <a:close/>
              </a:path>
              <a:path w="4679950" h="4673600">
                <a:moveTo>
                  <a:pt x="2626285" y="12700"/>
                </a:moveTo>
                <a:lnTo>
                  <a:pt x="2053664" y="12700"/>
                </a:lnTo>
                <a:lnTo>
                  <a:pt x="2006891" y="25400"/>
                </a:lnTo>
                <a:lnTo>
                  <a:pt x="2673058" y="25400"/>
                </a:lnTo>
                <a:lnTo>
                  <a:pt x="2626285" y="12700"/>
                </a:lnTo>
                <a:close/>
              </a:path>
              <a:path w="4679950" h="4673600">
                <a:moveTo>
                  <a:pt x="2484289" y="0"/>
                </a:moveTo>
                <a:lnTo>
                  <a:pt x="2195660" y="0"/>
                </a:lnTo>
                <a:lnTo>
                  <a:pt x="2148058" y="12700"/>
                </a:lnTo>
                <a:lnTo>
                  <a:pt x="2531891" y="12700"/>
                </a:lnTo>
                <a:lnTo>
                  <a:pt x="2484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433061" y="2410714"/>
            <a:ext cx="3293745" cy="91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spc="-10" dirty="0">
                <a:solidFill>
                  <a:srgbClr val="FF0000"/>
                </a:solidFill>
                <a:latin typeface="Broadway"/>
                <a:cs typeface="Broadway"/>
              </a:rPr>
              <a:t>T</a:t>
            </a:r>
            <a:r>
              <a:rPr sz="6000" spc="0" dirty="0">
                <a:solidFill>
                  <a:srgbClr val="FF0000"/>
                </a:solidFill>
                <a:latin typeface="Broadway"/>
                <a:cs typeface="Broadway"/>
              </a:rPr>
              <a:t>H</a:t>
            </a:r>
            <a:r>
              <a:rPr sz="6000" spc="-5" dirty="0">
                <a:solidFill>
                  <a:srgbClr val="FF0000"/>
                </a:solidFill>
                <a:latin typeface="Broadway"/>
                <a:cs typeface="Broadway"/>
              </a:rPr>
              <a:t>A</a:t>
            </a:r>
            <a:r>
              <a:rPr sz="6000" spc="0" dirty="0">
                <a:solidFill>
                  <a:srgbClr val="FF0000"/>
                </a:solidFill>
                <a:latin typeface="Broadway"/>
                <a:cs typeface="Broadway"/>
              </a:rPr>
              <a:t>N</a:t>
            </a:r>
            <a:r>
              <a:rPr sz="6000" spc="-75" dirty="0">
                <a:solidFill>
                  <a:srgbClr val="FF0000"/>
                </a:solidFill>
                <a:latin typeface="Broadway"/>
                <a:cs typeface="Broadway"/>
              </a:rPr>
              <a:t>K</a:t>
            </a:r>
            <a:r>
              <a:rPr sz="6000" spc="-5" dirty="0">
                <a:solidFill>
                  <a:srgbClr val="FF0000"/>
                </a:solidFill>
                <a:latin typeface="Broadway"/>
                <a:cs typeface="Broadway"/>
              </a:rPr>
              <a:t>S</a:t>
            </a:r>
            <a:endParaRPr sz="6000">
              <a:solidFill>
                <a:srgbClr val="FF0000"/>
              </a:solidFill>
              <a:latin typeface="Broadway"/>
              <a:cs typeface="Broadway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36260" y="3601084"/>
            <a:ext cx="1944370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5" dirty="0">
                <a:solidFill>
                  <a:srgbClr val="404040"/>
                </a:solidFill>
                <a:latin typeface="Microsoft YaHei UI"/>
                <a:cs typeface="Microsoft YaHei UI"/>
              </a:rPr>
              <a:t>DAHUA</a:t>
            </a:r>
            <a:r>
              <a:rPr sz="1400" spc="-40" dirty="0">
                <a:solidFill>
                  <a:srgbClr val="404040"/>
                </a:solidFill>
                <a:latin typeface="Microsoft YaHei UI"/>
                <a:cs typeface="Microsoft YaHei UI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Microsoft YaHei UI"/>
                <a:cs typeface="Microsoft YaHei UI"/>
              </a:rPr>
              <a:t>TECHNOLOGY</a:t>
            </a:r>
            <a:endParaRPr sz="1400">
              <a:latin typeface="Microsoft YaHei UI"/>
              <a:cs typeface="Microsoft YaHei U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0730" cy="6859905"/>
          </a:xfrm>
          <a:custGeom>
            <a:avLst/>
            <a:gdLst/>
            <a:ahLst/>
            <a:cxnLst/>
            <a:rect l="l" t="t" r="r" b="b"/>
            <a:pathLst>
              <a:path w="12190730" h="6859905">
                <a:moveTo>
                  <a:pt x="0" y="6859651"/>
                </a:moveTo>
                <a:lnTo>
                  <a:pt x="12190349" y="6859651"/>
                </a:lnTo>
                <a:lnTo>
                  <a:pt x="12190349" y="0"/>
                </a:lnTo>
                <a:lnTo>
                  <a:pt x="0" y="0"/>
                </a:lnTo>
                <a:lnTo>
                  <a:pt x="0" y="6859651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4238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54832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90950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43417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508617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44733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16253" y="1498218"/>
            <a:ext cx="5977255" cy="0"/>
          </a:xfrm>
          <a:custGeom>
            <a:avLst/>
            <a:gdLst/>
            <a:ahLst/>
            <a:cxnLst/>
            <a:rect l="l" t="t" r="r" b="b"/>
            <a:pathLst>
              <a:path w="5977255">
                <a:moveTo>
                  <a:pt x="597669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26655" y="4005833"/>
            <a:ext cx="5977255" cy="0"/>
          </a:xfrm>
          <a:custGeom>
            <a:avLst/>
            <a:gdLst/>
            <a:ahLst/>
            <a:cxnLst/>
            <a:rect l="l" t="t" r="r" b="b"/>
            <a:pathLst>
              <a:path w="5977255">
                <a:moveTo>
                  <a:pt x="597670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12190476" cy="68595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779750" y="1511504"/>
            <a:ext cx="4557268" cy="683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6405">
              <a:lnSpc>
                <a:spcPct val="100000"/>
              </a:lnSpc>
            </a:pPr>
            <a:r>
              <a:rPr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r>
              <a:rPr spc="-95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5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pc="1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5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spc="15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7200" y="2224452"/>
            <a:ext cx="9225279" cy="6976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0" spc="-10" dirty="0">
                <a:solidFill>
                  <a:srgbClr val="A6A6A6"/>
                </a:solidFill>
                <a:latin typeface="Calibri Light"/>
                <a:cs typeface="Calibri Light"/>
              </a:rPr>
              <a:t>DAHUA TECHNOLOGY</a:t>
            </a:r>
            <a:r>
              <a:rPr sz="1400" b="0" spc="-114" dirty="0">
                <a:solidFill>
                  <a:srgbClr val="A6A6A6"/>
                </a:solidFill>
                <a:latin typeface="Calibri Light"/>
                <a:cs typeface="Calibri Light"/>
              </a:rPr>
              <a:t> </a:t>
            </a:r>
            <a:r>
              <a:rPr sz="1400" b="0" spc="-5" dirty="0">
                <a:solidFill>
                  <a:srgbClr val="A6A6A6"/>
                </a:solidFill>
                <a:latin typeface="Calibri Light"/>
                <a:cs typeface="Calibri Light"/>
              </a:rPr>
              <a:t>DESIGN</a:t>
            </a:r>
            <a:endParaRPr sz="2800">
              <a:latin typeface="Calibri Light"/>
              <a:cs typeface="Calibri Light"/>
            </a:endParaRPr>
          </a:p>
          <a:p>
            <a:pPr marL="2276475">
              <a:lnSpc>
                <a:spcPct val="100000"/>
              </a:lnSpc>
              <a:spcBef>
                <a:spcPts val="415"/>
              </a:spcBef>
            </a:pPr>
            <a:r>
              <a:rPr lang="en-US" sz="2800" dirty="0" err="1" smtClean="0">
                <a:solidFill>
                  <a:srgbClr val="EB4503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solidFill>
                  <a:srgbClr val="EB45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EB4503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dirty="0" smtClean="0">
                <a:solidFill>
                  <a:srgbClr val="EB45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EB4503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 smtClean="0">
                <a:solidFill>
                  <a:srgbClr val="EB45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EB4503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rgbClr val="EB45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EB4503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EB45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10" dirty="0" smtClean="0">
                <a:solidFill>
                  <a:srgbClr val="EB4503"/>
                </a:solidFill>
                <a:latin typeface="Times New Roman" pitchFamily="18" charset="0"/>
                <a:cs typeface="Times New Roman" pitchFamily="18" charset="0"/>
              </a:rPr>
              <a:t>Camera </a:t>
            </a:r>
            <a:r>
              <a:rPr lang="en-US" sz="2800" spc="-10" dirty="0" err="1" smtClean="0">
                <a:solidFill>
                  <a:srgbClr val="EB4503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spc="-10" dirty="0" smtClean="0">
                <a:solidFill>
                  <a:srgbClr val="EB45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10" dirty="0" err="1" smtClean="0">
                <a:solidFill>
                  <a:srgbClr val="EB4503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800" spc="-10" dirty="0" smtClean="0">
                <a:solidFill>
                  <a:srgbClr val="EB45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10" dirty="0" err="1" smtClean="0">
                <a:solidFill>
                  <a:srgbClr val="EB4503"/>
                </a:solidFill>
                <a:latin typeface="Times New Roman" pitchFamily="18" charset="0"/>
                <a:cs typeface="Times New Roman" pitchFamily="18" charset="0"/>
              </a:rPr>
              <a:t>Nổ</a:t>
            </a:r>
            <a:endParaRPr sz="2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6" y="640930"/>
            <a:ext cx="12190730" cy="488950"/>
          </a:xfrm>
          <a:custGeom>
            <a:avLst/>
            <a:gdLst/>
            <a:ahLst/>
            <a:cxnLst/>
            <a:rect l="l" t="t" r="r" b="b"/>
            <a:pathLst>
              <a:path w="12190730" h="488950">
                <a:moveTo>
                  <a:pt x="0" y="488607"/>
                </a:moveTo>
                <a:lnTo>
                  <a:pt x="12190349" y="488607"/>
                </a:lnTo>
                <a:lnTo>
                  <a:pt x="12190349" y="0"/>
                </a:lnTo>
                <a:lnTo>
                  <a:pt x="0" y="0"/>
                </a:lnTo>
                <a:lnTo>
                  <a:pt x="0" y="48860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0730" cy="625475"/>
          </a:xfrm>
          <a:custGeom>
            <a:avLst/>
            <a:gdLst/>
            <a:ahLst/>
            <a:cxnLst/>
            <a:rect l="l" t="t" r="r" b="b"/>
            <a:pathLst>
              <a:path w="12190730" h="625475">
                <a:moveTo>
                  <a:pt x="12190475" y="0"/>
                </a:moveTo>
                <a:lnTo>
                  <a:pt x="0" y="0"/>
                </a:lnTo>
                <a:lnTo>
                  <a:pt x="0" y="625220"/>
                </a:lnTo>
                <a:lnTo>
                  <a:pt x="12190475" y="625220"/>
                </a:lnTo>
                <a:lnTo>
                  <a:pt x="12190475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4238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4832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0950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434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086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44733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6035" y="763142"/>
            <a:ext cx="0" cy="270510"/>
          </a:xfrm>
          <a:custGeom>
            <a:avLst/>
            <a:gdLst/>
            <a:ahLst/>
            <a:cxnLst/>
            <a:rect l="l" t="t" r="r" b="b"/>
            <a:pathLst>
              <a:path h="270509">
                <a:moveTo>
                  <a:pt x="0" y="0"/>
                </a:moveTo>
                <a:lnTo>
                  <a:pt x="0" y="270001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25504" y="79298"/>
            <a:ext cx="543026" cy="507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60480" y="117474"/>
            <a:ext cx="729983" cy="371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18443" y="650811"/>
            <a:ext cx="1225384" cy="402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97307" y="192532"/>
            <a:ext cx="30854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Camera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Chống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Cháy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Nổ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97306" y="702564"/>
            <a:ext cx="346029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82700" algn="l"/>
              </a:tabLst>
            </a:pPr>
            <a:r>
              <a:rPr sz="3600" spc="-7" baseline="1157" dirty="0">
                <a:latin typeface="Times New Roman" pitchFamily="18" charset="0"/>
                <a:cs typeface="Times New Roman" pitchFamily="18" charset="0"/>
              </a:rPr>
              <a:t>Part</a:t>
            </a:r>
            <a:r>
              <a:rPr sz="3600" spc="15" baseline="115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7" baseline="1157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sz="3600" spc="-7" baseline="1157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spc="5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5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endParaRPr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1609" y="2471927"/>
            <a:ext cx="2899283" cy="1473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9315" y="4766055"/>
            <a:ext cx="560070" cy="0"/>
          </a:xfrm>
          <a:custGeom>
            <a:avLst/>
            <a:gdLst/>
            <a:ahLst/>
            <a:cxnLst/>
            <a:rect l="l" t="t" r="r" b="b"/>
            <a:pathLst>
              <a:path w="560069">
                <a:moveTo>
                  <a:pt x="0" y="0"/>
                </a:moveTo>
                <a:lnTo>
                  <a:pt x="56000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9315" y="5738495"/>
            <a:ext cx="560070" cy="0"/>
          </a:xfrm>
          <a:custGeom>
            <a:avLst/>
            <a:gdLst/>
            <a:ahLst/>
            <a:cxnLst/>
            <a:rect l="l" t="t" r="r" b="b"/>
            <a:pathLst>
              <a:path w="560069">
                <a:moveTo>
                  <a:pt x="0" y="0"/>
                </a:moveTo>
                <a:lnTo>
                  <a:pt x="560006" y="1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0319" y="4761991"/>
            <a:ext cx="0" cy="972185"/>
          </a:xfrm>
          <a:custGeom>
            <a:avLst/>
            <a:gdLst/>
            <a:ahLst/>
            <a:cxnLst/>
            <a:rect l="l" t="t" r="r" b="b"/>
            <a:pathLst>
              <a:path h="972185">
                <a:moveTo>
                  <a:pt x="0" y="0"/>
                </a:moveTo>
                <a:lnTo>
                  <a:pt x="0" y="97203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8611" y="4761991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0"/>
                </a:moveTo>
                <a:lnTo>
                  <a:pt x="0" y="20104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26477" y="5533135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0"/>
                </a:moveTo>
                <a:lnTo>
                  <a:pt x="0" y="20091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17270" y="4848605"/>
            <a:ext cx="2541270" cy="710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spc="-7" baseline="-9722" dirty="0">
                <a:solidFill>
                  <a:srgbClr val="252525"/>
                </a:solidFill>
                <a:latin typeface="Microsoft YaHei UI"/>
                <a:cs typeface="Microsoft YaHei UI"/>
              </a:rPr>
              <a:t>A </a:t>
            </a:r>
            <a:r>
              <a:rPr sz="2400" b="1" spc="-10" dirty="0">
                <a:solidFill>
                  <a:srgbClr val="252525"/>
                </a:solidFill>
                <a:latin typeface="Microsoft YaHei UI"/>
                <a:cs typeface="Microsoft YaHei UI"/>
              </a:rPr>
              <a:t>DH-EPC230U</a:t>
            </a:r>
            <a:endParaRPr sz="2400">
              <a:latin typeface="Microsoft YaHei UI"/>
              <a:cs typeface="Microsoft YaHei U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862959" y="4779264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58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862959" y="5748261"/>
            <a:ext cx="624840" cy="0"/>
          </a:xfrm>
          <a:custGeom>
            <a:avLst/>
            <a:gdLst/>
            <a:ahLst/>
            <a:cxnLst/>
            <a:rect l="l" t="t" r="r" b="b"/>
            <a:pathLst>
              <a:path w="624839">
                <a:moveTo>
                  <a:pt x="0" y="0"/>
                </a:moveTo>
                <a:lnTo>
                  <a:pt x="62458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864102" y="4775327"/>
            <a:ext cx="0" cy="972185"/>
          </a:xfrm>
          <a:custGeom>
            <a:avLst/>
            <a:gdLst/>
            <a:ahLst/>
            <a:cxnLst/>
            <a:rect l="l" t="t" r="r" b="b"/>
            <a:pathLst>
              <a:path h="972185">
                <a:moveTo>
                  <a:pt x="0" y="0"/>
                </a:moveTo>
                <a:lnTo>
                  <a:pt x="0" y="97203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86655" y="4775327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0"/>
                </a:moveTo>
                <a:lnTo>
                  <a:pt x="0" y="20104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84370" y="5549138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0"/>
                </a:moveTo>
                <a:lnTo>
                  <a:pt x="0" y="20090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292600" y="4885690"/>
            <a:ext cx="3169920" cy="694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spc="-7" baseline="-7638" dirty="0">
                <a:solidFill>
                  <a:srgbClr val="252525"/>
                </a:solidFill>
                <a:latin typeface="Microsoft YaHei UI"/>
                <a:cs typeface="Microsoft YaHei UI"/>
              </a:rPr>
              <a:t>B</a:t>
            </a:r>
            <a:r>
              <a:rPr sz="6000" spc="-622" baseline="-7638" dirty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400" b="1" spc="-10" dirty="0">
                <a:solidFill>
                  <a:srgbClr val="252525"/>
                </a:solidFill>
                <a:latin typeface="Microsoft YaHei UI"/>
                <a:cs typeface="Microsoft YaHei UI"/>
              </a:rPr>
              <a:t>DH-EPC230U-PTZ</a:t>
            </a:r>
            <a:endParaRPr sz="2400">
              <a:latin typeface="Microsoft YaHei UI"/>
              <a:cs typeface="Microsoft YaHei U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895463" y="4768595"/>
            <a:ext cx="624840" cy="0"/>
          </a:xfrm>
          <a:custGeom>
            <a:avLst/>
            <a:gdLst/>
            <a:ahLst/>
            <a:cxnLst/>
            <a:rect l="l" t="t" r="r" b="b"/>
            <a:pathLst>
              <a:path w="624840">
                <a:moveTo>
                  <a:pt x="0" y="0"/>
                </a:moveTo>
                <a:lnTo>
                  <a:pt x="62445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96479" y="5748261"/>
            <a:ext cx="624840" cy="0"/>
          </a:xfrm>
          <a:custGeom>
            <a:avLst/>
            <a:gdLst/>
            <a:ahLst/>
            <a:cxnLst/>
            <a:rect l="l" t="t" r="r" b="b"/>
            <a:pathLst>
              <a:path w="624840">
                <a:moveTo>
                  <a:pt x="0" y="0"/>
                </a:moveTo>
                <a:lnTo>
                  <a:pt x="62458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896479" y="4764658"/>
            <a:ext cx="0" cy="972185"/>
          </a:xfrm>
          <a:custGeom>
            <a:avLst/>
            <a:gdLst/>
            <a:ahLst/>
            <a:cxnLst/>
            <a:rect l="l" t="t" r="r" b="b"/>
            <a:pathLst>
              <a:path h="972185">
                <a:moveTo>
                  <a:pt x="0" y="0"/>
                </a:moveTo>
                <a:lnTo>
                  <a:pt x="0" y="97199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519159" y="4764658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0"/>
                </a:moveTo>
                <a:lnTo>
                  <a:pt x="0" y="20091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16746" y="5527802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0"/>
                </a:moveTo>
                <a:lnTo>
                  <a:pt x="0" y="20095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8306181" y="4858257"/>
            <a:ext cx="3657600" cy="694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spc="-7" baseline="-7638" dirty="0">
                <a:solidFill>
                  <a:srgbClr val="252525"/>
                </a:solidFill>
                <a:latin typeface="Microsoft YaHei UI"/>
                <a:cs typeface="Microsoft YaHei UI"/>
              </a:rPr>
              <a:t>C</a:t>
            </a:r>
            <a:r>
              <a:rPr sz="6000" spc="-375" baseline="-7638" dirty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400" b="1" spc="-10" dirty="0">
                <a:solidFill>
                  <a:srgbClr val="252525"/>
                </a:solidFill>
                <a:latin typeface="Microsoft YaHei UI"/>
                <a:cs typeface="Microsoft YaHei UI"/>
              </a:rPr>
              <a:t>DH-EPC230U-PTZ-IR</a:t>
            </a:r>
            <a:endParaRPr sz="2400">
              <a:latin typeface="Microsoft YaHei UI"/>
              <a:cs typeface="Microsoft YaHei U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255507" y="1780285"/>
            <a:ext cx="3510407" cy="28563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655058" y="1629282"/>
            <a:ext cx="2669540" cy="30071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6" y="640930"/>
            <a:ext cx="12190730" cy="488950"/>
          </a:xfrm>
          <a:custGeom>
            <a:avLst/>
            <a:gdLst/>
            <a:ahLst/>
            <a:cxnLst/>
            <a:rect l="l" t="t" r="r" b="b"/>
            <a:pathLst>
              <a:path w="12190730" h="488950">
                <a:moveTo>
                  <a:pt x="0" y="488607"/>
                </a:moveTo>
                <a:lnTo>
                  <a:pt x="12190349" y="488607"/>
                </a:lnTo>
                <a:lnTo>
                  <a:pt x="12190349" y="0"/>
                </a:lnTo>
                <a:lnTo>
                  <a:pt x="0" y="0"/>
                </a:lnTo>
                <a:lnTo>
                  <a:pt x="0" y="48860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0730" cy="625475"/>
          </a:xfrm>
          <a:custGeom>
            <a:avLst/>
            <a:gdLst/>
            <a:ahLst/>
            <a:cxnLst/>
            <a:rect l="l" t="t" r="r" b="b"/>
            <a:pathLst>
              <a:path w="12190730" h="625475">
                <a:moveTo>
                  <a:pt x="12190475" y="0"/>
                </a:moveTo>
                <a:lnTo>
                  <a:pt x="0" y="0"/>
                </a:lnTo>
                <a:lnTo>
                  <a:pt x="0" y="625220"/>
                </a:lnTo>
                <a:lnTo>
                  <a:pt x="12190475" y="625220"/>
                </a:lnTo>
                <a:lnTo>
                  <a:pt x="12190475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4238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4832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0950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434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086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44733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6035" y="763142"/>
            <a:ext cx="0" cy="270510"/>
          </a:xfrm>
          <a:custGeom>
            <a:avLst/>
            <a:gdLst/>
            <a:ahLst/>
            <a:cxnLst/>
            <a:rect l="l" t="t" r="r" b="b"/>
            <a:pathLst>
              <a:path h="270509">
                <a:moveTo>
                  <a:pt x="0" y="0"/>
                </a:moveTo>
                <a:lnTo>
                  <a:pt x="0" y="270001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25504" y="79298"/>
            <a:ext cx="543026" cy="507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60480" y="117474"/>
            <a:ext cx="729983" cy="371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18443" y="650811"/>
            <a:ext cx="1225384" cy="402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97307" y="192532"/>
            <a:ext cx="30854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Camera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Chống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Cháy</a:t>
            </a:r>
            <a:r>
              <a:rPr lang="en-US" sz="200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Nổ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97306" y="702564"/>
            <a:ext cx="338409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82700" algn="l"/>
              </a:tabLst>
            </a:pPr>
            <a:r>
              <a:rPr sz="3600" spc="-7" baseline="1157" dirty="0">
                <a:latin typeface="Times New Roman" pitchFamily="18" charset="0"/>
                <a:cs typeface="Times New Roman" pitchFamily="18" charset="0"/>
              </a:rPr>
              <a:t>Part</a:t>
            </a:r>
            <a:r>
              <a:rPr sz="3600" spc="15" baseline="115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7" baseline="1157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sz="3600" spc="-7" baseline="1157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spc="5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5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endParaRPr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22592" y="1475816"/>
            <a:ext cx="3697478" cy="5125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88122" y="1475816"/>
            <a:ext cx="3907663" cy="5125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366005" y="2113152"/>
            <a:ext cx="3171825" cy="1163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000" b="1" spc="5" dirty="0" err="1" smtClean="0">
                <a:solidFill>
                  <a:srgbClr val="ED450F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000" b="1" spc="5" dirty="0" smtClean="0">
                <a:solidFill>
                  <a:srgbClr val="ED450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" dirty="0" err="1" smtClean="0">
                <a:solidFill>
                  <a:srgbClr val="ED450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endParaRPr sz="3000">
              <a:latin typeface="Times New Roman" pitchFamily="18" charset="0"/>
              <a:cs typeface="Times New Roman" pitchFamily="18" charset="0"/>
            </a:endParaRPr>
          </a:p>
          <a:p>
            <a:pPr marL="24130" algn="ctr">
              <a:lnSpc>
                <a:spcPct val="100000"/>
              </a:lnSpc>
              <a:spcBef>
                <a:spcPts val="1800"/>
              </a:spcBef>
            </a:pPr>
            <a:r>
              <a:rPr sz="3000" b="1" spc="-5" dirty="0">
                <a:solidFill>
                  <a:srgbClr val="ED450F"/>
                </a:solidFill>
                <a:latin typeface="Times New Roman" pitchFamily="18" charset="0"/>
                <a:cs typeface="Times New Roman" pitchFamily="18" charset="0"/>
              </a:rPr>
              <a:t>EPC230U</a:t>
            </a:r>
            <a:endParaRPr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57878" y="4262120"/>
            <a:ext cx="3217545" cy="1232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4990" marR="96520" indent="-542290">
              <a:lnSpc>
                <a:spcPct val="125000"/>
              </a:lnSpc>
              <a:buFont typeface="Wingdings"/>
              <a:buChar char=""/>
              <a:tabLst>
                <a:tab pos="393700" algn="l"/>
              </a:tabLst>
            </a:pPr>
            <a:r>
              <a:rPr sz="1600" spc="-5" dirty="0">
                <a:solidFill>
                  <a:srgbClr val="ED450F"/>
                </a:solidFill>
                <a:latin typeface="Microsoft YaHei UI"/>
                <a:cs typeface="Microsoft YaHei UI"/>
              </a:rPr>
              <a:t>Gas </a:t>
            </a:r>
            <a:r>
              <a:rPr sz="1600" spc="-10" dirty="0">
                <a:solidFill>
                  <a:srgbClr val="ED450F"/>
                </a:solidFill>
                <a:latin typeface="Microsoft YaHei UI"/>
                <a:cs typeface="Microsoft YaHei UI"/>
              </a:rPr>
              <a:t>Explosion-proof </a:t>
            </a:r>
            <a:r>
              <a:rPr sz="1600" spc="-5" dirty="0">
                <a:solidFill>
                  <a:srgbClr val="ED450F"/>
                </a:solidFill>
                <a:latin typeface="Microsoft YaHei UI"/>
                <a:cs typeface="Microsoft YaHei UI"/>
              </a:rPr>
              <a:t>Grade </a:t>
            </a:r>
            <a:r>
              <a:rPr sz="1600" spc="-5" dirty="0">
                <a:latin typeface="Microsoft YaHei UI"/>
                <a:cs typeface="Microsoft YaHei UI"/>
              </a:rPr>
              <a:t>:  </a:t>
            </a:r>
            <a:r>
              <a:rPr sz="1600" dirty="0">
                <a:solidFill>
                  <a:srgbClr val="252525"/>
                </a:solidFill>
                <a:latin typeface="Microsoft YaHei UI"/>
                <a:cs typeface="Microsoft YaHei UI"/>
              </a:rPr>
              <a:t>EX </a:t>
            </a:r>
            <a:r>
              <a:rPr sz="1600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d IIC T6</a:t>
            </a:r>
            <a:r>
              <a:rPr sz="1600" spc="-60" dirty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Gb</a:t>
            </a:r>
            <a:endParaRPr sz="1600">
              <a:latin typeface="Microsoft YaHei UI"/>
              <a:cs typeface="Microsoft YaHei UI"/>
            </a:endParaRPr>
          </a:p>
          <a:p>
            <a:pPr marL="393700" indent="-381000">
              <a:lnSpc>
                <a:spcPct val="100000"/>
              </a:lnSpc>
              <a:spcBef>
                <a:spcPts val="480"/>
              </a:spcBef>
              <a:buFont typeface="Wingdings"/>
              <a:buChar char=""/>
              <a:tabLst>
                <a:tab pos="393700" algn="l"/>
              </a:tabLst>
            </a:pPr>
            <a:r>
              <a:rPr sz="1600" spc="-10" dirty="0">
                <a:solidFill>
                  <a:srgbClr val="ED450F"/>
                </a:solidFill>
                <a:latin typeface="Microsoft YaHei UI"/>
                <a:cs typeface="Microsoft YaHei UI"/>
              </a:rPr>
              <a:t>Dust Explosion-proof </a:t>
            </a:r>
            <a:r>
              <a:rPr sz="1600" spc="25" dirty="0">
                <a:solidFill>
                  <a:srgbClr val="ED450F"/>
                </a:solidFill>
                <a:latin typeface="Microsoft YaHei UI"/>
                <a:cs typeface="Microsoft YaHei UI"/>
              </a:rPr>
              <a:t> </a:t>
            </a:r>
            <a:r>
              <a:rPr sz="1600" spc="-5" dirty="0">
                <a:solidFill>
                  <a:srgbClr val="ED450F"/>
                </a:solidFill>
                <a:latin typeface="Microsoft YaHei UI"/>
                <a:cs typeface="Microsoft YaHei UI"/>
              </a:rPr>
              <a:t>Grade</a:t>
            </a:r>
            <a:r>
              <a:rPr sz="1600" spc="-5" dirty="0">
                <a:latin typeface="Microsoft YaHei UI"/>
                <a:cs typeface="Microsoft YaHei UI"/>
              </a:rPr>
              <a:t>:</a:t>
            </a:r>
            <a:endParaRPr sz="1600">
              <a:latin typeface="Microsoft YaHei UI"/>
              <a:cs typeface="Microsoft YaHei UI"/>
            </a:endParaRPr>
          </a:p>
          <a:p>
            <a:pPr marR="51435" algn="ctr">
              <a:lnSpc>
                <a:spcPct val="100000"/>
              </a:lnSpc>
              <a:spcBef>
                <a:spcPts val="480"/>
              </a:spcBef>
            </a:pPr>
            <a:r>
              <a:rPr sz="1600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Ex tD A21 </a:t>
            </a:r>
            <a:r>
              <a:rPr sz="1600" spc="-10" dirty="0">
                <a:solidFill>
                  <a:srgbClr val="252525"/>
                </a:solidFill>
                <a:latin typeface="Microsoft YaHei UI"/>
                <a:cs typeface="Microsoft YaHei UI"/>
              </a:rPr>
              <a:t>IP68</a:t>
            </a:r>
            <a:r>
              <a:rPr sz="1600" spc="-35" dirty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1600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T80℃</a:t>
            </a:r>
            <a:endParaRPr sz="1600">
              <a:latin typeface="Microsoft YaHei UI"/>
              <a:cs typeface="Microsoft YaHei U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6" y="640930"/>
            <a:ext cx="12190730" cy="488950"/>
          </a:xfrm>
          <a:custGeom>
            <a:avLst/>
            <a:gdLst/>
            <a:ahLst/>
            <a:cxnLst/>
            <a:rect l="l" t="t" r="r" b="b"/>
            <a:pathLst>
              <a:path w="12190730" h="488950">
                <a:moveTo>
                  <a:pt x="0" y="488607"/>
                </a:moveTo>
                <a:lnTo>
                  <a:pt x="12190349" y="488607"/>
                </a:lnTo>
                <a:lnTo>
                  <a:pt x="12190349" y="0"/>
                </a:lnTo>
                <a:lnTo>
                  <a:pt x="0" y="0"/>
                </a:lnTo>
                <a:lnTo>
                  <a:pt x="0" y="48860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0730" cy="625475"/>
          </a:xfrm>
          <a:custGeom>
            <a:avLst/>
            <a:gdLst/>
            <a:ahLst/>
            <a:cxnLst/>
            <a:rect l="l" t="t" r="r" b="b"/>
            <a:pathLst>
              <a:path w="12190730" h="625475">
                <a:moveTo>
                  <a:pt x="12190475" y="0"/>
                </a:moveTo>
                <a:lnTo>
                  <a:pt x="0" y="0"/>
                </a:lnTo>
                <a:lnTo>
                  <a:pt x="0" y="625220"/>
                </a:lnTo>
                <a:lnTo>
                  <a:pt x="12190475" y="625220"/>
                </a:lnTo>
                <a:lnTo>
                  <a:pt x="12190475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4238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4832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0950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434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086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44733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6035" y="763142"/>
            <a:ext cx="0" cy="270510"/>
          </a:xfrm>
          <a:custGeom>
            <a:avLst/>
            <a:gdLst/>
            <a:ahLst/>
            <a:cxnLst/>
            <a:rect l="l" t="t" r="r" b="b"/>
            <a:pathLst>
              <a:path h="270509">
                <a:moveTo>
                  <a:pt x="0" y="0"/>
                </a:moveTo>
                <a:lnTo>
                  <a:pt x="0" y="270001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25504" y="79298"/>
            <a:ext cx="543026" cy="507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60480" y="117474"/>
            <a:ext cx="729983" cy="371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18443" y="650811"/>
            <a:ext cx="1225384" cy="402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97307" y="192532"/>
            <a:ext cx="30854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b="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Camera </a:t>
            </a:r>
            <a:r>
              <a:rPr lang="en-US" sz="2000" b="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Chống</a:t>
            </a:r>
            <a:r>
              <a:rPr lang="en-US" sz="2000" b="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Cháy</a:t>
            </a:r>
            <a:r>
              <a:rPr lang="en-US" sz="2000" b="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Nổ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7306" y="702564"/>
            <a:ext cx="330789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82700" algn="l"/>
              </a:tabLst>
            </a:pPr>
            <a:r>
              <a:rPr sz="3600" b="1" spc="-7" baseline="1157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Part</a:t>
            </a:r>
            <a:r>
              <a:rPr sz="3600" b="1" spc="15" baseline="1157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spc="-7" baseline="1157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sz="3600" b="1" spc="-7" baseline="1157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spc="5" dirty="0" err="1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b="1" spc="5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" dirty="0" err="1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1568" y="4093717"/>
            <a:ext cx="11356975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50000"/>
              </a:lnSpc>
              <a:buFont typeface="Wingdings"/>
              <a:buChar char=""/>
              <a:tabLst>
                <a:tab pos="355600" algn="l"/>
              </a:tabLst>
            </a:pP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Camera HD </a:t>
            </a:r>
            <a:r>
              <a:rPr lang="en-US" sz="2400" spc="-1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nghành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gas, </a:t>
            </a:r>
            <a:r>
              <a:rPr lang="en-US" sz="2400" spc="-1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spc="-1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55600" marR="5080" indent="-342900">
              <a:lnSpc>
                <a:spcPct val="150000"/>
              </a:lnSpc>
              <a:tabLst>
                <a:tab pos="355600" algn="l"/>
              </a:tabLst>
            </a:pPr>
            <a:r>
              <a:rPr lang="en-US" sz="2400" spc="-10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400" spc="-15" dirty="0" smtClean="0">
                <a:solidFill>
                  <a:srgbClr val="ED450F"/>
                </a:solidFill>
                <a:latin typeface="Times New Roman" pitchFamily="18" charset="0"/>
                <a:cs typeface="Times New Roman" pitchFamily="18" charset="0"/>
              </a:rPr>
              <a:t>Công nghiệp lọc hóa dầu (mỏ dầu, giàn khoan, đường ống), nhà máy hóa chất, quy trình dệt sợi, cảng, nhà máy điện…</a:t>
            </a:r>
            <a:endParaRPr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295013" y="1433194"/>
            <a:ext cx="3257041" cy="2510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15350" y="1454911"/>
            <a:ext cx="2476373" cy="25648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2559" y="1719833"/>
            <a:ext cx="3402965" cy="22686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0730" cy="6859905"/>
          </a:xfrm>
          <a:custGeom>
            <a:avLst/>
            <a:gdLst/>
            <a:ahLst/>
            <a:cxnLst/>
            <a:rect l="l" t="t" r="r" b="b"/>
            <a:pathLst>
              <a:path w="12190730" h="6859905">
                <a:moveTo>
                  <a:pt x="0" y="6859651"/>
                </a:moveTo>
                <a:lnTo>
                  <a:pt x="12190349" y="6859651"/>
                </a:lnTo>
                <a:lnTo>
                  <a:pt x="12190349" y="0"/>
                </a:lnTo>
                <a:lnTo>
                  <a:pt x="0" y="0"/>
                </a:lnTo>
                <a:lnTo>
                  <a:pt x="0" y="6859651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4238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54832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90950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43417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508617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44733" y="0"/>
            <a:ext cx="0" cy="6853555"/>
          </a:xfrm>
          <a:custGeom>
            <a:avLst/>
            <a:gdLst/>
            <a:ahLst/>
            <a:cxnLst/>
            <a:rect l="l" t="t" r="r" b="b"/>
            <a:pathLst>
              <a:path h="6853555">
                <a:moveTo>
                  <a:pt x="0" y="0"/>
                </a:moveTo>
                <a:lnTo>
                  <a:pt x="0" y="6852977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16253" y="1498218"/>
            <a:ext cx="5977255" cy="0"/>
          </a:xfrm>
          <a:custGeom>
            <a:avLst/>
            <a:gdLst/>
            <a:ahLst/>
            <a:cxnLst/>
            <a:rect l="l" t="t" r="r" b="b"/>
            <a:pathLst>
              <a:path w="5977255">
                <a:moveTo>
                  <a:pt x="597669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26655" y="4005833"/>
            <a:ext cx="5977255" cy="0"/>
          </a:xfrm>
          <a:custGeom>
            <a:avLst/>
            <a:gdLst/>
            <a:ahLst/>
            <a:cxnLst/>
            <a:rect l="l" t="t" r="r" b="b"/>
            <a:pathLst>
              <a:path w="5977255">
                <a:moveTo>
                  <a:pt x="597670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12190476" cy="68595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790948" y="1484058"/>
            <a:ext cx="4557268" cy="683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0">
              <a:lnSpc>
                <a:spcPct val="100000"/>
              </a:lnSpc>
            </a:pPr>
            <a:r>
              <a:rPr/>
              <a:t>02</a:t>
            </a:r>
            <a:r>
              <a:rPr spc="-90"/>
              <a:t> </a:t>
            </a:r>
            <a:r>
              <a:rPr lang="en-US" spc="-5" dirty="0" err="1" smtClean="0"/>
              <a:t>Tính</a:t>
            </a:r>
            <a:r>
              <a:rPr lang="en-US" spc="-5" dirty="0" smtClean="0"/>
              <a:t> </a:t>
            </a:r>
            <a:r>
              <a:rPr lang="en-US" spc="-5" dirty="0" err="1" smtClean="0"/>
              <a:t>Năng</a:t>
            </a:r>
            <a:endParaRPr spc="-5" dirty="0"/>
          </a:p>
        </p:txBody>
      </p:sp>
      <p:sp>
        <p:nvSpPr>
          <p:cNvPr id="13" name="object 13"/>
          <p:cNvSpPr txBox="1"/>
          <p:nvPr/>
        </p:nvSpPr>
        <p:spPr>
          <a:xfrm>
            <a:off x="0" y="2416139"/>
            <a:ext cx="11049000" cy="7104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0" spc="-10" dirty="0">
                <a:solidFill>
                  <a:srgbClr val="A6A6A6"/>
                </a:solidFill>
                <a:latin typeface="Calibri Light"/>
                <a:cs typeface="Calibri Light"/>
              </a:rPr>
              <a:t>DAHUA TECHNOLOGY</a:t>
            </a:r>
            <a:r>
              <a:rPr sz="1400" b="0" spc="-114" dirty="0">
                <a:solidFill>
                  <a:srgbClr val="A6A6A6"/>
                </a:solidFill>
                <a:latin typeface="Calibri Light"/>
                <a:cs typeface="Calibri Light"/>
              </a:rPr>
              <a:t> </a:t>
            </a:r>
            <a:r>
              <a:rPr sz="1400" b="0" spc="-5" dirty="0">
                <a:solidFill>
                  <a:srgbClr val="A6A6A6"/>
                </a:solidFill>
                <a:latin typeface="Calibri Light"/>
                <a:cs typeface="Calibri Light"/>
              </a:rPr>
              <a:t>DESIGN</a:t>
            </a:r>
            <a:endParaRPr sz="1400">
              <a:latin typeface="Calibri Light"/>
              <a:cs typeface="Calibri Light"/>
            </a:endParaRPr>
          </a:p>
          <a:p>
            <a:pPr marL="2759710">
              <a:lnSpc>
                <a:spcPct val="100000"/>
              </a:lnSpc>
              <a:spcBef>
                <a:spcPts val="490"/>
              </a:spcBef>
            </a:pPr>
            <a:r>
              <a:rPr lang="en-US" sz="2800" spc="-15" dirty="0" err="1" smtClean="0">
                <a:solidFill>
                  <a:srgbClr val="EB4503"/>
                </a:solidFill>
                <a:latin typeface="Microsoft YaHei UI"/>
                <a:cs typeface="Microsoft YaHei UI"/>
              </a:rPr>
              <a:t>Tính</a:t>
            </a:r>
            <a:r>
              <a:rPr lang="en-US" sz="2800" spc="-15" dirty="0" smtClean="0">
                <a:solidFill>
                  <a:srgbClr val="EB4503"/>
                </a:solidFill>
                <a:latin typeface="Microsoft YaHei UI"/>
                <a:cs typeface="Microsoft YaHei UI"/>
              </a:rPr>
              <a:t> </a:t>
            </a:r>
            <a:r>
              <a:rPr lang="en-US" sz="2800" spc="-15" dirty="0" err="1" smtClean="0">
                <a:solidFill>
                  <a:srgbClr val="EB4503"/>
                </a:solidFill>
                <a:latin typeface="Microsoft YaHei UI"/>
                <a:cs typeface="Microsoft YaHei UI"/>
              </a:rPr>
              <a:t>Năng</a:t>
            </a:r>
            <a:r>
              <a:rPr lang="en-US" sz="2800" spc="-15" dirty="0" smtClean="0">
                <a:solidFill>
                  <a:srgbClr val="EB4503"/>
                </a:solidFill>
                <a:latin typeface="Microsoft YaHei UI"/>
                <a:cs typeface="Microsoft YaHei UI"/>
              </a:rPr>
              <a:t> </a:t>
            </a:r>
            <a:r>
              <a:rPr lang="en-US" sz="2800" spc="-15" dirty="0" err="1" smtClean="0">
                <a:solidFill>
                  <a:srgbClr val="EB4503"/>
                </a:solidFill>
                <a:latin typeface="Microsoft YaHei UI"/>
                <a:cs typeface="Microsoft YaHei UI"/>
              </a:rPr>
              <a:t>Chủ</a:t>
            </a:r>
            <a:r>
              <a:rPr lang="en-US" sz="2800" spc="-15" dirty="0" smtClean="0">
                <a:solidFill>
                  <a:srgbClr val="EB4503"/>
                </a:solidFill>
                <a:latin typeface="Microsoft YaHei UI"/>
                <a:cs typeface="Microsoft YaHei UI"/>
              </a:rPr>
              <a:t> </a:t>
            </a:r>
            <a:r>
              <a:rPr lang="en-US" sz="2800" spc="-15" dirty="0" err="1" smtClean="0">
                <a:solidFill>
                  <a:srgbClr val="EB4503"/>
                </a:solidFill>
                <a:latin typeface="Microsoft YaHei UI"/>
                <a:cs typeface="Microsoft YaHei UI"/>
              </a:rPr>
              <a:t>Đạo</a:t>
            </a:r>
            <a:r>
              <a:rPr lang="en-US" sz="2800" spc="-15" dirty="0" smtClean="0">
                <a:solidFill>
                  <a:srgbClr val="EB4503"/>
                </a:solidFill>
                <a:latin typeface="Microsoft YaHei UI"/>
                <a:cs typeface="Microsoft YaHei UI"/>
              </a:rPr>
              <a:t> </a:t>
            </a:r>
            <a:r>
              <a:rPr lang="en-US" sz="2800" spc="-15" dirty="0" err="1" smtClean="0">
                <a:solidFill>
                  <a:srgbClr val="EB4503"/>
                </a:solidFill>
                <a:latin typeface="Microsoft YaHei UI"/>
                <a:cs typeface="Microsoft YaHei UI"/>
              </a:rPr>
              <a:t>Của</a:t>
            </a:r>
            <a:r>
              <a:rPr lang="en-US" sz="2800" spc="-15" dirty="0" smtClean="0">
                <a:solidFill>
                  <a:srgbClr val="EB4503"/>
                </a:solidFill>
                <a:latin typeface="Microsoft YaHei UI"/>
                <a:cs typeface="Microsoft YaHei UI"/>
              </a:rPr>
              <a:t> </a:t>
            </a:r>
            <a:r>
              <a:rPr lang="en-US" sz="2800" spc="-10" dirty="0" smtClean="0">
                <a:solidFill>
                  <a:srgbClr val="EB4503"/>
                </a:solidFill>
                <a:latin typeface="Microsoft YaHei UI"/>
                <a:cs typeface="Microsoft YaHei UI"/>
              </a:rPr>
              <a:t>Camera </a:t>
            </a:r>
            <a:r>
              <a:rPr lang="en-US" sz="2800" spc="-10" dirty="0" err="1" smtClean="0">
                <a:solidFill>
                  <a:srgbClr val="EB4503"/>
                </a:solidFill>
                <a:latin typeface="Microsoft YaHei UI"/>
                <a:cs typeface="Microsoft YaHei UI"/>
              </a:rPr>
              <a:t>Chống</a:t>
            </a:r>
            <a:r>
              <a:rPr lang="en-US" sz="2800" spc="-10" dirty="0" smtClean="0">
                <a:solidFill>
                  <a:srgbClr val="EB4503"/>
                </a:solidFill>
                <a:latin typeface="Microsoft YaHei UI"/>
                <a:cs typeface="Microsoft YaHei UI"/>
              </a:rPr>
              <a:t> </a:t>
            </a:r>
            <a:r>
              <a:rPr lang="en-US" sz="2800" spc="-10" dirty="0" err="1" smtClean="0">
                <a:solidFill>
                  <a:srgbClr val="EB4503"/>
                </a:solidFill>
                <a:latin typeface="Microsoft YaHei UI"/>
                <a:cs typeface="Microsoft YaHei UI"/>
              </a:rPr>
              <a:t>Cháy</a:t>
            </a:r>
            <a:r>
              <a:rPr lang="en-US" sz="2800" spc="-10" dirty="0" smtClean="0">
                <a:solidFill>
                  <a:srgbClr val="EB4503"/>
                </a:solidFill>
                <a:latin typeface="Microsoft YaHei UI"/>
                <a:cs typeface="Microsoft YaHei UI"/>
              </a:rPr>
              <a:t> </a:t>
            </a:r>
            <a:r>
              <a:rPr lang="en-US" sz="2800" spc="-10" dirty="0" err="1" smtClean="0">
                <a:solidFill>
                  <a:srgbClr val="EB4503"/>
                </a:solidFill>
                <a:latin typeface="Microsoft YaHei UI"/>
                <a:cs typeface="Microsoft YaHei UI"/>
              </a:rPr>
              <a:t>Nổ</a:t>
            </a:r>
            <a:endParaRPr sz="2800">
              <a:latin typeface="Microsoft YaHei UI"/>
              <a:cs typeface="Microsoft YaHei U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6" y="640930"/>
            <a:ext cx="12190730" cy="488950"/>
          </a:xfrm>
          <a:custGeom>
            <a:avLst/>
            <a:gdLst/>
            <a:ahLst/>
            <a:cxnLst/>
            <a:rect l="l" t="t" r="r" b="b"/>
            <a:pathLst>
              <a:path w="12190730" h="488950">
                <a:moveTo>
                  <a:pt x="0" y="488607"/>
                </a:moveTo>
                <a:lnTo>
                  <a:pt x="12190349" y="488607"/>
                </a:lnTo>
                <a:lnTo>
                  <a:pt x="12190349" y="0"/>
                </a:lnTo>
                <a:lnTo>
                  <a:pt x="0" y="0"/>
                </a:lnTo>
                <a:lnTo>
                  <a:pt x="0" y="48860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0730" cy="625475"/>
          </a:xfrm>
          <a:custGeom>
            <a:avLst/>
            <a:gdLst/>
            <a:ahLst/>
            <a:cxnLst/>
            <a:rect l="l" t="t" r="r" b="b"/>
            <a:pathLst>
              <a:path w="12190730" h="625475">
                <a:moveTo>
                  <a:pt x="12190475" y="0"/>
                </a:moveTo>
                <a:lnTo>
                  <a:pt x="0" y="0"/>
                </a:lnTo>
                <a:lnTo>
                  <a:pt x="0" y="625220"/>
                </a:lnTo>
                <a:lnTo>
                  <a:pt x="12190475" y="625220"/>
                </a:lnTo>
                <a:lnTo>
                  <a:pt x="12190475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4238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4832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0950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434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086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44733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6035" y="763142"/>
            <a:ext cx="0" cy="270510"/>
          </a:xfrm>
          <a:custGeom>
            <a:avLst/>
            <a:gdLst/>
            <a:ahLst/>
            <a:cxnLst/>
            <a:rect l="l" t="t" r="r" b="b"/>
            <a:pathLst>
              <a:path h="270509">
                <a:moveTo>
                  <a:pt x="0" y="0"/>
                </a:moveTo>
                <a:lnTo>
                  <a:pt x="0" y="270001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25504" y="79298"/>
            <a:ext cx="543026" cy="507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60480" y="117474"/>
            <a:ext cx="729983" cy="371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18443" y="650811"/>
            <a:ext cx="1225384" cy="402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97307" y="192532"/>
            <a:ext cx="30854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b="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Camera </a:t>
            </a:r>
            <a:r>
              <a:rPr lang="en-US" sz="2000" b="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Chống</a:t>
            </a:r>
            <a:r>
              <a:rPr lang="en-US" sz="2000" b="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Cháy</a:t>
            </a:r>
            <a:r>
              <a:rPr lang="en-US" sz="2000" b="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Nổ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2400" y="688975"/>
            <a:ext cx="36576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82700" algn="l"/>
              </a:tabLst>
            </a:pPr>
            <a:r>
              <a:rPr sz="3600" b="1" spc="-120" baseline="1157" dirty="0">
                <a:solidFill>
                  <a:srgbClr val="404040"/>
                </a:solidFill>
                <a:latin typeface="Microsoft YaHei UI"/>
                <a:cs typeface="Microsoft YaHei UI"/>
              </a:rPr>
              <a:t>P</a:t>
            </a:r>
            <a:r>
              <a:rPr sz="3600" b="1" baseline="1157" dirty="0">
                <a:solidFill>
                  <a:srgbClr val="404040"/>
                </a:solidFill>
                <a:latin typeface="Microsoft YaHei UI"/>
                <a:cs typeface="Microsoft YaHei UI"/>
              </a:rPr>
              <a:t>a</a:t>
            </a:r>
            <a:r>
              <a:rPr sz="3600" b="1" spc="112" baseline="1157" dirty="0">
                <a:solidFill>
                  <a:srgbClr val="404040"/>
                </a:solidFill>
                <a:latin typeface="Microsoft YaHei UI"/>
                <a:cs typeface="Microsoft YaHei UI"/>
              </a:rPr>
              <a:t>r</a:t>
            </a:r>
            <a:r>
              <a:rPr sz="3600" b="1" baseline="1157" dirty="0">
                <a:solidFill>
                  <a:srgbClr val="404040"/>
                </a:solidFill>
                <a:latin typeface="Microsoft YaHei UI"/>
                <a:cs typeface="Microsoft YaHei UI"/>
              </a:rPr>
              <a:t>t</a:t>
            </a:r>
            <a:r>
              <a:rPr sz="3600" b="1" spc="7" baseline="1157" dirty="0">
                <a:solidFill>
                  <a:srgbClr val="404040"/>
                </a:solidFill>
                <a:latin typeface="Microsoft YaHei UI"/>
                <a:cs typeface="Microsoft YaHei UI"/>
              </a:rPr>
              <a:t> </a:t>
            </a:r>
            <a:r>
              <a:rPr sz="3600" b="1" spc="-7" baseline="1157" dirty="0">
                <a:solidFill>
                  <a:srgbClr val="404040"/>
                </a:solidFill>
                <a:latin typeface="Broadway"/>
                <a:cs typeface="Broadway"/>
              </a:rPr>
              <a:t>2</a:t>
            </a:r>
            <a:r>
              <a:rPr sz="3600" b="1" baseline="1157">
                <a:solidFill>
                  <a:srgbClr val="404040"/>
                </a:solidFill>
                <a:latin typeface="Broadway"/>
                <a:cs typeface="Broadway"/>
              </a:rPr>
              <a:t>	</a:t>
            </a:r>
            <a:r>
              <a:rPr lang="vi-VN" sz="2400" b="1" dirty="0" smtClean="0">
                <a:solidFill>
                  <a:srgbClr val="404040"/>
                </a:solidFill>
                <a:latin typeface="Microsoft YaHei UI"/>
                <a:cs typeface="Microsoft YaHei UI"/>
              </a:rPr>
              <a:t>Tính Năng</a:t>
            </a:r>
            <a:endParaRPr sz="2400">
              <a:latin typeface="Microsoft YaHei UI"/>
              <a:cs typeface="Microsoft YaHei U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50282" y="4086097"/>
            <a:ext cx="2225675" cy="62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2Megapixel,</a:t>
            </a:r>
            <a:endParaRPr sz="2000"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252525"/>
                </a:solidFill>
                <a:latin typeface="Microsoft YaHei UI"/>
                <a:cs typeface="Microsoft YaHei UI"/>
              </a:rPr>
              <a:t>30x </a:t>
            </a:r>
            <a:r>
              <a:rPr sz="2000" b="1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optical</a:t>
            </a:r>
            <a:r>
              <a:rPr sz="2000" b="1" spc="-50" dirty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000" b="1" dirty="0">
                <a:solidFill>
                  <a:srgbClr val="252525"/>
                </a:solidFill>
                <a:latin typeface="Microsoft YaHei UI"/>
                <a:cs typeface="Microsoft YaHei UI"/>
              </a:rPr>
              <a:t>zoom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64889" y="4035933"/>
            <a:ext cx="698500" cy="698500"/>
          </a:xfrm>
          <a:custGeom>
            <a:avLst/>
            <a:gdLst/>
            <a:ahLst/>
            <a:cxnLst/>
            <a:rect l="l" t="t" r="r" b="b"/>
            <a:pathLst>
              <a:path w="698500" h="698500">
                <a:moveTo>
                  <a:pt x="349250" y="0"/>
                </a:moveTo>
                <a:lnTo>
                  <a:pt x="301853" y="3190"/>
                </a:lnTo>
                <a:lnTo>
                  <a:pt x="256395" y="12482"/>
                </a:lnTo>
                <a:lnTo>
                  <a:pt x="213294" y="27459"/>
                </a:lnTo>
                <a:lnTo>
                  <a:pt x="172964" y="47704"/>
                </a:lnTo>
                <a:lnTo>
                  <a:pt x="135822" y="72800"/>
                </a:lnTo>
                <a:lnTo>
                  <a:pt x="102282" y="102330"/>
                </a:lnTo>
                <a:lnTo>
                  <a:pt x="72762" y="135876"/>
                </a:lnTo>
                <a:lnTo>
                  <a:pt x="47676" y="173021"/>
                </a:lnTo>
                <a:lnTo>
                  <a:pt x="27441" y="213348"/>
                </a:lnTo>
                <a:lnTo>
                  <a:pt x="12473" y="256440"/>
                </a:lnTo>
                <a:lnTo>
                  <a:pt x="3187" y="301879"/>
                </a:lnTo>
                <a:lnTo>
                  <a:pt x="0" y="349250"/>
                </a:lnTo>
                <a:lnTo>
                  <a:pt x="3187" y="396646"/>
                </a:lnTo>
                <a:lnTo>
                  <a:pt x="12473" y="442104"/>
                </a:lnTo>
                <a:lnTo>
                  <a:pt x="27441" y="485205"/>
                </a:lnTo>
                <a:lnTo>
                  <a:pt x="47676" y="525535"/>
                </a:lnTo>
                <a:lnTo>
                  <a:pt x="72762" y="562677"/>
                </a:lnTo>
                <a:lnTo>
                  <a:pt x="102282" y="596217"/>
                </a:lnTo>
                <a:lnTo>
                  <a:pt x="135822" y="625737"/>
                </a:lnTo>
                <a:lnTo>
                  <a:pt x="172964" y="650823"/>
                </a:lnTo>
                <a:lnTo>
                  <a:pt x="213294" y="671058"/>
                </a:lnTo>
                <a:lnTo>
                  <a:pt x="256395" y="686026"/>
                </a:lnTo>
                <a:lnTo>
                  <a:pt x="301853" y="695312"/>
                </a:lnTo>
                <a:lnTo>
                  <a:pt x="349250" y="698500"/>
                </a:lnTo>
                <a:lnTo>
                  <a:pt x="396646" y="695312"/>
                </a:lnTo>
                <a:lnTo>
                  <a:pt x="442104" y="686026"/>
                </a:lnTo>
                <a:lnTo>
                  <a:pt x="485205" y="671058"/>
                </a:lnTo>
                <a:lnTo>
                  <a:pt x="525535" y="650823"/>
                </a:lnTo>
                <a:lnTo>
                  <a:pt x="562677" y="625737"/>
                </a:lnTo>
                <a:lnTo>
                  <a:pt x="596217" y="596217"/>
                </a:lnTo>
                <a:lnTo>
                  <a:pt x="625737" y="562677"/>
                </a:lnTo>
                <a:lnTo>
                  <a:pt x="650823" y="525535"/>
                </a:lnTo>
                <a:lnTo>
                  <a:pt x="671058" y="485205"/>
                </a:lnTo>
                <a:lnTo>
                  <a:pt x="686026" y="442104"/>
                </a:lnTo>
                <a:lnTo>
                  <a:pt x="695312" y="396646"/>
                </a:lnTo>
                <a:lnTo>
                  <a:pt x="698500" y="349250"/>
                </a:lnTo>
                <a:lnTo>
                  <a:pt x="695312" y="301879"/>
                </a:lnTo>
                <a:lnTo>
                  <a:pt x="686026" y="256440"/>
                </a:lnTo>
                <a:lnTo>
                  <a:pt x="671058" y="213348"/>
                </a:lnTo>
                <a:lnTo>
                  <a:pt x="650823" y="173021"/>
                </a:lnTo>
                <a:lnTo>
                  <a:pt x="625737" y="135876"/>
                </a:lnTo>
                <a:lnTo>
                  <a:pt x="596217" y="102330"/>
                </a:lnTo>
                <a:lnTo>
                  <a:pt x="562677" y="72800"/>
                </a:lnTo>
                <a:lnTo>
                  <a:pt x="525535" y="47704"/>
                </a:lnTo>
                <a:lnTo>
                  <a:pt x="485205" y="27459"/>
                </a:lnTo>
                <a:lnTo>
                  <a:pt x="442104" y="12482"/>
                </a:lnTo>
                <a:lnTo>
                  <a:pt x="396646" y="3190"/>
                </a:lnTo>
                <a:lnTo>
                  <a:pt x="3492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57242" y="4368800"/>
            <a:ext cx="68580" cy="67945"/>
          </a:xfrm>
          <a:custGeom>
            <a:avLst/>
            <a:gdLst/>
            <a:ahLst/>
            <a:cxnLst/>
            <a:rect l="l" t="t" r="r" b="b"/>
            <a:pathLst>
              <a:path w="68579" h="67945">
                <a:moveTo>
                  <a:pt x="35941" y="0"/>
                </a:moveTo>
                <a:lnTo>
                  <a:pt x="34162" y="0"/>
                </a:lnTo>
                <a:lnTo>
                  <a:pt x="20895" y="2672"/>
                </a:lnTo>
                <a:lnTo>
                  <a:pt x="10032" y="9953"/>
                </a:lnTo>
                <a:lnTo>
                  <a:pt x="2694" y="20734"/>
                </a:lnTo>
                <a:lnTo>
                  <a:pt x="0" y="33909"/>
                </a:lnTo>
                <a:lnTo>
                  <a:pt x="2694" y="47083"/>
                </a:lnTo>
                <a:lnTo>
                  <a:pt x="10033" y="57864"/>
                </a:lnTo>
                <a:lnTo>
                  <a:pt x="20895" y="65145"/>
                </a:lnTo>
                <a:lnTo>
                  <a:pt x="34162" y="67818"/>
                </a:lnTo>
                <a:lnTo>
                  <a:pt x="47450" y="65145"/>
                </a:lnTo>
                <a:lnTo>
                  <a:pt x="58356" y="57864"/>
                </a:lnTo>
                <a:lnTo>
                  <a:pt x="65738" y="47083"/>
                </a:lnTo>
                <a:lnTo>
                  <a:pt x="66359" y="44068"/>
                </a:lnTo>
                <a:lnTo>
                  <a:pt x="25654" y="44068"/>
                </a:lnTo>
                <a:lnTo>
                  <a:pt x="41021" y="1650"/>
                </a:lnTo>
                <a:lnTo>
                  <a:pt x="39370" y="1650"/>
                </a:lnTo>
                <a:lnTo>
                  <a:pt x="35941" y="0"/>
                </a:lnTo>
                <a:close/>
              </a:path>
              <a:path w="68579" h="67945">
                <a:moveTo>
                  <a:pt x="66675" y="25400"/>
                </a:moveTo>
                <a:lnTo>
                  <a:pt x="25654" y="44068"/>
                </a:lnTo>
                <a:lnTo>
                  <a:pt x="66359" y="44068"/>
                </a:lnTo>
                <a:lnTo>
                  <a:pt x="68453" y="33909"/>
                </a:lnTo>
                <a:lnTo>
                  <a:pt x="68453" y="28829"/>
                </a:lnTo>
                <a:lnTo>
                  <a:pt x="66675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56404" y="4267708"/>
            <a:ext cx="271145" cy="271780"/>
          </a:xfrm>
          <a:custGeom>
            <a:avLst/>
            <a:gdLst/>
            <a:ahLst/>
            <a:cxnLst/>
            <a:rect l="l" t="t" r="r" b="b"/>
            <a:pathLst>
              <a:path w="271145" h="271779">
                <a:moveTo>
                  <a:pt x="134493" y="0"/>
                </a:moveTo>
                <a:lnTo>
                  <a:pt x="91732" y="6809"/>
                </a:lnTo>
                <a:lnTo>
                  <a:pt x="54781" y="25822"/>
                </a:lnTo>
                <a:lnTo>
                  <a:pt x="25761" y="54918"/>
                </a:lnTo>
                <a:lnTo>
                  <a:pt x="6793" y="91976"/>
                </a:lnTo>
                <a:lnTo>
                  <a:pt x="0" y="134874"/>
                </a:lnTo>
                <a:lnTo>
                  <a:pt x="6793" y="177956"/>
                </a:lnTo>
                <a:lnTo>
                  <a:pt x="25761" y="215454"/>
                </a:lnTo>
                <a:lnTo>
                  <a:pt x="54781" y="245077"/>
                </a:lnTo>
                <a:lnTo>
                  <a:pt x="91732" y="264531"/>
                </a:lnTo>
                <a:lnTo>
                  <a:pt x="134493" y="271526"/>
                </a:lnTo>
                <a:lnTo>
                  <a:pt x="177487" y="264531"/>
                </a:lnTo>
                <a:lnTo>
                  <a:pt x="213357" y="245872"/>
                </a:lnTo>
                <a:lnTo>
                  <a:pt x="134493" y="245872"/>
                </a:lnTo>
                <a:lnTo>
                  <a:pt x="92338" y="237172"/>
                </a:lnTo>
                <a:lnTo>
                  <a:pt x="57673" y="213423"/>
                </a:lnTo>
                <a:lnTo>
                  <a:pt x="34176" y="178149"/>
                </a:lnTo>
                <a:lnTo>
                  <a:pt x="25527" y="134874"/>
                </a:lnTo>
                <a:lnTo>
                  <a:pt x="34176" y="92553"/>
                </a:lnTo>
                <a:lnTo>
                  <a:pt x="57673" y="57769"/>
                </a:lnTo>
                <a:lnTo>
                  <a:pt x="92338" y="34200"/>
                </a:lnTo>
                <a:lnTo>
                  <a:pt x="134493" y="25527"/>
                </a:lnTo>
                <a:lnTo>
                  <a:pt x="204762" y="25527"/>
                </a:lnTo>
                <a:lnTo>
                  <a:pt x="207772" y="22225"/>
                </a:lnTo>
                <a:lnTo>
                  <a:pt x="191535" y="12965"/>
                </a:lnTo>
                <a:lnTo>
                  <a:pt x="173704" y="5969"/>
                </a:lnTo>
                <a:lnTo>
                  <a:pt x="154586" y="1543"/>
                </a:lnTo>
                <a:lnTo>
                  <a:pt x="134493" y="0"/>
                </a:lnTo>
                <a:close/>
              </a:path>
              <a:path w="271145" h="271779">
                <a:moveTo>
                  <a:pt x="240157" y="51181"/>
                </a:moveTo>
                <a:lnTo>
                  <a:pt x="223139" y="69977"/>
                </a:lnTo>
                <a:lnTo>
                  <a:pt x="232324" y="84689"/>
                </a:lnTo>
                <a:lnTo>
                  <a:pt x="239283" y="100520"/>
                </a:lnTo>
                <a:lnTo>
                  <a:pt x="243695" y="117304"/>
                </a:lnTo>
                <a:lnTo>
                  <a:pt x="245237" y="134874"/>
                </a:lnTo>
                <a:lnTo>
                  <a:pt x="236559" y="178149"/>
                </a:lnTo>
                <a:lnTo>
                  <a:pt x="212867" y="213423"/>
                </a:lnTo>
                <a:lnTo>
                  <a:pt x="177674" y="237172"/>
                </a:lnTo>
                <a:lnTo>
                  <a:pt x="134493" y="245872"/>
                </a:lnTo>
                <a:lnTo>
                  <a:pt x="213357" y="245872"/>
                </a:lnTo>
                <a:lnTo>
                  <a:pt x="214885" y="245077"/>
                </a:lnTo>
                <a:lnTo>
                  <a:pt x="244413" y="215454"/>
                </a:lnTo>
                <a:lnTo>
                  <a:pt x="263797" y="177956"/>
                </a:lnTo>
                <a:lnTo>
                  <a:pt x="270764" y="134874"/>
                </a:lnTo>
                <a:lnTo>
                  <a:pt x="268624" y="111956"/>
                </a:lnTo>
                <a:lnTo>
                  <a:pt x="262509" y="89836"/>
                </a:lnTo>
                <a:lnTo>
                  <a:pt x="252868" y="69312"/>
                </a:lnTo>
                <a:lnTo>
                  <a:pt x="240157" y="51181"/>
                </a:lnTo>
                <a:close/>
              </a:path>
              <a:path w="271145" h="271779">
                <a:moveTo>
                  <a:pt x="204762" y="25527"/>
                </a:moveTo>
                <a:lnTo>
                  <a:pt x="134493" y="25527"/>
                </a:lnTo>
                <a:lnTo>
                  <a:pt x="149748" y="26499"/>
                </a:lnTo>
                <a:lnTo>
                  <a:pt x="164528" y="29400"/>
                </a:lnTo>
                <a:lnTo>
                  <a:pt x="178355" y="34206"/>
                </a:lnTo>
                <a:lnTo>
                  <a:pt x="190754" y="40894"/>
                </a:lnTo>
                <a:lnTo>
                  <a:pt x="204762" y="255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391025" y="4350003"/>
            <a:ext cx="51435" cy="52705"/>
          </a:xfrm>
          <a:custGeom>
            <a:avLst/>
            <a:gdLst/>
            <a:ahLst/>
            <a:cxnLst/>
            <a:rect l="l" t="t" r="r" b="b"/>
            <a:pathLst>
              <a:path w="51435" h="52704">
                <a:moveTo>
                  <a:pt x="27432" y="0"/>
                </a:moveTo>
                <a:lnTo>
                  <a:pt x="13715" y="13716"/>
                </a:lnTo>
                <a:lnTo>
                  <a:pt x="0" y="52705"/>
                </a:lnTo>
                <a:lnTo>
                  <a:pt x="39624" y="35433"/>
                </a:lnTo>
                <a:lnTo>
                  <a:pt x="51180" y="21717"/>
                </a:lnTo>
                <a:lnTo>
                  <a:pt x="274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23536" y="4247514"/>
            <a:ext cx="111125" cy="118110"/>
          </a:xfrm>
          <a:custGeom>
            <a:avLst/>
            <a:gdLst/>
            <a:ahLst/>
            <a:cxnLst/>
            <a:rect l="l" t="t" r="r" b="b"/>
            <a:pathLst>
              <a:path w="111125" h="118110">
                <a:moveTo>
                  <a:pt x="87122" y="0"/>
                </a:moveTo>
                <a:lnTo>
                  <a:pt x="0" y="95249"/>
                </a:lnTo>
                <a:lnTo>
                  <a:pt x="23749" y="117601"/>
                </a:lnTo>
                <a:lnTo>
                  <a:pt x="108199" y="25272"/>
                </a:lnTo>
                <a:lnTo>
                  <a:pt x="87122" y="25272"/>
                </a:lnTo>
                <a:lnTo>
                  <a:pt x="87122" y="0"/>
                </a:lnTo>
                <a:close/>
              </a:path>
              <a:path w="111125" h="118110">
                <a:moveTo>
                  <a:pt x="110871" y="22351"/>
                </a:moveTo>
                <a:lnTo>
                  <a:pt x="87122" y="25272"/>
                </a:lnTo>
                <a:lnTo>
                  <a:pt x="108199" y="25272"/>
                </a:lnTo>
                <a:lnTo>
                  <a:pt x="110871" y="223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15739" y="4221479"/>
            <a:ext cx="44450" cy="46355"/>
          </a:xfrm>
          <a:custGeom>
            <a:avLst/>
            <a:gdLst/>
            <a:ahLst/>
            <a:cxnLst/>
            <a:rect l="l" t="t" r="r" b="b"/>
            <a:pathLst>
              <a:path w="44450" h="46354">
                <a:moveTo>
                  <a:pt x="0" y="0"/>
                </a:moveTo>
                <a:lnTo>
                  <a:pt x="0" y="46228"/>
                </a:lnTo>
                <a:lnTo>
                  <a:pt x="43941" y="39751"/>
                </a:lnTo>
                <a:lnTo>
                  <a:pt x="39303" y="34671"/>
                </a:lnTo>
                <a:lnTo>
                  <a:pt x="10033" y="34671"/>
                </a:lnTo>
                <a:lnTo>
                  <a:pt x="10033" y="8636"/>
                </a:lnTo>
                <a:lnTo>
                  <a:pt x="0" y="0"/>
                </a:lnTo>
                <a:close/>
              </a:path>
              <a:path w="44450" h="46354">
                <a:moveTo>
                  <a:pt x="35940" y="30988"/>
                </a:moveTo>
                <a:lnTo>
                  <a:pt x="10033" y="34671"/>
                </a:lnTo>
                <a:lnTo>
                  <a:pt x="39303" y="34671"/>
                </a:lnTo>
                <a:lnTo>
                  <a:pt x="35940" y="309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34408" y="4199763"/>
            <a:ext cx="46355" cy="48260"/>
          </a:xfrm>
          <a:custGeom>
            <a:avLst/>
            <a:gdLst/>
            <a:ahLst/>
            <a:cxnLst/>
            <a:rect l="l" t="t" r="r" b="b"/>
            <a:pathLst>
              <a:path w="46354" h="48260">
                <a:moveTo>
                  <a:pt x="1524" y="0"/>
                </a:moveTo>
                <a:lnTo>
                  <a:pt x="0" y="47752"/>
                </a:lnTo>
                <a:lnTo>
                  <a:pt x="46100" y="40512"/>
                </a:lnTo>
                <a:lnTo>
                  <a:pt x="40284" y="35433"/>
                </a:lnTo>
                <a:lnTo>
                  <a:pt x="10159" y="35433"/>
                </a:lnTo>
                <a:lnTo>
                  <a:pt x="10159" y="8000"/>
                </a:lnTo>
                <a:lnTo>
                  <a:pt x="1524" y="0"/>
                </a:lnTo>
                <a:close/>
              </a:path>
              <a:path w="46354" h="48260">
                <a:moveTo>
                  <a:pt x="36067" y="31750"/>
                </a:moveTo>
                <a:lnTo>
                  <a:pt x="10159" y="35433"/>
                </a:lnTo>
                <a:lnTo>
                  <a:pt x="40284" y="35433"/>
                </a:lnTo>
                <a:lnTo>
                  <a:pt x="36067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06061" y="4318889"/>
            <a:ext cx="170180" cy="169545"/>
          </a:xfrm>
          <a:custGeom>
            <a:avLst/>
            <a:gdLst/>
            <a:ahLst/>
            <a:cxnLst/>
            <a:rect l="l" t="t" r="r" b="b"/>
            <a:pathLst>
              <a:path w="170179" h="169545">
                <a:moveTo>
                  <a:pt x="84962" y="0"/>
                </a:moveTo>
                <a:lnTo>
                  <a:pt x="52345" y="6594"/>
                </a:lnTo>
                <a:lnTo>
                  <a:pt x="25288" y="24558"/>
                </a:lnTo>
                <a:lnTo>
                  <a:pt x="6828" y="51167"/>
                </a:lnTo>
                <a:lnTo>
                  <a:pt x="0" y="83693"/>
                </a:lnTo>
                <a:lnTo>
                  <a:pt x="6828" y="117173"/>
                </a:lnTo>
                <a:lnTo>
                  <a:pt x="25288" y="144272"/>
                </a:lnTo>
                <a:lnTo>
                  <a:pt x="52345" y="162417"/>
                </a:lnTo>
                <a:lnTo>
                  <a:pt x="84962" y="169037"/>
                </a:lnTo>
                <a:lnTo>
                  <a:pt x="118350" y="162417"/>
                </a:lnTo>
                <a:lnTo>
                  <a:pt x="145367" y="144271"/>
                </a:lnTo>
                <a:lnTo>
                  <a:pt x="145960" y="143383"/>
                </a:lnTo>
                <a:lnTo>
                  <a:pt x="84962" y="143383"/>
                </a:lnTo>
                <a:lnTo>
                  <a:pt x="62067" y="138860"/>
                </a:lnTo>
                <a:lnTo>
                  <a:pt x="43148" y="126349"/>
                </a:lnTo>
                <a:lnTo>
                  <a:pt x="30277" y="107432"/>
                </a:lnTo>
                <a:lnTo>
                  <a:pt x="25526" y="83693"/>
                </a:lnTo>
                <a:lnTo>
                  <a:pt x="30277" y="60961"/>
                </a:lnTo>
                <a:lnTo>
                  <a:pt x="43148" y="42529"/>
                </a:lnTo>
                <a:lnTo>
                  <a:pt x="62067" y="30168"/>
                </a:lnTo>
                <a:lnTo>
                  <a:pt x="84962" y="25654"/>
                </a:lnTo>
                <a:lnTo>
                  <a:pt x="107724" y="25654"/>
                </a:lnTo>
                <a:lnTo>
                  <a:pt x="108838" y="24003"/>
                </a:lnTo>
                <a:lnTo>
                  <a:pt x="124078" y="8636"/>
                </a:lnTo>
                <a:lnTo>
                  <a:pt x="114895" y="5089"/>
                </a:lnTo>
                <a:lnTo>
                  <a:pt x="105187" y="2365"/>
                </a:lnTo>
                <a:lnTo>
                  <a:pt x="95146" y="617"/>
                </a:lnTo>
                <a:lnTo>
                  <a:pt x="84962" y="0"/>
                </a:lnTo>
                <a:close/>
              </a:path>
              <a:path w="170179" h="169545">
                <a:moveTo>
                  <a:pt x="156463" y="37592"/>
                </a:moveTo>
                <a:lnTo>
                  <a:pt x="141097" y="54737"/>
                </a:lnTo>
                <a:lnTo>
                  <a:pt x="137667" y="58039"/>
                </a:lnTo>
                <a:lnTo>
                  <a:pt x="140936" y="64494"/>
                </a:lnTo>
                <a:lnTo>
                  <a:pt x="143049" y="70913"/>
                </a:lnTo>
                <a:lnTo>
                  <a:pt x="144186" y="77309"/>
                </a:lnTo>
                <a:lnTo>
                  <a:pt x="144525" y="83693"/>
                </a:lnTo>
                <a:lnTo>
                  <a:pt x="139773" y="107432"/>
                </a:lnTo>
                <a:lnTo>
                  <a:pt x="126888" y="126349"/>
                </a:lnTo>
                <a:lnTo>
                  <a:pt x="107932" y="138860"/>
                </a:lnTo>
                <a:lnTo>
                  <a:pt x="84962" y="143383"/>
                </a:lnTo>
                <a:lnTo>
                  <a:pt x="145960" y="143383"/>
                </a:lnTo>
                <a:lnTo>
                  <a:pt x="163454" y="117173"/>
                </a:lnTo>
                <a:lnTo>
                  <a:pt x="170052" y="83693"/>
                </a:lnTo>
                <a:lnTo>
                  <a:pt x="169126" y="71239"/>
                </a:lnTo>
                <a:lnTo>
                  <a:pt x="166449" y="59404"/>
                </a:lnTo>
                <a:lnTo>
                  <a:pt x="162177" y="48188"/>
                </a:lnTo>
                <a:lnTo>
                  <a:pt x="156463" y="37592"/>
                </a:lnTo>
                <a:close/>
              </a:path>
              <a:path w="170179" h="169545">
                <a:moveTo>
                  <a:pt x="107724" y="25654"/>
                </a:moveTo>
                <a:lnTo>
                  <a:pt x="100329" y="25654"/>
                </a:lnTo>
                <a:lnTo>
                  <a:pt x="105410" y="29083"/>
                </a:lnTo>
                <a:lnTo>
                  <a:pt x="107724" y="256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54601" y="4178808"/>
            <a:ext cx="45085" cy="46355"/>
          </a:xfrm>
          <a:custGeom>
            <a:avLst/>
            <a:gdLst/>
            <a:ahLst/>
            <a:cxnLst/>
            <a:rect l="l" t="t" r="r" b="b"/>
            <a:pathLst>
              <a:path w="45085" h="46354">
                <a:moveTo>
                  <a:pt x="0" y="0"/>
                </a:moveTo>
                <a:lnTo>
                  <a:pt x="0" y="46228"/>
                </a:lnTo>
                <a:lnTo>
                  <a:pt x="44703" y="39751"/>
                </a:lnTo>
                <a:lnTo>
                  <a:pt x="38988" y="34036"/>
                </a:lnTo>
                <a:lnTo>
                  <a:pt x="10795" y="34036"/>
                </a:lnTo>
                <a:lnTo>
                  <a:pt x="10795" y="8763"/>
                </a:lnTo>
                <a:lnTo>
                  <a:pt x="0" y="0"/>
                </a:lnTo>
                <a:close/>
              </a:path>
              <a:path w="45085" h="46354">
                <a:moveTo>
                  <a:pt x="36068" y="31115"/>
                </a:moveTo>
                <a:lnTo>
                  <a:pt x="10795" y="34036"/>
                </a:lnTo>
                <a:lnTo>
                  <a:pt x="38988" y="34036"/>
                </a:lnTo>
                <a:lnTo>
                  <a:pt x="36068" y="311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276717" y="5166233"/>
            <a:ext cx="698500" cy="6985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538829" y="5354147"/>
            <a:ext cx="229235" cy="297180"/>
          </a:xfrm>
          <a:custGeom>
            <a:avLst/>
            <a:gdLst/>
            <a:ahLst/>
            <a:cxnLst/>
            <a:rect l="l" t="t" r="r" b="b"/>
            <a:pathLst>
              <a:path w="229234" h="297179">
                <a:moveTo>
                  <a:pt x="142373" y="135046"/>
                </a:moveTo>
                <a:lnTo>
                  <a:pt x="86756" y="135046"/>
                </a:lnTo>
                <a:lnTo>
                  <a:pt x="186451" y="289415"/>
                </a:lnTo>
                <a:lnTo>
                  <a:pt x="190896" y="295231"/>
                </a:lnTo>
                <a:lnTo>
                  <a:pt x="198262" y="296692"/>
                </a:lnTo>
                <a:lnTo>
                  <a:pt x="205628" y="293771"/>
                </a:lnTo>
                <a:lnTo>
                  <a:pt x="221757" y="282125"/>
                </a:lnTo>
                <a:lnTo>
                  <a:pt x="227599" y="279217"/>
                </a:lnTo>
                <a:lnTo>
                  <a:pt x="195341" y="279217"/>
                </a:lnTo>
                <a:lnTo>
                  <a:pt x="192420" y="273400"/>
                </a:lnTo>
                <a:lnTo>
                  <a:pt x="189499" y="269031"/>
                </a:lnTo>
                <a:lnTo>
                  <a:pt x="190896" y="263202"/>
                </a:lnTo>
                <a:lnTo>
                  <a:pt x="196738" y="260294"/>
                </a:lnTo>
                <a:lnTo>
                  <a:pt x="201183" y="257385"/>
                </a:lnTo>
                <a:lnTo>
                  <a:pt x="221376" y="257385"/>
                </a:lnTo>
                <a:lnTo>
                  <a:pt x="142373" y="135046"/>
                </a:lnTo>
                <a:close/>
              </a:path>
              <a:path w="229234" h="297179">
                <a:moveTo>
                  <a:pt x="221376" y="257385"/>
                </a:moveTo>
                <a:lnTo>
                  <a:pt x="201183" y="257385"/>
                </a:lnTo>
                <a:lnTo>
                  <a:pt x="207025" y="258833"/>
                </a:lnTo>
                <a:lnTo>
                  <a:pt x="212867" y="267571"/>
                </a:lnTo>
                <a:lnTo>
                  <a:pt x="211470" y="273400"/>
                </a:lnTo>
                <a:lnTo>
                  <a:pt x="202580" y="279217"/>
                </a:lnTo>
                <a:lnTo>
                  <a:pt x="227599" y="279217"/>
                </a:lnTo>
                <a:lnTo>
                  <a:pt x="228996" y="270479"/>
                </a:lnTo>
                <a:lnTo>
                  <a:pt x="226075" y="264662"/>
                </a:lnTo>
                <a:lnTo>
                  <a:pt x="221376" y="257385"/>
                </a:lnTo>
                <a:close/>
              </a:path>
              <a:path w="229234" h="297179">
                <a:moveTo>
                  <a:pt x="10429" y="34589"/>
                </a:moveTo>
                <a:lnTo>
                  <a:pt x="2803" y="51909"/>
                </a:lnTo>
                <a:lnTo>
                  <a:pt x="0" y="70467"/>
                </a:lnTo>
                <a:lnTo>
                  <a:pt x="2411" y="89310"/>
                </a:lnTo>
                <a:lnTo>
                  <a:pt x="10429" y="107487"/>
                </a:lnTo>
                <a:lnTo>
                  <a:pt x="25231" y="124063"/>
                </a:lnTo>
                <a:lnTo>
                  <a:pt x="44164" y="134364"/>
                </a:lnTo>
                <a:lnTo>
                  <a:pt x="65311" y="138116"/>
                </a:lnTo>
                <a:lnTo>
                  <a:pt x="86756" y="135046"/>
                </a:lnTo>
                <a:lnTo>
                  <a:pt x="142373" y="135046"/>
                </a:lnTo>
                <a:lnTo>
                  <a:pt x="126380" y="110281"/>
                </a:lnTo>
                <a:lnTo>
                  <a:pt x="134428" y="95803"/>
                </a:lnTo>
                <a:lnTo>
                  <a:pt x="50053" y="95803"/>
                </a:lnTo>
                <a:lnTo>
                  <a:pt x="10429" y="34589"/>
                </a:lnTo>
                <a:close/>
              </a:path>
              <a:path w="229234" h="297179">
                <a:moveTo>
                  <a:pt x="78335" y="0"/>
                </a:moveTo>
                <a:lnTo>
                  <a:pt x="57419" y="1188"/>
                </a:lnTo>
                <a:lnTo>
                  <a:pt x="98440" y="65196"/>
                </a:lnTo>
                <a:lnTo>
                  <a:pt x="50053" y="95803"/>
                </a:lnTo>
                <a:lnTo>
                  <a:pt x="134428" y="95803"/>
                </a:lnTo>
                <a:lnTo>
                  <a:pt x="136735" y="91654"/>
                </a:lnTo>
                <a:lnTo>
                  <a:pt x="141208" y="71372"/>
                </a:lnTo>
                <a:lnTo>
                  <a:pt x="139346" y="50542"/>
                </a:lnTo>
                <a:lnTo>
                  <a:pt x="130698" y="30271"/>
                </a:lnTo>
                <a:lnTo>
                  <a:pt x="116355" y="15101"/>
                </a:lnTo>
                <a:lnTo>
                  <a:pt x="98440" y="4824"/>
                </a:lnTo>
                <a:lnTo>
                  <a:pt x="783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497951" y="5502275"/>
            <a:ext cx="154305" cy="150495"/>
          </a:xfrm>
          <a:custGeom>
            <a:avLst/>
            <a:gdLst/>
            <a:ahLst/>
            <a:cxnLst/>
            <a:rect l="l" t="t" r="r" b="b"/>
            <a:pathLst>
              <a:path w="154304" h="150495">
                <a:moveTo>
                  <a:pt x="112902" y="129971"/>
                </a:moveTo>
                <a:lnTo>
                  <a:pt x="41021" y="129971"/>
                </a:lnTo>
                <a:lnTo>
                  <a:pt x="48387" y="134353"/>
                </a:lnTo>
                <a:lnTo>
                  <a:pt x="55752" y="137274"/>
                </a:lnTo>
                <a:lnTo>
                  <a:pt x="63119" y="138734"/>
                </a:lnTo>
                <a:lnTo>
                  <a:pt x="63119" y="150406"/>
                </a:lnTo>
                <a:lnTo>
                  <a:pt x="90931" y="150406"/>
                </a:lnTo>
                <a:lnTo>
                  <a:pt x="90931" y="138734"/>
                </a:lnTo>
                <a:lnTo>
                  <a:pt x="98171" y="137274"/>
                </a:lnTo>
                <a:lnTo>
                  <a:pt x="107060" y="134353"/>
                </a:lnTo>
                <a:lnTo>
                  <a:pt x="112902" y="129971"/>
                </a:lnTo>
                <a:close/>
              </a:path>
              <a:path w="154304" h="150495">
                <a:moveTo>
                  <a:pt x="32257" y="10287"/>
                </a:moveTo>
                <a:lnTo>
                  <a:pt x="11810" y="29210"/>
                </a:lnTo>
                <a:lnTo>
                  <a:pt x="22098" y="39496"/>
                </a:lnTo>
                <a:lnTo>
                  <a:pt x="17652" y="45339"/>
                </a:lnTo>
                <a:lnTo>
                  <a:pt x="14731" y="52578"/>
                </a:lnTo>
                <a:lnTo>
                  <a:pt x="11810" y="61340"/>
                </a:lnTo>
                <a:lnTo>
                  <a:pt x="0" y="61340"/>
                </a:lnTo>
                <a:lnTo>
                  <a:pt x="0" y="89090"/>
                </a:lnTo>
                <a:lnTo>
                  <a:pt x="13207" y="89090"/>
                </a:lnTo>
                <a:lnTo>
                  <a:pt x="14731" y="96393"/>
                </a:lnTo>
                <a:lnTo>
                  <a:pt x="17652" y="103695"/>
                </a:lnTo>
                <a:lnTo>
                  <a:pt x="22098" y="110998"/>
                </a:lnTo>
                <a:lnTo>
                  <a:pt x="13207" y="119748"/>
                </a:lnTo>
                <a:lnTo>
                  <a:pt x="32257" y="138734"/>
                </a:lnTo>
                <a:lnTo>
                  <a:pt x="41021" y="129971"/>
                </a:lnTo>
                <a:lnTo>
                  <a:pt x="130458" y="129971"/>
                </a:lnTo>
                <a:lnTo>
                  <a:pt x="139250" y="121208"/>
                </a:lnTo>
                <a:lnTo>
                  <a:pt x="77724" y="121208"/>
                </a:lnTo>
                <a:lnTo>
                  <a:pt x="59257" y="117606"/>
                </a:lnTo>
                <a:lnTo>
                  <a:pt x="44386" y="107713"/>
                </a:lnTo>
                <a:lnTo>
                  <a:pt x="34468" y="92903"/>
                </a:lnTo>
                <a:lnTo>
                  <a:pt x="30860" y="74549"/>
                </a:lnTo>
                <a:lnTo>
                  <a:pt x="34468" y="56155"/>
                </a:lnTo>
                <a:lnTo>
                  <a:pt x="44386" y="41322"/>
                </a:lnTo>
                <a:lnTo>
                  <a:pt x="59257" y="31418"/>
                </a:lnTo>
                <a:lnTo>
                  <a:pt x="77724" y="27812"/>
                </a:lnTo>
                <a:lnTo>
                  <a:pt x="140833" y="27812"/>
                </a:lnTo>
                <a:lnTo>
                  <a:pt x="132011" y="19050"/>
                </a:lnTo>
                <a:lnTo>
                  <a:pt x="41021" y="19050"/>
                </a:lnTo>
                <a:lnTo>
                  <a:pt x="32257" y="10287"/>
                </a:lnTo>
                <a:close/>
              </a:path>
              <a:path w="154304" h="150495">
                <a:moveTo>
                  <a:pt x="130458" y="129971"/>
                </a:moveTo>
                <a:lnTo>
                  <a:pt x="112902" y="129971"/>
                </a:lnTo>
                <a:lnTo>
                  <a:pt x="121666" y="138734"/>
                </a:lnTo>
                <a:lnTo>
                  <a:pt x="130458" y="129971"/>
                </a:lnTo>
                <a:close/>
              </a:path>
              <a:path w="154304" h="150495">
                <a:moveTo>
                  <a:pt x="140833" y="27812"/>
                </a:moveTo>
                <a:lnTo>
                  <a:pt x="77724" y="27812"/>
                </a:lnTo>
                <a:lnTo>
                  <a:pt x="96190" y="31418"/>
                </a:lnTo>
                <a:lnTo>
                  <a:pt x="111061" y="41322"/>
                </a:lnTo>
                <a:lnTo>
                  <a:pt x="120979" y="56155"/>
                </a:lnTo>
                <a:lnTo>
                  <a:pt x="124587" y="74549"/>
                </a:lnTo>
                <a:lnTo>
                  <a:pt x="120979" y="92903"/>
                </a:lnTo>
                <a:lnTo>
                  <a:pt x="111061" y="107713"/>
                </a:lnTo>
                <a:lnTo>
                  <a:pt x="96190" y="117606"/>
                </a:lnTo>
                <a:lnTo>
                  <a:pt x="77724" y="121208"/>
                </a:lnTo>
                <a:lnTo>
                  <a:pt x="139250" y="121208"/>
                </a:lnTo>
                <a:lnTo>
                  <a:pt x="140716" y="119748"/>
                </a:lnTo>
                <a:lnTo>
                  <a:pt x="133350" y="110998"/>
                </a:lnTo>
                <a:lnTo>
                  <a:pt x="137795" y="103695"/>
                </a:lnTo>
                <a:lnTo>
                  <a:pt x="140716" y="96393"/>
                </a:lnTo>
                <a:lnTo>
                  <a:pt x="142240" y="89090"/>
                </a:lnTo>
                <a:lnTo>
                  <a:pt x="153924" y="89090"/>
                </a:lnTo>
                <a:lnTo>
                  <a:pt x="153924" y="61340"/>
                </a:lnTo>
                <a:lnTo>
                  <a:pt x="142240" y="61340"/>
                </a:lnTo>
                <a:lnTo>
                  <a:pt x="140716" y="52578"/>
                </a:lnTo>
                <a:lnTo>
                  <a:pt x="137795" y="45339"/>
                </a:lnTo>
                <a:lnTo>
                  <a:pt x="133350" y="37973"/>
                </a:lnTo>
                <a:lnTo>
                  <a:pt x="142240" y="29210"/>
                </a:lnTo>
                <a:lnTo>
                  <a:pt x="140833" y="27812"/>
                </a:lnTo>
                <a:close/>
              </a:path>
              <a:path w="154304" h="150495">
                <a:moveTo>
                  <a:pt x="90931" y="0"/>
                </a:moveTo>
                <a:lnTo>
                  <a:pt x="63119" y="0"/>
                </a:lnTo>
                <a:lnTo>
                  <a:pt x="63119" y="10287"/>
                </a:lnTo>
                <a:lnTo>
                  <a:pt x="55752" y="11684"/>
                </a:lnTo>
                <a:lnTo>
                  <a:pt x="48387" y="14605"/>
                </a:lnTo>
                <a:lnTo>
                  <a:pt x="41021" y="19050"/>
                </a:lnTo>
                <a:lnTo>
                  <a:pt x="114300" y="19050"/>
                </a:lnTo>
                <a:lnTo>
                  <a:pt x="107060" y="14605"/>
                </a:lnTo>
                <a:lnTo>
                  <a:pt x="98171" y="11684"/>
                </a:lnTo>
                <a:lnTo>
                  <a:pt x="90931" y="10287"/>
                </a:lnTo>
                <a:lnTo>
                  <a:pt x="90931" y="0"/>
                </a:lnTo>
                <a:close/>
              </a:path>
              <a:path w="154304" h="150495">
                <a:moveTo>
                  <a:pt x="123190" y="10287"/>
                </a:moveTo>
                <a:lnTo>
                  <a:pt x="114300" y="19050"/>
                </a:lnTo>
                <a:lnTo>
                  <a:pt x="132011" y="19050"/>
                </a:lnTo>
                <a:lnTo>
                  <a:pt x="123190" y="10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562467" y="5565139"/>
            <a:ext cx="25400" cy="24765"/>
          </a:xfrm>
          <a:custGeom>
            <a:avLst/>
            <a:gdLst/>
            <a:ahLst/>
            <a:cxnLst/>
            <a:rect l="l" t="t" r="r" b="b"/>
            <a:pathLst>
              <a:path w="25400" h="24764">
                <a:moveTo>
                  <a:pt x="19303" y="0"/>
                </a:moveTo>
                <a:lnTo>
                  <a:pt x="5587" y="0"/>
                </a:lnTo>
                <a:lnTo>
                  <a:pt x="0" y="5588"/>
                </a:lnTo>
                <a:lnTo>
                  <a:pt x="0" y="19177"/>
                </a:lnTo>
                <a:lnTo>
                  <a:pt x="5587" y="24688"/>
                </a:lnTo>
                <a:lnTo>
                  <a:pt x="19303" y="24688"/>
                </a:lnTo>
                <a:lnTo>
                  <a:pt x="24891" y="19177"/>
                </a:lnTo>
                <a:lnTo>
                  <a:pt x="24891" y="5588"/>
                </a:lnTo>
                <a:lnTo>
                  <a:pt x="193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308972" y="5352186"/>
            <a:ext cx="591820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IP68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023484" y="1891538"/>
            <a:ext cx="2748916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US" sz="2000" b="1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Thép</a:t>
            </a:r>
            <a:r>
              <a:rPr lang="en-US" sz="2000" b="1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1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Không</a:t>
            </a:r>
            <a:r>
              <a:rPr lang="en-US" sz="2000" b="1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1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Ghỉ</a:t>
            </a:r>
            <a:r>
              <a:rPr lang="en-US" sz="2000" b="1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000" b="1" smtClean="0">
                <a:solidFill>
                  <a:srgbClr val="252525"/>
                </a:solidFill>
                <a:latin typeface="Microsoft YaHei UI"/>
                <a:cs typeface="Microsoft YaHei UI"/>
              </a:rPr>
              <a:t>304 (</a:t>
            </a:r>
            <a:r>
              <a:rPr lang="en-US" sz="2000" b="1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Tùy</a:t>
            </a:r>
            <a:r>
              <a:rPr lang="en-US" sz="2000" b="1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1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Chọn</a:t>
            </a:r>
            <a:r>
              <a:rPr lang="en-US" sz="2000" b="1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000" b="1" smtClean="0">
                <a:solidFill>
                  <a:srgbClr val="252525"/>
                </a:solidFill>
                <a:latin typeface="Microsoft YaHei UI"/>
                <a:cs typeface="Microsoft YaHei UI"/>
              </a:rPr>
              <a:t>316L</a:t>
            </a:r>
            <a:r>
              <a:rPr sz="2000" b="1" spc="-5" smtClean="0">
                <a:solidFill>
                  <a:srgbClr val="252525"/>
                </a:solidFill>
                <a:latin typeface="Microsoft YaHei UI"/>
                <a:cs typeface="Microsoft YaHei UI"/>
              </a:rPr>
              <a:t>)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064889" y="1745488"/>
            <a:ext cx="698500" cy="698500"/>
          </a:xfrm>
          <a:custGeom>
            <a:avLst/>
            <a:gdLst/>
            <a:ahLst/>
            <a:cxnLst/>
            <a:rect l="l" t="t" r="r" b="b"/>
            <a:pathLst>
              <a:path w="698500" h="698500">
                <a:moveTo>
                  <a:pt x="349250" y="0"/>
                </a:moveTo>
                <a:lnTo>
                  <a:pt x="301853" y="3187"/>
                </a:lnTo>
                <a:lnTo>
                  <a:pt x="256395" y="12473"/>
                </a:lnTo>
                <a:lnTo>
                  <a:pt x="213294" y="27441"/>
                </a:lnTo>
                <a:lnTo>
                  <a:pt x="172964" y="47676"/>
                </a:lnTo>
                <a:lnTo>
                  <a:pt x="135822" y="72762"/>
                </a:lnTo>
                <a:lnTo>
                  <a:pt x="102282" y="102282"/>
                </a:lnTo>
                <a:lnTo>
                  <a:pt x="72762" y="135822"/>
                </a:lnTo>
                <a:lnTo>
                  <a:pt x="47676" y="172964"/>
                </a:lnTo>
                <a:lnTo>
                  <a:pt x="27441" y="213294"/>
                </a:lnTo>
                <a:lnTo>
                  <a:pt x="12473" y="256395"/>
                </a:lnTo>
                <a:lnTo>
                  <a:pt x="3187" y="301853"/>
                </a:lnTo>
                <a:lnTo>
                  <a:pt x="0" y="349250"/>
                </a:lnTo>
                <a:lnTo>
                  <a:pt x="3187" y="396646"/>
                </a:lnTo>
                <a:lnTo>
                  <a:pt x="12473" y="442104"/>
                </a:lnTo>
                <a:lnTo>
                  <a:pt x="27441" y="485205"/>
                </a:lnTo>
                <a:lnTo>
                  <a:pt x="47676" y="525535"/>
                </a:lnTo>
                <a:lnTo>
                  <a:pt x="72762" y="562677"/>
                </a:lnTo>
                <a:lnTo>
                  <a:pt x="102282" y="596217"/>
                </a:lnTo>
                <a:lnTo>
                  <a:pt x="135822" y="625737"/>
                </a:lnTo>
                <a:lnTo>
                  <a:pt x="172964" y="650823"/>
                </a:lnTo>
                <a:lnTo>
                  <a:pt x="213294" y="671058"/>
                </a:lnTo>
                <a:lnTo>
                  <a:pt x="256395" y="686026"/>
                </a:lnTo>
                <a:lnTo>
                  <a:pt x="301853" y="695312"/>
                </a:lnTo>
                <a:lnTo>
                  <a:pt x="349250" y="698500"/>
                </a:lnTo>
                <a:lnTo>
                  <a:pt x="396646" y="695312"/>
                </a:lnTo>
                <a:lnTo>
                  <a:pt x="442104" y="686026"/>
                </a:lnTo>
                <a:lnTo>
                  <a:pt x="485205" y="671058"/>
                </a:lnTo>
                <a:lnTo>
                  <a:pt x="525535" y="650823"/>
                </a:lnTo>
                <a:lnTo>
                  <a:pt x="562677" y="625737"/>
                </a:lnTo>
                <a:lnTo>
                  <a:pt x="596217" y="596217"/>
                </a:lnTo>
                <a:lnTo>
                  <a:pt x="625737" y="562677"/>
                </a:lnTo>
                <a:lnTo>
                  <a:pt x="650823" y="525535"/>
                </a:lnTo>
                <a:lnTo>
                  <a:pt x="671058" y="485205"/>
                </a:lnTo>
                <a:lnTo>
                  <a:pt x="686026" y="442104"/>
                </a:lnTo>
                <a:lnTo>
                  <a:pt x="695312" y="396646"/>
                </a:lnTo>
                <a:lnTo>
                  <a:pt x="698500" y="349250"/>
                </a:lnTo>
                <a:lnTo>
                  <a:pt x="695312" y="301853"/>
                </a:lnTo>
                <a:lnTo>
                  <a:pt x="686026" y="256395"/>
                </a:lnTo>
                <a:lnTo>
                  <a:pt x="671058" y="213294"/>
                </a:lnTo>
                <a:lnTo>
                  <a:pt x="650823" y="172964"/>
                </a:lnTo>
                <a:lnTo>
                  <a:pt x="625737" y="135822"/>
                </a:lnTo>
                <a:lnTo>
                  <a:pt x="596217" y="102282"/>
                </a:lnTo>
                <a:lnTo>
                  <a:pt x="562677" y="72762"/>
                </a:lnTo>
                <a:lnTo>
                  <a:pt x="525535" y="47676"/>
                </a:lnTo>
                <a:lnTo>
                  <a:pt x="485205" y="27441"/>
                </a:lnTo>
                <a:lnTo>
                  <a:pt x="442104" y="12473"/>
                </a:lnTo>
                <a:lnTo>
                  <a:pt x="396646" y="3187"/>
                </a:lnTo>
                <a:lnTo>
                  <a:pt x="3492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247515" y="1955672"/>
            <a:ext cx="356235" cy="288290"/>
          </a:xfrm>
          <a:custGeom>
            <a:avLst/>
            <a:gdLst/>
            <a:ahLst/>
            <a:cxnLst/>
            <a:rect l="l" t="t" r="r" b="b"/>
            <a:pathLst>
              <a:path w="356235" h="288289">
                <a:moveTo>
                  <a:pt x="13335" y="99313"/>
                </a:moveTo>
                <a:lnTo>
                  <a:pt x="13335" y="102615"/>
                </a:lnTo>
                <a:lnTo>
                  <a:pt x="18020" y="126472"/>
                </a:lnTo>
                <a:lnTo>
                  <a:pt x="30813" y="147256"/>
                </a:lnTo>
                <a:lnTo>
                  <a:pt x="49821" y="163087"/>
                </a:lnTo>
                <a:lnTo>
                  <a:pt x="73151" y="172085"/>
                </a:lnTo>
                <a:lnTo>
                  <a:pt x="66548" y="175387"/>
                </a:lnTo>
                <a:lnTo>
                  <a:pt x="40005" y="175387"/>
                </a:lnTo>
                <a:lnTo>
                  <a:pt x="50365" y="194343"/>
                </a:lnTo>
                <a:lnTo>
                  <a:pt x="65738" y="210169"/>
                </a:lnTo>
                <a:lnTo>
                  <a:pt x="84849" y="221017"/>
                </a:lnTo>
                <a:lnTo>
                  <a:pt x="106425" y="225043"/>
                </a:lnTo>
                <a:lnTo>
                  <a:pt x="87270" y="238065"/>
                </a:lnTo>
                <a:lnTo>
                  <a:pt x="65293" y="247395"/>
                </a:lnTo>
                <a:lnTo>
                  <a:pt x="41435" y="253011"/>
                </a:lnTo>
                <a:lnTo>
                  <a:pt x="16637" y="254888"/>
                </a:lnTo>
                <a:lnTo>
                  <a:pt x="0" y="254888"/>
                </a:lnTo>
                <a:lnTo>
                  <a:pt x="24181" y="268406"/>
                </a:lnTo>
                <a:lnTo>
                  <a:pt x="51149" y="278828"/>
                </a:lnTo>
                <a:lnTo>
                  <a:pt x="79974" y="285535"/>
                </a:lnTo>
                <a:lnTo>
                  <a:pt x="109727" y="287909"/>
                </a:lnTo>
                <a:lnTo>
                  <a:pt x="164283" y="281396"/>
                </a:lnTo>
                <a:lnTo>
                  <a:pt x="210920" y="263362"/>
                </a:lnTo>
                <a:lnTo>
                  <a:pt x="249467" y="236064"/>
                </a:lnTo>
                <a:lnTo>
                  <a:pt x="279749" y="201759"/>
                </a:lnTo>
                <a:lnTo>
                  <a:pt x="301594" y="162704"/>
                </a:lnTo>
                <a:lnTo>
                  <a:pt x="314828" y="121157"/>
                </a:lnTo>
                <a:lnTo>
                  <a:pt x="316099" y="109220"/>
                </a:lnTo>
                <a:lnTo>
                  <a:pt x="46609" y="109220"/>
                </a:lnTo>
                <a:lnTo>
                  <a:pt x="37195" y="108600"/>
                </a:lnTo>
                <a:lnTo>
                  <a:pt x="28733" y="106743"/>
                </a:lnTo>
                <a:lnTo>
                  <a:pt x="20891" y="103647"/>
                </a:lnTo>
                <a:lnTo>
                  <a:pt x="13335" y="99313"/>
                </a:lnTo>
                <a:close/>
              </a:path>
              <a:path w="356235" h="288289">
                <a:moveTo>
                  <a:pt x="23368" y="13208"/>
                </a:moveTo>
                <a:lnTo>
                  <a:pt x="18960" y="21207"/>
                </a:lnTo>
                <a:lnTo>
                  <a:pt x="15827" y="30146"/>
                </a:lnTo>
                <a:lnTo>
                  <a:pt x="13956" y="39729"/>
                </a:lnTo>
                <a:lnTo>
                  <a:pt x="13335" y="49656"/>
                </a:lnTo>
                <a:lnTo>
                  <a:pt x="15730" y="66839"/>
                </a:lnTo>
                <a:lnTo>
                  <a:pt x="22494" y="83105"/>
                </a:lnTo>
                <a:lnTo>
                  <a:pt x="32998" y="97537"/>
                </a:lnTo>
                <a:lnTo>
                  <a:pt x="46609" y="109220"/>
                </a:lnTo>
                <a:lnTo>
                  <a:pt x="316099" y="109220"/>
                </a:lnTo>
                <a:lnTo>
                  <a:pt x="318223" y="89280"/>
                </a:lnTo>
                <a:lnTo>
                  <a:pt x="176275" y="89280"/>
                </a:lnTo>
                <a:lnTo>
                  <a:pt x="130899" y="82055"/>
                </a:lnTo>
                <a:lnTo>
                  <a:pt x="89868" y="66151"/>
                </a:lnTo>
                <a:lnTo>
                  <a:pt x="53814" y="42793"/>
                </a:lnTo>
                <a:lnTo>
                  <a:pt x="23368" y="13208"/>
                </a:lnTo>
                <a:close/>
              </a:path>
              <a:path w="356235" h="288289">
                <a:moveTo>
                  <a:pt x="246125" y="0"/>
                </a:moveTo>
                <a:lnTo>
                  <a:pt x="217872" y="5316"/>
                </a:lnTo>
                <a:lnTo>
                  <a:pt x="194595" y="20240"/>
                </a:lnTo>
                <a:lnTo>
                  <a:pt x="178796" y="43237"/>
                </a:lnTo>
                <a:lnTo>
                  <a:pt x="172974" y="72771"/>
                </a:lnTo>
                <a:lnTo>
                  <a:pt x="172974" y="82676"/>
                </a:lnTo>
                <a:lnTo>
                  <a:pt x="176275" y="89280"/>
                </a:lnTo>
                <a:lnTo>
                  <a:pt x="318223" y="89280"/>
                </a:lnTo>
                <a:lnTo>
                  <a:pt x="319277" y="79375"/>
                </a:lnTo>
                <a:lnTo>
                  <a:pt x="319277" y="69468"/>
                </a:lnTo>
                <a:lnTo>
                  <a:pt x="330618" y="61469"/>
                </a:lnTo>
                <a:lnTo>
                  <a:pt x="340090" y="52530"/>
                </a:lnTo>
                <a:lnTo>
                  <a:pt x="348316" y="42925"/>
                </a:lnTo>
                <a:lnTo>
                  <a:pt x="315975" y="42925"/>
                </a:lnTo>
                <a:lnTo>
                  <a:pt x="325802" y="36270"/>
                </a:lnTo>
                <a:lnTo>
                  <a:pt x="334676" y="26828"/>
                </a:lnTo>
                <a:lnTo>
                  <a:pt x="336983" y="23113"/>
                </a:lnTo>
                <a:lnTo>
                  <a:pt x="299338" y="23113"/>
                </a:lnTo>
                <a:lnTo>
                  <a:pt x="288202" y="12537"/>
                </a:lnTo>
                <a:lnTo>
                  <a:pt x="275209" y="5365"/>
                </a:lnTo>
                <a:lnTo>
                  <a:pt x="260977" y="1289"/>
                </a:lnTo>
                <a:lnTo>
                  <a:pt x="246125" y="0"/>
                </a:lnTo>
                <a:close/>
              </a:path>
              <a:path w="356235" h="288289">
                <a:moveTo>
                  <a:pt x="355854" y="33020"/>
                </a:moveTo>
                <a:lnTo>
                  <a:pt x="345872" y="37353"/>
                </a:lnTo>
                <a:lnTo>
                  <a:pt x="335915" y="40449"/>
                </a:lnTo>
                <a:lnTo>
                  <a:pt x="325957" y="42306"/>
                </a:lnTo>
                <a:lnTo>
                  <a:pt x="315975" y="42925"/>
                </a:lnTo>
                <a:lnTo>
                  <a:pt x="348316" y="42925"/>
                </a:lnTo>
                <a:lnTo>
                  <a:pt x="355854" y="33020"/>
                </a:lnTo>
                <a:close/>
              </a:path>
              <a:path w="356235" h="288289">
                <a:moveTo>
                  <a:pt x="345948" y="3301"/>
                </a:moveTo>
                <a:lnTo>
                  <a:pt x="335379" y="10112"/>
                </a:lnTo>
                <a:lnTo>
                  <a:pt x="323881" y="15684"/>
                </a:lnTo>
                <a:lnTo>
                  <a:pt x="311765" y="20018"/>
                </a:lnTo>
                <a:lnTo>
                  <a:pt x="299338" y="23113"/>
                </a:lnTo>
                <a:lnTo>
                  <a:pt x="336983" y="23113"/>
                </a:lnTo>
                <a:lnTo>
                  <a:pt x="341693" y="15529"/>
                </a:lnTo>
                <a:lnTo>
                  <a:pt x="345948" y="33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9308972" y="1781428"/>
            <a:ext cx="1805305" cy="62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US" sz="2000" b="1" spc="-5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000" b="1" spc="-5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spc="-5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sz="2000" b="1" spc="-5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sz="2000" b="1" spc="-20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ATEX/IECEx</a:t>
            </a:r>
            <a:endParaRPr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276717" y="1748663"/>
            <a:ext cx="698500" cy="698500"/>
          </a:xfrm>
          <a:custGeom>
            <a:avLst/>
            <a:gdLst/>
            <a:ahLst/>
            <a:cxnLst/>
            <a:rect l="l" t="t" r="r" b="b"/>
            <a:pathLst>
              <a:path w="698500" h="698500">
                <a:moveTo>
                  <a:pt x="349250" y="0"/>
                </a:moveTo>
                <a:lnTo>
                  <a:pt x="301853" y="3187"/>
                </a:lnTo>
                <a:lnTo>
                  <a:pt x="256395" y="12473"/>
                </a:lnTo>
                <a:lnTo>
                  <a:pt x="213294" y="27441"/>
                </a:lnTo>
                <a:lnTo>
                  <a:pt x="172964" y="47676"/>
                </a:lnTo>
                <a:lnTo>
                  <a:pt x="135822" y="72762"/>
                </a:lnTo>
                <a:lnTo>
                  <a:pt x="102282" y="102282"/>
                </a:lnTo>
                <a:lnTo>
                  <a:pt x="72762" y="135822"/>
                </a:lnTo>
                <a:lnTo>
                  <a:pt x="47676" y="172964"/>
                </a:lnTo>
                <a:lnTo>
                  <a:pt x="27441" y="213294"/>
                </a:lnTo>
                <a:lnTo>
                  <a:pt x="12473" y="256395"/>
                </a:lnTo>
                <a:lnTo>
                  <a:pt x="3187" y="301853"/>
                </a:lnTo>
                <a:lnTo>
                  <a:pt x="0" y="349250"/>
                </a:lnTo>
                <a:lnTo>
                  <a:pt x="3187" y="396646"/>
                </a:lnTo>
                <a:lnTo>
                  <a:pt x="12473" y="442104"/>
                </a:lnTo>
                <a:lnTo>
                  <a:pt x="27441" y="485205"/>
                </a:lnTo>
                <a:lnTo>
                  <a:pt x="47676" y="525535"/>
                </a:lnTo>
                <a:lnTo>
                  <a:pt x="72762" y="562677"/>
                </a:lnTo>
                <a:lnTo>
                  <a:pt x="102282" y="596217"/>
                </a:lnTo>
                <a:lnTo>
                  <a:pt x="135822" y="625737"/>
                </a:lnTo>
                <a:lnTo>
                  <a:pt x="172964" y="650823"/>
                </a:lnTo>
                <a:lnTo>
                  <a:pt x="213294" y="671058"/>
                </a:lnTo>
                <a:lnTo>
                  <a:pt x="256395" y="686026"/>
                </a:lnTo>
                <a:lnTo>
                  <a:pt x="301853" y="695312"/>
                </a:lnTo>
                <a:lnTo>
                  <a:pt x="349250" y="698500"/>
                </a:lnTo>
                <a:lnTo>
                  <a:pt x="396646" y="695312"/>
                </a:lnTo>
                <a:lnTo>
                  <a:pt x="442104" y="686026"/>
                </a:lnTo>
                <a:lnTo>
                  <a:pt x="485205" y="671058"/>
                </a:lnTo>
                <a:lnTo>
                  <a:pt x="525535" y="650823"/>
                </a:lnTo>
                <a:lnTo>
                  <a:pt x="562677" y="625737"/>
                </a:lnTo>
                <a:lnTo>
                  <a:pt x="596217" y="596217"/>
                </a:lnTo>
                <a:lnTo>
                  <a:pt x="625737" y="562677"/>
                </a:lnTo>
                <a:lnTo>
                  <a:pt x="650823" y="525535"/>
                </a:lnTo>
                <a:lnTo>
                  <a:pt x="671058" y="485205"/>
                </a:lnTo>
                <a:lnTo>
                  <a:pt x="686026" y="442104"/>
                </a:lnTo>
                <a:lnTo>
                  <a:pt x="695312" y="396646"/>
                </a:lnTo>
                <a:lnTo>
                  <a:pt x="698500" y="349250"/>
                </a:lnTo>
                <a:lnTo>
                  <a:pt x="695312" y="301853"/>
                </a:lnTo>
                <a:lnTo>
                  <a:pt x="686026" y="256395"/>
                </a:lnTo>
                <a:lnTo>
                  <a:pt x="671058" y="213294"/>
                </a:lnTo>
                <a:lnTo>
                  <a:pt x="650823" y="172964"/>
                </a:lnTo>
                <a:lnTo>
                  <a:pt x="625737" y="135822"/>
                </a:lnTo>
                <a:lnTo>
                  <a:pt x="596217" y="102282"/>
                </a:lnTo>
                <a:lnTo>
                  <a:pt x="562677" y="72762"/>
                </a:lnTo>
                <a:lnTo>
                  <a:pt x="525535" y="47676"/>
                </a:lnTo>
                <a:lnTo>
                  <a:pt x="485205" y="27441"/>
                </a:lnTo>
                <a:lnTo>
                  <a:pt x="442104" y="12473"/>
                </a:lnTo>
                <a:lnTo>
                  <a:pt x="396646" y="3187"/>
                </a:lnTo>
                <a:lnTo>
                  <a:pt x="3492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590406" y="1910841"/>
            <a:ext cx="71755" cy="361950"/>
          </a:xfrm>
          <a:custGeom>
            <a:avLst/>
            <a:gdLst/>
            <a:ahLst/>
            <a:cxnLst/>
            <a:rect l="l" t="t" r="r" b="b"/>
            <a:pathLst>
              <a:path w="71754" h="361950">
                <a:moveTo>
                  <a:pt x="35814" y="0"/>
                </a:moveTo>
                <a:lnTo>
                  <a:pt x="21699" y="2778"/>
                </a:lnTo>
                <a:lnTo>
                  <a:pt x="10334" y="10413"/>
                </a:lnTo>
                <a:lnTo>
                  <a:pt x="2756" y="21859"/>
                </a:lnTo>
                <a:lnTo>
                  <a:pt x="0" y="36068"/>
                </a:lnTo>
                <a:lnTo>
                  <a:pt x="0" y="325882"/>
                </a:lnTo>
                <a:lnTo>
                  <a:pt x="2756" y="340036"/>
                </a:lnTo>
                <a:lnTo>
                  <a:pt x="10334" y="351488"/>
                </a:lnTo>
                <a:lnTo>
                  <a:pt x="21699" y="359154"/>
                </a:lnTo>
                <a:lnTo>
                  <a:pt x="35814" y="361950"/>
                </a:lnTo>
                <a:lnTo>
                  <a:pt x="49446" y="359154"/>
                </a:lnTo>
                <a:lnTo>
                  <a:pt x="60864" y="351488"/>
                </a:lnTo>
                <a:lnTo>
                  <a:pt x="68710" y="340036"/>
                </a:lnTo>
                <a:lnTo>
                  <a:pt x="71627" y="325882"/>
                </a:lnTo>
                <a:lnTo>
                  <a:pt x="71627" y="36068"/>
                </a:lnTo>
                <a:lnTo>
                  <a:pt x="68710" y="21859"/>
                </a:lnTo>
                <a:lnTo>
                  <a:pt x="60864" y="10413"/>
                </a:lnTo>
                <a:lnTo>
                  <a:pt x="49446" y="2778"/>
                </a:lnTo>
                <a:lnTo>
                  <a:pt x="358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485251" y="2131694"/>
            <a:ext cx="71120" cy="141605"/>
          </a:xfrm>
          <a:custGeom>
            <a:avLst/>
            <a:gdLst/>
            <a:ahLst/>
            <a:cxnLst/>
            <a:rect l="l" t="t" r="r" b="b"/>
            <a:pathLst>
              <a:path w="71120" h="141605">
                <a:moveTo>
                  <a:pt x="36068" y="0"/>
                </a:moveTo>
                <a:lnTo>
                  <a:pt x="21859" y="2778"/>
                </a:lnTo>
                <a:lnTo>
                  <a:pt x="10414" y="10413"/>
                </a:lnTo>
                <a:lnTo>
                  <a:pt x="2778" y="21859"/>
                </a:lnTo>
                <a:lnTo>
                  <a:pt x="0" y="36067"/>
                </a:lnTo>
                <a:lnTo>
                  <a:pt x="0" y="104901"/>
                </a:lnTo>
                <a:lnTo>
                  <a:pt x="2778" y="119129"/>
                </a:lnTo>
                <a:lnTo>
                  <a:pt x="10414" y="130619"/>
                </a:lnTo>
                <a:lnTo>
                  <a:pt x="21859" y="138299"/>
                </a:lnTo>
                <a:lnTo>
                  <a:pt x="36068" y="141096"/>
                </a:lnTo>
                <a:lnTo>
                  <a:pt x="49541" y="138299"/>
                </a:lnTo>
                <a:lnTo>
                  <a:pt x="60610" y="130619"/>
                </a:lnTo>
                <a:lnTo>
                  <a:pt x="68107" y="119129"/>
                </a:lnTo>
                <a:lnTo>
                  <a:pt x="70866" y="104901"/>
                </a:lnTo>
                <a:lnTo>
                  <a:pt x="70866" y="36067"/>
                </a:lnTo>
                <a:lnTo>
                  <a:pt x="68107" y="21859"/>
                </a:lnTo>
                <a:lnTo>
                  <a:pt x="60610" y="10413"/>
                </a:lnTo>
                <a:lnTo>
                  <a:pt x="49541" y="2778"/>
                </a:lnTo>
                <a:lnTo>
                  <a:pt x="360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696197" y="2027173"/>
            <a:ext cx="71755" cy="245745"/>
          </a:xfrm>
          <a:custGeom>
            <a:avLst/>
            <a:gdLst/>
            <a:ahLst/>
            <a:cxnLst/>
            <a:rect l="l" t="t" r="r" b="b"/>
            <a:pathLst>
              <a:path w="71754" h="245744">
                <a:moveTo>
                  <a:pt x="35813" y="0"/>
                </a:moveTo>
                <a:lnTo>
                  <a:pt x="21752" y="2778"/>
                </a:lnTo>
                <a:lnTo>
                  <a:pt x="10382" y="10413"/>
                </a:lnTo>
                <a:lnTo>
                  <a:pt x="2774" y="21859"/>
                </a:lnTo>
                <a:lnTo>
                  <a:pt x="0" y="36067"/>
                </a:lnTo>
                <a:lnTo>
                  <a:pt x="0" y="209550"/>
                </a:lnTo>
                <a:lnTo>
                  <a:pt x="2774" y="223758"/>
                </a:lnTo>
                <a:lnTo>
                  <a:pt x="10382" y="235203"/>
                </a:lnTo>
                <a:lnTo>
                  <a:pt x="21752" y="242839"/>
                </a:lnTo>
                <a:lnTo>
                  <a:pt x="35813" y="245617"/>
                </a:lnTo>
                <a:lnTo>
                  <a:pt x="49446" y="242839"/>
                </a:lnTo>
                <a:lnTo>
                  <a:pt x="60864" y="235203"/>
                </a:lnTo>
                <a:lnTo>
                  <a:pt x="68710" y="223758"/>
                </a:lnTo>
                <a:lnTo>
                  <a:pt x="71627" y="209550"/>
                </a:lnTo>
                <a:lnTo>
                  <a:pt x="71627" y="36067"/>
                </a:lnTo>
                <a:lnTo>
                  <a:pt x="68710" y="21859"/>
                </a:lnTo>
                <a:lnTo>
                  <a:pt x="60864" y="10413"/>
                </a:lnTo>
                <a:lnTo>
                  <a:pt x="49446" y="2778"/>
                </a:lnTo>
                <a:lnTo>
                  <a:pt x="358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9286493" y="4085463"/>
            <a:ext cx="1871345" cy="62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IVS,</a:t>
            </a:r>
            <a:endParaRPr sz="200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en-US" sz="2000" b="1" spc="-2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spc="-2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spc="-2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000" b="1" spc="-20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spc="-20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endParaRPr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276717" y="4039108"/>
            <a:ext cx="698500" cy="698500"/>
          </a:xfrm>
          <a:custGeom>
            <a:avLst/>
            <a:gdLst/>
            <a:ahLst/>
            <a:cxnLst/>
            <a:rect l="l" t="t" r="r" b="b"/>
            <a:pathLst>
              <a:path w="698500" h="698500">
                <a:moveTo>
                  <a:pt x="349250" y="0"/>
                </a:moveTo>
                <a:lnTo>
                  <a:pt x="301853" y="3190"/>
                </a:lnTo>
                <a:lnTo>
                  <a:pt x="256395" y="12482"/>
                </a:lnTo>
                <a:lnTo>
                  <a:pt x="213294" y="27459"/>
                </a:lnTo>
                <a:lnTo>
                  <a:pt x="172964" y="47704"/>
                </a:lnTo>
                <a:lnTo>
                  <a:pt x="135822" y="72800"/>
                </a:lnTo>
                <a:lnTo>
                  <a:pt x="102282" y="102330"/>
                </a:lnTo>
                <a:lnTo>
                  <a:pt x="72762" y="135876"/>
                </a:lnTo>
                <a:lnTo>
                  <a:pt x="47676" y="173021"/>
                </a:lnTo>
                <a:lnTo>
                  <a:pt x="27441" y="213348"/>
                </a:lnTo>
                <a:lnTo>
                  <a:pt x="12473" y="256440"/>
                </a:lnTo>
                <a:lnTo>
                  <a:pt x="3187" y="301879"/>
                </a:lnTo>
                <a:lnTo>
                  <a:pt x="0" y="349250"/>
                </a:lnTo>
                <a:lnTo>
                  <a:pt x="3187" y="396646"/>
                </a:lnTo>
                <a:lnTo>
                  <a:pt x="12473" y="442104"/>
                </a:lnTo>
                <a:lnTo>
                  <a:pt x="27441" y="485205"/>
                </a:lnTo>
                <a:lnTo>
                  <a:pt x="47676" y="525535"/>
                </a:lnTo>
                <a:lnTo>
                  <a:pt x="72762" y="562677"/>
                </a:lnTo>
                <a:lnTo>
                  <a:pt x="102282" y="596217"/>
                </a:lnTo>
                <a:lnTo>
                  <a:pt x="135822" y="625737"/>
                </a:lnTo>
                <a:lnTo>
                  <a:pt x="172964" y="650823"/>
                </a:lnTo>
                <a:lnTo>
                  <a:pt x="213294" y="671058"/>
                </a:lnTo>
                <a:lnTo>
                  <a:pt x="256395" y="686026"/>
                </a:lnTo>
                <a:lnTo>
                  <a:pt x="301853" y="695312"/>
                </a:lnTo>
                <a:lnTo>
                  <a:pt x="349250" y="698500"/>
                </a:lnTo>
                <a:lnTo>
                  <a:pt x="396646" y="695312"/>
                </a:lnTo>
                <a:lnTo>
                  <a:pt x="442104" y="686026"/>
                </a:lnTo>
                <a:lnTo>
                  <a:pt x="485205" y="671058"/>
                </a:lnTo>
                <a:lnTo>
                  <a:pt x="525535" y="650823"/>
                </a:lnTo>
                <a:lnTo>
                  <a:pt x="562677" y="625737"/>
                </a:lnTo>
                <a:lnTo>
                  <a:pt x="596217" y="596217"/>
                </a:lnTo>
                <a:lnTo>
                  <a:pt x="625737" y="562677"/>
                </a:lnTo>
                <a:lnTo>
                  <a:pt x="650823" y="525535"/>
                </a:lnTo>
                <a:lnTo>
                  <a:pt x="671058" y="485205"/>
                </a:lnTo>
                <a:lnTo>
                  <a:pt x="686026" y="442104"/>
                </a:lnTo>
                <a:lnTo>
                  <a:pt x="695312" y="396646"/>
                </a:lnTo>
                <a:lnTo>
                  <a:pt x="698500" y="349250"/>
                </a:lnTo>
                <a:lnTo>
                  <a:pt x="695312" y="301879"/>
                </a:lnTo>
                <a:lnTo>
                  <a:pt x="686026" y="256440"/>
                </a:lnTo>
                <a:lnTo>
                  <a:pt x="671058" y="213348"/>
                </a:lnTo>
                <a:lnTo>
                  <a:pt x="650823" y="173021"/>
                </a:lnTo>
                <a:lnTo>
                  <a:pt x="625737" y="135876"/>
                </a:lnTo>
                <a:lnTo>
                  <a:pt x="596217" y="102330"/>
                </a:lnTo>
                <a:lnTo>
                  <a:pt x="562677" y="72800"/>
                </a:lnTo>
                <a:lnTo>
                  <a:pt x="525535" y="47704"/>
                </a:lnTo>
                <a:lnTo>
                  <a:pt x="485205" y="27459"/>
                </a:lnTo>
                <a:lnTo>
                  <a:pt x="442104" y="12482"/>
                </a:lnTo>
                <a:lnTo>
                  <a:pt x="396646" y="3190"/>
                </a:lnTo>
                <a:lnTo>
                  <a:pt x="3492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555101" y="4344415"/>
            <a:ext cx="38735" cy="39370"/>
          </a:xfrm>
          <a:custGeom>
            <a:avLst/>
            <a:gdLst/>
            <a:ahLst/>
            <a:cxnLst/>
            <a:rect l="l" t="t" r="r" b="b"/>
            <a:pathLst>
              <a:path w="38734" h="39370">
                <a:moveTo>
                  <a:pt x="19176" y="0"/>
                </a:moveTo>
                <a:lnTo>
                  <a:pt x="11840" y="1573"/>
                </a:lnTo>
                <a:lnTo>
                  <a:pt x="5730" y="5826"/>
                </a:lnTo>
                <a:lnTo>
                  <a:pt x="1549" y="12055"/>
                </a:lnTo>
                <a:lnTo>
                  <a:pt x="0" y="19557"/>
                </a:lnTo>
                <a:lnTo>
                  <a:pt x="1549" y="27134"/>
                </a:lnTo>
                <a:lnTo>
                  <a:pt x="5730" y="33400"/>
                </a:lnTo>
                <a:lnTo>
                  <a:pt x="11840" y="37667"/>
                </a:lnTo>
                <a:lnTo>
                  <a:pt x="19176" y="39242"/>
                </a:lnTo>
                <a:lnTo>
                  <a:pt x="26566" y="37667"/>
                </a:lnTo>
                <a:lnTo>
                  <a:pt x="30853" y="34670"/>
                </a:lnTo>
                <a:lnTo>
                  <a:pt x="11810" y="34670"/>
                </a:lnTo>
                <a:lnTo>
                  <a:pt x="4445" y="27177"/>
                </a:lnTo>
                <a:lnTo>
                  <a:pt x="4445" y="10540"/>
                </a:lnTo>
                <a:lnTo>
                  <a:pt x="11810" y="4571"/>
                </a:lnTo>
                <a:lnTo>
                  <a:pt x="30870" y="4571"/>
                </a:lnTo>
                <a:lnTo>
                  <a:pt x="26566" y="1573"/>
                </a:lnTo>
                <a:lnTo>
                  <a:pt x="19176" y="0"/>
                </a:lnTo>
                <a:close/>
              </a:path>
              <a:path w="38734" h="39370">
                <a:moveTo>
                  <a:pt x="30870" y="4571"/>
                </a:moveTo>
                <a:lnTo>
                  <a:pt x="28067" y="4571"/>
                </a:lnTo>
                <a:lnTo>
                  <a:pt x="34035" y="10540"/>
                </a:lnTo>
                <a:lnTo>
                  <a:pt x="34035" y="27177"/>
                </a:lnTo>
                <a:lnTo>
                  <a:pt x="28067" y="34670"/>
                </a:lnTo>
                <a:lnTo>
                  <a:pt x="30853" y="34670"/>
                </a:lnTo>
                <a:lnTo>
                  <a:pt x="32670" y="33400"/>
                </a:lnTo>
                <a:lnTo>
                  <a:pt x="36822" y="27134"/>
                </a:lnTo>
                <a:lnTo>
                  <a:pt x="38353" y="19557"/>
                </a:lnTo>
                <a:lnTo>
                  <a:pt x="36822" y="12055"/>
                </a:lnTo>
                <a:lnTo>
                  <a:pt x="32670" y="5826"/>
                </a:lnTo>
                <a:lnTo>
                  <a:pt x="30870" y="45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641333" y="4319142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25400" y="0"/>
                </a:moveTo>
                <a:lnTo>
                  <a:pt x="7493" y="0"/>
                </a:lnTo>
                <a:lnTo>
                  <a:pt x="0" y="7492"/>
                </a:lnTo>
                <a:lnTo>
                  <a:pt x="0" y="25399"/>
                </a:lnTo>
                <a:lnTo>
                  <a:pt x="7493" y="32892"/>
                </a:lnTo>
                <a:lnTo>
                  <a:pt x="25400" y="32892"/>
                </a:lnTo>
                <a:lnTo>
                  <a:pt x="32766" y="25399"/>
                </a:lnTo>
                <a:lnTo>
                  <a:pt x="11938" y="25399"/>
                </a:lnTo>
                <a:lnTo>
                  <a:pt x="7493" y="20954"/>
                </a:lnTo>
                <a:lnTo>
                  <a:pt x="7493" y="11937"/>
                </a:lnTo>
                <a:lnTo>
                  <a:pt x="11938" y="7492"/>
                </a:lnTo>
                <a:lnTo>
                  <a:pt x="32766" y="7492"/>
                </a:lnTo>
                <a:lnTo>
                  <a:pt x="25400" y="0"/>
                </a:lnTo>
                <a:close/>
              </a:path>
              <a:path w="33020" h="33020">
                <a:moveTo>
                  <a:pt x="32766" y="7492"/>
                </a:moveTo>
                <a:lnTo>
                  <a:pt x="20827" y="7492"/>
                </a:lnTo>
                <a:lnTo>
                  <a:pt x="25400" y="11937"/>
                </a:lnTo>
                <a:lnTo>
                  <a:pt x="25400" y="20954"/>
                </a:lnTo>
                <a:lnTo>
                  <a:pt x="20827" y="25399"/>
                </a:lnTo>
                <a:lnTo>
                  <a:pt x="32766" y="25399"/>
                </a:lnTo>
                <a:lnTo>
                  <a:pt x="32766" y="74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563864" y="4353940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382" y="0"/>
                </a:moveTo>
                <a:lnTo>
                  <a:pt x="4444" y="0"/>
                </a:lnTo>
                <a:lnTo>
                  <a:pt x="0" y="4444"/>
                </a:lnTo>
                <a:lnTo>
                  <a:pt x="0" y="16382"/>
                </a:lnTo>
                <a:lnTo>
                  <a:pt x="4444" y="20827"/>
                </a:lnTo>
                <a:lnTo>
                  <a:pt x="16382" y="20827"/>
                </a:lnTo>
                <a:lnTo>
                  <a:pt x="20827" y="16382"/>
                </a:lnTo>
                <a:lnTo>
                  <a:pt x="20827" y="14858"/>
                </a:lnTo>
                <a:lnTo>
                  <a:pt x="7492" y="14858"/>
                </a:lnTo>
                <a:lnTo>
                  <a:pt x="5968" y="13334"/>
                </a:lnTo>
                <a:lnTo>
                  <a:pt x="5968" y="7365"/>
                </a:lnTo>
                <a:lnTo>
                  <a:pt x="7492" y="4444"/>
                </a:lnTo>
                <a:lnTo>
                  <a:pt x="20827" y="4444"/>
                </a:lnTo>
                <a:lnTo>
                  <a:pt x="16382" y="0"/>
                </a:lnTo>
                <a:close/>
              </a:path>
              <a:path w="20954" h="20954">
                <a:moveTo>
                  <a:pt x="20827" y="4444"/>
                </a:moveTo>
                <a:lnTo>
                  <a:pt x="13461" y="4444"/>
                </a:lnTo>
                <a:lnTo>
                  <a:pt x="16382" y="7365"/>
                </a:lnTo>
                <a:lnTo>
                  <a:pt x="16382" y="13334"/>
                </a:lnTo>
                <a:lnTo>
                  <a:pt x="13461" y="14858"/>
                </a:lnTo>
                <a:lnTo>
                  <a:pt x="20827" y="14858"/>
                </a:lnTo>
                <a:lnTo>
                  <a:pt x="20827" y="44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624951" y="4302633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40" h="66039">
                <a:moveTo>
                  <a:pt x="32766" y="0"/>
                </a:moveTo>
                <a:lnTo>
                  <a:pt x="20145" y="2621"/>
                </a:lnTo>
                <a:lnTo>
                  <a:pt x="9715" y="9731"/>
                </a:lnTo>
                <a:lnTo>
                  <a:pt x="2619" y="20198"/>
                </a:lnTo>
                <a:lnTo>
                  <a:pt x="0" y="32893"/>
                </a:lnTo>
                <a:lnTo>
                  <a:pt x="2619" y="45640"/>
                </a:lnTo>
                <a:lnTo>
                  <a:pt x="9715" y="56102"/>
                </a:lnTo>
                <a:lnTo>
                  <a:pt x="20145" y="63182"/>
                </a:lnTo>
                <a:lnTo>
                  <a:pt x="32766" y="65786"/>
                </a:lnTo>
                <a:lnTo>
                  <a:pt x="45440" y="63182"/>
                </a:lnTo>
                <a:lnTo>
                  <a:pt x="52638" y="58293"/>
                </a:lnTo>
                <a:lnTo>
                  <a:pt x="32766" y="58293"/>
                </a:lnTo>
                <a:lnTo>
                  <a:pt x="23191" y="56217"/>
                </a:lnTo>
                <a:lnTo>
                  <a:pt x="15128" y="50641"/>
                </a:lnTo>
                <a:lnTo>
                  <a:pt x="9566" y="42541"/>
                </a:lnTo>
                <a:lnTo>
                  <a:pt x="7493" y="32893"/>
                </a:lnTo>
                <a:lnTo>
                  <a:pt x="9566" y="23483"/>
                </a:lnTo>
                <a:lnTo>
                  <a:pt x="15128" y="15906"/>
                </a:lnTo>
                <a:lnTo>
                  <a:pt x="23191" y="10854"/>
                </a:lnTo>
                <a:lnTo>
                  <a:pt x="32766" y="9017"/>
                </a:lnTo>
                <a:lnTo>
                  <a:pt x="54816" y="9017"/>
                </a:lnTo>
                <a:lnTo>
                  <a:pt x="45440" y="2621"/>
                </a:lnTo>
                <a:lnTo>
                  <a:pt x="32766" y="0"/>
                </a:lnTo>
                <a:close/>
              </a:path>
              <a:path w="66040" h="66039">
                <a:moveTo>
                  <a:pt x="54816" y="9017"/>
                </a:moveTo>
                <a:lnTo>
                  <a:pt x="32766" y="9017"/>
                </a:lnTo>
                <a:lnTo>
                  <a:pt x="42414" y="10854"/>
                </a:lnTo>
                <a:lnTo>
                  <a:pt x="50514" y="15906"/>
                </a:lnTo>
                <a:lnTo>
                  <a:pt x="56090" y="23483"/>
                </a:lnTo>
                <a:lnTo>
                  <a:pt x="58166" y="32893"/>
                </a:lnTo>
                <a:lnTo>
                  <a:pt x="56090" y="42541"/>
                </a:lnTo>
                <a:lnTo>
                  <a:pt x="50514" y="50641"/>
                </a:lnTo>
                <a:lnTo>
                  <a:pt x="42414" y="56217"/>
                </a:lnTo>
                <a:lnTo>
                  <a:pt x="32766" y="58293"/>
                </a:lnTo>
                <a:lnTo>
                  <a:pt x="52638" y="58293"/>
                </a:lnTo>
                <a:lnTo>
                  <a:pt x="55864" y="56102"/>
                </a:lnTo>
                <a:lnTo>
                  <a:pt x="62930" y="45640"/>
                </a:lnTo>
                <a:lnTo>
                  <a:pt x="65531" y="32893"/>
                </a:lnTo>
                <a:lnTo>
                  <a:pt x="62930" y="20198"/>
                </a:lnTo>
                <a:lnTo>
                  <a:pt x="55864" y="9731"/>
                </a:lnTo>
                <a:lnTo>
                  <a:pt x="54816" y="90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508492" y="4231258"/>
            <a:ext cx="258445" cy="304800"/>
          </a:xfrm>
          <a:custGeom>
            <a:avLst/>
            <a:gdLst/>
            <a:ahLst/>
            <a:cxnLst/>
            <a:rect l="l" t="t" r="r" b="b"/>
            <a:pathLst>
              <a:path w="258445" h="304800">
                <a:moveTo>
                  <a:pt x="116331" y="0"/>
                </a:moveTo>
                <a:lnTo>
                  <a:pt x="71098" y="8372"/>
                </a:lnTo>
                <a:lnTo>
                  <a:pt x="34115" y="31162"/>
                </a:lnTo>
                <a:lnTo>
                  <a:pt x="9157" y="64883"/>
                </a:lnTo>
                <a:lnTo>
                  <a:pt x="0" y="106044"/>
                </a:lnTo>
                <a:lnTo>
                  <a:pt x="0" y="115062"/>
                </a:lnTo>
                <a:lnTo>
                  <a:pt x="1524" y="117982"/>
                </a:lnTo>
                <a:lnTo>
                  <a:pt x="3048" y="138082"/>
                </a:lnTo>
                <a:lnTo>
                  <a:pt x="8191" y="160004"/>
                </a:lnTo>
                <a:lnTo>
                  <a:pt x="17811" y="183330"/>
                </a:lnTo>
                <a:lnTo>
                  <a:pt x="32765" y="207644"/>
                </a:lnTo>
                <a:lnTo>
                  <a:pt x="36665" y="218199"/>
                </a:lnTo>
                <a:lnTo>
                  <a:pt x="40433" y="243887"/>
                </a:lnTo>
                <a:lnTo>
                  <a:pt x="32176" y="275742"/>
                </a:lnTo>
                <a:lnTo>
                  <a:pt x="0" y="304800"/>
                </a:lnTo>
                <a:lnTo>
                  <a:pt x="141731" y="304800"/>
                </a:lnTo>
                <a:lnTo>
                  <a:pt x="143615" y="298251"/>
                </a:lnTo>
                <a:lnTo>
                  <a:pt x="148986" y="283844"/>
                </a:lnTo>
                <a:lnTo>
                  <a:pt x="157430" y="269438"/>
                </a:lnTo>
                <a:lnTo>
                  <a:pt x="168528" y="262889"/>
                </a:lnTo>
                <a:lnTo>
                  <a:pt x="219201" y="262889"/>
                </a:lnTo>
                <a:lnTo>
                  <a:pt x="224125" y="256589"/>
                </a:lnTo>
                <a:lnTo>
                  <a:pt x="224678" y="247062"/>
                </a:lnTo>
                <a:lnTo>
                  <a:pt x="223256" y="238369"/>
                </a:lnTo>
                <a:lnTo>
                  <a:pt x="222250" y="234569"/>
                </a:lnTo>
                <a:lnTo>
                  <a:pt x="228218" y="231520"/>
                </a:lnTo>
                <a:lnTo>
                  <a:pt x="232663" y="228600"/>
                </a:lnTo>
                <a:lnTo>
                  <a:pt x="232663" y="221106"/>
                </a:lnTo>
                <a:lnTo>
                  <a:pt x="226694" y="218058"/>
                </a:lnTo>
                <a:lnTo>
                  <a:pt x="217804" y="216662"/>
                </a:lnTo>
                <a:lnTo>
                  <a:pt x="228218" y="216662"/>
                </a:lnTo>
                <a:lnTo>
                  <a:pt x="232663" y="213613"/>
                </a:lnTo>
                <a:lnTo>
                  <a:pt x="232663" y="206120"/>
                </a:lnTo>
                <a:lnTo>
                  <a:pt x="231139" y="206120"/>
                </a:lnTo>
                <a:lnTo>
                  <a:pt x="232739" y="200277"/>
                </a:lnTo>
                <a:lnTo>
                  <a:pt x="234886" y="191754"/>
                </a:lnTo>
                <a:lnTo>
                  <a:pt x="237033" y="184064"/>
                </a:lnTo>
                <a:lnTo>
                  <a:pt x="238632" y="180720"/>
                </a:lnTo>
                <a:lnTo>
                  <a:pt x="254777" y="177166"/>
                </a:lnTo>
                <a:lnTo>
                  <a:pt x="258349" y="172196"/>
                </a:lnTo>
                <a:lnTo>
                  <a:pt x="255777" y="167772"/>
                </a:lnTo>
                <a:lnTo>
                  <a:pt x="253491" y="165862"/>
                </a:lnTo>
                <a:lnTo>
                  <a:pt x="251921" y="164337"/>
                </a:lnTo>
                <a:lnTo>
                  <a:pt x="59689" y="164337"/>
                </a:lnTo>
                <a:lnTo>
                  <a:pt x="59689" y="159892"/>
                </a:lnTo>
                <a:lnTo>
                  <a:pt x="47751" y="159892"/>
                </a:lnTo>
                <a:lnTo>
                  <a:pt x="38734" y="152400"/>
                </a:lnTo>
                <a:lnTo>
                  <a:pt x="41782" y="147954"/>
                </a:lnTo>
                <a:lnTo>
                  <a:pt x="38734" y="141858"/>
                </a:lnTo>
                <a:lnTo>
                  <a:pt x="38734" y="138937"/>
                </a:lnTo>
                <a:lnTo>
                  <a:pt x="32765" y="138937"/>
                </a:lnTo>
                <a:lnTo>
                  <a:pt x="32765" y="127000"/>
                </a:lnTo>
                <a:lnTo>
                  <a:pt x="38734" y="127000"/>
                </a:lnTo>
                <a:lnTo>
                  <a:pt x="38734" y="123951"/>
                </a:lnTo>
                <a:lnTo>
                  <a:pt x="40258" y="121031"/>
                </a:lnTo>
                <a:lnTo>
                  <a:pt x="41782" y="117982"/>
                </a:lnTo>
                <a:lnTo>
                  <a:pt x="38734" y="113537"/>
                </a:lnTo>
                <a:lnTo>
                  <a:pt x="46227" y="106044"/>
                </a:lnTo>
                <a:lnTo>
                  <a:pt x="59689" y="106044"/>
                </a:lnTo>
                <a:lnTo>
                  <a:pt x="59689" y="101600"/>
                </a:lnTo>
                <a:lnTo>
                  <a:pt x="95503" y="101600"/>
                </a:lnTo>
                <a:lnTo>
                  <a:pt x="95503" y="95631"/>
                </a:lnTo>
                <a:lnTo>
                  <a:pt x="104393" y="95631"/>
                </a:lnTo>
                <a:lnTo>
                  <a:pt x="104393" y="89662"/>
                </a:lnTo>
                <a:lnTo>
                  <a:pt x="107441" y="83692"/>
                </a:lnTo>
                <a:lnTo>
                  <a:pt x="110362" y="79120"/>
                </a:lnTo>
                <a:lnTo>
                  <a:pt x="104393" y="73151"/>
                </a:lnTo>
                <a:lnTo>
                  <a:pt x="117855" y="59689"/>
                </a:lnTo>
                <a:lnTo>
                  <a:pt x="140207" y="59689"/>
                </a:lnTo>
                <a:lnTo>
                  <a:pt x="140207" y="52323"/>
                </a:lnTo>
                <a:lnTo>
                  <a:pt x="218056" y="52323"/>
                </a:lnTo>
                <a:lnTo>
                  <a:pt x="216106" y="49275"/>
                </a:lnTo>
                <a:lnTo>
                  <a:pt x="181375" y="18270"/>
                </a:lnTo>
                <a:lnTo>
                  <a:pt x="140045" y="2168"/>
                </a:lnTo>
                <a:lnTo>
                  <a:pt x="116331" y="0"/>
                </a:lnTo>
                <a:close/>
              </a:path>
              <a:path w="258445" h="304800">
                <a:moveTo>
                  <a:pt x="217804" y="262889"/>
                </a:moveTo>
                <a:lnTo>
                  <a:pt x="211835" y="262889"/>
                </a:lnTo>
                <a:lnTo>
                  <a:pt x="214756" y="264413"/>
                </a:lnTo>
                <a:lnTo>
                  <a:pt x="217804" y="262889"/>
                </a:lnTo>
                <a:close/>
              </a:path>
              <a:path w="258445" h="304800">
                <a:moveTo>
                  <a:pt x="211835" y="262889"/>
                </a:moveTo>
                <a:lnTo>
                  <a:pt x="168528" y="262889"/>
                </a:lnTo>
                <a:lnTo>
                  <a:pt x="179671" y="263104"/>
                </a:lnTo>
                <a:lnTo>
                  <a:pt x="190706" y="263461"/>
                </a:lnTo>
                <a:lnTo>
                  <a:pt x="201479" y="263532"/>
                </a:lnTo>
                <a:lnTo>
                  <a:pt x="211835" y="262889"/>
                </a:lnTo>
                <a:close/>
              </a:path>
              <a:path w="258445" h="304800">
                <a:moveTo>
                  <a:pt x="95503" y="101600"/>
                </a:moveTo>
                <a:lnTo>
                  <a:pt x="71627" y="101600"/>
                </a:lnTo>
                <a:lnTo>
                  <a:pt x="71627" y="106044"/>
                </a:lnTo>
                <a:lnTo>
                  <a:pt x="84962" y="106044"/>
                </a:lnTo>
                <a:lnTo>
                  <a:pt x="93979" y="113537"/>
                </a:lnTo>
                <a:lnTo>
                  <a:pt x="89534" y="117982"/>
                </a:lnTo>
                <a:lnTo>
                  <a:pt x="90931" y="121031"/>
                </a:lnTo>
                <a:lnTo>
                  <a:pt x="92455" y="123951"/>
                </a:lnTo>
                <a:lnTo>
                  <a:pt x="93979" y="127000"/>
                </a:lnTo>
                <a:lnTo>
                  <a:pt x="98425" y="127000"/>
                </a:lnTo>
                <a:lnTo>
                  <a:pt x="98425" y="138937"/>
                </a:lnTo>
                <a:lnTo>
                  <a:pt x="92455" y="138937"/>
                </a:lnTo>
                <a:lnTo>
                  <a:pt x="92455" y="141858"/>
                </a:lnTo>
                <a:lnTo>
                  <a:pt x="90931" y="144906"/>
                </a:lnTo>
                <a:lnTo>
                  <a:pt x="89534" y="147954"/>
                </a:lnTo>
                <a:lnTo>
                  <a:pt x="92455" y="152400"/>
                </a:lnTo>
                <a:lnTo>
                  <a:pt x="84962" y="159892"/>
                </a:lnTo>
                <a:lnTo>
                  <a:pt x="71627" y="159892"/>
                </a:lnTo>
                <a:lnTo>
                  <a:pt x="71627" y="164337"/>
                </a:lnTo>
                <a:lnTo>
                  <a:pt x="251921" y="164337"/>
                </a:lnTo>
                <a:lnTo>
                  <a:pt x="248582" y="161099"/>
                </a:lnTo>
                <a:lnTo>
                  <a:pt x="244343" y="156844"/>
                </a:lnTo>
                <a:lnTo>
                  <a:pt x="140207" y="156844"/>
                </a:lnTo>
                <a:lnTo>
                  <a:pt x="140207" y="149351"/>
                </a:lnTo>
                <a:lnTo>
                  <a:pt x="117855" y="149351"/>
                </a:lnTo>
                <a:lnTo>
                  <a:pt x="104393" y="135889"/>
                </a:lnTo>
                <a:lnTo>
                  <a:pt x="110362" y="129920"/>
                </a:lnTo>
                <a:lnTo>
                  <a:pt x="107441" y="125475"/>
                </a:lnTo>
                <a:lnTo>
                  <a:pt x="105917" y="121031"/>
                </a:lnTo>
                <a:lnTo>
                  <a:pt x="104393" y="115062"/>
                </a:lnTo>
                <a:lnTo>
                  <a:pt x="95503" y="115062"/>
                </a:lnTo>
                <a:lnTo>
                  <a:pt x="95503" y="101600"/>
                </a:lnTo>
                <a:close/>
              </a:path>
              <a:path w="258445" h="304800">
                <a:moveTo>
                  <a:pt x="50673" y="156844"/>
                </a:moveTo>
                <a:lnTo>
                  <a:pt x="47751" y="159892"/>
                </a:lnTo>
                <a:lnTo>
                  <a:pt x="56641" y="159892"/>
                </a:lnTo>
                <a:lnTo>
                  <a:pt x="53721" y="158369"/>
                </a:lnTo>
                <a:lnTo>
                  <a:pt x="50673" y="156844"/>
                </a:lnTo>
                <a:close/>
              </a:path>
              <a:path w="258445" h="304800">
                <a:moveTo>
                  <a:pt x="80517" y="156844"/>
                </a:moveTo>
                <a:lnTo>
                  <a:pt x="77597" y="158369"/>
                </a:lnTo>
                <a:lnTo>
                  <a:pt x="74549" y="159892"/>
                </a:lnTo>
                <a:lnTo>
                  <a:pt x="84962" y="159892"/>
                </a:lnTo>
                <a:lnTo>
                  <a:pt x="80517" y="156844"/>
                </a:lnTo>
                <a:close/>
              </a:path>
              <a:path w="258445" h="304800">
                <a:moveTo>
                  <a:pt x="174498" y="143382"/>
                </a:moveTo>
                <a:lnTo>
                  <a:pt x="170052" y="146431"/>
                </a:lnTo>
                <a:lnTo>
                  <a:pt x="164083" y="147954"/>
                </a:lnTo>
                <a:lnTo>
                  <a:pt x="159638" y="149351"/>
                </a:lnTo>
                <a:lnTo>
                  <a:pt x="159638" y="156844"/>
                </a:lnTo>
                <a:lnTo>
                  <a:pt x="244343" y="156844"/>
                </a:lnTo>
                <a:lnTo>
                  <a:pt x="243268" y="155765"/>
                </a:lnTo>
                <a:lnTo>
                  <a:pt x="238240" y="149860"/>
                </a:lnTo>
                <a:lnTo>
                  <a:pt x="237922" y="149351"/>
                </a:lnTo>
                <a:lnTo>
                  <a:pt x="180466" y="149351"/>
                </a:lnTo>
                <a:lnTo>
                  <a:pt x="174498" y="143382"/>
                </a:lnTo>
                <a:close/>
              </a:path>
              <a:path w="258445" h="304800">
                <a:moveTo>
                  <a:pt x="123825" y="143382"/>
                </a:moveTo>
                <a:lnTo>
                  <a:pt x="117855" y="149351"/>
                </a:lnTo>
                <a:lnTo>
                  <a:pt x="134238" y="149351"/>
                </a:lnTo>
                <a:lnTo>
                  <a:pt x="128269" y="146431"/>
                </a:lnTo>
                <a:lnTo>
                  <a:pt x="123825" y="143382"/>
                </a:lnTo>
                <a:close/>
              </a:path>
              <a:path w="258445" h="304800">
                <a:moveTo>
                  <a:pt x="222768" y="59689"/>
                </a:moveTo>
                <a:lnTo>
                  <a:pt x="180466" y="59689"/>
                </a:lnTo>
                <a:lnTo>
                  <a:pt x="193928" y="73151"/>
                </a:lnTo>
                <a:lnTo>
                  <a:pt x="187959" y="79120"/>
                </a:lnTo>
                <a:lnTo>
                  <a:pt x="190880" y="85089"/>
                </a:lnTo>
                <a:lnTo>
                  <a:pt x="193928" y="89662"/>
                </a:lnTo>
                <a:lnTo>
                  <a:pt x="193928" y="95631"/>
                </a:lnTo>
                <a:lnTo>
                  <a:pt x="202818" y="95631"/>
                </a:lnTo>
                <a:lnTo>
                  <a:pt x="202818" y="115062"/>
                </a:lnTo>
                <a:lnTo>
                  <a:pt x="193928" y="115062"/>
                </a:lnTo>
                <a:lnTo>
                  <a:pt x="192404" y="119506"/>
                </a:lnTo>
                <a:lnTo>
                  <a:pt x="190880" y="125475"/>
                </a:lnTo>
                <a:lnTo>
                  <a:pt x="187959" y="129920"/>
                </a:lnTo>
                <a:lnTo>
                  <a:pt x="193928" y="135889"/>
                </a:lnTo>
                <a:lnTo>
                  <a:pt x="180466" y="149351"/>
                </a:lnTo>
                <a:lnTo>
                  <a:pt x="237922" y="149351"/>
                </a:lnTo>
                <a:lnTo>
                  <a:pt x="234187" y="143382"/>
                </a:lnTo>
                <a:lnTo>
                  <a:pt x="231884" y="133524"/>
                </a:lnTo>
                <a:lnTo>
                  <a:pt x="232521" y="123951"/>
                </a:lnTo>
                <a:lnTo>
                  <a:pt x="233886" y="115062"/>
                </a:lnTo>
                <a:lnTo>
                  <a:pt x="234008" y="113537"/>
                </a:lnTo>
                <a:lnTo>
                  <a:pt x="228218" y="71754"/>
                </a:lnTo>
                <a:lnTo>
                  <a:pt x="222930" y="59943"/>
                </a:lnTo>
                <a:lnTo>
                  <a:pt x="222768" y="59689"/>
                </a:lnTo>
                <a:close/>
              </a:path>
              <a:path w="258445" h="304800">
                <a:moveTo>
                  <a:pt x="56641" y="106044"/>
                </a:moveTo>
                <a:lnTo>
                  <a:pt x="46227" y="106044"/>
                </a:lnTo>
                <a:lnTo>
                  <a:pt x="50673" y="109092"/>
                </a:lnTo>
                <a:lnTo>
                  <a:pt x="53721" y="107568"/>
                </a:lnTo>
                <a:lnTo>
                  <a:pt x="56641" y="106044"/>
                </a:lnTo>
                <a:close/>
              </a:path>
              <a:path w="258445" h="304800">
                <a:moveTo>
                  <a:pt x="84962" y="106044"/>
                </a:moveTo>
                <a:lnTo>
                  <a:pt x="74549" y="106044"/>
                </a:lnTo>
                <a:lnTo>
                  <a:pt x="77597" y="107568"/>
                </a:lnTo>
                <a:lnTo>
                  <a:pt x="80517" y="109092"/>
                </a:lnTo>
                <a:lnTo>
                  <a:pt x="84962" y="106044"/>
                </a:lnTo>
                <a:close/>
              </a:path>
              <a:path w="258445" h="304800">
                <a:moveTo>
                  <a:pt x="140207" y="59689"/>
                </a:moveTo>
                <a:lnTo>
                  <a:pt x="117855" y="59689"/>
                </a:lnTo>
                <a:lnTo>
                  <a:pt x="123825" y="65658"/>
                </a:lnTo>
                <a:lnTo>
                  <a:pt x="128269" y="62737"/>
                </a:lnTo>
                <a:lnTo>
                  <a:pt x="140207" y="59689"/>
                </a:lnTo>
                <a:close/>
              </a:path>
              <a:path w="258445" h="304800">
                <a:moveTo>
                  <a:pt x="218056" y="52323"/>
                </a:moveTo>
                <a:lnTo>
                  <a:pt x="159638" y="52323"/>
                </a:lnTo>
                <a:lnTo>
                  <a:pt x="159638" y="59689"/>
                </a:lnTo>
                <a:lnTo>
                  <a:pt x="164083" y="61213"/>
                </a:lnTo>
                <a:lnTo>
                  <a:pt x="170052" y="62737"/>
                </a:lnTo>
                <a:lnTo>
                  <a:pt x="174498" y="65658"/>
                </a:lnTo>
                <a:lnTo>
                  <a:pt x="180466" y="59689"/>
                </a:lnTo>
                <a:lnTo>
                  <a:pt x="222768" y="59689"/>
                </a:lnTo>
                <a:lnTo>
                  <a:pt x="218056" y="523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5050282" y="2935477"/>
            <a:ext cx="2901950" cy="62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b="1" spc="-15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000" b="1" spc="-15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spc="-15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b="1" spc="-15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spc="-15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spc="-15" dirty="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spc="-15" dirty="0" err="1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sz="2000" b="1" spc="-20" smtClean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sz="200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-40°C ~</a:t>
            </a:r>
            <a:r>
              <a:rPr sz="2000" b="1" spc="-90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dirty="0">
                <a:solidFill>
                  <a:srgbClr val="252525"/>
                </a:solidFill>
                <a:latin typeface="Times New Roman" pitchFamily="18" charset="0"/>
                <a:cs typeface="Times New Roman" pitchFamily="18" charset="0"/>
              </a:rPr>
              <a:t>60°C</a:t>
            </a:r>
            <a:endParaRPr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051427" y="2913633"/>
            <a:ext cx="698500" cy="698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396994" y="3377183"/>
            <a:ext cx="29209" cy="27305"/>
          </a:xfrm>
          <a:custGeom>
            <a:avLst/>
            <a:gdLst/>
            <a:ahLst/>
            <a:cxnLst/>
            <a:rect l="l" t="t" r="r" b="b"/>
            <a:pathLst>
              <a:path w="29210" h="27304">
                <a:moveTo>
                  <a:pt x="7619" y="0"/>
                </a:moveTo>
                <a:lnTo>
                  <a:pt x="3809" y="2539"/>
                </a:lnTo>
                <a:lnTo>
                  <a:pt x="0" y="7747"/>
                </a:lnTo>
                <a:lnTo>
                  <a:pt x="0" y="20574"/>
                </a:lnTo>
                <a:lnTo>
                  <a:pt x="6350" y="27050"/>
                </a:lnTo>
                <a:lnTo>
                  <a:pt x="22859" y="27050"/>
                </a:lnTo>
                <a:lnTo>
                  <a:pt x="26719" y="23113"/>
                </a:lnTo>
                <a:lnTo>
                  <a:pt x="19050" y="23113"/>
                </a:lnTo>
                <a:lnTo>
                  <a:pt x="12700" y="21843"/>
                </a:lnTo>
                <a:lnTo>
                  <a:pt x="7619" y="21843"/>
                </a:lnTo>
                <a:lnTo>
                  <a:pt x="3809" y="16763"/>
                </a:lnTo>
                <a:lnTo>
                  <a:pt x="5079" y="11556"/>
                </a:lnTo>
                <a:lnTo>
                  <a:pt x="5079" y="9016"/>
                </a:lnTo>
                <a:lnTo>
                  <a:pt x="6350" y="7747"/>
                </a:lnTo>
                <a:lnTo>
                  <a:pt x="7619" y="6350"/>
                </a:lnTo>
                <a:lnTo>
                  <a:pt x="7619" y="0"/>
                </a:lnTo>
                <a:close/>
              </a:path>
              <a:path w="29210" h="27304">
                <a:moveTo>
                  <a:pt x="20319" y="0"/>
                </a:moveTo>
                <a:lnTo>
                  <a:pt x="20319" y="5079"/>
                </a:lnTo>
                <a:lnTo>
                  <a:pt x="22859" y="6350"/>
                </a:lnTo>
                <a:lnTo>
                  <a:pt x="24129" y="10287"/>
                </a:lnTo>
                <a:lnTo>
                  <a:pt x="24129" y="14097"/>
                </a:lnTo>
                <a:lnTo>
                  <a:pt x="22859" y="19303"/>
                </a:lnTo>
                <a:lnTo>
                  <a:pt x="19050" y="23113"/>
                </a:lnTo>
                <a:lnTo>
                  <a:pt x="26719" y="23113"/>
                </a:lnTo>
                <a:lnTo>
                  <a:pt x="29209" y="20574"/>
                </a:lnTo>
                <a:lnTo>
                  <a:pt x="29209" y="6350"/>
                </a:lnTo>
                <a:lnTo>
                  <a:pt x="25400" y="1269"/>
                </a:lnTo>
                <a:lnTo>
                  <a:pt x="203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408296" y="3382829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407" y="0"/>
                </a:lnTo>
              </a:path>
            </a:pathLst>
          </a:custGeom>
          <a:ln w="189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345955" y="3185366"/>
            <a:ext cx="135255" cy="135255"/>
          </a:xfrm>
          <a:custGeom>
            <a:avLst/>
            <a:gdLst/>
            <a:ahLst/>
            <a:cxnLst/>
            <a:rect l="l" t="t" r="r" b="b"/>
            <a:pathLst>
              <a:path w="135254" h="135254">
                <a:moveTo>
                  <a:pt x="71660" y="0"/>
                </a:moveTo>
                <a:lnTo>
                  <a:pt x="22717" y="16430"/>
                </a:lnTo>
                <a:lnTo>
                  <a:pt x="96" y="62811"/>
                </a:lnTo>
                <a:lnTo>
                  <a:pt x="0" y="64103"/>
                </a:lnTo>
                <a:lnTo>
                  <a:pt x="3179" y="89153"/>
                </a:lnTo>
                <a:lnTo>
                  <a:pt x="16367" y="112442"/>
                </a:lnTo>
                <a:lnTo>
                  <a:pt x="37636" y="128686"/>
                </a:lnTo>
                <a:lnTo>
                  <a:pt x="62881" y="135239"/>
                </a:lnTo>
                <a:lnTo>
                  <a:pt x="88841" y="131980"/>
                </a:lnTo>
                <a:lnTo>
                  <a:pt x="112252" y="118792"/>
                </a:lnTo>
                <a:lnTo>
                  <a:pt x="117767" y="111172"/>
                </a:lnTo>
                <a:lnTo>
                  <a:pt x="63611" y="111172"/>
                </a:lnTo>
                <a:lnTo>
                  <a:pt x="63611" y="100885"/>
                </a:lnTo>
                <a:lnTo>
                  <a:pt x="55991" y="100885"/>
                </a:lnTo>
                <a:lnTo>
                  <a:pt x="48371" y="98345"/>
                </a:lnTo>
                <a:lnTo>
                  <a:pt x="44434" y="95805"/>
                </a:lnTo>
                <a:lnTo>
                  <a:pt x="47101" y="82978"/>
                </a:lnTo>
                <a:lnTo>
                  <a:pt x="76438" y="82978"/>
                </a:lnTo>
                <a:lnTo>
                  <a:pt x="76438" y="76628"/>
                </a:lnTo>
                <a:lnTo>
                  <a:pt x="72628" y="73961"/>
                </a:lnTo>
                <a:lnTo>
                  <a:pt x="65008" y="71421"/>
                </a:lnTo>
                <a:lnTo>
                  <a:pt x="56918" y="68244"/>
                </a:lnTo>
                <a:lnTo>
                  <a:pt x="50388" y="64103"/>
                </a:lnTo>
                <a:lnTo>
                  <a:pt x="46024" y="58509"/>
                </a:lnTo>
                <a:lnTo>
                  <a:pt x="44434" y="50974"/>
                </a:lnTo>
                <a:lnTo>
                  <a:pt x="45823" y="44584"/>
                </a:lnTo>
                <a:lnTo>
                  <a:pt x="49737" y="39004"/>
                </a:lnTo>
                <a:lnTo>
                  <a:pt x="55793" y="34615"/>
                </a:lnTo>
                <a:lnTo>
                  <a:pt x="63611" y="31797"/>
                </a:lnTo>
                <a:lnTo>
                  <a:pt x="63611" y="21637"/>
                </a:lnTo>
                <a:lnTo>
                  <a:pt x="116907" y="21637"/>
                </a:lnTo>
                <a:lnTo>
                  <a:pt x="96816" y="6590"/>
                </a:lnTo>
                <a:lnTo>
                  <a:pt x="71660" y="0"/>
                </a:lnTo>
                <a:close/>
              </a:path>
              <a:path w="135254" h="135254">
                <a:moveTo>
                  <a:pt x="78978" y="43354"/>
                </a:moveTo>
                <a:lnTo>
                  <a:pt x="63611" y="43354"/>
                </a:lnTo>
                <a:lnTo>
                  <a:pt x="62341" y="45894"/>
                </a:lnTo>
                <a:lnTo>
                  <a:pt x="62341" y="53514"/>
                </a:lnTo>
                <a:lnTo>
                  <a:pt x="66278" y="56054"/>
                </a:lnTo>
                <a:lnTo>
                  <a:pt x="75168" y="58721"/>
                </a:lnTo>
                <a:lnTo>
                  <a:pt x="83378" y="62811"/>
                </a:lnTo>
                <a:lnTo>
                  <a:pt x="88932" y="67627"/>
                </a:lnTo>
                <a:lnTo>
                  <a:pt x="92081" y="73419"/>
                </a:lnTo>
                <a:lnTo>
                  <a:pt x="93075" y="80438"/>
                </a:lnTo>
                <a:lnTo>
                  <a:pt x="91883" y="87006"/>
                </a:lnTo>
                <a:lnTo>
                  <a:pt x="88297" y="92884"/>
                </a:lnTo>
                <a:lnTo>
                  <a:pt x="82306" y="97333"/>
                </a:lnTo>
                <a:lnTo>
                  <a:pt x="73898" y="99615"/>
                </a:lnTo>
                <a:lnTo>
                  <a:pt x="73898" y="111172"/>
                </a:lnTo>
                <a:lnTo>
                  <a:pt x="117767" y="111172"/>
                </a:lnTo>
                <a:lnTo>
                  <a:pt x="128032" y="96988"/>
                </a:lnTo>
                <a:lnTo>
                  <a:pt x="134668" y="71802"/>
                </a:lnTo>
                <a:lnTo>
                  <a:pt x="131802" y="47164"/>
                </a:lnTo>
                <a:lnTo>
                  <a:pt x="86725" y="47164"/>
                </a:lnTo>
                <a:lnTo>
                  <a:pt x="84185" y="45894"/>
                </a:lnTo>
                <a:lnTo>
                  <a:pt x="78978" y="43354"/>
                </a:lnTo>
                <a:close/>
              </a:path>
              <a:path w="135254" h="135254">
                <a:moveTo>
                  <a:pt x="76438" y="82978"/>
                </a:moveTo>
                <a:lnTo>
                  <a:pt x="47101" y="82978"/>
                </a:lnTo>
                <a:lnTo>
                  <a:pt x="52181" y="85518"/>
                </a:lnTo>
                <a:lnTo>
                  <a:pt x="58531" y="88058"/>
                </a:lnTo>
                <a:lnTo>
                  <a:pt x="72628" y="88058"/>
                </a:lnTo>
                <a:lnTo>
                  <a:pt x="76438" y="85518"/>
                </a:lnTo>
                <a:lnTo>
                  <a:pt x="76438" y="82978"/>
                </a:lnTo>
                <a:close/>
              </a:path>
              <a:path w="135254" h="135254">
                <a:moveTo>
                  <a:pt x="116907" y="21637"/>
                </a:moveTo>
                <a:lnTo>
                  <a:pt x="73898" y="21637"/>
                </a:lnTo>
                <a:lnTo>
                  <a:pt x="73898" y="30527"/>
                </a:lnTo>
                <a:lnTo>
                  <a:pt x="81518" y="30527"/>
                </a:lnTo>
                <a:lnTo>
                  <a:pt x="86725" y="33067"/>
                </a:lnTo>
                <a:lnTo>
                  <a:pt x="90535" y="34337"/>
                </a:lnTo>
                <a:lnTo>
                  <a:pt x="86725" y="47164"/>
                </a:lnTo>
                <a:lnTo>
                  <a:pt x="131802" y="47164"/>
                </a:lnTo>
                <a:lnTo>
                  <a:pt x="131683" y="46140"/>
                </a:lnTo>
                <a:lnTo>
                  <a:pt x="118602" y="22907"/>
                </a:lnTo>
                <a:lnTo>
                  <a:pt x="116907" y="216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315333" y="3130422"/>
            <a:ext cx="196215" cy="290830"/>
          </a:xfrm>
          <a:custGeom>
            <a:avLst/>
            <a:gdLst/>
            <a:ahLst/>
            <a:cxnLst/>
            <a:rect l="l" t="t" r="r" b="b"/>
            <a:pathLst>
              <a:path w="196214" h="290829">
                <a:moveTo>
                  <a:pt x="189356" y="0"/>
                </a:moveTo>
                <a:lnTo>
                  <a:pt x="7619" y="0"/>
                </a:lnTo>
                <a:lnTo>
                  <a:pt x="0" y="7747"/>
                </a:lnTo>
                <a:lnTo>
                  <a:pt x="0" y="284099"/>
                </a:lnTo>
                <a:lnTo>
                  <a:pt x="7619" y="290575"/>
                </a:lnTo>
                <a:lnTo>
                  <a:pt x="189356" y="290575"/>
                </a:lnTo>
                <a:lnTo>
                  <a:pt x="195706" y="284099"/>
                </a:lnTo>
                <a:lnTo>
                  <a:pt x="195706" y="282828"/>
                </a:lnTo>
                <a:lnTo>
                  <a:pt x="95884" y="282828"/>
                </a:lnTo>
                <a:lnTo>
                  <a:pt x="86737" y="280822"/>
                </a:lnTo>
                <a:lnTo>
                  <a:pt x="78993" y="275351"/>
                </a:lnTo>
                <a:lnTo>
                  <a:pt x="73632" y="267237"/>
                </a:lnTo>
                <a:lnTo>
                  <a:pt x="71627" y="257301"/>
                </a:lnTo>
                <a:lnTo>
                  <a:pt x="73632" y="248080"/>
                </a:lnTo>
                <a:lnTo>
                  <a:pt x="78993" y="240299"/>
                </a:lnTo>
                <a:lnTo>
                  <a:pt x="86737" y="234924"/>
                </a:lnTo>
                <a:lnTo>
                  <a:pt x="95884" y="232917"/>
                </a:lnTo>
                <a:lnTo>
                  <a:pt x="195706" y="232917"/>
                </a:lnTo>
                <a:lnTo>
                  <a:pt x="195706" y="226567"/>
                </a:lnTo>
                <a:lnTo>
                  <a:pt x="20446" y="226567"/>
                </a:lnTo>
                <a:lnTo>
                  <a:pt x="20446" y="20447"/>
                </a:lnTo>
                <a:lnTo>
                  <a:pt x="195706" y="20447"/>
                </a:lnTo>
                <a:lnTo>
                  <a:pt x="195706" y="7747"/>
                </a:lnTo>
                <a:lnTo>
                  <a:pt x="189356" y="0"/>
                </a:lnTo>
                <a:close/>
              </a:path>
              <a:path w="196214" h="290829">
                <a:moveTo>
                  <a:pt x="195706" y="232917"/>
                </a:moveTo>
                <a:lnTo>
                  <a:pt x="95884" y="232917"/>
                </a:lnTo>
                <a:lnTo>
                  <a:pt x="105840" y="234924"/>
                </a:lnTo>
                <a:lnTo>
                  <a:pt x="113998" y="240299"/>
                </a:lnTo>
                <a:lnTo>
                  <a:pt x="119512" y="248080"/>
                </a:lnTo>
                <a:lnTo>
                  <a:pt x="121538" y="257301"/>
                </a:lnTo>
                <a:lnTo>
                  <a:pt x="119512" y="267237"/>
                </a:lnTo>
                <a:lnTo>
                  <a:pt x="113998" y="275351"/>
                </a:lnTo>
                <a:lnTo>
                  <a:pt x="105840" y="280822"/>
                </a:lnTo>
                <a:lnTo>
                  <a:pt x="95884" y="282828"/>
                </a:lnTo>
                <a:lnTo>
                  <a:pt x="195706" y="282828"/>
                </a:lnTo>
                <a:lnTo>
                  <a:pt x="195706" y="232917"/>
                </a:lnTo>
                <a:close/>
              </a:path>
              <a:path w="196214" h="290829">
                <a:moveTo>
                  <a:pt x="176529" y="212471"/>
                </a:moveTo>
                <a:lnTo>
                  <a:pt x="176529" y="226567"/>
                </a:lnTo>
                <a:lnTo>
                  <a:pt x="195706" y="226567"/>
                </a:lnTo>
                <a:lnTo>
                  <a:pt x="195706" y="225298"/>
                </a:lnTo>
                <a:lnTo>
                  <a:pt x="189356" y="222758"/>
                </a:lnTo>
                <a:lnTo>
                  <a:pt x="181737" y="217550"/>
                </a:lnTo>
                <a:lnTo>
                  <a:pt x="176529" y="212471"/>
                </a:lnTo>
                <a:close/>
              </a:path>
              <a:path w="196214" h="290829">
                <a:moveTo>
                  <a:pt x="195706" y="20447"/>
                </a:moveTo>
                <a:lnTo>
                  <a:pt x="176529" y="20447"/>
                </a:lnTo>
                <a:lnTo>
                  <a:pt x="176529" y="131825"/>
                </a:lnTo>
                <a:lnTo>
                  <a:pt x="177800" y="130555"/>
                </a:lnTo>
                <a:lnTo>
                  <a:pt x="184276" y="125475"/>
                </a:lnTo>
                <a:lnTo>
                  <a:pt x="189356" y="121665"/>
                </a:lnTo>
                <a:lnTo>
                  <a:pt x="195706" y="120396"/>
                </a:lnTo>
                <a:lnTo>
                  <a:pt x="195706" y="204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481012" y="3253327"/>
            <a:ext cx="99060" cy="99060"/>
          </a:xfrm>
          <a:custGeom>
            <a:avLst/>
            <a:gdLst/>
            <a:ahLst/>
            <a:cxnLst/>
            <a:rect l="l" t="t" r="r" b="b"/>
            <a:pathLst>
              <a:path w="99060" h="99060">
                <a:moveTo>
                  <a:pt x="52506" y="0"/>
                </a:moveTo>
                <a:lnTo>
                  <a:pt x="33868" y="2643"/>
                </a:lnTo>
                <a:lnTo>
                  <a:pt x="16946" y="12477"/>
                </a:lnTo>
                <a:lnTo>
                  <a:pt x="4934" y="28027"/>
                </a:lnTo>
                <a:lnTo>
                  <a:pt x="0" y="45878"/>
                </a:lnTo>
                <a:lnTo>
                  <a:pt x="24" y="47148"/>
                </a:lnTo>
                <a:lnTo>
                  <a:pt x="2104" y="64841"/>
                </a:lnTo>
                <a:lnTo>
                  <a:pt x="11739" y="81819"/>
                </a:lnTo>
                <a:lnTo>
                  <a:pt x="27487" y="93775"/>
                </a:lnTo>
                <a:lnTo>
                  <a:pt x="46092" y="98790"/>
                </a:lnTo>
                <a:lnTo>
                  <a:pt x="65174" y="96589"/>
                </a:lnTo>
                <a:lnTo>
                  <a:pt x="82351" y="86899"/>
                </a:lnTo>
                <a:lnTo>
                  <a:pt x="84262" y="84359"/>
                </a:lnTo>
                <a:lnTo>
                  <a:pt x="45140" y="84359"/>
                </a:lnTo>
                <a:lnTo>
                  <a:pt x="45140" y="76612"/>
                </a:lnTo>
                <a:lnTo>
                  <a:pt x="38790" y="76612"/>
                </a:lnTo>
                <a:lnTo>
                  <a:pt x="33583" y="74072"/>
                </a:lnTo>
                <a:lnTo>
                  <a:pt x="29773" y="72802"/>
                </a:lnTo>
                <a:lnTo>
                  <a:pt x="32313" y="62515"/>
                </a:lnTo>
                <a:lnTo>
                  <a:pt x="55427" y="62515"/>
                </a:lnTo>
                <a:lnTo>
                  <a:pt x="55427" y="57435"/>
                </a:lnTo>
                <a:lnTo>
                  <a:pt x="52887" y="56165"/>
                </a:lnTo>
                <a:lnTo>
                  <a:pt x="46410" y="53498"/>
                </a:lnTo>
                <a:lnTo>
                  <a:pt x="37393" y="50958"/>
                </a:lnTo>
                <a:lnTo>
                  <a:pt x="31043" y="45878"/>
                </a:lnTo>
                <a:lnTo>
                  <a:pt x="31043" y="30511"/>
                </a:lnTo>
                <a:lnTo>
                  <a:pt x="36123" y="24034"/>
                </a:lnTo>
                <a:lnTo>
                  <a:pt x="45140" y="22764"/>
                </a:lnTo>
                <a:lnTo>
                  <a:pt x="45140" y="13747"/>
                </a:lnTo>
                <a:lnTo>
                  <a:pt x="82808" y="13747"/>
                </a:lnTo>
                <a:lnTo>
                  <a:pt x="70667" y="4548"/>
                </a:lnTo>
                <a:lnTo>
                  <a:pt x="52506" y="0"/>
                </a:lnTo>
                <a:close/>
              </a:path>
              <a:path w="99060" h="99060">
                <a:moveTo>
                  <a:pt x="57967" y="31781"/>
                </a:moveTo>
                <a:lnTo>
                  <a:pt x="45140" y="31781"/>
                </a:lnTo>
                <a:lnTo>
                  <a:pt x="43870" y="34321"/>
                </a:lnTo>
                <a:lnTo>
                  <a:pt x="43870" y="39401"/>
                </a:lnTo>
                <a:lnTo>
                  <a:pt x="46410" y="40671"/>
                </a:lnTo>
                <a:lnTo>
                  <a:pt x="54157" y="43338"/>
                </a:lnTo>
                <a:lnTo>
                  <a:pt x="64444" y="47148"/>
                </a:lnTo>
                <a:lnTo>
                  <a:pt x="68254" y="52228"/>
                </a:lnTo>
                <a:lnTo>
                  <a:pt x="68254" y="67722"/>
                </a:lnTo>
                <a:lnTo>
                  <a:pt x="63174" y="74072"/>
                </a:lnTo>
                <a:lnTo>
                  <a:pt x="52887" y="75342"/>
                </a:lnTo>
                <a:lnTo>
                  <a:pt x="52887" y="84359"/>
                </a:lnTo>
                <a:lnTo>
                  <a:pt x="84262" y="84359"/>
                </a:lnTo>
                <a:lnTo>
                  <a:pt x="94162" y="71205"/>
                </a:lnTo>
                <a:lnTo>
                  <a:pt x="98734" y="52593"/>
                </a:lnTo>
                <a:lnTo>
                  <a:pt x="96184" y="34321"/>
                </a:lnTo>
                <a:lnTo>
                  <a:pt x="63174" y="34321"/>
                </a:lnTo>
                <a:lnTo>
                  <a:pt x="61777" y="33051"/>
                </a:lnTo>
                <a:lnTo>
                  <a:pt x="57967" y="31781"/>
                </a:lnTo>
                <a:close/>
              </a:path>
              <a:path w="99060" h="99060">
                <a:moveTo>
                  <a:pt x="55427" y="62515"/>
                </a:moveTo>
                <a:lnTo>
                  <a:pt x="32313" y="62515"/>
                </a:lnTo>
                <a:lnTo>
                  <a:pt x="36123" y="65055"/>
                </a:lnTo>
                <a:lnTo>
                  <a:pt x="41330" y="66325"/>
                </a:lnTo>
                <a:lnTo>
                  <a:pt x="51617" y="66325"/>
                </a:lnTo>
                <a:lnTo>
                  <a:pt x="55427" y="63785"/>
                </a:lnTo>
                <a:lnTo>
                  <a:pt x="55427" y="62515"/>
                </a:lnTo>
                <a:close/>
              </a:path>
              <a:path w="99060" h="99060">
                <a:moveTo>
                  <a:pt x="82808" y="13747"/>
                </a:moveTo>
                <a:lnTo>
                  <a:pt x="54157" y="13747"/>
                </a:lnTo>
                <a:lnTo>
                  <a:pt x="54157" y="21494"/>
                </a:lnTo>
                <a:lnTo>
                  <a:pt x="59237" y="21494"/>
                </a:lnTo>
                <a:lnTo>
                  <a:pt x="63174" y="22764"/>
                </a:lnTo>
                <a:lnTo>
                  <a:pt x="65714" y="24034"/>
                </a:lnTo>
                <a:lnTo>
                  <a:pt x="63174" y="34321"/>
                </a:lnTo>
                <a:lnTo>
                  <a:pt x="96184" y="34321"/>
                </a:lnTo>
                <a:lnTo>
                  <a:pt x="96067" y="33482"/>
                </a:lnTo>
                <a:lnTo>
                  <a:pt x="86161" y="16287"/>
                </a:lnTo>
                <a:lnTo>
                  <a:pt x="82808" y="13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9308972" y="2961894"/>
            <a:ext cx="1990089" cy="62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b="1" spc="-10" dirty="0">
                <a:solidFill>
                  <a:srgbClr val="252525"/>
                </a:solidFill>
                <a:latin typeface="Microsoft YaHei UI"/>
                <a:cs typeface="Microsoft YaHei UI"/>
              </a:rPr>
              <a:t>Starlight,</a:t>
            </a:r>
            <a:r>
              <a:rPr sz="2000" b="1" spc="-85" dirty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000" b="1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WDR,  </a:t>
            </a:r>
            <a:r>
              <a:rPr sz="2000" b="1" dirty="0">
                <a:solidFill>
                  <a:srgbClr val="252525"/>
                </a:solidFill>
                <a:latin typeface="Microsoft YaHei UI"/>
                <a:cs typeface="Microsoft YaHei UI"/>
              </a:rPr>
              <a:t>100m</a:t>
            </a:r>
            <a:r>
              <a:rPr sz="2000" b="1" spc="-90" dirty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000" b="1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IR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8276970" y="2926460"/>
            <a:ext cx="698500" cy="698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495410" y="3296030"/>
            <a:ext cx="260350" cy="112395"/>
          </a:xfrm>
          <a:custGeom>
            <a:avLst/>
            <a:gdLst/>
            <a:ahLst/>
            <a:cxnLst/>
            <a:rect l="l" t="t" r="r" b="b"/>
            <a:pathLst>
              <a:path w="260350" h="112395">
                <a:moveTo>
                  <a:pt x="59690" y="0"/>
                </a:moveTo>
                <a:lnTo>
                  <a:pt x="0" y="0"/>
                </a:lnTo>
                <a:lnTo>
                  <a:pt x="0" y="84581"/>
                </a:lnTo>
                <a:lnTo>
                  <a:pt x="2222" y="95357"/>
                </a:lnTo>
                <a:lnTo>
                  <a:pt x="8254" y="104203"/>
                </a:lnTo>
                <a:lnTo>
                  <a:pt x="17145" y="110192"/>
                </a:lnTo>
                <a:lnTo>
                  <a:pt x="27940" y="112394"/>
                </a:lnTo>
                <a:lnTo>
                  <a:pt x="232410" y="112394"/>
                </a:lnTo>
                <a:lnTo>
                  <a:pt x="243204" y="110192"/>
                </a:lnTo>
                <a:lnTo>
                  <a:pt x="252094" y="104203"/>
                </a:lnTo>
                <a:lnTo>
                  <a:pt x="258127" y="95357"/>
                </a:lnTo>
                <a:lnTo>
                  <a:pt x="260350" y="84581"/>
                </a:lnTo>
                <a:lnTo>
                  <a:pt x="260350" y="24002"/>
                </a:lnTo>
                <a:lnTo>
                  <a:pt x="130810" y="24002"/>
                </a:lnTo>
                <a:lnTo>
                  <a:pt x="111125" y="22395"/>
                </a:lnTo>
                <a:lnTo>
                  <a:pt x="92392" y="17716"/>
                </a:lnTo>
                <a:lnTo>
                  <a:pt x="75088" y="10179"/>
                </a:lnTo>
                <a:lnTo>
                  <a:pt x="59690" y="0"/>
                </a:lnTo>
                <a:close/>
              </a:path>
              <a:path w="260350" h="112395">
                <a:moveTo>
                  <a:pt x="260350" y="0"/>
                </a:moveTo>
                <a:lnTo>
                  <a:pt x="200660" y="0"/>
                </a:lnTo>
                <a:lnTo>
                  <a:pt x="185459" y="10179"/>
                </a:lnTo>
                <a:lnTo>
                  <a:pt x="168592" y="17716"/>
                </a:lnTo>
                <a:lnTo>
                  <a:pt x="150296" y="22395"/>
                </a:lnTo>
                <a:lnTo>
                  <a:pt x="130810" y="24002"/>
                </a:lnTo>
                <a:lnTo>
                  <a:pt x="260350" y="24002"/>
                </a:lnTo>
                <a:lnTo>
                  <a:pt x="260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495410" y="3152775"/>
            <a:ext cx="260350" cy="148590"/>
          </a:xfrm>
          <a:custGeom>
            <a:avLst/>
            <a:gdLst/>
            <a:ahLst/>
            <a:cxnLst/>
            <a:rect l="l" t="t" r="r" b="b"/>
            <a:pathLst>
              <a:path w="260350" h="148589">
                <a:moveTo>
                  <a:pt x="191770" y="127253"/>
                </a:moveTo>
                <a:lnTo>
                  <a:pt x="68580" y="127253"/>
                </a:lnTo>
                <a:lnTo>
                  <a:pt x="81875" y="136427"/>
                </a:lnTo>
                <a:lnTo>
                  <a:pt x="96837" y="143113"/>
                </a:lnTo>
                <a:lnTo>
                  <a:pt x="113228" y="147202"/>
                </a:lnTo>
                <a:lnTo>
                  <a:pt x="130810" y="148589"/>
                </a:lnTo>
                <a:lnTo>
                  <a:pt x="147657" y="147202"/>
                </a:lnTo>
                <a:lnTo>
                  <a:pt x="163671" y="143113"/>
                </a:lnTo>
                <a:lnTo>
                  <a:pt x="178494" y="136427"/>
                </a:lnTo>
                <a:lnTo>
                  <a:pt x="191770" y="127253"/>
                </a:lnTo>
                <a:close/>
              </a:path>
              <a:path w="260350" h="148589">
                <a:moveTo>
                  <a:pt x="232410" y="52959"/>
                </a:moveTo>
                <a:lnTo>
                  <a:pt x="27940" y="52959"/>
                </a:lnTo>
                <a:lnTo>
                  <a:pt x="17145" y="55159"/>
                </a:lnTo>
                <a:lnTo>
                  <a:pt x="8254" y="61134"/>
                </a:lnTo>
                <a:lnTo>
                  <a:pt x="2222" y="69943"/>
                </a:lnTo>
                <a:lnTo>
                  <a:pt x="0" y="80645"/>
                </a:lnTo>
                <a:lnTo>
                  <a:pt x="0" y="127253"/>
                </a:lnTo>
                <a:lnTo>
                  <a:pt x="128270" y="127253"/>
                </a:lnTo>
                <a:lnTo>
                  <a:pt x="120272" y="125708"/>
                </a:lnTo>
                <a:lnTo>
                  <a:pt x="113823" y="121554"/>
                </a:lnTo>
                <a:lnTo>
                  <a:pt x="109517" y="115520"/>
                </a:lnTo>
                <a:lnTo>
                  <a:pt x="107950" y="108331"/>
                </a:lnTo>
                <a:lnTo>
                  <a:pt x="109517" y="100407"/>
                </a:lnTo>
                <a:lnTo>
                  <a:pt x="113823" y="93995"/>
                </a:lnTo>
                <a:lnTo>
                  <a:pt x="120272" y="89703"/>
                </a:lnTo>
                <a:lnTo>
                  <a:pt x="128270" y="88137"/>
                </a:lnTo>
                <a:lnTo>
                  <a:pt x="260350" y="88137"/>
                </a:lnTo>
                <a:lnTo>
                  <a:pt x="260350" y="80645"/>
                </a:lnTo>
                <a:lnTo>
                  <a:pt x="258127" y="69943"/>
                </a:lnTo>
                <a:lnTo>
                  <a:pt x="252095" y="61134"/>
                </a:lnTo>
                <a:lnTo>
                  <a:pt x="243205" y="55159"/>
                </a:lnTo>
                <a:lnTo>
                  <a:pt x="232410" y="52959"/>
                </a:lnTo>
                <a:close/>
              </a:path>
              <a:path w="260350" h="148589">
                <a:moveTo>
                  <a:pt x="260350" y="88137"/>
                </a:moveTo>
                <a:lnTo>
                  <a:pt x="128270" y="88137"/>
                </a:lnTo>
                <a:lnTo>
                  <a:pt x="136267" y="89703"/>
                </a:lnTo>
                <a:lnTo>
                  <a:pt x="142716" y="93995"/>
                </a:lnTo>
                <a:lnTo>
                  <a:pt x="147022" y="100407"/>
                </a:lnTo>
                <a:lnTo>
                  <a:pt x="148590" y="108331"/>
                </a:lnTo>
                <a:lnTo>
                  <a:pt x="147022" y="115520"/>
                </a:lnTo>
                <a:lnTo>
                  <a:pt x="142716" y="121554"/>
                </a:lnTo>
                <a:lnTo>
                  <a:pt x="136267" y="125708"/>
                </a:lnTo>
                <a:lnTo>
                  <a:pt x="128270" y="127253"/>
                </a:lnTo>
                <a:lnTo>
                  <a:pt x="260350" y="127253"/>
                </a:lnTo>
                <a:lnTo>
                  <a:pt x="260350" y="88137"/>
                </a:lnTo>
                <a:close/>
              </a:path>
              <a:path w="260350" h="148589">
                <a:moveTo>
                  <a:pt x="167640" y="0"/>
                </a:moveTo>
                <a:lnTo>
                  <a:pt x="92710" y="0"/>
                </a:lnTo>
                <a:lnTo>
                  <a:pt x="81915" y="2220"/>
                </a:lnTo>
                <a:lnTo>
                  <a:pt x="73025" y="8239"/>
                </a:lnTo>
                <a:lnTo>
                  <a:pt x="66992" y="17091"/>
                </a:lnTo>
                <a:lnTo>
                  <a:pt x="64770" y="27812"/>
                </a:lnTo>
                <a:lnTo>
                  <a:pt x="64770" y="52959"/>
                </a:lnTo>
                <a:lnTo>
                  <a:pt x="85090" y="52959"/>
                </a:lnTo>
                <a:lnTo>
                  <a:pt x="85090" y="24002"/>
                </a:lnTo>
                <a:lnTo>
                  <a:pt x="88900" y="21462"/>
                </a:lnTo>
                <a:lnTo>
                  <a:pt x="194263" y="21462"/>
                </a:lnTo>
                <a:lnTo>
                  <a:pt x="193357" y="17091"/>
                </a:lnTo>
                <a:lnTo>
                  <a:pt x="187325" y="8239"/>
                </a:lnTo>
                <a:lnTo>
                  <a:pt x="178435" y="2220"/>
                </a:lnTo>
                <a:lnTo>
                  <a:pt x="167640" y="0"/>
                </a:lnTo>
                <a:close/>
              </a:path>
              <a:path w="260350" h="148589">
                <a:moveTo>
                  <a:pt x="194263" y="21462"/>
                </a:moveTo>
                <a:lnTo>
                  <a:pt x="171450" y="21462"/>
                </a:lnTo>
                <a:lnTo>
                  <a:pt x="175260" y="24002"/>
                </a:lnTo>
                <a:lnTo>
                  <a:pt x="175260" y="52959"/>
                </a:lnTo>
                <a:lnTo>
                  <a:pt x="195580" y="52959"/>
                </a:lnTo>
                <a:lnTo>
                  <a:pt x="195580" y="27812"/>
                </a:lnTo>
                <a:lnTo>
                  <a:pt x="194263" y="2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064889" y="5161533"/>
            <a:ext cx="698500" cy="6984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220464" y="5411851"/>
            <a:ext cx="265430" cy="264160"/>
          </a:xfrm>
          <a:custGeom>
            <a:avLst/>
            <a:gdLst/>
            <a:ahLst/>
            <a:cxnLst/>
            <a:rect l="l" t="t" r="r" b="b"/>
            <a:pathLst>
              <a:path w="265429" h="264160">
                <a:moveTo>
                  <a:pt x="203835" y="212839"/>
                </a:moveTo>
                <a:lnTo>
                  <a:pt x="60198" y="212839"/>
                </a:lnTo>
                <a:lnTo>
                  <a:pt x="71882" y="222135"/>
                </a:lnTo>
                <a:lnTo>
                  <a:pt x="77597" y="225628"/>
                </a:lnTo>
                <a:lnTo>
                  <a:pt x="75311" y="253542"/>
                </a:lnTo>
                <a:lnTo>
                  <a:pt x="107696" y="264007"/>
                </a:lnTo>
                <a:lnTo>
                  <a:pt x="121665" y="239585"/>
                </a:lnTo>
                <a:lnTo>
                  <a:pt x="188291" y="239585"/>
                </a:lnTo>
                <a:lnTo>
                  <a:pt x="186436" y="225628"/>
                </a:lnTo>
                <a:lnTo>
                  <a:pt x="193421" y="222135"/>
                </a:lnTo>
                <a:lnTo>
                  <a:pt x="199262" y="217487"/>
                </a:lnTo>
                <a:lnTo>
                  <a:pt x="203835" y="212839"/>
                </a:lnTo>
                <a:close/>
              </a:path>
              <a:path w="265429" h="264160">
                <a:moveTo>
                  <a:pt x="188291" y="239585"/>
                </a:moveTo>
                <a:lnTo>
                  <a:pt x="143637" y="239585"/>
                </a:lnTo>
                <a:lnTo>
                  <a:pt x="156337" y="264007"/>
                </a:lnTo>
                <a:lnTo>
                  <a:pt x="189991" y="252374"/>
                </a:lnTo>
                <a:lnTo>
                  <a:pt x="188291" y="239585"/>
                </a:lnTo>
                <a:close/>
              </a:path>
              <a:path w="265429" h="264160">
                <a:moveTo>
                  <a:pt x="143637" y="239585"/>
                </a:moveTo>
                <a:lnTo>
                  <a:pt x="121665" y="239585"/>
                </a:lnTo>
                <a:lnTo>
                  <a:pt x="125095" y="240741"/>
                </a:lnTo>
                <a:lnTo>
                  <a:pt x="140208" y="240741"/>
                </a:lnTo>
                <a:lnTo>
                  <a:pt x="143637" y="239585"/>
                </a:lnTo>
                <a:close/>
              </a:path>
              <a:path w="265429" h="264160">
                <a:moveTo>
                  <a:pt x="34798" y="39497"/>
                </a:moveTo>
                <a:lnTo>
                  <a:pt x="15112" y="67437"/>
                </a:lnTo>
                <a:lnTo>
                  <a:pt x="33655" y="88392"/>
                </a:lnTo>
                <a:lnTo>
                  <a:pt x="30099" y="94234"/>
                </a:lnTo>
                <a:lnTo>
                  <a:pt x="27812" y="101219"/>
                </a:lnTo>
                <a:lnTo>
                  <a:pt x="26670" y="109347"/>
                </a:lnTo>
                <a:lnTo>
                  <a:pt x="0" y="114046"/>
                </a:lnTo>
                <a:lnTo>
                  <a:pt x="0" y="148844"/>
                </a:lnTo>
                <a:lnTo>
                  <a:pt x="26670" y="154686"/>
                </a:lnTo>
                <a:lnTo>
                  <a:pt x="27812" y="161671"/>
                </a:lnTo>
                <a:lnTo>
                  <a:pt x="30099" y="168656"/>
                </a:lnTo>
                <a:lnTo>
                  <a:pt x="33655" y="175641"/>
                </a:lnTo>
                <a:lnTo>
                  <a:pt x="15112" y="196557"/>
                </a:lnTo>
                <a:lnTo>
                  <a:pt x="35940" y="224459"/>
                </a:lnTo>
                <a:lnTo>
                  <a:pt x="60198" y="212839"/>
                </a:lnTo>
                <a:lnTo>
                  <a:pt x="237687" y="212839"/>
                </a:lnTo>
                <a:lnTo>
                  <a:pt x="240190" y="209346"/>
                </a:lnTo>
                <a:lnTo>
                  <a:pt x="132080" y="209346"/>
                </a:lnTo>
                <a:lnTo>
                  <a:pt x="101846" y="203228"/>
                </a:lnTo>
                <a:lnTo>
                  <a:pt x="77184" y="186540"/>
                </a:lnTo>
                <a:lnTo>
                  <a:pt x="60571" y="161780"/>
                </a:lnTo>
                <a:lnTo>
                  <a:pt x="54483" y="131445"/>
                </a:lnTo>
                <a:lnTo>
                  <a:pt x="60571" y="101097"/>
                </a:lnTo>
                <a:lnTo>
                  <a:pt x="77184" y="76311"/>
                </a:lnTo>
                <a:lnTo>
                  <a:pt x="101846" y="59596"/>
                </a:lnTo>
                <a:lnTo>
                  <a:pt x="132080" y="53467"/>
                </a:lnTo>
                <a:lnTo>
                  <a:pt x="239775" y="53467"/>
                </a:lnTo>
                <a:lnTo>
                  <a:pt x="238071" y="51181"/>
                </a:lnTo>
                <a:lnTo>
                  <a:pt x="60198" y="51181"/>
                </a:lnTo>
                <a:lnTo>
                  <a:pt x="34798" y="39497"/>
                </a:lnTo>
                <a:close/>
              </a:path>
              <a:path w="265429" h="264160">
                <a:moveTo>
                  <a:pt x="237687" y="212839"/>
                </a:moveTo>
                <a:lnTo>
                  <a:pt x="203835" y="212839"/>
                </a:lnTo>
                <a:lnTo>
                  <a:pt x="229362" y="224459"/>
                </a:lnTo>
                <a:lnTo>
                  <a:pt x="237687" y="212839"/>
                </a:lnTo>
                <a:close/>
              </a:path>
              <a:path w="265429" h="264160">
                <a:moveTo>
                  <a:pt x="239775" y="53467"/>
                </a:moveTo>
                <a:lnTo>
                  <a:pt x="132080" y="53467"/>
                </a:lnTo>
                <a:lnTo>
                  <a:pt x="162260" y="59596"/>
                </a:lnTo>
                <a:lnTo>
                  <a:pt x="186928" y="76311"/>
                </a:lnTo>
                <a:lnTo>
                  <a:pt x="203571" y="101097"/>
                </a:lnTo>
                <a:lnTo>
                  <a:pt x="209676" y="131445"/>
                </a:lnTo>
                <a:lnTo>
                  <a:pt x="203571" y="161780"/>
                </a:lnTo>
                <a:lnTo>
                  <a:pt x="186928" y="186540"/>
                </a:lnTo>
                <a:lnTo>
                  <a:pt x="162260" y="203228"/>
                </a:lnTo>
                <a:lnTo>
                  <a:pt x="132080" y="209346"/>
                </a:lnTo>
                <a:lnTo>
                  <a:pt x="240190" y="209346"/>
                </a:lnTo>
                <a:lnTo>
                  <a:pt x="250189" y="195389"/>
                </a:lnTo>
                <a:lnTo>
                  <a:pt x="231648" y="175641"/>
                </a:lnTo>
                <a:lnTo>
                  <a:pt x="233934" y="168656"/>
                </a:lnTo>
                <a:lnTo>
                  <a:pt x="236347" y="161671"/>
                </a:lnTo>
                <a:lnTo>
                  <a:pt x="238633" y="154686"/>
                </a:lnTo>
                <a:lnTo>
                  <a:pt x="265302" y="148844"/>
                </a:lnTo>
                <a:lnTo>
                  <a:pt x="265302" y="114046"/>
                </a:lnTo>
                <a:lnTo>
                  <a:pt x="238633" y="108204"/>
                </a:lnTo>
                <a:lnTo>
                  <a:pt x="236305" y="101097"/>
                </a:lnTo>
                <a:lnTo>
                  <a:pt x="233934" y="94234"/>
                </a:lnTo>
                <a:lnTo>
                  <a:pt x="231648" y="88392"/>
                </a:lnTo>
                <a:lnTo>
                  <a:pt x="250189" y="67437"/>
                </a:lnTo>
                <a:lnTo>
                  <a:pt x="239775" y="53467"/>
                </a:lnTo>
                <a:close/>
              </a:path>
              <a:path w="265429" h="264160">
                <a:moveTo>
                  <a:pt x="107696" y="0"/>
                </a:moveTo>
                <a:lnTo>
                  <a:pt x="75311" y="10541"/>
                </a:lnTo>
                <a:lnTo>
                  <a:pt x="77597" y="38354"/>
                </a:lnTo>
                <a:lnTo>
                  <a:pt x="71882" y="41910"/>
                </a:lnTo>
                <a:lnTo>
                  <a:pt x="66039" y="45339"/>
                </a:lnTo>
                <a:lnTo>
                  <a:pt x="60198" y="51181"/>
                </a:lnTo>
                <a:lnTo>
                  <a:pt x="203835" y="51181"/>
                </a:lnTo>
                <a:lnTo>
                  <a:pt x="199262" y="45339"/>
                </a:lnTo>
                <a:lnTo>
                  <a:pt x="193421" y="41910"/>
                </a:lnTo>
                <a:lnTo>
                  <a:pt x="186436" y="38354"/>
                </a:lnTo>
                <a:lnTo>
                  <a:pt x="188368" y="23241"/>
                </a:lnTo>
                <a:lnTo>
                  <a:pt x="121665" y="23241"/>
                </a:lnTo>
                <a:lnTo>
                  <a:pt x="107696" y="0"/>
                </a:lnTo>
                <a:close/>
              </a:path>
              <a:path w="265429" h="264160">
                <a:moveTo>
                  <a:pt x="229362" y="39497"/>
                </a:moveTo>
                <a:lnTo>
                  <a:pt x="203835" y="51181"/>
                </a:lnTo>
                <a:lnTo>
                  <a:pt x="238071" y="51181"/>
                </a:lnTo>
                <a:lnTo>
                  <a:pt x="229362" y="39497"/>
                </a:lnTo>
                <a:close/>
              </a:path>
              <a:path w="265429" h="264160">
                <a:moveTo>
                  <a:pt x="156337" y="0"/>
                </a:moveTo>
                <a:lnTo>
                  <a:pt x="142494" y="23241"/>
                </a:lnTo>
                <a:lnTo>
                  <a:pt x="188368" y="23241"/>
                </a:lnTo>
                <a:lnTo>
                  <a:pt x="189991" y="10541"/>
                </a:lnTo>
                <a:lnTo>
                  <a:pt x="1563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463669" y="5371083"/>
            <a:ext cx="156845" cy="157480"/>
          </a:xfrm>
          <a:custGeom>
            <a:avLst/>
            <a:gdLst/>
            <a:ahLst/>
            <a:cxnLst/>
            <a:rect l="l" t="t" r="r" b="b"/>
            <a:pathLst>
              <a:path w="156845" h="157479">
                <a:moveTo>
                  <a:pt x="120903" y="126999"/>
                </a:moveTo>
                <a:lnTo>
                  <a:pt x="36067" y="126999"/>
                </a:lnTo>
                <a:lnTo>
                  <a:pt x="38353" y="129285"/>
                </a:lnTo>
                <a:lnTo>
                  <a:pt x="41782" y="131698"/>
                </a:lnTo>
                <a:lnTo>
                  <a:pt x="45338" y="133984"/>
                </a:lnTo>
                <a:lnTo>
                  <a:pt x="44195" y="150240"/>
                </a:lnTo>
                <a:lnTo>
                  <a:pt x="63880" y="157352"/>
                </a:lnTo>
                <a:lnTo>
                  <a:pt x="72008" y="142112"/>
                </a:lnTo>
                <a:lnTo>
                  <a:pt x="112140" y="142112"/>
                </a:lnTo>
                <a:lnTo>
                  <a:pt x="111505" y="133984"/>
                </a:lnTo>
                <a:lnTo>
                  <a:pt x="115061" y="131698"/>
                </a:lnTo>
                <a:lnTo>
                  <a:pt x="118490" y="129285"/>
                </a:lnTo>
                <a:lnTo>
                  <a:pt x="120903" y="126999"/>
                </a:lnTo>
                <a:close/>
              </a:path>
              <a:path w="156845" h="157479">
                <a:moveTo>
                  <a:pt x="112140" y="142112"/>
                </a:moveTo>
                <a:lnTo>
                  <a:pt x="84835" y="142112"/>
                </a:lnTo>
                <a:lnTo>
                  <a:pt x="92963" y="157352"/>
                </a:lnTo>
                <a:lnTo>
                  <a:pt x="112775" y="150240"/>
                </a:lnTo>
                <a:lnTo>
                  <a:pt x="112140" y="142112"/>
                </a:lnTo>
                <a:close/>
              </a:path>
              <a:path w="156845" h="157479">
                <a:moveTo>
                  <a:pt x="84835" y="142112"/>
                </a:moveTo>
                <a:lnTo>
                  <a:pt x="72008" y="142112"/>
                </a:lnTo>
                <a:lnTo>
                  <a:pt x="74421" y="143255"/>
                </a:lnTo>
                <a:lnTo>
                  <a:pt x="82550" y="143255"/>
                </a:lnTo>
                <a:lnTo>
                  <a:pt x="84835" y="142112"/>
                </a:lnTo>
                <a:close/>
              </a:path>
              <a:path w="156845" h="157479">
                <a:moveTo>
                  <a:pt x="20954" y="23240"/>
                </a:moveTo>
                <a:lnTo>
                  <a:pt x="8127" y="39623"/>
                </a:lnTo>
                <a:lnTo>
                  <a:pt x="19684" y="52450"/>
                </a:lnTo>
                <a:lnTo>
                  <a:pt x="17398" y="55879"/>
                </a:lnTo>
                <a:lnTo>
                  <a:pt x="16255" y="60578"/>
                </a:lnTo>
                <a:lnTo>
                  <a:pt x="15112" y="64007"/>
                </a:lnTo>
                <a:lnTo>
                  <a:pt x="0" y="67563"/>
                </a:lnTo>
                <a:lnTo>
                  <a:pt x="0" y="88518"/>
                </a:lnTo>
                <a:lnTo>
                  <a:pt x="15112" y="92074"/>
                </a:lnTo>
                <a:lnTo>
                  <a:pt x="16255" y="96646"/>
                </a:lnTo>
                <a:lnTo>
                  <a:pt x="17398" y="100202"/>
                </a:lnTo>
                <a:lnTo>
                  <a:pt x="19684" y="104901"/>
                </a:lnTo>
                <a:lnTo>
                  <a:pt x="8127" y="116458"/>
                </a:lnTo>
                <a:lnTo>
                  <a:pt x="20954" y="132841"/>
                </a:lnTo>
                <a:lnTo>
                  <a:pt x="36067" y="126999"/>
                </a:lnTo>
                <a:lnTo>
                  <a:pt x="140545" y="126999"/>
                </a:lnTo>
                <a:lnTo>
                  <a:pt x="142317" y="124713"/>
                </a:lnTo>
                <a:lnTo>
                  <a:pt x="77850" y="124713"/>
                </a:lnTo>
                <a:lnTo>
                  <a:pt x="60479" y="121021"/>
                </a:lnTo>
                <a:lnTo>
                  <a:pt x="46037" y="110982"/>
                </a:lnTo>
                <a:lnTo>
                  <a:pt x="36167" y="96156"/>
                </a:lnTo>
                <a:lnTo>
                  <a:pt x="32511" y="78104"/>
                </a:lnTo>
                <a:lnTo>
                  <a:pt x="36167" y="59999"/>
                </a:lnTo>
                <a:lnTo>
                  <a:pt x="46037" y="45180"/>
                </a:lnTo>
                <a:lnTo>
                  <a:pt x="60479" y="35171"/>
                </a:lnTo>
                <a:lnTo>
                  <a:pt x="77850" y="31495"/>
                </a:lnTo>
                <a:lnTo>
                  <a:pt x="142416" y="31495"/>
                </a:lnTo>
                <a:lnTo>
                  <a:pt x="141431" y="30225"/>
                </a:lnTo>
                <a:lnTo>
                  <a:pt x="34797" y="30225"/>
                </a:lnTo>
                <a:lnTo>
                  <a:pt x="20954" y="23240"/>
                </a:lnTo>
                <a:close/>
              </a:path>
              <a:path w="156845" h="157479">
                <a:moveTo>
                  <a:pt x="140545" y="126999"/>
                </a:moveTo>
                <a:lnTo>
                  <a:pt x="120903" y="126999"/>
                </a:lnTo>
                <a:lnTo>
                  <a:pt x="136016" y="132841"/>
                </a:lnTo>
                <a:lnTo>
                  <a:pt x="140545" y="126999"/>
                </a:lnTo>
                <a:close/>
              </a:path>
              <a:path w="156845" h="157479">
                <a:moveTo>
                  <a:pt x="142416" y="31495"/>
                </a:moveTo>
                <a:lnTo>
                  <a:pt x="77850" y="31495"/>
                </a:lnTo>
                <a:lnTo>
                  <a:pt x="95883" y="35171"/>
                </a:lnTo>
                <a:lnTo>
                  <a:pt x="110664" y="45180"/>
                </a:lnTo>
                <a:lnTo>
                  <a:pt x="120659" y="59999"/>
                </a:lnTo>
                <a:lnTo>
                  <a:pt x="124332" y="78104"/>
                </a:lnTo>
                <a:lnTo>
                  <a:pt x="120659" y="96156"/>
                </a:lnTo>
                <a:lnTo>
                  <a:pt x="110664" y="110982"/>
                </a:lnTo>
                <a:lnTo>
                  <a:pt x="95883" y="121021"/>
                </a:lnTo>
                <a:lnTo>
                  <a:pt x="77850" y="124713"/>
                </a:lnTo>
                <a:lnTo>
                  <a:pt x="142317" y="124713"/>
                </a:lnTo>
                <a:lnTo>
                  <a:pt x="148716" y="116458"/>
                </a:lnTo>
                <a:lnTo>
                  <a:pt x="137159" y="103631"/>
                </a:lnTo>
                <a:lnTo>
                  <a:pt x="139445" y="100202"/>
                </a:lnTo>
                <a:lnTo>
                  <a:pt x="140588" y="96646"/>
                </a:lnTo>
                <a:lnTo>
                  <a:pt x="141731" y="92074"/>
                </a:lnTo>
                <a:lnTo>
                  <a:pt x="156844" y="88518"/>
                </a:lnTo>
                <a:lnTo>
                  <a:pt x="156844" y="67563"/>
                </a:lnTo>
                <a:lnTo>
                  <a:pt x="141731" y="64007"/>
                </a:lnTo>
                <a:lnTo>
                  <a:pt x="140588" y="60578"/>
                </a:lnTo>
                <a:lnTo>
                  <a:pt x="139445" y="55879"/>
                </a:lnTo>
                <a:lnTo>
                  <a:pt x="137159" y="52450"/>
                </a:lnTo>
                <a:lnTo>
                  <a:pt x="148716" y="39623"/>
                </a:lnTo>
                <a:lnTo>
                  <a:pt x="142416" y="31495"/>
                </a:lnTo>
                <a:close/>
              </a:path>
              <a:path w="156845" h="157479">
                <a:moveTo>
                  <a:pt x="63880" y="0"/>
                </a:moveTo>
                <a:lnTo>
                  <a:pt x="44195" y="5841"/>
                </a:lnTo>
                <a:lnTo>
                  <a:pt x="45338" y="22097"/>
                </a:lnTo>
                <a:lnTo>
                  <a:pt x="41782" y="24383"/>
                </a:lnTo>
                <a:lnTo>
                  <a:pt x="38353" y="26796"/>
                </a:lnTo>
                <a:lnTo>
                  <a:pt x="34797" y="30225"/>
                </a:lnTo>
                <a:lnTo>
                  <a:pt x="120903" y="30225"/>
                </a:lnTo>
                <a:lnTo>
                  <a:pt x="118490" y="26796"/>
                </a:lnTo>
                <a:lnTo>
                  <a:pt x="115061" y="24383"/>
                </a:lnTo>
                <a:lnTo>
                  <a:pt x="111505" y="22097"/>
                </a:lnTo>
                <a:lnTo>
                  <a:pt x="112140" y="13969"/>
                </a:lnTo>
                <a:lnTo>
                  <a:pt x="72008" y="13969"/>
                </a:lnTo>
                <a:lnTo>
                  <a:pt x="63880" y="0"/>
                </a:lnTo>
                <a:close/>
              </a:path>
              <a:path w="156845" h="157479">
                <a:moveTo>
                  <a:pt x="136016" y="23240"/>
                </a:moveTo>
                <a:lnTo>
                  <a:pt x="120903" y="30225"/>
                </a:lnTo>
                <a:lnTo>
                  <a:pt x="141431" y="30225"/>
                </a:lnTo>
                <a:lnTo>
                  <a:pt x="136016" y="23240"/>
                </a:lnTo>
                <a:close/>
              </a:path>
              <a:path w="156845" h="157479">
                <a:moveTo>
                  <a:pt x="92963" y="0"/>
                </a:moveTo>
                <a:lnTo>
                  <a:pt x="84835" y="13969"/>
                </a:lnTo>
                <a:lnTo>
                  <a:pt x="112140" y="13969"/>
                </a:lnTo>
                <a:lnTo>
                  <a:pt x="112775" y="5841"/>
                </a:lnTo>
                <a:lnTo>
                  <a:pt x="929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5050282" y="5198236"/>
            <a:ext cx="2992120" cy="62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H.265&amp;H.264</a:t>
            </a:r>
            <a:endParaRPr sz="2000"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</a:pPr>
            <a:r>
              <a:rPr sz="2000" b="1" spc="-15" dirty="0">
                <a:solidFill>
                  <a:srgbClr val="252525"/>
                </a:solidFill>
                <a:latin typeface="Microsoft YaHei UI"/>
                <a:cs typeface="Microsoft YaHei UI"/>
              </a:rPr>
              <a:t>Triple-stream</a:t>
            </a:r>
            <a:r>
              <a:rPr sz="2000" b="1" spc="-85" dirty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000" b="1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Encoding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0" y="2551048"/>
            <a:ext cx="3702735" cy="25814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6" y="640930"/>
            <a:ext cx="12190730" cy="488950"/>
          </a:xfrm>
          <a:custGeom>
            <a:avLst/>
            <a:gdLst/>
            <a:ahLst/>
            <a:cxnLst/>
            <a:rect l="l" t="t" r="r" b="b"/>
            <a:pathLst>
              <a:path w="12190730" h="488950">
                <a:moveTo>
                  <a:pt x="0" y="488607"/>
                </a:moveTo>
                <a:lnTo>
                  <a:pt x="12190349" y="488607"/>
                </a:lnTo>
                <a:lnTo>
                  <a:pt x="12190349" y="0"/>
                </a:lnTo>
                <a:lnTo>
                  <a:pt x="0" y="0"/>
                </a:lnTo>
                <a:lnTo>
                  <a:pt x="0" y="48860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0730" cy="625475"/>
          </a:xfrm>
          <a:custGeom>
            <a:avLst/>
            <a:gdLst/>
            <a:ahLst/>
            <a:cxnLst/>
            <a:rect l="l" t="t" r="r" b="b"/>
            <a:pathLst>
              <a:path w="12190730" h="625475">
                <a:moveTo>
                  <a:pt x="12190475" y="0"/>
                </a:moveTo>
                <a:lnTo>
                  <a:pt x="0" y="0"/>
                </a:lnTo>
                <a:lnTo>
                  <a:pt x="0" y="625220"/>
                </a:lnTo>
                <a:lnTo>
                  <a:pt x="12190475" y="625220"/>
                </a:lnTo>
                <a:lnTo>
                  <a:pt x="12190475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4238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4832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0950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434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08617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44733" y="0"/>
            <a:ext cx="0" cy="618490"/>
          </a:xfrm>
          <a:custGeom>
            <a:avLst/>
            <a:gdLst/>
            <a:ahLst/>
            <a:cxnLst/>
            <a:rect l="l" t="t" r="r" b="b"/>
            <a:pathLst>
              <a:path h="618490">
                <a:moveTo>
                  <a:pt x="0" y="0"/>
                </a:moveTo>
                <a:lnTo>
                  <a:pt x="0" y="617981"/>
                </a:lnTo>
              </a:path>
            </a:pathLst>
          </a:custGeom>
          <a:ln w="3175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6035" y="763142"/>
            <a:ext cx="0" cy="270510"/>
          </a:xfrm>
          <a:custGeom>
            <a:avLst/>
            <a:gdLst/>
            <a:ahLst/>
            <a:cxnLst/>
            <a:rect l="l" t="t" r="r" b="b"/>
            <a:pathLst>
              <a:path h="270509">
                <a:moveTo>
                  <a:pt x="0" y="0"/>
                </a:moveTo>
                <a:lnTo>
                  <a:pt x="0" y="270001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25504" y="79298"/>
            <a:ext cx="543026" cy="507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60480" y="117474"/>
            <a:ext cx="729983" cy="371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18443" y="650811"/>
            <a:ext cx="1225384" cy="402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97307" y="192532"/>
            <a:ext cx="30854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b="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Camera </a:t>
            </a:r>
            <a:r>
              <a:rPr lang="en-US" sz="2000" b="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Chống</a:t>
            </a:r>
            <a:r>
              <a:rPr lang="en-US" sz="2000" b="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Cháy</a:t>
            </a:r>
            <a:r>
              <a:rPr lang="en-US" sz="2000" b="0" spc="-5" dirty="0" smtClean="0">
                <a:solidFill>
                  <a:srgbClr val="FFFFFF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0" spc="-5" dirty="0" err="1" smtClean="0">
                <a:solidFill>
                  <a:srgbClr val="FFFFFF"/>
                </a:solidFill>
                <a:latin typeface="Microsoft YaHei UI"/>
                <a:cs typeface="Microsoft YaHei UI"/>
              </a:rPr>
              <a:t>Nổ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7306" y="702564"/>
            <a:ext cx="292689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82700" algn="l"/>
              </a:tabLst>
            </a:pPr>
            <a:r>
              <a:rPr sz="3600" b="1" spc="-120" baseline="1157" dirty="0">
                <a:solidFill>
                  <a:srgbClr val="404040"/>
                </a:solidFill>
                <a:latin typeface="Microsoft YaHei UI"/>
                <a:cs typeface="Microsoft YaHei UI"/>
              </a:rPr>
              <a:t>P</a:t>
            </a:r>
            <a:r>
              <a:rPr sz="3600" b="1" baseline="1157" dirty="0">
                <a:solidFill>
                  <a:srgbClr val="404040"/>
                </a:solidFill>
                <a:latin typeface="Microsoft YaHei UI"/>
                <a:cs typeface="Microsoft YaHei UI"/>
              </a:rPr>
              <a:t>a</a:t>
            </a:r>
            <a:r>
              <a:rPr sz="3600" b="1" spc="112" baseline="1157" dirty="0">
                <a:solidFill>
                  <a:srgbClr val="404040"/>
                </a:solidFill>
                <a:latin typeface="Microsoft YaHei UI"/>
                <a:cs typeface="Microsoft YaHei UI"/>
              </a:rPr>
              <a:t>r</a:t>
            </a:r>
            <a:r>
              <a:rPr sz="3600" b="1" baseline="1157" dirty="0">
                <a:solidFill>
                  <a:srgbClr val="404040"/>
                </a:solidFill>
                <a:latin typeface="Microsoft YaHei UI"/>
                <a:cs typeface="Microsoft YaHei UI"/>
              </a:rPr>
              <a:t>t</a:t>
            </a:r>
            <a:r>
              <a:rPr sz="3600" b="1" spc="7" baseline="1157" dirty="0">
                <a:solidFill>
                  <a:srgbClr val="404040"/>
                </a:solidFill>
                <a:latin typeface="Microsoft YaHei UI"/>
                <a:cs typeface="Microsoft YaHei UI"/>
              </a:rPr>
              <a:t> </a:t>
            </a:r>
            <a:r>
              <a:rPr sz="3600" b="1" spc="-7" baseline="1157" dirty="0">
                <a:solidFill>
                  <a:srgbClr val="404040"/>
                </a:solidFill>
                <a:latin typeface="Broadway"/>
                <a:cs typeface="Broadway"/>
              </a:rPr>
              <a:t>2</a:t>
            </a:r>
            <a:r>
              <a:rPr sz="3600" b="1" baseline="1157">
                <a:solidFill>
                  <a:srgbClr val="404040"/>
                </a:solidFill>
                <a:latin typeface="Broadway"/>
                <a:cs typeface="Broadway"/>
              </a:rPr>
              <a:t>	</a:t>
            </a:r>
            <a:r>
              <a:rPr lang="vi-VN" sz="2400" b="1" dirty="0" smtClean="0">
                <a:solidFill>
                  <a:srgbClr val="404040"/>
                </a:solidFill>
                <a:latin typeface="Microsoft YaHei UI"/>
                <a:cs typeface="Microsoft YaHei UI"/>
              </a:rPr>
              <a:t>Tính Năng</a:t>
            </a:r>
            <a:endParaRPr sz="2400">
              <a:latin typeface="Microsoft YaHei UI"/>
              <a:cs typeface="Microsoft YaHei U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93945" y="5316220"/>
            <a:ext cx="2992120" cy="62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H.265&amp;H.264</a:t>
            </a:r>
            <a:endParaRPr sz="2000"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</a:pPr>
            <a:r>
              <a:rPr sz="2000" b="1" spc="-15" dirty="0">
                <a:solidFill>
                  <a:srgbClr val="252525"/>
                </a:solidFill>
                <a:latin typeface="Microsoft YaHei UI"/>
                <a:cs typeface="Microsoft YaHei UI"/>
              </a:rPr>
              <a:t>Triple-stream</a:t>
            </a:r>
            <a:r>
              <a:rPr sz="2000" b="1" spc="-85" dirty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000" b="1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Encoding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959097" y="5251069"/>
            <a:ext cx="698500" cy="6984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14672" y="5501385"/>
            <a:ext cx="265430" cy="264160"/>
          </a:xfrm>
          <a:custGeom>
            <a:avLst/>
            <a:gdLst/>
            <a:ahLst/>
            <a:cxnLst/>
            <a:rect l="l" t="t" r="r" b="b"/>
            <a:pathLst>
              <a:path w="265429" h="264160">
                <a:moveTo>
                  <a:pt x="203835" y="212826"/>
                </a:moveTo>
                <a:lnTo>
                  <a:pt x="60325" y="212826"/>
                </a:lnTo>
                <a:lnTo>
                  <a:pt x="66039" y="217474"/>
                </a:lnTo>
                <a:lnTo>
                  <a:pt x="71881" y="222122"/>
                </a:lnTo>
                <a:lnTo>
                  <a:pt x="77597" y="225615"/>
                </a:lnTo>
                <a:lnTo>
                  <a:pt x="75311" y="253530"/>
                </a:lnTo>
                <a:lnTo>
                  <a:pt x="107696" y="263994"/>
                </a:lnTo>
                <a:lnTo>
                  <a:pt x="121665" y="239572"/>
                </a:lnTo>
                <a:lnTo>
                  <a:pt x="188352" y="239572"/>
                </a:lnTo>
                <a:lnTo>
                  <a:pt x="186562" y="225615"/>
                </a:lnTo>
                <a:lnTo>
                  <a:pt x="193421" y="222122"/>
                </a:lnTo>
                <a:lnTo>
                  <a:pt x="199262" y="217474"/>
                </a:lnTo>
                <a:lnTo>
                  <a:pt x="203835" y="212826"/>
                </a:lnTo>
                <a:close/>
              </a:path>
              <a:path w="265429" h="264160">
                <a:moveTo>
                  <a:pt x="188352" y="239572"/>
                </a:moveTo>
                <a:lnTo>
                  <a:pt x="143637" y="239572"/>
                </a:lnTo>
                <a:lnTo>
                  <a:pt x="156463" y="263994"/>
                </a:lnTo>
                <a:lnTo>
                  <a:pt x="189991" y="252361"/>
                </a:lnTo>
                <a:lnTo>
                  <a:pt x="188352" y="239572"/>
                </a:lnTo>
                <a:close/>
              </a:path>
              <a:path w="265429" h="264160">
                <a:moveTo>
                  <a:pt x="143637" y="239572"/>
                </a:moveTo>
                <a:lnTo>
                  <a:pt x="121665" y="239572"/>
                </a:lnTo>
                <a:lnTo>
                  <a:pt x="125094" y="240728"/>
                </a:lnTo>
                <a:lnTo>
                  <a:pt x="140207" y="240728"/>
                </a:lnTo>
                <a:lnTo>
                  <a:pt x="143637" y="239572"/>
                </a:lnTo>
                <a:close/>
              </a:path>
              <a:path w="265429" h="264160">
                <a:moveTo>
                  <a:pt x="34798" y="39496"/>
                </a:moveTo>
                <a:lnTo>
                  <a:pt x="15112" y="67437"/>
                </a:lnTo>
                <a:lnTo>
                  <a:pt x="33654" y="88379"/>
                </a:lnTo>
                <a:lnTo>
                  <a:pt x="30099" y="94195"/>
                </a:lnTo>
                <a:lnTo>
                  <a:pt x="27812" y="101180"/>
                </a:lnTo>
                <a:lnTo>
                  <a:pt x="26669" y="109321"/>
                </a:lnTo>
                <a:lnTo>
                  <a:pt x="0" y="113969"/>
                </a:lnTo>
                <a:lnTo>
                  <a:pt x="0" y="148856"/>
                </a:lnTo>
                <a:lnTo>
                  <a:pt x="26669" y="154673"/>
                </a:lnTo>
                <a:lnTo>
                  <a:pt x="27812" y="161645"/>
                </a:lnTo>
                <a:lnTo>
                  <a:pt x="30099" y="168630"/>
                </a:lnTo>
                <a:lnTo>
                  <a:pt x="33654" y="175602"/>
                </a:lnTo>
                <a:lnTo>
                  <a:pt x="15112" y="196545"/>
                </a:lnTo>
                <a:lnTo>
                  <a:pt x="35940" y="224447"/>
                </a:lnTo>
                <a:lnTo>
                  <a:pt x="60325" y="212826"/>
                </a:lnTo>
                <a:lnTo>
                  <a:pt x="237687" y="212826"/>
                </a:lnTo>
                <a:lnTo>
                  <a:pt x="240190" y="209334"/>
                </a:lnTo>
                <a:lnTo>
                  <a:pt x="132079" y="209334"/>
                </a:lnTo>
                <a:lnTo>
                  <a:pt x="101899" y="203210"/>
                </a:lnTo>
                <a:lnTo>
                  <a:pt x="77231" y="186510"/>
                </a:lnTo>
                <a:lnTo>
                  <a:pt x="60588" y="161740"/>
                </a:lnTo>
                <a:lnTo>
                  <a:pt x="54482" y="131406"/>
                </a:lnTo>
                <a:lnTo>
                  <a:pt x="60588" y="101076"/>
                </a:lnTo>
                <a:lnTo>
                  <a:pt x="77231" y="76301"/>
                </a:lnTo>
                <a:lnTo>
                  <a:pt x="101899" y="59594"/>
                </a:lnTo>
                <a:lnTo>
                  <a:pt x="132079" y="53466"/>
                </a:lnTo>
                <a:lnTo>
                  <a:pt x="239775" y="53466"/>
                </a:lnTo>
                <a:lnTo>
                  <a:pt x="238071" y="51181"/>
                </a:lnTo>
                <a:lnTo>
                  <a:pt x="60325" y="51181"/>
                </a:lnTo>
                <a:lnTo>
                  <a:pt x="34798" y="39496"/>
                </a:lnTo>
                <a:close/>
              </a:path>
              <a:path w="265429" h="264160">
                <a:moveTo>
                  <a:pt x="237687" y="212826"/>
                </a:moveTo>
                <a:lnTo>
                  <a:pt x="203835" y="212826"/>
                </a:lnTo>
                <a:lnTo>
                  <a:pt x="229362" y="224447"/>
                </a:lnTo>
                <a:lnTo>
                  <a:pt x="237687" y="212826"/>
                </a:lnTo>
                <a:close/>
              </a:path>
              <a:path w="265429" h="264160">
                <a:moveTo>
                  <a:pt x="239775" y="53466"/>
                </a:moveTo>
                <a:lnTo>
                  <a:pt x="132079" y="53466"/>
                </a:lnTo>
                <a:lnTo>
                  <a:pt x="162260" y="59594"/>
                </a:lnTo>
                <a:lnTo>
                  <a:pt x="186928" y="76301"/>
                </a:lnTo>
                <a:lnTo>
                  <a:pt x="203571" y="101076"/>
                </a:lnTo>
                <a:lnTo>
                  <a:pt x="209676" y="131406"/>
                </a:lnTo>
                <a:lnTo>
                  <a:pt x="203571" y="161740"/>
                </a:lnTo>
                <a:lnTo>
                  <a:pt x="186928" y="186510"/>
                </a:lnTo>
                <a:lnTo>
                  <a:pt x="162260" y="203210"/>
                </a:lnTo>
                <a:lnTo>
                  <a:pt x="132079" y="209334"/>
                </a:lnTo>
                <a:lnTo>
                  <a:pt x="240190" y="209334"/>
                </a:lnTo>
                <a:lnTo>
                  <a:pt x="250189" y="195376"/>
                </a:lnTo>
                <a:lnTo>
                  <a:pt x="231648" y="175602"/>
                </a:lnTo>
                <a:lnTo>
                  <a:pt x="234061" y="168630"/>
                </a:lnTo>
                <a:lnTo>
                  <a:pt x="238632" y="154673"/>
                </a:lnTo>
                <a:lnTo>
                  <a:pt x="265302" y="148856"/>
                </a:lnTo>
                <a:lnTo>
                  <a:pt x="265302" y="113969"/>
                </a:lnTo>
                <a:lnTo>
                  <a:pt x="238632" y="108153"/>
                </a:lnTo>
                <a:lnTo>
                  <a:pt x="234061" y="94195"/>
                </a:lnTo>
                <a:lnTo>
                  <a:pt x="231648" y="88379"/>
                </a:lnTo>
                <a:lnTo>
                  <a:pt x="250189" y="67437"/>
                </a:lnTo>
                <a:lnTo>
                  <a:pt x="239775" y="53466"/>
                </a:lnTo>
                <a:close/>
              </a:path>
              <a:path w="265429" h="264160">
                <a:moveTo>
                  <a:pt x="107696" y="0"/>
                </a:moveTo>
                <a:lnTo>
                  <a:pt x="75311" y="10413"/>
                </a:lnTo>
                <a:lnTo>
                  <a:pt x="77597" y="38353"/>
                </a:lnTo>
                <a:lnTo>
                  <a:pt x="71881" y="41909"/>
                </a:lnTo>
                <a:lnTo>
                  <a:pt x="66039" y="45338"/>
                </a:lnTo>
                <a:lnTo>
                  <a:pt x="60325" y="51181"/>
                </a:lnTo>
                <a:lnTo>
                  <a:pt x="203835" y="51181"/>
                </a:lnTo>
                <a:lnTo>
                  <a:pt x="199262" y="45338"/>
                </a:lnTo>
                <a:lnTo>
                  <a:pt x="193421" y="41909"/>
                </a:lnTo>
                <a:lnTo>
                  <a:pt x="186562" y="38353"/>
                </a:lnTo>
                <a:lnTo>
                  <a:pt x="188417" y="23240"/>
                </a:lnTo>
                <a:lnTo>
                  <a:pt x="121665" y="23240"/>
                </a:lnTo>
                <a:lnTo>
                  <a:pt x="107696" y="0"/>
                </a:lnTo>
                <a:close/>
              </a:path>
              <a:path w="265429" h="264160">
                <a:moveTo>
                  <a:pt x="229362" y="39496"/>
                </a:moveTo>
                <a:lnTo>
                  <a:pt x="203835" y="51181"/>
                </a:lnTo>
                <a:lnTo>
                  <a:pt x="238071" y="51181"/>
                </a:lnTo>
                <a:lnTo>
                  <a:pt x="229362" y="39496"/>
                </a:lnTo>
                <a:close/>
              </a:path>
              <a:path w="265429" h="264160">
                <a:moveTo>
                  <a:pt x="156463" y="0"/>
                </a:moveTo>
                <a:lnTo>
                  <a:pt x="142493" y="23240"/>
                </a:lnTo>
                <a:lnTo>
                  <a:pt x="188417" y="23240"/>
                </a:lnTo>
                <a:lnTo>
                  <a:pt x="189991" y="10413"/>
                </a:lnTo>
                <a:lnTo>
                  <a:pt x="1564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357878" y="5460619"/>
            <a:ext cx="156845" cy="157480"/>
          </a:xfrm>
          <a:custGeom>
            <a:avLst/>
            <a:gdLst/>
            <a:ahLst/>
            <a:cxnLst/>
            <a:rect l="l" t="t" r="r" b="b"/>
            <a:pathLst>
              <a:path w="156845" h="157479">
                <a:moveTo>
                  <a:pt x="120904" y="126999"/>
                </a:moveTo>
                <a:lnTo>
                  <a:pt x="36068" y="126999"/>
                </a:lnTo>
                <a:lnTo>
                  <a:pt x="38354" y="129311"/>
                </a:lnTo>
                <a:lnTo>
                  <a:pt x="41783" y="131635"/>
                </a:lnTo>
                <a:lnTo>
                  <a:pt x="45338" y="133972"/>
                </a:lnTo>
                <a:lnTo>
                  <a:pt x="44196" y="150279"/>
                </a:lnTo>
                <a:lnTo>
                  <a:pt x="63881" y="157276"/>
                </a:lnTo>
                <a:lnTo>
                  <a:pt x="72009" y="142125"/>
                </a:lnTo>
                <a:lnTo>
                  <a:pt x="112141" y="142125"/>
                </a:lnTo>
                <a:lnTo>
                  <a:pt x="111506" y="133972"/>
                </a:lnTo>
                <a:lnTo>
                  <a:pt x="115062" y="131635"/>
                </a:lnTo>
                <a:lnTo>
                  <a:pt x="118491" y="129311"/>
                </a:lnTo>
                <a:lnTo>
                  <a:pt x="120904" y="126999"/>
                </a:lnTo>
                <a:close/>
              </a:path>
              <a:path w="156845" h="157479">
                <a:moveTo>
                  <a:pt x="112141" y="142125"/>
                </a:moveTo>
                <a:lnTo>
                  <a:pt x="84836" y="142125"/>
                </a:lnTo>
                <a:lnTo>
                  <a:pt x="92963" y="157276"/>
                </a:lnTo>
                <a:lnTo>
                  <a:pt x="112775" y="150279"/>
                </a:lnTo>
                <a:lnTo>
                  <a:pt x="112141" y="142125"/>
                </a:lnTo>
                <a:close/>
              </a:path>
              <a:path w="156845" h="157479">
                <a:moveTo>
                  <a:pt x="84836" y="142125"/>
                </a:moveTo>
                <a:lnTo>
                  <a:pt x="72009" y="142125"/>
                </a:lnTo>
                <a:lnTo>
                  <a:pt x="74422" y="143294"/>
                </a:lnTo>
                <a:lnTo>
                  <a:pt x="82550" y="143294"/>
                </a:lnTo>
                <a:lnTo>
                  <a:pt x="84836" y="142125"/>
                </a:lnTo>
                <a:close/>
              </a:path>
              <a:path w="156845" h="157479">
                <a:moveTo>
                  <a:pt x="20955" y="23240"/>
                </a:moveTo>
                <a:lnTo>
                  <a:pt x="8127" y="39623"/>
                </a:lnTo>
                <a:lnTo>
                  <a:pt x="19812" y="52450"/>
                </a:lnTo>
                <a:lnTo>
                  <a:pt x="17399" y="55879"/>
                </a:lnTo>
                <a:lnTo>
                  <a:pt x="16256" y="60578"/>
                </a:lnTo>
                <a:lnTo>
                  <a:pt x="15112" y="64007"/>
                </a:lnTo>
                <a:lnTo>
                  <a:pt x="0" y="67563"/>
                </a:lnTo>
                <a:lnTo>
                  <a:pt x="0" y="88518"/>
                </a:lnTo>
                <a:lnTo>
                  <a:pt x="15112" y="92074"/>
                </a:lnTo>
                <a:lnTo>
                  <a:pt x="16256" y="96646"/>
                </a:lnTo>
                <a:lnTo>
                  <a:pt x="17399" y="100202"/>
                </a:lnTo>
                <a:lnTo>
                  <a:pt x="19812" y="104774"/>
                </a:lnTo>
                <a:lnTo>
                  <a:pt x="8127" y="116458"/>
                </a:lnTo>
                <a:lnTo>
                  <a:pt x="20955" y="132803"/>
                </a:lnTo>
                <a:lnTo>
                  <a:pt x="36068" y="126999"/>
                </a:lnTo>
                <a:lnTo>
                  <a:pt x="140526" y="126999"/>
                </a:lnTo>
                <a:lnTo>
                  <a:pt x="142401" y="124586"/>
                </a:lnTo>
                <a:lnTo>
                  <a:pt x="77850" y="124586"/>
                </a:lnTo>
                <a:lnTo>
                  <a:pt x="60479" y="120911"/>
                </a:lnTo>
                <a:lnTo>
                  <a:pt x="46037" y="110902"/>
                </a:lnTo>
                <a:lnTo>
                  <a:pt x="36167" y="96083"/>
                </a:lnTo>
                <a:lnTo>
                  <a:pt x="32512" y="77977"/>
                </a:lnTo>
                <a:lnTo>
                  <a:pt x="36167" y="59926"/>
                </a:lnTo>
                <a:lnTo>
                  <a:pt x="46037" y="45100"/>
                </a:lnTo>
                <a:lnTo>
                  <a:pt x="60479" y="35061"/>
                </a:lnTo>
                <a:lnTo>
                  <a:pt x="77850" y="31368"/>
                </a:lnTo>
                <a:lnTo>
                  <a:pt x="142317" y="31368"/>
                </a:lnTo>
                <a:lnTo>
                  <a:pt x="141431" y="30225"/>
                </a:lnTo>
                <a:lnTo>
                  <a:pt x="34925" y="30225"/>
                </a:lnTo>
                <a:lnTo>
                  <a:pt x="20955" y="23240"/>
                </a:lnTo>
                <a:close/>
              </a:path>
              <a:path w="156845" h="157479">
                <a:moveTo>
                  <a:pt x="140526" y="126999"/>
                </a:moveTo>
                <a:lnTo>
                  <a:pt x="120904" y="126999"/>
                </a:lnTo>
                <a:lnTo>
                  <a:pt x="136017" y="132803"/>
                </a:lnTo>
                <a:lnTo>
                  <a:pt x="140526" y="126999"/>
                </a:lnTo>
                <a:close/>
              </a:path>
              <a:path w="156845" h="157479">
                <a:moveTo>
                  <a:pt x="142317" y="31368"/>
                </a:moveTo>
                <a:lnTo>
                  <a:pt x="77850" y="31368"/>
                </a:lnTo>
                <a:lnTo>
                  <a:pt x="95883" y="35061"/>
                </a:lnTo>
                <a:lnTo>
                  <a:pt x="110664" y="45100"/>
                </a:lnTo>
                <a:lnTo>
                  <a:pt x="120659" y="59926"/>
                </a:lnTo>
                <a:lnTo>
                  <a:pt x="124333" y="77977"/>
                </a:lnTo>
                <a:lnTo>
                  <a:pt x="120659" y="96083"/>
                </a:lnTo>
                <a:lnTo>
                  <a:pt x="110664" y="110902"/>
                </a:lnTo>
                <a:lnTo>
                  <a:pt x="95883" y="120911"/>
                </a:lnTo>
                <a:lnTo>
                  <a:pt x="77850" y="124586"/>
                </a:lnTo>
                <a:lnTo>
                  <a:pt x="142401" y="124586"/>
                </a:lnTo>
                <a:lnTo>
                  <a:pt x="148717" y="116458"/>
                </a:lnTo>
                <a:lnTo>
                  <a:pt x="137160" y="103631"/>
                </a:lnTo>
                <a:lnTo>
                  <a:pt x="139446" y="100202"/>
                </a:lnTo>
                <a:lnTo>
                  <a:pt x="140588" y="96646"/>
                </a:lnTo>
                <a:lnTo>
                  <a:pt x="141732" y="92074"/>
                </a:lnTo>
                <a:lnTo>
                  <a:pt x="156845" y="88518"/>
                </a:lnTo>
                <a:lnTo>
                  <a:pt x="156845" y="67563"/>
                </a:lnTo>
                <a:lnTo>
                  <a:pt x="141732" y="64007"/>
                </a:lnTo>
                <a:lnTo>
                  <a:pt x="140588" y="60578"/>
                </a:lnTo>
                <a:lnTo>
                  <a:pt x="139446" y="55879"/>
                </a:lnTo>
                <a:lnTo>
                  <a:pt x="137160" y="52450"/>
                </a:lnTo>
                <a:lnTo>
                  <a:pt x="148717" y="39623"/>
                </a:lnTo>
                <a:lnTo>
                  <a:pt x="142317" y="31368"/>
                </a:lnTo>
                <a:close/>
              </a:path>
              <a:path w="156845" h="157479">
                <a:moveTo>
                  <a:pt x="63881" y="0"/>
                </a:moveTo>
                <a:lnTo>
                  <a:pt x="44196" y="5841"/>
                </a:lnTo>
                <a:lnTo>
                  <a:pt x="45338" y="22097"/>
                </a:lnTo>
                <a:lnTo>
                  <a:pt x="41783" y="24383"/>
                </a:lnTo>
                <a:lnTo>
                  <a:pt x="38354" y="26796"/>
                </a:lnTo>
                <a:lnTo>
                  <a:pt x="34925" y="30225"/>
                </a:lnTo>
                <a:lnTo>
                  <a:pt x="120904" y="30225"/>
                </a:lnTo>
                <a:lnTo>
                  <a:pt x="118491" y="26796"/>
                </a:lnTo>
                <a:lnTo>
                  <a:pt x="115062" y="24383"/>
                </a:lnTo>
                <a:lnTo>
                  <a:pt x="111506" y="22097"/>
                </a:lnTo>
                <a:lnTo>
                  <a:pt x="112141" y="13969"/>
                </a:lnTo>
                <a:lnTo>
                  <a:pt x="72009" y="13969"/>
                </a:lnTo>
                <a:lnTo>
                  <a:pt x="63881" y="0"/>
                </a:lnTo>
                <a:close/>
              </a:path>
              <a:path w="156845" h="157479">
                <a:moveTo>
                  <a:pt x="136017" y="23240"/>
                </a:moveTo>
                <a:lnTo>
                  <a:pt x="120904" y="30225"/>
                </a:lnTo>
                <a:lnTo>
                  <a:pt x="141431" y="30225"/>
                </a:lnTo>
                <a:lnTo>
                  <a:pt x="136017" y="23240"/>
                </a:lnTo>
                <a:close/>
              </a:path>
              <a:path w="156845" h="157479">
                <a:moveTo>
                  <a:pt x="92963" y="0"/>
                </a:moveTo>
                <a:lnTo>
                  <a:pt x="84836" y="13969"/>
                </a:lnTo>
                <a:lnTo>
                  <a:pt x="112141" y="13969"/>
                </a:lnTo>
                <a:lnTo>
                  <a:pt x="112775" y="5841"/>
                </a:lnTo>
                <a:lnTo>
                  <a:pt x="929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239125" y="5255767"/>
            <a:ext cx="698500" cy="6985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01316" y="5443664"/>
            <a:ext cx="229235" cy="297180"/>
          </a:xfrm>
          <a:custGeom>
            <a:avLst/>
            <a:gdLst/>
            <a:ahLst/>
            <a:cxnLst/>
            <a:rect l="l" t="t" r="r" b="b"/>
            <a:pathLst>
              <a:path w="229234" h="297179">
                <a:moveTo>
                  <a:pt x="142315" y="135064"/>
                </a:moveTo>
                <a:lnTo>
                  <a:pt x="86677" y="135064"/>
                </a:lnTo>
                <a:lnTo>
                  <a:pt x="186499" y="289407"/>
                </a:lnTo>
                <a:lnTo>
                  <a:pt x="190944" y="295236"/>
                </a:lnTo>
                <a:lnTo>
                  <a:pt x="198183" y="296697"/>
                </a:lnTo>
                <a:lnTo>
                  <a:pt x="205549" y="293776"/>
                </a:lnTo>
                <a:lnTo>
                  <a:pt x="221678" y="282130"/>
                </a:lnTo>
                <a:lnTo>
                  <a:pt x="227520" y="279222"/>
                </a:lnTo>
                <a:lnTo>
                  <a:pt x="195262" y="279222"/>
                </a:lnTo>
                <a:lnTo>
                  <a:pt x="192341" y="273392"/>
                </a:lnTo>
                <a:lnTo>
                  <a:pt x="189420" y="269036"/>
                </a:lnTo>
                <a:lnTo>
                  <a:pt x="190944" y="263207"/>
                </a:lnTo>
                <a:lnTo>
                  <a:pt x="196786" y="260299"/>
                </a:lnTo>
                <a:lnTo>
                  <a:pt x="201104" y="257378"/>
                </a:lnTo>
                <a:lnTo>
                  <a:pt x="221409" y="257378"/>
                </a:lnTo>
                <a:lnTo>
                  <a:pt x="142315" y="135064"/>
                </a:lnTo>
                <a:close/>
              </a:path>
              <a:path w="229234" h="297179">
                <a:moveTo>
                  <a:pt x="221409" y="257378"/>
                </a:moveTo>
                <a:lnTo>
                  <a:pt x="201104" y="257378"/>
                </a:lnTo>
                <a:lnTo>
                  <a:pt x="207073" y="258838"/>
                </a:lnTo>
                <a:lnTo>
                  <a:pt x="212915" y="267576"/>
                </a:lnTo>
                <a:lnTo>
                  <a:pt x="211391" y="273392"/>
                </a:lnTo>
                <a:lnTo>
                  <a:pt x="207073" y="276313"/>
                </a:lnTo>
                <a:lnTo>
                  <a:pt x="202628" y="279222"/>
                </a:lnTo>
                <a:lnTo>
                  <a:pt x="227520" y="279222"/>
                </a:lnTo>
                <a:lnTo>
                  <a:pt x="229044" y="270484"/>
                </a:lnTo>
                <a:lnTo>
                  <a:pt x="226123" y="264668"/>
                </a:lnTo>
                <a:lnTo>
                  <a:pt x="221409" y="257378"/>
                </a:lnTo>
                <a:close/>
              </a:path>
              <a:path w="229234" h="297179">
                <a:moveTo>
                  <a:pt x="10477" y="34607"/>
                </a:moveTo>
                <a:lnTo>
                  <a:pt x="2833" y="51925"/>
                </a:lnTo>
                <a:lnTo>
                  <a:pt x="0" y="70469"/>
                </a:lnTo>
                <a:lnTo>
                  <a:pt x="2405" y="89275"/>
                </a:lnTo>
                <a:lnTo>
                  <a:pt x="10477" y="107378"/>
                </a:lnTo>
                <a:lnTo>
                  <a:pt x="25276" y="124027"/>
                </a:lnTo>
                <a:lnTo>
                  <a:pt x="44196" y="134366"/>
                </a:lnTo>
                <a:lnTo>
                  <a:pt x="65305" y="138132"/>
                </a:lnTo>
                <a:lnTo>
                  <a:pt x="86677" y="135064"/>
                </a:lnTo>
                <a:lnTo>
                  <a:pt x="142315" y="135064"/>
                </a:lnTo>
                <a:lnTo>
                  <a:pt x="126301" y="110299"/>
                </a:lnTo>
                <a:lnTo>
                  <a:pt x="134392" y="95821"/>
                </a:lnTo>
                <a:lnTo>
                  <a:pt x="50101" y="95821"/>
                </a:lnTo>
                <a:lnTo>
                  <a:pt x="10477" y="34607"/>
                </a:lnTo>
                <a:close/>
              </a:path>
              <a:path w="229234" h="297179">
                <a:moveTo>
                  <a:pt x="78329" y="0"/>
                </a:moveTo>
                <a:lnTo>
                  <a:pt x="57340" y="1206"/>
                </a:lnTo>
                <a:lnTo>
                  <a:pt x="98488" y="65214"/>
                </a:lnTo>
                <a:lnTo>
                  <a:pt x="50101" y="95821"/>
                </a:lnTo>
                <a:lnTo>
                  <a:pt x="134392" y="95821"/>
                </a:lnTo>
                <a:lnTo>
                  <a:pt x="136711" y="91672"/>
                </a:lnTo>
                <a:lnTo>
                  <a:pt x="141192" y="71389"/>
                </a:lnTo>
                <a:lnTo>
                  <a:pt x="139338" y="50559"/>
                </a:lnTo>
                <a:lnTo>
                  <a:pt x="130746" y="30289"/>
                </a:lnTo>
                <a:lnTo>
                  <a:pt x="116401" y="15065"/>
                </a:lnTo>
                <a:lnTo>
                  <a:pt x="98472" y="4794"/>
                </a:lnTo>
                <a:lnTo>
                  <a:pt x="783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60485" y="5591835"/>
            <a:ext cx="154305" cy="150495"/>
          </a:xfrm>
          <a:custGeom>
            <a:avLst/>
            <a:gdLst/>
            <a:ahLst/>
            <a:cxnLst/>
            <a:rect l="l" t="t" r="r" b="b"/>
            <a:pathLst>
              <a:path w="154304" h="150495">
                <a:moveTo>
                  <a:pt x="112775" y="129933"/>
                </a:moveTo>
                <a:lnTo>
                  <a:pt x="41021" y="129933"/>
                </a:lnTo>
                <a:lnTo>
                  <a:pt x="48387" y="134315"/>
                </a:lnTo>
                <a:lnTo>
                  <a:pt x="55625" y="137236"/>
                </a:lnTo>
                <a:lnTo>
                  <a:pt x="62992" y="138696"/>
                </a:lnTo>
                <a:lnTo>
                  <a:pt x="62992" y="150367"/>
                </a:lnTo>
                <a:lnTo>
                  <a:pt x="90805" y="150367"/>
                </a:lnTo>
                <a:lnTo>
                  <a:pt x="90805" y="138696"/>
                </a:lnTo>
                <a:lnTo>
                  <a:pt x="98171" y="137236"/>
                </a:lnTo>
                <a:lnTo>
                  <a:pt x="106934" y="134315"/>
                </a:lnTo>
                <a:lnTo>
                  <a:pt x="112775" y="129933"/>
                </a:lnTo>
                <a:close/>
              </a:path>
              <a:path w="154304" h="150495">
                <a:moveTo>
                  <a:pt x="32258" y="10210"/>
                </a:moveTo>
                <a:lnTo>
                  <a:pt x="11684" y="29197"/>
                </a:lnTo>
                <a:lnTo>
                  <a:pt x="21971" y="39420"/>
                </a:lnTo>
                <a:lnTo>
                  <a:pt x="17525" y="45250"/>
                </a:lnTo>
                <a:lnTo>
                  <a:pt x="14605" y="52552"/>
                </a:lnTo>
                <a:lnTo>
                  <a:pt x="11684" y="61315"/>
                </a:lnTo>
                <a:lnTo>
                  <a:pt x="0" y="61315"/>
                </a:lnTo>
                <a:lnTo>
                  <a:pt x="0" y="89052"/>
                </a:lnTo>
                <a:lnTo>
                  <a:pt x="13208" y="89052"/>
                </a:lnTo>
                <a:lnTo>
                  <a:pt x="14605" y="96354"/>
                </a:lnTo>
                <a:lnTo>
                  <a:pt x="17525" y="103657"/>
                </a:lnTo>
                <a:lnTo>
                  <a:pt x="21971" y="110947"/>
                </a:lnTo>
                <a:lnTo>
                  <a:pt x="13208" y="119710"/>
                </a:lnTo>
                <a:lnTo>
                  <a:pt x="32258" y="138696"/>
                </a:lnTo>
                <a:lnTo>
                  <a:pt x="41021" y="129933"/>
                </a:lnTo>
                <a:lnTo>
                  <a:pt x="130458" y="129933"/>
                </a:lnTo>
                <a:lnTo>
                  <a:pt x="139250" y="121170"/>
                </a:lnTo>
                <a:lnTo>
                  <a:pt x="77597" y="121170"/>
                </a:lnTo>
                <a:lnTo>
                  <a:pt x="59183" y="117567"/>
                </a:lnTo>
                <a:lnTo>
                  <a:pt x="44307" y="107667"/>
                </a:lnTo>
                <a:lnTo>
                  <a:pt x="34359" y="92838"/>
                </a:lnTo>
                <a:lnTo>
                  <a:pt x="30734" y="74447"/>
                </a:lnTo>
                <a:lnTo>
                  <a:pt x="34359" y="56063"/>
                </a:lnTo>
                <a:lnTo>
                  <a:pt x="44307" y="41238"/>
                </a:lnTo>
                <a:lnTo>
                  <a:pt x="59183" y="31340"/>
                </a:lnTo>
                <a:lnTo>
                  <a:pt x="77597" y="27736"/>
                </a:lnTo>
                <a:lnTo>
                  <a:pt x="140647" y="27736"/>
                </a:lnTo>
                <a:lnTo>
                  <a:pt x="131855" y="18973"/>
                </a:lnTo>
                <a:lnTo>
                  <a:pt x="41021" y="18973"/>
                </a:lnTo>
                <a:lnTo>
                  <a:pt x="32258" y="10210"/>
                </a:lnTo>
                <a:close/>
              </a:path>
              <a:path w="154304" h="150495">
                <a:moveTo>
                  <a:pt x="130458" y="129933"/>
                </a:moveTo>
                <a:lnTo>
                  <a:pt x="112775" y="129933"/>
                </a:lnTo>
                <a:lnTo>
                  <a:pt x="121666" y="138696"/>
                </a:lnTo>
                <a:lnTo>
                  <a:pt x="130458" y="129933"/>
                </a:lnTo>
                <a:close/>
              </a:path>
              <a:path w="154304" h="150495">
                <a:moveTo>
                  <a:pt x="140647" y="27736"/>
                </a:moveTo>
                <a:lnTo>
                  <a:pt x="77597" y="27736"/>
                </a:lnTo>
                <a:lnTo>
                  <a:pt x="96083" y="31340"/>
                </a:lnTo>
                <a:lnTo>
                  <a:pt x="110998" y="41238"/>
                </a:lnTo>
                <a:lnTo>
                  <a:pt x="120959" y="56063"/>
                </a:lnTo>
                <a:lnTo>
                  <a:pt x="124587" y="74447"/>
                </a:lnTo>
                <a:lnTo>
                  <a:pt x="120959" y="92838"/>
                </a:lnTo>
                <a:lnTo>
                  <a:pt x="110998" y="107667"/>
                </a:lnTo>
                <a:lnTo>
                  <a:pt x="96083" y="117567"/>
                </a:lnTo>
                <a:lnTo>
                  <a:pt x="77597" y="121170"/>
                </a:lnTo>
                <a:lnTo>
                  <a:pt x="139250" y="121170"/>
                </a:lnTo>
                <a:lnTo>
                  <a:pt x="140716" y="119710"/>
                </a:lnTo>
                <a:lnTo>
                  <a:pt x="133350" y="110947"/>
                </a:lnTo>
                <a:lnTo>
                  <a:pt x="137668" y="103657"/>
                </a:lnTo>
                <a:lnTo>
                  <a:pt x="140716" y="96354"/>
                </a:lnTo>
                <a:lnTo>
                  <a:pt x="142113" y="89052"/>
                </a:lnTo>
                <a:lnTo>
                  <a:pt x="153797" y="89052"/>
                </a:lnTo>
                <a:lnTo>
                  <a:pt x="153797" y="61315"/>
                </a:lnTo>
                <a:lnTo>
                  <a:pt x="142113" y="61315"/>
                </a:lnTo>
                <a:lnTo>
                  <a:pt x="140716" y="52552"/>
                </a:lnTo>
                <a:lnTo>
                  <a:pt x="137668" y="45250"/>
                </a:lnTo>
                <a:lnTo>
                  <a:pt x="133350" y="37960"/>
                </a:lnTo>
                <a:lnTo>
                  <a:pt x="142113" y="29197"/>
                </a:lnTo>
                <a:lnTo>
                  <a:pt x="140647" y="27736"/>
                </a:lnTo>
                <a:close/>
              </a:path>
              <a:path w="154304" h="150495">
                <a:moveTo>
                  <a:pt x="90805" y="0"/>
                </a:moveTo>
                <a:lnTo>
                  <a:pt x="62992" y="0"/>
                </a:lnTo>
                <a:lnTo>
                  <a:pt x="62992" y="10210"/>
                </a:lnTo>
                <a:lnTo>
                  <a:pt x="55625" y="11671"/>
                </a:lnTo>
                <a:lnTo>
                  <a:pt x="48387" y="14592"/>
                </a:lnTo>
                <a:lnTo>
                  <a:pt x="41021" y="18973"/>
                </a:lnTo>
                <a:lnTo>
                  <a:pt x="114300" y="18973"/>
                </a:lnTo>
                <a:lnTo>
                  <a:pt x="106934" y="14592"/>
                </a:lnTo>
                <a:lnTo>
                  <a:pt x="98171" y="11671"/>
                </a:lnTo>
                <a:lnTo>
                  <a:pt x="90805" y="10210"/>
                </a:lnTo>
                <a:lnTo>
                  <a:pt x="90805" y="0"/>
                </a:lnTo>
                <a:close/>
              </a:path>
              <a:path w="154304" h="150495">
                <a:moveTo>
                  <a:pt x="123063" y="10210"/>
                </a:moveTo>
                <a:lnTo>
                  <a:pt x="114300" y="18973"/>
                </a:lnTo>
                <a:lnTo>
                  <a:pt x="131855" y="18973"/>
                </a:lnTo>
                <a:lnTo>
                  <a:pt x="123063" y="10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525002" y="565468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9303" y="0"/>
                </a:moveTo>
                <a:lnTo>
                  <a:pt x="5588" y="0"/>
                </a:lnTo>
                <a:lnTo>
                  <a:pt x="0" y="5524"/>
                </a:lnTo>
                <a:lnTo>
                  <a:pt x="0" y="19138"/>
                </a:lnTo>
                <a:lnTo>
                  <a:pt x="5588" y="24663"/>
                </a:lnTo>
                <a:lnTo>
                  <a:pt x="19303" y="24663"/>
                </a:lnTo>
                <a:lnTo>
                  <a:pt x="24765" y="19138"/>
                </a:lnTo>
                <a:lnTo>
                  <a:pt x="24765" y="5524"/>
                </a:lnTo>
                <a:lnTo>
                  <a:pt x="193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9189466" y="5441797"/>
            <a:ext cx="591820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IP67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76927" y="1981072"/>
            <a:ext cx="24790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b="1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Thép</a:t>
            </a:r>
            <a:r>
              <a:rPr lang="en-US" sz="2000" b="1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1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Không</a:t>
            </a:r>
            <a:r>
              <a:rPr lang="en-US" sz="2000" b="1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1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Ghỉ</a:t>
            </a:r>
            <a:r>
              <a:rPr lang="en-US" sz="2000" b="1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000" b="1" smtClean="0">
                <a:solidFill>
                  <a:srgbClr val="252525"/>
                </a:solidFill>
                <a:latin typeface="Microsoft YaHei UI"/>
                <a:cs typeface="Microsoft YaHei UI"/>
              </a:rPr>
              <a:t>316L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959097" y="1835022"/>
            <a:ext cx="698500" cy="698500"/>
          </a:xfrm>
          <a:custGeom>
            <a:avLst/>
            <a:gdLst/>
            <a:ahLst/>
            <a:cxnLst/>
            <a:rect l="l" t="t" r="r" b="b"/>
            <a:pathLst>
              <a:path w="698500" h="698500">
                <a:moveTo>
                  <a:pt x="349250" y="0"/>
                </a:moveTo>
                <a:lnTo>
                  <a:pt x="301879" y="3187"/>
                </a:lnTo>
                <a:lnTo>
                  <a:pt x="256440" y="12473"/>
                </a:lnTo>
                <a:lnTo>
                  <a:pt x="213348" y="27441"/>
                </a:lnTo>
                <a:lnTo>
                  <a:pt x="173021" y="47676"/>
                </a:lnTo>
                <a:lnTo>
                  <a:pt x="135876" y="72762"/>
                </a:lnTo>
                <a:lnTo>
                  <a:pt x="102330" y="102282"/>
                </a:lnTo>
                <a:lnTo>
                  <a:pt x="72800" y="135822"/>
                </a:lnTo>
                <a:lnTo>
                  <a:pt x="47704" y="172964"/>
                </a:lnTo>
                <a:lnTo>
                  <a:pt x="27459" y="213294"/>
                </a:lnTo>
                <a:lnTo>
                  <a:pt x="12482" y="256395"/>
                </a:lnTo>
                <a:lnTo>
                  <a:pt x="3190" y="301853"/>
                </a:lnTo>
                <a:lnTo>
                  <a:pt x="0" y="349250"/>
                </a:lnTo>
                <a:lnTo>
                  <a:pt x="3190" y="396620"/>
                </a:lnTo>
                <a:lnTo>
                  <a:pt x="12482" y="442059"/>
                </a:lnTo>
                <a:lnTo>
                  <a:pt x="27459" y="485151"/>
                </a:lnTo>
                <a:lnTo>
                  <a:pt x="47704" y="525478"/>
                </a:lnTo>
                <a:lnTo>
                  <a:pt x="72800" y="562623"/>
                </a:lnTo>
                <a:lnTo>
                  <a:pt x="102330" y="596169"/>
                </a:lnTo>
                <a:lnTo>
                  <a:pt x="135876" y="625699"/>
                </a:lnTo>
                <a:lnTo>
                  <a:pt x="173021" y="650795"/>
                </a:lnTo>
                <a:lnTo>
                  <a:pt x="213348" y="671040"/>
                </a:lnTo>
                <a:lnTo>
                  <a:pt x="256440" y="686017"/>
                </a:lnTo>
                <a:lnTo>
                  <a:pt x="301879" y="695309"/>
                </a:lnTo>
                <a:lnTo>
                  <a:pt x="349250" y="698500"/>
                </a:lnTo>
                <a:lnTo>
                  <a:pt x="396646" y="695309"/>
                </a:lnTo>
                <a:lnTo>
                  <a:pt x="442104" y="686017"/>
                </a:lnTo>
                <a:lnTo>
                  <a:pt x="485205" y="671040"/>
                </a:lnTo>
                <a:lnTo>
                  <a:pt x="525535" y="650795"/>
                </a:lnTo>
                <a:lnTo>
                  <a:pt x="562677" y="625699"/>
                </a:lnTo>
                <a:lnTo>
                  <a:pt x="596217" y="596169"/>
                </a:lnTo>
                <a:lnTo>
                  <a:pt x="625737" y="562623"/>
                </a:lnTo>
                <a:lnTo>
                  <a:pt x="650823" y="525478"/>
                </a:lnTo>
                <a:lnTo>
                  <a:pt x="671058" y="485151"/>
                </a:lnTo>
                <a:lnTo>
                  <a:pt x="686026" y="442059"/>
                </a:lnTo>
                <a:lnTo>
                  <a:pt x="695312" y="396620"/>
                </a:lnTo>
                <a:lnTo>
                  <a:pt x="698500" y="349250"/>
                </a:lnTo>
                <a:lnTo>
                  <a:pt x="695312" y="301853"/>
                </a:lnTo>
                <a:lnTo>
                  <a:pt x="686026" y="256395"/>
                </a:lnTo>
                <a:lnTo>
                  <a:pt x="671058" y="213294"/>
                </a:lnTo>
                <a:lnTo>
                  <a:pt x="650823" y="172964"/>
                </a:lnTo>
                <a:lnTo>
                  <a:pt x="625737" y="135822"/>
                </a:lnTo>
                <a:lnTo>
                  <a:pt x="596217" y="102282"/>
                </a:lnTo>
                <a:lnTo>
                  <a:pt x="562677" y="72762"/>
                </a:lnTo>
                <a:lnTo>
                  <a:pt x="525535" y="47676"/>
                </a:lnTo>
                <a:lnTo>
                  <a:pt x="485205" y="27441"/>
                </a:lnTo>
                <a:lnTo>
                  <a:pt x="442104" y="12473"/>
                </a:lnTo>
                <a:lnTo>
                  <a:pt x="396646" y="3187"/>
                </a:lnTo>
                <a:lnTo>
                  <a:pt x="3492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41723" y="2045080"/>
            <a:ext cx="356235" cy="288290"/>
          </a:xfrm>
          <a:custGeom>
            <a:avLst/>
            <a:gdLst/>
            <a:ahLst/>
            <a:cxnLst/>
            <a:rect l="l" t="t" r="r" b="b"/>
            <a:pathLst>
              <a:path w="356235" h="288289">
                <a:moveTo>
                  <a:pt x="13335" y="99313"/>
                </a:moveTo>
                <a:lnTo>
                  <a:pt x="13335" y="102742"/>
                </a:lnTo>
                <a:lnTo>
                  <a:pt x="18022" y="126599"/>
                </a:lnTo>
                <a:lnTo>
                  <a:pt x="30829" y="147383"/>
                </a:lnTo>
                <a:lnTo>
                  <a:pt x="49875" y="163214"/>
                </a:lnTo>
                <a:lnTo>
                  <a:pt x="73278" y="172212"/>
                </a:lnTo>
                <a:lnTo>
                  <a:pt x="66548" y="175513"/>
                </a:lnTo>
                <a:lnTo>
                  <a:pt x="40004" y="175513"/>
                </a:lnTo>
                <a:lnTo>
                  <a:pt x="50365" y="194417"/>
                </a:lnTo>
                <a:lnTo>
                  <a:pt x="65738" y="210248"/>
                </a:lnTo>
                <a:lnTo>
                  <a:pt x="84849" y="221126"/>
                </a:lnTo>
                <a:lnTo>
                  <a:pt x="106425" y="225170"/>
                </a:lnTo>
                <a:lnTo>
                  <a:pt x="87270" y="238192"/>
                </a:lnTo>
                <a:lnTo>
                  <a:pt x="65293" y="247522"/>
                </a:lnTo>
                <a:lnTo>
                  <a:pt x="41435" y="253138"/>
                </a:lnTo>
                <a:lnTo>
                  <a:pt x="16637" y="255015"/>
                </a:lnTo>
                <a:lnTo>
                  <a:pt x="0" y="255015"/>
                </a:lnTo>
                <a:lnTo>
                  <a:pt x="24183" y="268533"/>
                </a:lnTo>
                <a:lnTo>
                  <a:pt x="51165" y="278955"/>
                </a:lnTo>
                <a:lnTo>
                  <a:pt x="80027" y="285662"/>
                </a:lnTo>
                <a:lnTo>
                  <a:pt x="109854" y="288035"/>
                </a:lnTo>
                <a:lnTo>
                  <a:pt x="164363" y="281523"/>
                </a:lnTo>
                <a:lnTo>
                  <a:pt x="210966" y="263489"/>
                </a:lnTo>
                <a:lnTo>
                  <a:pt x="249490" y="236191"/>
                </a:lnTo>
                <a:lnTo>
                  <a:pt x="279759" y="201886"/>
                </a:lnTo>
                <a:lnTo>
                  <a:pt x="301597" y="162831"/>
                </a:lnTo>
                <a:lnTo>
                  <a:pt x="314828" y="121284"/>
                </a:lnTo>
                <a:lnTo>
                  <a:pt x="316099" y="109346"/>
                </a:lnTo>
                <a:lnTo>
                  <a:pt x="46609" y="109346"/>
                </a:lnTo>
                <a:lnTo>
                  <a:pt x="37195" y="108725"/>
                </a:lnTo>
                <a:lnTo>
                  <a:pt x="28733" y="106854"/>
                </a:lnTo>
                <a:lnTo>
                  <a:pt x="20891" y="103721"/>
                </a:lnTo>
                <a:lnTo>
                  <a:pt x="13335" y="99313"/>
                </a:lnTo>
                <a:close/>
              </a:path>
              <a:path w="356235" h="288289">
                <a:moveTo>
                  <a:pt x="23367" y="13334"/>
                </a:moveTo>
                <a:lnTo>
                  <a:pt x="18960" y="21332"/>
                </a:lnTo>
                <a:lnTo>
                  <a:pt x="15827" y="30257"/>
                </a:lnTo>
                <a:lnTo>
                  <a:pt x="13956" y="39802"/>
                </a:lnTo>
                <a:lnTo>
                  <a:pt x="13335" y="49656"/>
                </a:lnTo>
                <a:lnTo>
                  <a:pt x="15730" y="66913"/>
                </a:lnTo>
                <a:lnTo>
                  <a:pt x="22494" y="83216"/>
                </a:lnTo>
                <a:lnTo>
                  <a:pt x="32998" y="97662"/>
                </a:lnTo>
                <a:lnTo>
                  <a:pt x="46609" y="109346"/>
                </a:lnTo>
                <a:lnTo>
                  <a:pt x="316099" y="109346"/>
                </a:lnTo>
                <a:lnTo>
                  <a:pt x="318223" y="89407"/>
                </a:lnTo>
                <a:lnTo>
                  <a:pt x="176275" y="89407"/>
                </a:lnTo>
                <a:lnTo>
                  <a:pt x="130899" y="82182"/>
                </a:lnTo>
                <a:lnTo>
                  <a:pt x="89868" y="66278"/>
                </a:lnTo>
                <a:lnTo>
                  <a:pt x="53814" y="42920"/>
                </a:lnTo>
                <a:lnTo>
                  <a:pt x="23367" y="13334"/>
                </a:lnTo>
                <a:close/>
              </a:path>
              <a:path w="356235" h="288289">
                <a:moveTo>
                  <a:pt x="246125" y="0"/>
                </a:moveTo>
                <a:lnTo>
                  <a:pt x="217872" y="5335"/>
                </a:lnTo>
                <a:lnTo>
                  <a:pt x="194595" y="20304"/>
                </a:lnTo>
                <a:lnTo>
                  <a:pt x="178796" y="43344"/>
                </a:lnTo>
                <a:lnTo>
                  <a:pt x="172974" y="72897"/>
                </a:lnTo>
                <a:lnTo>
                  <a:pt x="172974" y="82803"/>
                </a:lnTo>
                <a:lnTo>
                  <a:pt x="176275" y="89407"/>
                </a:lnTo>
                <a:lnTo>
                  <a:pt x="318223" y="89407"/>
                </a:lnTo>
                <a:lnTo>
                  <a:pt x="319277" y="79501"/>
                </a:lnTo>
                <a:lnTo>
                  <a:pt x="319277" y="69595"/>
                </a:lnTo>
                <a:lnTo>
                  <a:pt x="330618" y="61579"/>
                </a:lnTo>
                <a:lnTo>
                  <a:pt x="340090" y="52609"/>
                </a:lnTo>
                <a:lnTo>
                  <a:pt x="348272" y="43052"/>
                </a:lnTo>
                <a:lnTo>
                  <a:pt x="315975" y="43052"/>
                </a:lnTo>
                <a:lnTo>
                  <a:pt x="325820" y="36397"/>
                </a:lnTo>
                <a:lnTo>
                  <a:pt x="334724" y="26955"/>
                </a:lnTo>
                <a:lnTo>
                  <a:pt x="337033" y="23240"/>
                </a:lnTo>
                <a:lnTo>
                  <a:pt x="299338" y="23240"/>
                </a:lnTo>
                <a:lnTo>
                  <a:pt x="288202" y="12644"/>
                </a:lnTo>
                <a:lnTo>
                  <a:pt x="275209" y="5429"/>
                </a:lnTo>
                <a:lnTo>
                  <a:pt x="260977" y="1309"/>
                </a:lnTo>
                <a:lnTo>
                  <a:pt x="246125" y="0"/>
                </a:lnTo>
                <a:close/>
              </a:path>
              <a:path w="356235" h="288289">
                <a:moveTo>
                  <a:pt x="355853" y="33146"/>
                </a:moveTo>
                <a:lnTo>
                  <a:pt x="345926" y="37480"/>
                </a:lnTo>
                <a:lnTo>
                  <a:pt x="335962" y="40576"/>
                </a:lnTo>
                <a:lnTo>
                  <a:pt x="325975" y="42433"/>
                </a:lnTo>
                <a:lnTo>
                  <a:pt x="315975" y="43052"/>
                </a:lnTo>
                <a:lnTo>
                  <a:pt x="348272" y="43052"/>
                </a:lnTo>
                <a:lnTo>
                  <a:pt x="355853" y="33146"/>
                </a:lnTo>
                <a:close/>
              </a:path>
              <a:path w="356235" h="288289">
                <a:moveTo>
                  <a:pt x="345948" y="3428"/>
                </a:moveTo>
                <a:lnTo>
                  <a:pt x="335379" y="10239"/>
                </a:lnTo>
                <a:lnTo>
                  <a:pt x="323881" y="15811"/>
                </a:lnTo>
                <a:lnTo>
                  <a:pt x="311765" y="20145"/>
                </a:lnTo>
                <a:lnTo>
                  <a:pt x="299338" y="23240"/>
                </a:lnTo>
                <a:lnTo>
                  <a:pt x="337033" y="23240"/>
                </a:lnTo>
                <a:lnTo>
                  <a:pt x="341747" y="15656"/>
                </a:lnTo>
                <a:lnTo>
                  <a:pt x="345948" y="34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9154414" y="4198492"/>
            <a:ext cx="2222500" cy="62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b="1" spc="-20" dirty="0">
                <a:solidFill>
                  <a:srgbClr val="252525"/>
                </a:solidFill>
                <a:latin typeface="Microsoft YaHei UI"/>
                <a:cs typeface="Microsoft YaHei UI"/>
              </a:rPr>
              <a:t>Pan: </a:t>
            </a:r>
            <a:r>
              <a:rPr sz="2000" b="1" dirty="0">
                <a:solidFill>
                  <a:srgbClr val="252525"/>
                </a:solidFill>
                <a:latin typeface="Microsoft YaHei UI"/>
                <a:cs typeface="Microsoft YaHei UI"/>
              </a:rPr>
              <a:t>0.1° ~40° /s;  </a:t>
            </a:r>
            <a:r>
              <a:rPr sz="2000" b="1" spc="-10" dirty="0">
                <a:solidFill>
                  <a:srgbClr val="252525"/>
                </a:solidFill>
                <a:latin typeface="Microsoft YaHei UI"/>
                <a:cs typeface="Microsoft YaHei UI"/>
              </a:rPr>
              <a:t>Tilt </a:t>
            </a:r>
            <a:r>
              <a:rPr sz="2000" b="1" dirty="0">
                <a:solidFill>
                  <a:srgbClr val="252525"/>
                </a:solidFill>
                <a:latin typeface="Microsoft YaHei UI"/>
                <a:cs typeface="Microsoft YaHei UI"/>
              </a:rPr>
              <a:t>: 0.1° ~40°</a:t>
            </a:r>
            <a:r>
              <a:rPr sz="2000" b="1" spc="-30" dirty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000" b="1" dirty="0">
                <a:solidFill>
                  <a:srgbClr val="252525"/>
                </a:solidFill>
                <a:latin typeface="Microsoft YaHei UI"/>
                <a:cs typeface="Microsoft YaHei UI"/>
              </a:rPr>
              <a:t>/s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225535" y="4143755"/>
            <a:ext cx="698500" cy="698500"/>
          </a:xfrm>
          <a:custGeom>
            <a:avLst/>
            <a:gdLst/>
            <a:ahLst/>
            <a:cxnLst/>
            <a:rect l="l" t="t" r="r" b="b"/>
            <a:pathLst>
              <a:path w="698500" h="698500">
                <a:moveTo>
                  <a:pt x="349250" y="0"/>
                </a:moveTo>
                <a:lnTo>
                  <a:pt x="301853" y="3190"/>
                </a:lnTo>
                <a:lnTo>
                  <a:pt x="256395" y="12482"/>
                </a:lnTo>
                <a:lnTo>
                  <a:pt x="213294" y="27459"/>
                </a:lnTo>
                <a:lnTo>
                  <a:pt x="172964" y="47704"/>
                </a:lnTo>
                <a:lnTo>
                  <a:pt x="135822" y="72800"/>
                </a:lnTo>
                <a:lnTo>
                  <a:pt x="102282" y="102330"/>
                </a:lnTo>
                <a:lnTo>
                  <a:pt x="72762" y="135876"/>
                </a:lnTo>
                <a:lnTo>
                  <a:pt x="47676" y="173021"/>
                </a:lnTo>
                <a:lnTo>
                  <a:pt x="27441" y="213348"/>
                </a:lnTo>
                <a:lnTo>
                  <a:pt x="12473" y="256440"/>
                </a:lnTo>
                <a:lnTo>
                  <a:pt x="3187" y="301879"/>
                </a:lnTo>
                <a:lnTo>
                  <a:pt x="0" y="349250"/>
                </a:lnTo>
                <a:lnTo>
                  <a:pt x="3187" y="396646"/>
                </a:lnTo>
                <a:lnTo>
                  <a:pt x="12473" y="442104"/>
                </a:lnTo>
                <a:lnTo>
                  <a:pt x="27441" y="485205"/>
                </a:lnTo>
                <a:lnTo>
                  <a:pt x="47676" y="525535"/>
                </a:lnTo>
                <a:lnTo>
                  <a:pt x="72762" y="562677"/>
                </a:lnTo>
                <a:lnTo>
                  <a:pt x="102282" y="596217"/>
                </a:lnTo>
                <a:lnTo>
                  <a:pt x="135822" y="625737"/>
                </a:lnTo>
                <a:lnTo>
                  <a:pt x="172964" y="650823"/>
                </a:lnTo>
                <a:lnTo>
                  <a:pt x="213294" y="671058"/>
                </a:lnTo>
                <a:lnTo>
                  <a:pt x="256395" y="686026"/>
                </a:lnTo>
                <a:lnTo>
                  <a:pt x="301853" y="695312"/>
                </a:lnTo>
                <a:lnTo>
                  <a:pt x="349250" y="698500"/>
                </a:lnTo>
                <a:lnTo>
                  <a:pt x="396646" y="695312"/>
                </a:lnTo>
                <a:lnTo>
                  <a:pt x="442104" y="686026"/>
                </a:lnTo>
                <a:lnTo>
                  <a:pt x="485205" y="671058"/>
                </a:lnTo>
                <a:lnTo>
                  <a:pt x="525535" y="650823"/>
                </a:lnTo>
                <a:lnTo>
                  <a:pt x="562677" y="625737"/>
                </a:lnTo>
                <a:lnTo>
                  <a:pt x="596217" y="596217"/>
                </a:lnTo>
                <a:lnTo>
                  <a:pt x="625737" y="562677"/>
                </a:lnTo>
                <a:lnTo>
                  <a:pt x="650823" y="525535"/>
                </a:lnTo>
                <a:lnTo>
                  <a:pt x="671058" y="485205"/>
                </a:lnTo>
                <a:lnTo>
                  <a:pt x="686026" y="442104"/>
                </a:lnTo>
                <a:lnTo>
                  <a:pt x="695312" y="396646"/>
                </a:lnTo>
                <a:lnTo>
                  <a:pt x="698500" y="349250"/>
                </a:lnTo>
                <a:lnTo>
                  <a:pt x="695312" y="301879"/>
                </a:lnTo>
                <a:lnTo>
                  <a:pt x="686026" y="256440"/>
                </a:lnTo>
                <a:lnTo>
                  <a:pt x="671058" y="213348"/>
                </a:lnTo>
                <a:lnTo>
                  <a:pt x="650823" y="173021"/>
                </a:lnTo>
                <a:lnTo>
                  <a:pt x="625737" y="135876"/>
                </a:lnTo>
                <a:lnTo>
                  <a:pt x="596217" y="102330"/>
                </a:lnTo>
                <a:lnTo>
                  <a:pt x="562677" y="72800"/>
                </a:lnTo>
                <a:lnTo>
                  <a:pt x="525535" y="47704"/>
                </a:lnTo>
                <a:lnTo>
                  <a:pt x="485205" y="27459"/>
                </a:lnTo>
                <a:lnTo>
                  <a:pt x="442104" y="12482"/>
                </a:lnTo>
                <a:lnTo>
                  <a:pt x="396646" y="3190"/>
                </a:lnTo>
                <a:lnTo>
                  <a:pt x="3492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503919" y="4449064"/>
            <a:ext cx="38735" cy="39370"/>
          </a:xfrm>
          <a:custGeom>
            <a:avLst/>
            <a:gdLst/>
            <a:ahLst/>
            <a:cxnLst/>
            <a:rect l="l" t="t" r="r" b="b"/>
            <a:pathLst>
              <a:path w="38734" h="39370">
                <a:moveTo>
                  <a:pt x="19176" y="0"/>
                </a:moveTo>
                <a:lnTo>
                  <a:pt x="11840" y="1575"/>
                </a:lnTo>
                <a:lnTo>
                  <a:pt x="5730" y="5842"/>
                </a:lnTo>
                <a:lnTo>
                  <a:pt x="1549" y="12108"/>
                </a:lnTo>
                <a:lnTo>
                  <a:pt x="0" y="19685"/>
                </a:lnTo>
                <a:lnTo>
                  <a:pt x="1549" y="27187"/>
                </a:lnTo>
                <a:lnTo>
                  <a:pt x="5730" y="33416"/>
                </a:lnTo>
                <a:lnTo>
                  <a:pt x="11840" y="37669"/>
                </a:lnTo>
                <a:lnTo>
                  <a:pt x="19176" y="39243"/>
                </a:lnTo>
                <a:lnTo>
                  <a:pt x="26566" y="37669"/>
                </a:lnTo>
                <a:lnTo>
                  <a:pt x="30870" y="34671"/>
                </a:lnTo>
                <a:lnTo>
                  <a:pt x="11810" y="34671"/>
                </a:lnTo>
                <a:lnTo>
                  <a:pt x="4454" y="27187"/>
                </a:lnTo>
                <a:lnTo>
                  <a:pt x="4445" y="10541"/>
                </a:lnTo>
                <a:lnTo>
                  <a:pt x="11810" y="4572"/>
                </a:lnTo>
                <a:lnTo>
                  <a:pt x="30853" y="4572"/>
                </a:lnTo>
                <a:lnTo>
                  <a:pt x="26566" y="1575"/>
                </a:lnTo>
                <a:lnTo>
                  <a:pt x="19176" y="0"/>
                </a:lnTo>
                <a:close/>
              </a:path>
              <a:path w="38734" h="39370">
                <a:moveTo>
                  <a:pt x="30853" y="4572"/>
                </a:moveTo>
                <a:lnTo>
                  <a:pt x="28066" y="4572"/>
                </a:lnTo>
                <a:lnTo>
                  <a:pt x="33908" y="10541"/>
                </a:lnTo>
                <a:lnTo>
                  <a:pt x="33901" y="27187"/>
                </a:lnTo>
                <a:lnTo>
                  <a:pt x="28066" y="34671"/>
                </a:lnTo>
                <a:lnTo>
                  <a:pt x="30870" y="34671"/>
                </a:lnTo>
                <a:lnTo>
                  <a:pt x="32670" y="33416"/>
                </a:lnTo>
                <a:lnTo>
                  <a:pt x="36824" y="27178"/>
                </a:lnTo>
                <a:lnTo>
                  <a:pt x="38353" y="19685"/>
                </a:lnTo>
                <a:lnTo>
                  <a:pt x="36822" y="12108"/>
                </a:lnTo>
                <a:lnTo>
                  <a:pt x="32670" y="5842"/>
                </a:lnTo>
                <a:lnTo>
                  <a:pt x="30853" y="45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90153" y="4423790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25400" y="0"/>
                </a:moveTo>
                <a:lnTo>
                  <a:pt x="7493" y="0"/>
                </a:lnTo>
                <a:lnTo>
                  <a:pt x="0" y="7492"/>
                </a:lnTo>
                <a:lnTo>
                  <a:pt x="0" y="25399"/>
                </a:lnTo>
                <a:lnTo>
                  <a:pt x="7493" y="32892"/>
                </a:lnTo>
                <a:lnTo>
                  <a:pt x="25400" y="32892"/>
                </a:lnTo>
                <a:lnTo>
                  <a:pt x="32766" y="25399"/>
                </a:lnTo>
                <a:lnTo>
                  <a:pt x="11938" y="25399"/>
                </a:lnTo>
                <a:lnTo>
                  <a:pt x="7493" y="20954"/>
                </a:lnTo>
                <a:lnTo>
                  <a:pt x="7493" y="11937"/>
                </a:lnTo>
                <a:lnTo>
                  <a:pt x="11938" y="7492"/>
                </a:lnTo>
                <a:lnTo>
                  <a:pt x="32766" y="7492"/>
                </a:lnTo>
                <a:lnTo>
                  <a:pt x="25400" y="0"/>
                </a:lnTo>
                <a:close/>
              </a:path>
              <a:path w="33020" h="33020">
                <a:moveTo>
                  <a:pt x="32766" y="7492"/>
                </a:moveTo>
                <a:lnTo>
                  <a:pt x="20827" y="7492"/>
                </a:lnTo>
                <a:lnTo>
                  <a:pt x="25400" y="11937"/>
                </a:lnTo>
                <a:lnTo>
                  <a:pt x="25400" y="20954"/>
                </a:lnTo>
                <a:lnTo>
                  <a:pt x="20827" y="25399"/>
                </a:lnTo>
                <a:lnTo>
                  <a:pt x="32766" y="25399"/>
                </a:lnTo>
                <a:lnTo>
                  <a:pt x="32766" y="74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512682" y="4458589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16383" y="0"/>
                </a:moveTo>
                <a:lnTo>
                  <a:pt x="4445" y="0"/>
                </a:lnTo>
                <a:lnTo>
                  <a:pt x="0" y="4445"/>
                </a:lnTo>
                <a:lnTo>
                  <a:pt x="0" y="16383"/>
                </a:lnTo>
                <a:lnTo>
                  <a:pt x="4445" y="20828"/>
                </a:lnTo>
                <a:lnTo>
                  <a:pt x="16383" y="20828"/>
                </a:lnTo>
                <a:lnTo>
                  <a:pt x="20827" y="16383"/>
                </a:lnTo>
                <a:lnTo>
                  <a:pt x="20827" y="14859"/>
                </a:lnTo>
                <a:lnTo>
                  <a:pt x="7493" y="14859"/>
                </a:lnTo>
                <a:lnTo>
                  <a:pt x="5969" y="13462"/>
                </a:lnTo>
                <a:lnTo>
                  <a:pt x="5969" y="7493"/>
                </a:lnTo>
                <a:lnTo>
                  <a:pt x="7493" y="4445"/>
                </a:lnTo>
                <a:lnTo>
                  <a:pt x="20827" y="4445"/>
                </a:lnTo>
                <a:lnTo>
                  <a:pt x="16383" y="0"/>
                </a:lnTo>
                <a:close/>
              </a:path>
              <a:path w="20954" h="20954">
                <a:moveTo>
                  <a:pt x="20827" y="4445"/>
                </a:moveTo>
                <a:lnTo>
                  <a:pt x="13462" y="4445"/>
                </a:lnTo>
                <a:lnTo>
                  <a:pt x="16383" y="7493"/>
                </a:lnTo>
                <a:lnTo>
                  <a:pt x="16383" y="13462"/>
                </a:lnTo>
                <a:lnTo>
                  <a:pt x="13462" y="14859"/>
                </a:lnTo>
                <a:lnTo>
                  <a:pt x="20827" y="14859"/>
                </a:lnTo>
                <a:lnTo>
                  <a:pt x="20827" y="44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73769" y="4407408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40" h="66039">
                <a:moveTo>
                  <a:pt x="32765" y="0"/>
                </a:moveTo>
                <a:lnTo>
                  <a:pt x="20145" y="2601"/>
                </a:lnTo>
                <a:lnTo>
                  <a:pt x="9715" y="9667"/>
                </a:lnTo>
                <a:lnTo>
                  <a:pt x="2619" y="20091"/>
                </a:lnTo>
                <a:lnTo>
                  <a:pt x="0" y="32766"/>
                </a:lnTo>
                <a:lnTo>
                  <a:pt x="2619" y="45513"/>
                </a:lnTo>
                <a:lnTo>
                  <a:pt x="9715" y="55975"/>
                </a:lnTo>
                <a:lnTo>
                  <a:pt x="20145" y="63055"/>
                </a:lnTo>
                <a:lnTo>
                  <a:pt x="32765" y="65659"/>
                </a:lnTo>
                <a:lnTo>
                  <a:pt x="45440" y="63055"/>
                </a:lnTo>
                <a:lnTo>
                  <a:pt x="52451" y="58293"/>
                </a:lnTo>
                <a:lnTo>
                  <a:pt x="32765" y="58293"/>
                </a:lnTo>
                <a:lnTo>
                  <a:pt x="23191" y="56197"/>
                </a:lnTo>
                <a:lnTo>
                  <a:pt x="15128" y="50577"/>
                </a:lnTo>
                <a:lnTo>
                  <a:pt x="9566" y="42433"/>
                </a:lnTo>
                <a:lnTo>
                  <a:pt x="7493" y="32766"/>
                </a:lnTo>
                <a:lnTo>
                  <a:pt x="9566" y="23409"/>
                </a:lnTo>
                <a:lnTo>
                  <a:pt x="15128" y="15827"/>
                </a:lnTo>
                <a:lnTo>
                  <a:pt x="23191" y="10745"/>
                </a:lnTo>
                <a:lnTo>
                  <a:pt x="32765" y="8890"/>
                </a:lnTo>
                <a:lnTo>
                  <a:pt x="54716" y="8890"/>
                </a:lnTo>
                <a:lnTo>
                  <a:pt x="45440" y="2601"/>
                </a:lnTo>
                <a:lnTo>
                  <a:pt x="32765" y="0"/>
                </a:lnTo>
                <a:close/>
              </a:path>
              <a:path w="66040" h="66039">
                <a:moveTo>
                  <a:pt x="54716" y="8890"/>
                </a:moveTo>
                <a:lnTo>
                  <a:pt x="32765" y="8890"/>
                </a:lnTo>
                <a:lnTo>
                  <a:pt x="42414" y="10745"/>
                </a:lnTo>
                <a:lnTo>
                  <a:pt x="50514" y="15827"/>
                </a:lnTo>
                <a:lnTo>
                  <a:pt x="56090" y="23409"/>
                </a:lnTo>
                <a:lnTo>
                  <a:pt x="58165" y="32766"/>
                </a:lnTo>
                <a:lnTo>
                  <a:pt x="56090" y="42433"/>
                </a:lnTo>
                <a:lnTo>
                  <a:pt x="50514" y="50577"/>
                </a:lnTo>
                <a:lnTo>
                  <a:pt x="42414" y="56197"/>
                </a:lnTo>
                <a:lnTo>
                  <a:pt x="32765" y="58293"/>
                </a:lnTo>
                <a:lnTo>
                  <a:pt x="52451" y="58293"/>
                </a:lnTo>
                <a:lnTo>
                  <a:pt x="55864" y="55975"/>
                </a:lnTo>
                <a:lnTo>
                  <a:pt x="62930" y="45513"/>
                </a:lnTo>
                <a:lnTo>
                  <a:pt x="65531" y="32766"/>
                </a:lnTo>
                <a:lnTo>
                  <a:pt x="62930" y="20091"/>
                </a:lnTo>
                <a:lnTo>
                  <a:pt x="55864" y="9667"/>
                </a:lnTo>
                <a:lnTo>
                  <a:pt x="54716" y="88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457310" y="4335907"/>
            <a:ext cx="258445" cy="304800"/>
          </a:xfrm>
          <a:custGeom>
            <a:avLst/>
            <a:gdLst/>
            <a:ahLst/>
            <a:cxnLst/>
            <a:rect l="l" t="t" r="r" b="b"/>
            <a:pathLst>
              <a:path w="258445" h="304800">
                <a:moveTo>
                  <a:pt x="116332" y="0"/>
                </a:moveTo>
                <a:lnTo>
                  <a:pt x="71098" y="8372"/>
                </a:lnTo>
                <a:lnTo>
                  <a:pt x="34115" y="31162"/>
                </a:lnTo>
                <a:lnTo>
                  <a:pt x="9157" y="64883"/>
                </a:lnTo>
                <a:lnTo>
                  <a:pt x="0" y="106045"/>
                </a:lnTo>
                <a:lnTo>
                  <a:pt x="0" y="115062"/>
                </a:lnTo>
                <a:lnTo>
                  <a:pt x="1524" y="117983"/>
                </a:lnTo>
                <a:lnTo>
                  <a:pt x="3048" y="138082"/>
                </a:lnTo>
                <a:lnTo>
                  <a:pt x="8191" y="160004"/>
                </a:lnTo>
                <a:lnTo>
                  <a:pt x="17811" y="183330"/>
                </a:lnTo>
                <a:lnTo>
                  <a:pt x="32766" y="207645"/>
                </a:lnTo>
                <a:lnTo>
                  <a:pt x="36665" y="218199"/>
                </a:lnTo>
                <a:lnTo>
                  <a:pt x="40433" y="243887"/>
                </a:lnTo>
                <a:lnTo>
                  <a:pt x="32176" y="275742"/>
                </a:lnTo>
                <a:lnTo>
                  <a:pt x="0" y="304800"/>
                </a:lnTo>
                <a:lnTo>
                  <a:pt x="141732" y="304800"/>
                </a:lnTo>
                <a:lnTo>
                  <a:pt x="143615" y="298251"/>
                </a:lnTo>
                <a:lnTo>
                  <a:pt x="148986" y="283845"/>
                </a:lnTo>
                <a:lnTo>
                  <a:pt x="157430" y="269438"/>
                </a:lnTo>
                <a:lnTo>
                  <a:pt x="168529" y="262890"/>
                </a:lnTo>
                <a:lnTo>
                  <a:pt x="219202" y="262890"/>
                </a:lnTo>
                <a:lnTo>
                  <a:pt x="224125" y="256589"/>
                </a:lnTo>
                <a:lnTo>
                  <a:pt x="224678" y="247062"/>
                </a:lnTo>
                <a:lnTo>
                  <a:pt x="223256" y="238369"/>
                </a:lnTo>
                <a:lnTo>
                  <a:pt x="222250" y="234569"/>
                </a:lnTo>
                <a:lnTo>
                  <a:pt x="228219" y="231521"/>
                </a:lnTo>
                <a:lnTo>
                  <a:pt x="232664" y="228600"/>
                </a:lnTo>
                <a:lnTo>
                  <a:pt x="232664" y="221107"/>
                </a:lnTo>
                <a:lnTo>
                  <a:pt x="226695" y="218186"/>
                </a:lnTo>
                <a:lnTo>
                  <a:pt x="217805" y="216662"/>
                </a:lnTo>
                <a:lnTo>
                  <a:pt x="228219" y="216662"/>
                </a:lnTo>
                <a:lnTo>
                  <a:pt x="232664" y="213614"/>
                </a:lnTo>
                <a:lnTo>
                  <a:pt x="232664" y="206121"/>
                </a:lnTo>
                <a:lnTo>
                  <a:pt x="231140" y="206121"/>
                </a:lnTo>
                <a:lnTo>
                  <a:pt x="232739" y="200277"/>
                </a:lnTo>
                <a:lnTo>
                  <a:pt x="234886" y="191754"/>
                </a:lnTo>
                <a:lnTo>
                  <a:pt x="237033" y="184064"/>
                </a:lnTo>
                <a:lnTo>
                  <a:pt x="238633" y="180721"/>
                </a:lnTo>
                <a:lnTo>
                  <a:pt x="254777" y="177166"/>
                </a:lnTo>
                <a:lnTo>
                  <a:pt x="258349" y="172196"/>
                </a:lnTo>
                <a:lnTo>
                  <a:pt x="255778" y="167772"/>
                </a:lnTo>
                <a:lnTo>
                  <a:pt x="253492" y="165862"/>
                </a:lnTo>
                <a:lnTo>
                  <a:pt x="251921" y="164338"/>
                </a:lnTo>
                <a:lnTo>
                  <a:pt x="59690" y="164338"/>
                </a:lnTo>
                <a:lnTo>
                  <a:pt x="59690" y="159893"/>
                </a:lnTo>
                <a:lnTo>
                  <a:pt x="47752" y="159893"/>
                </a:lnTo>
                <a:lnTo>
                  <a:pt x="38735" y="152400"/>
                </a:lnTo>
                <a:lnTo>
                  <a:pt x="41783" y="147955"/>
                </a:lnTo>
                <a:lnTo>
                  <a:pt x="40259" y="144907"/>
                </a:lnTo>
                <a:lnTo>
                  <a:pt x="38735" y="141986"/>
                </a:lnTo>
                <a:lnTo>
                  <a:pt x="38735" y="138938"/>
                </a:lnTo>
                <a:lnTo>
                  <a:pt x="32766" y="138938"/>
                </a:lnTo>
                <a:lnTo>
                  <a:pt x="32766" y="127000"/>
                </a:lnTo>
                <a:lnTo>
                  <a:pt x="38735" y="127000"/>
                </a:lnTo>
                <a:lnTo>
                  <a:pt x="38735" y="123952"/>
                </a:lnTo>
                <a:lnTo>
                  <a:pt x="40259" y="121031"/>
                </a:lnTo>
                <a:lnTo>
                  <a:pt x="41783" y="117983"/>
                </a:lnTo>
                <a:lnTo>
                  <a:pt x="38735" y="113538"/>
                </a:lnTo>
                <a:lnTo>
                  <a:pt x="46228" y="106045"/>
                </a:lnTo>
                <a:lnTo>
                  <a:pt x="59690" y="106045"/>
                </a:lnTo>
                <a:lnTo>
                  <a:pt x="59690" y="101600"/>
                </a:lnTo>
                <a:lnTo>
                  <a:pt x="95504" y="101600"/>
                </a:lnTo>
                <a:lnTo>
                  <a:pt x="95504" y="95631"/>
                </a:lnTo>
                <a:lnTo>
                  <a:pt x="104394" y="95631"/>
                </a:lnTo>
                <a:lnTo>
                  <a:pt x="104394" y="89662"/>
                </a:lnTo>
                <a:lnTo>
                  <a:pt x="107315" y="83693"/>
                </a:lnTo>
                <a:lnTo>
                  <a:pt x="110363" y="79121"/>
                </a:lnTo>
                <a:lnTo>
                  <a:pt x="104394" y="73152"/>
                </a:lnTo>
                <a:lnTo>
                  <a:pt x="117856" y="59690"/>
                </a:lnTo>
                <a:lnTo>
                  <a:pt x="140208" y="59690"/>
                </a:lnTo>
                <a:lnTo>
                  <a:pt x="140208" y="52324"/>
                </a:lnTo>
                <a:lnTo>
                  <a:pt x="218056" y="52324"/>
                </a:lnTo>
                <a:lnTo>
                  <a:pt x="216106" y="49276"/>
                </a:lnTo>
                <a:lnTo>
                  <a:pt x="181322" y="18270"/>
                </a:lnTo>
                <a:lnTo>
                  <a:pt x="140027" y="2168"/>
                </a:lnTo>
                <a:lnTo>
                  <a:pt x="116332" y="0"/>
                </a:lnTo>
                <a:close/>
              </a:path>
              <a:path w="258445" h="304800">
                <a:moveTo>
                  <a:pt x="217805" y="262890"/>
                </a:moveTo>
                <a:lnTo>
                  <a:pt x="211836" y="262890"/>
                </a:lnTo>
                <a:lnTo>
                  <a:pt x="214757" y="264414"/>
                </a:lnTo>
                <a:lnTo>
                  <a:pt x="217805" y="262890"/>
                </a:lnTo>
                <a:close/>
              </a:path>
              <a:path w="258445" h="304800">
                <a:moveTo>
                  <a:pt x="211836" y="262890"/>
                </a:moveTo>
                <a:lnTo>
                  <a:pt x="168529" y="262890"/>
                </a:lnTo>
                <a:lnTo>
                  <a:pt x="179671" y="263104"/>
                </a:lnTo>
                <a:lnTo>
                  <a:pt x="190706" y="263461"/>
                </a:lnTo>
                <a:lnTo>
                  <a:pt x="201479" y="263532"/>
                </a:lnTo>
                <a:lnTo>
                  <a:pt x="211836" y="262890"/>
                </a:lnTo>
                <a:close/>
              </a:path>
              <a:path w="258445" h="304800">
                <a:moveTo>
                  <a:pt x="95504" y="101600"/>
                </a:moveTo>
                <a:lnTo>
                  <a:pt x="71628" y="101600"/>
                </a:lnTo>
                <a:lnTo>
                  <a:pt x="71628" y="106045"/>
                </a:lnTo>
                <a:lnTo>
                  <a:pt x="84963" y="106045"/>
                </a:lnTo>
                <a:lnTo>
                  <a:pt x="93980" y="113538"/>
                </a:lnTo>
                <a:lnTo>
                  <a:pt x="89535" y="117983"/>
                </a:lnTo>
                <a:lnTo>
                  <a:pt x="90932" y="121031"/>
                </a:lnTo>
                <a:lnTo>
                  <a:pt x="92456" y="123952"/>
                </a:lnTo>
                <a:lnTo>
                  <a:pt x="93980" y="127000"/>
                </a:lnTo>
                <a:lnTo>
                  <a:pt x="98425" y="127000"/>
                </a:lnTo>
                <a:lnTo>
                  <a:pt x="98425" y="138938"/>
                </a:lnTo>
                <a:lnTo>
                  <a:pt x="92456" y="138938"/>
                </a:lnTo>
                <a:lnTo>
                  <a:pt x="92456" y="141986"/>
                </a:lnTo>
                <a:lnTo>
                  <a:pt x="90932" y="144907"/>
                </a:lnTo>
                <a:lnTo>
                  <a:pt x="89535" y="147955"/>
                </a:lnTo>
                <a:lnTo>
                  <a:pt x="92456" y="152400"/>
                </a:lnTo>
                <a:lnTo>
                  <a:pt x="84963" y="159893"/>
                </a:lnTo>
                <a:lnTo>
                  <a:pt x="71628" y="159893"/>
                </a:lnTo>
                <a:lnTo>
                  <a:pt x="71628" y="164338"/>
                </a:lnTo>
                <a:lnTo>
                  <a:pt x="251921" y="164338"/>
                </a:lnTo>
                <a:lnTo>
                  <a:pt x="248582" y="161099"/>
                </a:lnTo>
                <a:lnTo>
                  <a:pt x="244343" y="156845"/>
                </a:lnTo>
                <a:lnTo>
                  <a:pt x="140208" y="156845"/>
                </a:lnTo>
                <a:lnTo>
                  <a:pt x="140208" y="149352"/>
                </a:lnTo>
                <a:lnTo>
                  <a:pt x="117856" y="149352"/>
                </a:lnTo>
                <a:lnTo>
                  <a:pt x="104394" y="135890"/>
                </a:lnTo>
                <a:lnTo>
                  <a:pt x="110363" y="129921"/>
                </a:lnTo>
                <a:lnTo>
                  <a:pt x="107315" y="125476"/>
                </a:lnTo>
                <a:lnTo>
                  <a:pt x="105918" y="121031"/>
                </a:lnTo>
                <a:lnTo>
                  <a:pt x="104394" y="115062"/>
                </a:lnTo>
                <a:lnTo>
                  <a:pt x="95504" y="115062"/>
                </a:lnTo>
                <a:lnTo>
                  <a:pt x="95504" y="101600"/>
                </a:lnTo>
                <a:close/>
              </a:path>
              <a:path w="258445" h="304800">
                <a:moveTo>
                  <a:pt x="50673" y="156845"/>
                </a:moveTo>
                <a:lnTo>
                  <a:pt x="47752" y="159893"/>
                </a:lnTo>
                <a:lnTo>
                  <a:pt x="56642" y="159893"/>
                </a:lnTo>
                <a:lnTo>
                  <a:pt x="53721" y="158369"/>
                </a:lnTo>
                <a:lnTo>
                  <a:pt x="50673" y="156845"/>
                </a:lnTo>
                <a:close/>
              </a:path>
              <a:path w="258445" h="304800">
                <a:moveTo>
                  <a:pt x="80518" y="156845"/>
                </a:moveTo>
                <a:lnTo>
                  <a:pt x="77597" y="158369"/>
                </a:lnTo>
                <a:lnTo>
                  <a:pt x="74549" y="159893"/>
                </a:lnTo>
                <a:lnTo>
                  <a:pt x="84963" y="159893"/>
                </a:lnTo>
                <a:lnTo>
                  <a:pt x="80518" y="156845"/>
                </a:lnTo>
                <a:close/>
              </a:path>
              <a:path w="258445" h="304800">
                <a:moveTo>
                  <a:pt x="174498" y="143383"/>
                </a:moveTo>
                <a:lnTo>
                  <a:pt x="170053" y="146431"/>
                </a:lnTo>
                <a:lnTo>
                  <a:pt x="164084" y="147955"/>
                </a:lnTo>
                <a:lnTo>
                  <a:pt x="159639" y="149352"/>
                </a:lnTo>
                <a:lnTo>
                  <a:pt x="159639" y="156845"/>
                </a:lnTo>
                <a:lnTo>
                  <a:pt x="244343" y="156845"/>
                </a:lnTo>
                <a:lnTo>
                  <a:pt x="243268" y="155765"/>
                </a:lnTo>
                <a:lnTo>
                  <a:pt x="238240" y="149860"/>
                </a:lnTo>
                <a:lnTo>
                  <a:pt x="237922" y="149352"/>
                </a:lnTo>
                <a:lnTo>
                  <a:pt x="180467" y="149352"/>
                </a:lnTo>
                <a:lnTo>
                  <a:pt x="174498" y="143383"/>
                </a:lnTo>
                <a:close/>
              </a:path>
              <a:path w="258445" h="304800">
                <a:moveTo>
                  <a:pt x="123825" y="143383"/>
                </a:moveTo>
                <a:lnTo>
                  <a:pt x="117856" y="149352"/>
                </a:lnTo>
                <a:lnTo>
                  <a:pt x="134239" y="149352"/>
                </a:lnTo>
                <a:lnTo>
                  <a:pt x="128270" y="146431"/>
                </a:lnTo>
                <a:lnTo>
                  <a:pt x="123825" y="143383"/>
                </a:lnTo>
                <a:close/>
              </a:path>
              <a:path w="258445" h="304800">
                <a:moveTo>
                  <a:pt x="222768" y="59690"/>
                </a:moveTo>
                <a:lnTo>
                  <a:pt x="180467" y="59690"/>
                </a:lnTo>
                <a:lnTo>
                  <a:pt x="193929" y="73152"/>
                </a:lnTo>
                <a:lnTo>
                  <a:pt x="187960" y="79121"/>
                </a:lnTo>
                <a:lnTo>
                  <a:pt x="190881" y="85090"/>
                </a:lnTo>
                <a:lnTo>
                  <a:pt x="193929" y="89662"/>
                </a:lnTo>
                <a:lnTo>
                  <a:pt x="193929" y="95631"/>
                </a:lnTo>
                <a:lnTo>
                  <a:pt x="202819" y="95631"/>
                </a:lnTo>
                <a:lnTo>
                  <a:pt x="202819" y="115062"/>
                </a:lnTo>
                <a:lnTo>
                  <a:pt x="193929" y="115062"/>
                </a:lnTo>
                <a:lnTo>
                  <a:pt x="192405" y="119507"/>
                </a:lnTo>
                <a:lnTo>
                  <a:pt x="190881" y="125476"/>
                </a:lnTo>
                <a:lnTo>
                  <a:pt x="187960" y="129921"/>
                </a:lnTo>
                <a:lnTo>
                  <a:pt x="193929" y="135890"/>
                </a:lnTo>
                <a:lnTo>
                  <a:pt x="180467" y="149352"/>
                </a:lnTo>
                <a:lnTo>
                  <a:pt x="237922" y="149352"/>
                </a:lnTo>
                <a:lnTo>
                  <a:pt x="234188" y="143383"/>
                </a:lnTo>
                <a:lnTo>
                  <a:pt x="231884" y="133524"/>
                </a:lnTo>
                <a:lnTo>
                  <a:pt x="232521" y="123952"/>
                </a:lnTo>
                <a:lnTo>
                  <a:pt x="233886" y="115062"/>
                </a:lnTo>
                <a:lnTo>
                  <a:pt x="234008" y="113538"/>
                </a:lnTo>
                <a:lnTo>
                  <a:pt x="228219" y="71755"/>
                </a:lnTo>
                <a:lnTo>
                  <a:pt x="222930" y="59944"/>
                </a:lnTo>
                <a:lnTo>
                  <a:pt x="222768" y="59690"/>
                </a:lnTo>
                <a:close/>
              </a:path>
              <a:path w="258445" h="304800">
                <a:moveTo>
                  <a:pt x="56642" y="106045"/>
                </a:moveTo>
                <a:lnTo>
                  <a:pt x="46228" y="106045"/>
                </a:lnTo>
                <a:lnTo>
                  <a:pt x="50673" y="109093"/>
                </a:lnTo>
                <a:lnTo>
                  <a:pt x="53721" y="107569"/>
                </a:lnTo>
                <a:lnTo>
                  <a:pt x="56642" y="106045"/>
                </a:lnTo>
                <a:close/>
              </a:path>
              <a:path w="258445" h="304800">
                <a:moveTo>
                  <a:pt x="84963" y="106045"/>
                </a:moveTo>
                <a:lnTo>
                  <a:pt x="74549" y="106045"/>
                </a:lnTo>
                <a:lnTo>
                  <a:pt x="77597" y="107569"/>
                </a:lnTo>
                <a:lnTo>
                  <a:pt x="80518" y="109093"/>
                </a:lnTo>
                <a:lnTo>
                  <a:pt x="84963" y="106045"/>
                </a:lnTo>
                <a:close/>
              </a:path>
              <a:path w="258445" h="304800">
                <a:moveTo>
                  <a:pt x="140208" y="59690"/>
                </a:moveTo>
                <a:lnTo>
                  <a:pt x="117856" y="59690"/>
                </a:lnTo>
                <a:lnTo>
                  <a:pt x="123825" y="65786"/>
                </a:lnTo>
                <a:lnTo>
                  <a:pt x="128270" y="62738"/>
                </a:lnTo>
                <a:lnTo>
                  <a:pt x="140208" y="59690"/>
                </a:lnTo>
                <a:close/>
              </a:path>
              <a:path w="258445" h="304800">
                <a:moveTo>
                  <a:pt x="218056" y="52324"/>
                </a:moveTo>
                <a:lnTo>
                  <a:pt x="159639" y="52324"/>
                </a:lnTo>
                <a:lnTo>
                  <a:pt x="159639" y="59690"/>
                </a:lnTo>
                <a:lnTo>
                  <a:pt x="164084" y="61214"/>
                </a:lnTo>
                <a:lnTo>
                  <a:pt x="170053" y="62738"/>
                </a:lnTo>
                <a:lnTo>
                  <a:pt x="174498" y="65786"/>
                </a:lnTo>
                <a:lnTo>
                  <a:pt x="180467" y="59690"/>
                </a:lnTo>
                <a:lnTo>
                  <a:pt x="222768" y="59690"/>
                </a:lnTo>
                <a:lnTo>
                  <a:pt x="218056" y="52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220582" y="2947797"/>
            <a:ext cx="698500" cy="698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439022" y="3317366"/>
            <a:ext cx="260350" cy="112395"/>
          </a:xfrm>
          <a:custGeom>
            <a:avLst/>
            <a:gdLst/>
            <a:ahLst/>
            <a:cxnLst/>
            <a:rect l="l" t="t" r="r" b="b"/>
            <a:pathLst>
              <a:path w="260350" h="112395">
                <a:moveTo>
                  <a:pt x="59690" y="0"/>
                </a:moveTo>
                <a:lnTo>
                  <a:pt x="0" y="0"/>
                </a:lnTo>
                <a:lnTo>
                  <a:pt x="0" y="84582"/>
                </a:lnTo>
                <a:lnTo>
                  <a:pt x="2222" y="95303"/>
                </a:lnTo>
                <a:lnTo>
                  <a:pt x="8254" y="104155"/>
                </a:lnTo>
                <a:lnTo>
                  <a:pt x="17145" y="110174"/>
                </a:lnTo>
                <a:lnTo>
                  <a:pt x="27940" y="112395"/>
                </a:lnTo>
                <a:lnTo>
                  <a:pt x="232409" y="112395"/>
                </a:lnTo>
                <a:lnTo>
                  <a:pt x="243204" y="110174"/>
                </a:lnTo>
                <a:lnTo>
                  <a:pt x="252095" y="104155"/>
                </a:lnTo>
                <a:lnTo>
                  <a:pt x="258127" y="95303"/>
                </a:lnTo>
                <a:lnTo>
                  <a:pt x="260350" y="84582"/>
                </a:lnTo>
                <a:lnTo>
                  <a:pt x="260350" y="24003"/>
                </a:lnTo>
                <a:lnTo>
                  <a:pt x="130809" y="24003"/>
                </a:lnTo>
                <a:lnTo>
                  <a:pt x="111125" y="22377"/>
                </a:lnTo>
                <a:lnTo>
                  <a:pt x="92392" y="17668"/>
                </a:lnTo>
                <a:lnTo>
                  <a:pt x="75088" y="10126"/>
                </a:lnTo>
                <a:lnTo>
                  <a:pt x="59690" y="0"/>
                </a:lnTo>
                <a:close/>
              </a:path>
              <a:path w="260350" h="112395">
                <a:moveTo>
                  <a:pt x="260350" y="0"/>
                </a:moveTo>
                <a:lnTo>
                  <a:pt x="200659" y="0"/>
                </a:lnTo>
                <a:lnTo>
                  <a:pt x="185459" y="10126"/>
                </a:lnTo>
                <a:lnTo>
                  <a:pt x="168592" y="17668"/>
                </a:lnTo>
                <a:lnTo>
                  <a:pt x="150296" y="22377"/>
                </a:lnTo>
                <a:lnTo>
                  <a:pt x="130809" y="24003"/>
                </a:lnTo>
                <a:lnTo>
                  <a:pt x="260350" y="24003"/>
                </a:lnTo>
                <a:lnTo>
                  <a:pt x="260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439022" y="3174110"/>
            <a:ext cx="260350" cy="148590"/>
          </a:xfrm>
          <a:custGeom>
            <a:avLst/>
            <a:gdLst/>
            <a:ahLst/>
            <a:cxnLst/>
            <a:rect l="l" t="t" r="r" b="b"/>
            <a:pathLst>
              <a:path w="260350" h="148589">
                <a:moveTo>
                  <a:pt x="191770" y="127126"/>
                </a:moveTo>
                <a:lnTo>
                  <a:pt x="68579" y="127126"/>
                </a:lnTo>
                <a:lnTo>
                  <a:pt x="81875" y="136320"/>
                </a:lnTo>
                <a:lnTo>
                  <a:pt x="96837" y="143049"/>
                </a:lnTo>
                <a:lnTo>
                  <a:pt x="113228" y="147183"/>
                </a:lnTo>
                <a:lnTo>
                  <a:pt x="130809" y="148589"/>
                </a:lnTo>
                <a:lnTo>
                  <a:pt x="147657" y="147183"/>
                </a:lnTo>
                <a:lnTo>
                  <a:pt x="163671" y="143049"/>
                </a:lnTo>
                <a:lnTo>
                  <a:pt x="178494" y="136320"/>
                </a:lnTo>
                <a:lnTo>
                  <a:pt x="191770" y="127126"/>
                </a:lnTo>
                <a:close/>
              </a:path>
              <a:path w="260350" h="148589">
                <a:moveTo>
                  <a:pt x="232409" y="52832"/>
                </a:moveTo>
                <a:lnTo>
                  <a:pt x="27940" y="52832"/>
                </a:lnTo>
                <a:lnTo>
                  <a:pt x="17145" y="55052"/>
                </a:lnTo>
                <a:lnTo>
                  <a:pt x="8254" y="61071"/>
                </a:lnTo>
                <a:lnTo>
                  <a:pt x="2222" y="69923"/>
                </a:lnTo>
                <a:lnTo>
                  <a:pt x="0" y="80645"/>
                </a:lnTo>
                <a:lnTo>
                  <a:pt x="0" y="127126"/>
                </a:lnTo>
                <a:lnTo>
                  <a:pt x="128270" y="127126"/>
                </a:lnTo>
                <a:lnTo>
                  <a:pt x="120272" y="125601"/>
                </a:lnTo>
                <a:lnTo>
                  <a:pt x="113823" y="121491"/>
                </a:lnTo>
                <a:lnTo>
                  <a:pt x="109517" y="115500"/>
                </a:lnTo>
                <a:lnTo>
                  <a:pt x="107950" y="108330"/>
                </a:lnTo>
                <a:lnTo>
                  <a:pt x="109517" y="100353"/>
                </a:lnTo>
                <a:lnTo>
                  <a:pt x="113823" y="93948"/>
                </a:lnTo>
                <a:lnTo>
                  <a:pt x="120272" y="89685"/>
                </a:lnTo>
                <a:lnTo>
                  <a:pt x="128270" y="88137"/>
                </a:lnTo>
                <a:lnTo>
                  <a:pt x="260350" y="88137"/>
                </a:lnTo>
                <a:lnTo>
                  <a:pt x="260350" y="80645"/>
                </a:lnTo>
                <a:lnTo>
                  <a:pt x="258127" y="69923"/>
                </a:lnTo>
                <a:lnTo>
                  <a:pt x="252095" y="61071"/>
                </a:lnTo>
                <a:lnTo>
                  <a:pt x="243204" y="55052"/>
                </a:lnTo>
                <a:lnTo>
                  <a:pt x="232409" y="52832"/>
                </a:lnTo>
                <a:close/>
              </a:path>
              <a:path w="260350" h="148589">
                <a:moveTo>
                  <a:pt x="260350" y="88137"/>
                </a:moveTo>
                <a:lnTo>
                  <a:pt x="128270" y="88137"/>
                </a:lnTo>
                <a:lnTo>
                  <a:pt x="136267" y="89685"/>
                </a:lnTo>
                <a:lnTo>
                  <a:pt x="142716" y="93948"/>
                </a:lnTo>
                <a:lnTo>
                  <a:pt x="147022" y="100353"/>
                </a:lnTo>
                <a:lnTo>
                  <a:pt x="148590" y="108330"/>
                </a:lnTo>
                <a:lnTo>
                  <a:pt x="147022" y="115500"/>
                </a:lnTo>
                <a:lnTo>
                  <a:pt x="142716" y="121491"/>
                </a:lnTo>
                <a:lnTo>
                  <a:pt x="136267" y="125601"/>
                </a:lnTo>
                <a:lnTo>
                  <a:pt x="128270" y="127126"/>
                </a:lnTo>
                <a:lnTo>
                  <a:pt x="260350" y="127126"/>
                </a:lnTo>
                <a:lnTo>
                  <a:pt x="260350" y="88137"/>
                </a:lnTo>
                <a:close/>
              </a:path>
              <a:path w="260350" h="148589">
                <a:moveTo>
                  <a:pt x="167640" y="0"/>
                </a:moveTo>
                <a:lnTo>
                  <a:pt x="92709" y="0"/>
                </a:lnTo>
                <a:lnTo>
                  <a:pt x="81915" y="2200"/>
                </a:lnTo>
                <a:lnTo>
                  <a:pt x="73025" y="8175"/>
                </a:lnTo>
                <a:lnTo>
                  <a:pt x="66992" y="16984"/>
                </a:lnTo>
                <a:lnTo>
                  <a:pt x="64770" y="27686"/>
                </a:lnTo>
                <a:lnTo>
                  <a:pt x="64770" y="52832"/>
                </a:lnTo>
                <a:lnTo>
                  <a:pt x="85090" y="52832"/>
                </a:lnTo>
                <a:lnTo>
                  <a:pt x="85090" y="23875"/>
                </a:lnTo>
                <a:lnTo>
                  <a:pt x="88900" y="21462"/>
                </a:lnTo>
                <a:lnTo>
                  <a:pt x="194287" y="21462"/>
                </a:lnTo>
                <a:lnTo>
                  <a:pt x="193357" y="16984"/>
                </a:lnTo>
                <a:lnTo>
                  <a:pt x="187325" y="8175"/>
                </a:lnTo>
                <a:lnTo>
                  <a:pt x="178435" y="2200"/>
                </a:lnTo>
                <a:lnTo>
                  <a:pt x="167640" y="0"/>
                </a:lnTo>
                <a:close/>
              </a:path>
              <a:path w="260350" h="148589">
                <a:moveTo>
                  <a:pt x="194287" y="21462"/>
                </a:moveTo>
                <a:lnTo>
                  <a:pt x="171450" y="21462"/>
                </a:lnTo>
                <a:lnTo>
                  <a:pt x="175259" y="23875"/>
                </a:lnTo>
                <a:lnTo>
                  <a:pt x="175259" y="52832"/>
                </a:lnTo>
                <a:lnTo>
                  <a:pt x="195579" y="52832"/>
                </a:lnTo>
                <a:lnTo>
                  <a:pt x="195579" y="27686"/>
                </a:lnTo>
                <a:lnTo>
                  <a:pt x="194287" y="2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9140697" y="2974085"/>
            <a:ext cx="2619375" cy="62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b="1" spc="-10" dirty="0">
                <a:solidFill>
                  <a:srgbClr val="252525"/>
                </a:solidFill>
                <a:latin typeface="Microsoft YaHei UI"/>
                <a:cs typeface="Microsoft YaHei UI"/>
              </a:rPr>
              <a:t>Starlight, </a:t>
            </a:r>
            <a:r>
              <a:rPr sz="2000" b="1" dirty="0">
                <a:solidFill>
                  <a:srgbClr val="252525"/>
                </a:solidFill>
                <a:latin typeface="Microsoft YaHei UI"/>
                <a:cs typeface="Microsoft YaHei UI"/>
              </a:rPr>
              <a:t>WDR,  100m </a:t>
            </a:r>
            <a:r>
              <a:rPr sz="2000" b="1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IR (-IR</a:t>
            </a:r>
            <a:r>
              <a:rPr sz="2000" b="1" spc="-45" dirty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000" b="1" dirty="0">
                <a:solidFill>
                  <a:srgbClr val="252525"/>
                </a:solidFill>
                <a:latin typeface="Microsoft YaHei UI"/>
                <a:cs typeface="Microsoft YaHei UI"/>
              </a:rPr>
              <a:t>model)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959097" y="4125467"/>
            <a:ext cx="698500" cy="698500"/>
          </a:xfrm>
          <a:custGeom>
            <a:avLst/>
            <a:gdLst/>
            <a:ahLst/>
            <a:cxnLst/>
            <a:rect l="l" t="t" r="r" b="b"/>
            <a:pathLst>
              <a:path w="698500" h="698500">
                <a:moveTo>
                  <a:pt x="349250" y="0"/>
                </a:moveTo>
                <a:lnTo>
                  <a:pt x="301879" y="3187"/>
                </a:lnTo>
                <a:lnTo>
                  <a:pt x="256440" y="12473"/>
                </a:lnTo>
                <a:lnTo>
                  <a:pt x="213348" y="27441"/>
                </a:lnTo>
                <a:lnTo>
                  <a:pt x="173021" y="47676"/>
                </a:lnTo>
                <a:lnTo>
                  <a:pt x="135876" y="72762"/>
                </a:lnTo>
                <a:lnTo>
                  <a:pt x="102330" y="102282"/>
                </a:lnTo>
                <a:lnTo>
                  <a:pt x="72800" y="135822"/>
                </a:lnTo>
                <a:lnTo>
                  <a:pt x="47704" y="172964"/>
                </a:lnTo>
                <a:lnTo>
                  <a:pt x="27459" y="213294"/>
                </a:lnTo>
                <a:lnTo>
                  <a:pt x="12482" y="256395"/>
                </a:lnTo>
                <a:lnTo>
                  <a:pt x="3190" y="301853"/>
                </a:lnTo>
                <a:lnTo>
                  <a:pt x="0" y="349249"/>
                </a:lnTo>
                <a:lnTo>
                  <a:pt x="3190" y="396646"/>
                </a:lnTo>
                <a:lnTo>
                  <a:pt x="12482" y="442104"/>
                </a:lnTo>
                <a:lnTo>
                  <a:pt x="27459" y="485205"/>
                </a:lnTo>
                <a:lnTo>
                  <a:pt x="47704" y="525535"/>
                </a:lnTo>
                <a:lnTo>
                  <a:pt x="72800" y="562677"/>
                </a:lnTo>
                <a:lnTo>
                  <a:pt x="102330" y="596217"/>
                </a:lnTo>
                <a:lnTo>
                  <a:pt x="135876" y="625737"/>
                </a:lnTo>
                <a:lnTo>
                  <a:pt x="173021" y="650823"/>
                </a:lnTo>
                <a:lnTo>
                  <a:pt x="213348" y="671058"/>
                </a:lnTo>
                <a:lnTo>
                  <a:pt x="256440" y="686026"/>
                </a:lnTo>
                <a:lnTo>
                  <a:pt x="301879" y="695312"/>
                </a:lnTo>
                <a:lnTo>
                  <a:pt x="349250" y="698499"/>
                </a:lnTo>
                <a:lnTo>
                  <a:pt x="396646" y="695312"/>
                </a:lnTo>
                <a:lnTo>
                  <a:pt x="442104" y="686026"/>
                </a:lnTo>
                <a:lnTo>
                  <a:pt x="485205" y="671058"/>
                </a:lnTo>
                <a:lnTo>
                  <a:pt x="525535" y="650823"/>
                </a:lnTo>
                <a:lnTo>
                  <a:pt x="562677" y="625737"/>
                </a:lnTo>
                <a:lnTo>
                  <a:pt x="596217" y="596217"/>
                </a:lnTo>
                <a:lnTo>
                  <a:pt x="625737" y="562677"/>
                </a:lnTo>
                <a:lnTo>
                  <a:pt x="650823" y="525535"/>
                </a:lnTo>
                <a:lnTo>
                  <a:pt x="671058" y="485205"/>
                </a:lnTo>
                <a:lnTo>
                  <a:pt x="686026" y="442104"/>
                </a:lnTo>
                <a:lnTo>
                  <a:pt x="695312" y="396646"/>
                </a:lnTo>
                <a:lnTo>
                  <a:pt x="698500" y="349249"/>
                </a:lnTo>
                <a:lnTo>
                  <a:pt x="695312" y="301853"/>
                </a:lnTo>
                <a:lnTo>
                  <a:pt x="686026" y="256395"/>
                </a:lnTo>
                <a:lnTo>
                  <a:pt x="671058" y="213294"/>
                </a:lnTo>
                <a:lnTo>
                  <a:pt x="650823" y="172964"/>
                </a:lnTo>
                <a:lnTo>
                  <a:pt x="625737" y="135822"/>
                </a:lnTo>
                <a:lnTo>
                  <a:pt x="596217" y="102282"/>
                </a:lnTo>
                <a:lnTo>
                  <a:pt x="562677" y="72762"/>
                </a:lnTo>
                <a:lnTo>
                  <a:pt x="525535" y="47676"/>
                </a:lnTo>
                <a:lnTo>
                  <a:pt x="485205" y="27441"/>
                </a:lnTo>
                <a:lnTo>
                  <a:pt x="442104" y="12473"/>
                </a:lnTo>
                <a:lnTo>
                  <a:pt x="396646" y="3187"/>
                </a:lnTo>
                <a:lnTo>
                  <a:pt x="3492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251452" y="4458334"/>
            <a:ext cx="68580" cy="67945"/>
          </a:xfrm>
          <a:custGeom>
            <a:avLst/>
            <a:gdLst/>
            <a:ahLst/>
            <a:cxnLst/>
            <a:rect l="l" t="t" r="r" b="b"/>
            <a:pathLst>
              <a:path w="68579" h="67945">
                <a:moveTo>
                  <a:pt x="35940" y="0"/>
                </a:moveTo>
                <a:lnTo>
                  <a:pt x="34162" y="0"/>
                </a:lnTo>
                <a:lnTo>
                  <a:pt x="20895" y="2672"/>
                </a:lnTo>
                <a:lnTo>
                  <a:pt x="10032" y="9953"/>
                </a:lnTo>
                <a:lnTo>
                  <a:pt x="2694" y="20734"/>
                </a:lnTo>
                <a:lnTo>
                  <a:pt x="0" y="33908"/>
                </a:lnTo>
                <a:lnTo>
                  <a:pt x="2694" y="47083"/>
                </a:lnTo>
                <a:lnTo>
                  <a:pt x="10033" y="57864"/>
                </a:lnTo>
                <a:lnTo>
                  <a:pt x="20895" y="65145"/>
                </a:lnTo>
                <a:lnTo>
                  <a:pt x="34162" y="67818"/>
                </a:lnTo>
                <a:lnTo>
                  <a:pt x="47503" y="65145"/>
                </a:lnTo>
                <a:lnTo>
                  <a:pt x="58404" y="57864"/>
                </a:lnTo>
                <a:lnTo>
                  <a:pt x="65756" y="47083"/>
                </a:lnTo>
                <a:lnTo>
                  <a:pt x="66373" y="44068"/>
                </a:lnTo>
                <a:lnTo>
                  <a:pt x="25653" y="44068"/>
                </a:lnTo>
                <a:lnTo>
                  <a:pt x="41021" y="1650"/>
                </a:lnTo>
                <a:lnTo>
                  <a:pt x="39370" y="1650"/>
                </a:lnTo>
                <a:lnTo>
                  <a:pt x="35940" y="0"/>
                </a:lnTo>
                <a:close/>
              </a:path>
              <a:path w="68579" h="67945">
                <a:moveTo>
                  <a:pt x="66675" y="25400"/>
                </a:moveTo>
                <a:lnTo>
                  <a:pt x="25653" y="44068"/>
                </a:lnTo>
                <a:lnTo>
                  <a:pt x="66373" y="44068"/>
                </a:lnTo>
                <a:lnTo>
                  <a:pt x="68452" y="33908"/>
                </a:lnTo>
                <a:lnTo>
                  <a:pt x="68452" y="28828"/>
                </a:lnTo>
                <a:lnTo>
                  <a:pt x="66675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150614" y="4357242"/>
            <a:ext cx="271145" cy="271780"/>
          </a:xfrm>
          <a:custGeom>
            <a:avLst/>
            <a:gdLst/>
            <a:ahLst/>
            <a:cxnLst/>
            <a:rect l="l" t="t" r="r" b="b"/>
            <a:pathLst>
              <a:path w="271145" h="271779">
                <a:moveTo>
                  <a:pt x="134493" y="0"/>
                </a:moveTo>
                <a:lnTo>
                  <a:pt x="91732" y="6809"/>
                </a:lnTo>
                <a:lnTo>
                  <a:pt x="54781" y="25822"/>
                </a:lnTo>
                <a:lnTo>
                  <a:pt x="25761" y="54918"/>
                </a:lnTo>
                <a:lnTo>
                  <a:pt x="6793" y="91976"/>
                </a:lnTo>
                <a:lnTo>
                  <a:pt x="0" y="134873"/>
                </a:lnTo>
                <a:lnTo>
                  <a:pt x="6793" y="177956"/>
                </a:lnTo>
                <a:lnTo>
                  <a:pt x="25761" y="215454"/>
                </a:lnTo>
                <a:lnTo>
                  <a:pt x="54781" y="245077"/>
                </a:lnTo>
                <a:lnTo>
                  <a:pt x="91732" y="264531"/>
                </a:lnTo>
                <a:lnTo>
                  <a:pt x="134493" y="271525"/>
                </a:lnTo>
                <a:lnTo>
                  <a:pt x="177500" y="264531"/>
                </a:lnTo>
                <a:lnTo>
                  <a:pt x="213401" y="245871"/>
                </a:lnTo>
                <a:lnTo>
                  <a:pt x="134493" y="245871"/>
                </a:lnTo>
                <a:lnTo>
                  <a:pt x="92338" y="237172"/>
                </a:lnTo>
                <a:lnTo>
                  <a:pt x="57673" y="213423"/>
                </a:lnTo>
                <a:lnTo>
                  <a:pt x="34176" y="178149"/>
                </a:lnTo>
                <a:lnTo>
                  <a:pt x="25526" y="134873"/>
                </a:lnTo>
                <a:lnTo>
                  <a:pt x="34176" y="92553"/>
                </a:lnTo>
                <a:lnTo>
                  <a:pt x="57673" y="57769"/>
                </a:lnTo>
                <a:lnTo>
                  <a:pt x="92338" y="34200"/>
                </a:lnTo>
                <a:lnTo>
                  <a:pt x="134493" y="25526"/>
                </a:lnTo>
                <a:lnTo>
                  <a:pt x="204667" y="25526"/>
                </a:lnTo>
                <a:lnTo>
                  <a:pt x="207772" y="22097"/>
                </a:lnTo>
                <a:lnTo>
                  <a:pt x="191535" y="12912"/>
                </a:lnTo>
                <a:lnTo>
                  <a:pt x="173704" y="5953"/>
                </a:lnTo>
                <a:lnTo>
                  <a:pt x="154586" y="1541"/>
                </a:lnTo>
                <a:lnTo>
                  <a:pt x="134493" y="0"/>
                </a:lnTo>
                <a:close/>
              </a:path>
              <a:path w="271145" h="271779">
                <a:moveTo>
                  <a:pt x="240157" y="51180"/>
                </a:moveTo>
                <a:lnTo>
                  <a:pt x="223138" y="69976"/>
                </a:lnTo>
                <a:lnTo>
                  <a:pt x="232324" y="84689"/>
                </a:lnTo>
                <a:lnTo>
                  <a:pt x="239283" y="100520"/>
                </a:lnTo>
                <a:lnTo>
                  <a:pt x="243695" y="117304"/>
                </a:lnTo>
                <a:lnTo>
                  <a:pt x="245237" y="134873"/>
                </a:lnTo>
                <a:lnTo>
                  <a:pt x="236559" y="178149"/>
                </a:lnTo>
                <a:lnTo>
                  <a:pt x="212867" y="213423"/>
                </a:lnTo>
                <a:lnTo>
                  <a:pt x="177674" y="237172"/>
                </a:lnTo>
                <a:lnTo>
                  <a:pt x="134493" y="245871"/>
                </a:lnTo>
                <a:lnTo>
                  <a:pt x="213401" y="245871"/>
                </a:lnTo>
                <a:lnTo>
                  <a:pt x="214929" y="245077"/>
                </a:lnTo>
                <a:lnTo>
                  <a:pt x="244495" y="215454"/>
                </a:lnTo>
                <a:lnTo>
                  <a:pt x="263911" y="177956"/>
                </a:lnTo>
                <a:lnTo>
                  <a:pt x="270890" y="134873"/>
                </a:lnTo>
                <a:lnTo>
                  <a:pt x="268731" y="111956"/>
                </a:lnTo>
                <a:lnTo>
                  <a:pt x="262572" y="89836"/>
                </a:lnTo>
                <a:lnTo>
                  <a:pt x="252888" y="69312"/>
                </a:lnTo>
                <a:lnTo>
                  <a:pt x="240157" y="51180"/>
                </a:lnTo>
                <a:close/>
              </a:path>
              <a:path w="271145" h="271779">
                <a:moveTo>
                  <a:pt x="204667" y="25526"/>
                </a:moveTo>
                <a:lnTo>
                  <a:pt x="134493" y="25526"/>
                </a:lnTo>
                <a:lnTo>
                  <a:pt x="149748" y="26499"/>
                </a:lnTo>
                <a:lnTo>
                  <a:pt x="164528" y="29400"/>
                </a:lnTo>
                <a:lnTo>
                  <a:pt x="178355" y="34206"/>
                </a:lnTo>
                <a:lnTo>
                  <a:pt x="190753" y="40893"/>
                </a:lnTo>
                <a:lnTo>
                  <a:pt x="204667" y="255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285360" y="4439539"/>
            <a:ext cx="51435" cy="52705"/>
          </a:xfrm>
          <a:custGeom>
            <a:avLst/>
            <a:gdLst/>
            <a:ahLst/>
            <a:cxnLst/>
            <a:rect l="l" t="t" r="r" b="b"/>
            <a:pathLst>
              <a:path w="51435" h="52704">
                <a:moveTo>
                  <a:pt x="27304" y="0"/>
                </a:moveTo>
                <a:lnTo>
                  <a:pt x="13588" y="13716"/>
                </a:lnTo>
                <a:lnTo>
                  <a:pt x="0" y="52705"/>
                </a:lnTo>
                <a:lnTo>
                  <a:pt x="39497" y="35306"/>
                </a:lnTo>
                <a:lnTo>
                  <a:pt x="51053" y="21590"/>
                </a:lnTo>
                <a:lnTo>
                  <a:pt x="273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317746" y="4336922"/>
            <a:ext cx="111125" cy="118110"/>
          </a:xfrm>
          <a:custGeom>
            <a:avLst/>
            <a:gdLst/>
            <a:ahLst/>
            <a:cxnLst/>
            <a:rect l="l" t="t" r="r" b="b"/>
            <a:pathLst>
              <a:path w="111125" h="118110">
                <a:moveTo>
                  <a:pt x="87121" y="0"/>
                </a:moveTo>
                <a:lnTo>
                  <a:pt x="0" y="95376"/>
                </a:lnTo>
                <a:lnTo>
                  <a:pt x="23749" y="117728"/>
                </a:lnTo>
                <a:lnTo>
                  <a:pt x="108315" y="25273"/>
                </a:lnTo>
                <a:lnTo>
                  <a:pt x="87121" y="25273"/>
                </a:lnTo>
                <a:lnTo>
                  <a:pt x="87121" y="0"/>
                </a:lnTo>
                <a:close/>
              </a:path>
              <a:path w="111125" h="118110">
                <a:moveTo>
                  <a:pt x="110870" y="22478"/>
                </a:moveTo>
                <a:lnTo>
                  <a:pt x="87121" y="25273"/>
                </a:lnTo>
                <a:lnTo>
                  <a:pt x="108315" y="25273"/>
                </a:lnTo>
                <a:lnTo>
                  <a:pt x="110870" y="224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409947" y="4311014"/>
            <a:ext cx="44450" cy="46355"/>
          </a:xfrm>
          <a:custGeom>
            <a:avLst/>
            <a:gdLst/>
            <a:ahLst/>
            <a:cxnLst/>
            <a:rect l="l" t="t" r="r" b="b"/>
            <a:pathLst>
              <a:path w="44450" h="46354">
                <a:moveTo>
                  <a:pt x="0" y="0"/>
                </a:moveTo>
                <a:lnTo>
                  <a:pt x="0" y="46227"/>
                </a:lnTo>
                <a:lnTo>
                  <a:pt x="43941" y="39623"/>
                </a:lnTo>
                <a:lnTo>
                  <a:pt x="39353" y="34670"/>
                </a:lnTo>
                <a:lnTo>
                  <a:pt x="10032" y="34670"/>
                </a:lnTo>
                <a:lnTo>
                  <a:pt x="10032" y="8635"/>
                </a:lnTo>
                <a:lnTo>
                  <a:pt x="0" y="0"/>
                </a:lnTo>
                <a:close/>
              </a:path>
              <a:path w="44450" h="46354">
                <a:moveTo>
                  <a:pt x="35940" y="30987"/>
                </a:moveTo>
                <a:lnTo>
                  <a:pt x="10032" y="34670"/>
                </a:lnTo>
                <a:lnTo>
                  <a:pt x="39353" y="34670"/>
                </a:lnTo>
                <a:lnTo>
                  <a:pt x="35940" y="309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428616" y="4289297"/>
            <a:ext cx="46355" cy="47625"/>
          </a:xfrm>
          <a:custGeom>
            <a:avLst/>
            <a:gdLst/>
            <a:ahLst/>
            <a:cxnLst/>
            <a:rect l="l" t="t" r="r" b="b"/>
            <a:pathLst>
              <a:path w="46354" h="47625">
                <a:moveTo>
                  <a:pt x="1524" y="0"/>
                </a:moveTo>
                <a:lnTo>
                  <a:pt x="0" y="47625"/>
                </a:lnTo>
                <a:lnTo>
                  <a:pt x="46100" y="40512"/>
                </a:lnTo>
                <a:lnTo>
                  <a:pt x="40284" y="35432"/>
                </a:lnTo>
                <a:lnTo>
                  <a:pt x="10160" y="35432"/>
                </a:lnTo>
                <a:lnTo>
                  <a:pt x="10160" y="8000"/>
                </a:lnTo>
                <a:lnTo>
                  <a:pt x="1524" y="0"/>
                </a:lnTo>
                <a:close/>
              </a:path>
              <a:path w="46354" h="47625">
                <a:moveTo>
                  <a:pt x="36068" y="31750"/>
                </a:moveTo>
                <a:lnTo>
                  <a:pt x="10160" y="35432"/>
                </a:lnTo>
                <a:lnTo>
                  <a:pt x="40284" y="35432"/>
                </a:lnTo>
                <a:lnTo>
                  <a:pt x="36068" y="31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200271" y="4408423"/>
            <a:ext cx="170180" cy="169545"/>
          </a:xfrm>
          <a:custGeom>
            <a:avLst/>
            <a:gdLst/>
            <a:ahLst/>
            <a:cxnLst/>
            <a:rect l="l" t="t" r="r" b="b"/>
            <a:pathLst>
              <a:path w="170179" h="169545">
                <a:moveTo>
                  <a:pt x="85089" y="0"/>
                </a:moveTo>
                <a:lnTo>
                  <a:pt x="52399" y="6594"/>
                </a:lnTo>
                <a:lnTo>
                  <a:pt x="25304" y="24558"/>
                </a:lnTo>
                <a:lnTo>
                  <a:pt x="6830" y="51167"/>
                </a:lnTo>
                <a:lnTo>
                  <a:pt x="0" y="83693"/>
                </a:lnTo>
                <a:lnTo>
                  <a:pt x="6830" y="117173"/>
                </a:lnTo>
                <a:lnTo>
                  <a:pt x="25304" y="144271"/>
                </a:lnTo>
                <a:lnTo>
                  <a:pt x="52399" y="162417"/>
                </a:lnTo>
                <a:lnTo>
                  <a:pt x="85089" y="169037"/>
                </a:lnTo>
                <a:lnTo>
                  <a:pt x="118403" y="162417"/>
                </a:lnTo>
                <a:lnTo>
                  <a:pt x="145383" y="144271"/>
                </a:lnTo>
                <a:lnTo>
                  <a:pt x="145976" y="143382"/>
                </a:lnTo>
                <a:lnTo>
                  <a:pt x="85089" y="143382"/>
                </a:lnTo>
                <a:lnTo>
                  <a:pt x="62120" y="138860"/>
                </a:lnTo>
                <a:lnTo>
                  <a:pt x="43164" y="126349"/>
                </a:lnTo>
                <a:lnTo>
                  <a:pt x="30279" y="107432"/>
                </a:lnTo>
                <a:lnTo>
                  <a:pt x="25526" y="83693"/>
                </a:lnTo>
                <a:lnTo>
                  <a:pt x="30279" y="60961"/>
                </a:lnTo>
                <a:lnTo>
                  <a:pt x="43164" y="42529"/>
                </a:lnTo>
                <a:lnTo>
                  <a:pt x="62120" y="30168"/>
                </a:lnTo>
                <a:lnTo>
                  <a:pt x="85089" y="25654"/>
                </a:lnTo>
                <a:lnTo>
                  <a:pt x="107724" y="25654"/>
                </a:lnTo>
                <a:lnTo>
                  <a:pt x="108838" y="24002"/>
                </a:lnTo>
                <a:lnTo>
                  <a:pt x="124078" y="8636"/>
                </a:lnTo>
                <a:lnTo>
                  <a:pt x="114915" y="5089"/>
                </a:lnTo>
                <a:lnTo>
                  <a:pt x="105251" y="2365"/>
                </a:lnTo>
                <a:lnTo>
                  <a:pt x="95253" y="617"/>
                </a:lnTo>
                <a:lnTo>
                  <a:pt x="85089" y="0"/>
                </a:lnTo>
                <a:close/>
              </a:path>
              <a:path w="170179" h="169545">
                <a:moveTo>
                  <a:pt x="156463" y="37592"/>
                </a:moveTo>
                <a:lnTo>
                  <a:pt x="141096" y="54610"/>
                </a:lnTo>
                <a:lnTo>
                  <a:pt x="137794" y="58038"/>
                </a:lnTo>
                <a:lnTo>
                  <a:pt x="140989" y="64494"/>
                </a:lnTo>
                <a:lnTo>
                  <a:pt x="143065" y="70913"/>
                </a:lnTo>
                <a:lnTo>
                  <a:pt x="144188" y="77309"/>
                </a:lnTo>
                <a:lnTo>
                  <a:pt x="144525" y="83693"/>
                </a:lnTo>
                <a:lnTo>
                  <a:pt x="139775" y="107432"/>
                </a:lnTo>
                <a:lnTo>
                  <a:pt x="126904" y="126349"/>
                </a:lnTo>
                <a:lnTo>
                  <a:pt x="107985" y="138860"/>
                </a:lnTo>
                <a:lnTo>
                  <a:pt x="85089" y="143382"/>
                </a:lnTo>
                <a:lnTo>
                  <a:pt x="145976" y="143382"/>
                </a:lnTo>
                <a:lnTo>
                  <a:pt x="163456" y="117173"/>
                </a:lnTo>
                <a:lnTo>
                  <a:pt x="170052" y="83693"/>
                </a:lnTo>
                <a:lnTo>
                  <a:pt x="169126" y="71239"/>
                </a:lnTo>
                <a:lnTo>
                  <a:pt x="166449" y="59404"/>
                </a:lnTo>
                <a:lnTo>
                  <a:pt x="162177" y="48188"/>
                </a:lnTo>
                <a:lnTo>
                  <a:pt x="156463" y="37592"/>
                </a:lnTo>
                <a:close/>
              </a:path>
              <a:path w="170179" h="169545">
                <a:moveTo>
                  <a:pt x="107724" y="25654"/>
                </a:moveTo>
                <a:lnTo>
                  <a:pt x="100329" y="25654"/>
                </a:lnTo>
                <a:lnTo>
                  <a:pt x="105409" y="29082"/>
                </a:lnTo>
                <a:lnTo>
                  <a:pt x="107724" y="256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448809" y="4268342"/>
            <a:ext cx="45085" cy="46355"/>
          </a:xfrm>
          <a:custGeom>
            <a:avLst/>
            <a:gdLst/>
            <a:ahLst/>
            <a:cxnLst/>
            <a:rect l="l" t="t" r="r" b="b"/>
            <a:pathLst>
              <a:path w="45085" h="46354">
                <a:moveTo>
                  <a:pt x="0" y="0"/>
                </a:moveTo>
                <a:lnTo>
                  <a:pt x="0" y="46227"/>
                </a:lnTo>
                <a:lnTo>
                  <a:pt x="44703" y="39750"/>
                </a:lnTo>
                <a:lnTo>
                  <a:pt x="38862" y="33908"/>
                </a:lnTo>
                <a:lnTo>
                  <a:pt x="10794" y="33908"/>
                </a:lnTo>
                <a:lnTo>
                  <a:pt x="10794" y="8635"/>
                </a:lnTo>
                <a:lnTo>
                  <a:pt x="0" y="0"/>
                </a:lnTo>
                <a:close/>
              </a:path>
              <a:path w="45085" h="46354">
                <a:moveTo>
                  <a:pt x="36067" y="31114"/>
                </a:moveTo>
                <a:lnTo>
                  <a:pt x="10794" y="33908"/>
                </a:lnTo>
                <a:lnTo>
                  <a:pt x="38862" y="33908"/>
                </a:lnTo>
                <a:lnTo>
                  <a:pt x="36067" y="311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4890008" y="4186301"/>
            <a:ext cx="2933065" cy="62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20" dirty="0">
                <a:solidFill>
                  <a:srgbClr val="252525"/>
                </a:solidFill>
                <a:latin typeface="Microsoft YaHei UI"/>
                <a:cs typeface="Microsoft YaHei UI"/>
              </a:rPr>
              <a:t>Pan: </a:t>
            </a:r>
            <a:r>
              <a:rPr sz="2000" b="1" dirty="0">
                <a:solidFill>
                  <a:srgbClr val="252525"/>
                </a:solidFill>
                <a:latin typeface="Microsoft YaHei UI"/>
                <a:cs typeface="Microsoft YaHei UI"/>
              </a:rPr>
              <a:t>0° ~ </a:t>
            </a:r>
            <a:r>
              <a:rPr sz="2000" b="1" spc="5" dirty="0">
                <a:solidFill>
                  <a:srgbClr val="252525"/>
                </a:solidFill>
                <a:latin typeface="Microsoft YaHei UI"/>
                <a:cs typeface="Microsoft YaHei UI"/>
              </a:rPr>
              <a:t>360°</a:t>
            </a:r>
            <a:r>
              <a:rPr sz="2000" b="1" spc="-25" dirty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000" b="1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endless;</a:t>
            </a:r>
            <a:endParaRPr sz="2000"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252525"/>
                </a:solidFill>
                <a:latin typeface="Microsoft YaHei UI"/>
                <a:cs typeface="Microsoft YaHei UI"/>
              </a:rPr>
              <a:t>Tilt </a:t>
            </a:r>
            <a:r>
              <a:rPr sz="2000" b="1" dirty="0">
                <a:solidFill>
                  <a:srgbClr val="252525"/>
                </a:solidFill>
                <a:latin typeface="Microsoft YaHei UI"/>
                <a:cs typeface="Microsoft YaHei UI"/>
              </a:rPr>
              <a:t>: -90° ~</a:t>
            </a:r>
            <a:r>
              <a:rPr sz="2000" b="1" spc="-50" dirty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000" b="1" dirty="0">
                <a:solidFill>
                  <a:srgbClr val="252525"/>
                </a:solidFill>
                <a:latin typeface="Microsoft YaHei UI"/>
                <a:cs typeface="Microsoft YaHei UI"/>
              </a:rPr>
              <a:t>90°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189466" y="1954276"/>
            <a:ext cx="243649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252525"/>
                </a:solidFill>
                <a:latin typeface="Microsoft YaHei UI"/>
                <a:cs typeface="Microsoft YaHei UI"/>
              </a:rPr>
              <a:t>IVS</a:t>
            </a:r>
            <a:r>
              <a:rPr sz="2000" b="1" spc="-10">
                <a:solidFill>
                  <a:srgbClr val="252525"/>
                </a:solidFill>
                <a:latin typeface="Microsoft YaHei UI"/>
                <a:cs typeface="Microsoft YaHei UI"/>
              </a:rPr>
              <a:t>, </a:t>
            </a:r>
            <a:r>
              <a:rPr lang="en-US" sz="2000" b="1" spc="-20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Nhận</a:t>
            </a:r>
            <a:r>
              <a:rPr lang="en-US" sz="2000" b="1" spc="-20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1" spc="-20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Diện</a:t>
            </a:r>
            <a:r>
              <a:rPr lang="en-US" sz="2000" b="1" spc="-20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1" spc="-20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Mặt</a:t>
            </a:r>
            <a:endParaRPr sz="2000">
              <a:latin typeface="Microsoft YaHei UI"/>
              <a:cs typeface="Microsoft YaHei U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8220582" y="1794255"/>
            <a:ext cx="698500" cy="698500"/>
          </a:xfrm>
          <a:custGeom>
            <a:avLst/>
            <a:gdLst/>
            <a:ahLst/>
            <a:cxnLst/>
            <a:rect l="l" t="t" r="r" b="b"/>
            <a:pathLst>
              <a:path w="698500" h="698500">
                <a:moveTo>
                  <a:pt x="349250" y="0"/>
                </a:moveTo>
                <a:lnTo>
                  <a:pt x="301853" y="3190"/>
                </a:lnTo>
                <a:lnTo>
                  <a:pt x="256395" y="12482"/>
                </a:lnTo>
                <a:lnTo>
                  <a:pt x="213294" y="27459"/>
                </a:lnTo>
                <a:lnTo>
                  <a:pt x="172964" y="47704"/>
                </a:lnTo>
                <a:lnTo>
                  <a:pt x="135822" y="72800"/>
                </a:lnTo>
                <a:lnTo>
                  <a:pt x="102282" y="102330"/>
                </a:lnTo>
                <a:lnTo>
                  <a:pt x="72762" y="135876"/>
                </a:lnTo>
                <a:lnTo>
                  <a:pt x="47676" y="173021"/>
                </a:lnTo>
                <a:lnTo>
                  <a:pt x="27441" y="213348"/>
                </a:lnTo>
                <a:lnTo>
                  <a:pt x="12473" y="256440"/>
                </a:lnTo>
                <a:lnTo>
                  <a:pt x="3187" y="301879"/>
                </a:lnTo>
                <a:lnTo>
                  <a:pt x="0" y="349250"/>
                </a:lnTo>
                <a:lnTo>
                  <a:pt x="3187" y="396646"/>
                </a:lnTo>
                <a:lnTo>
                  <a:pt x="12473" y="442104"/>
                </a:lnTo>
                <a:lnTo>
                  <a:pt x="27441" y="485205"/>
                </a:lnTo>
                <a:lnTo>
                  <a:pt x="47676" y="525535"/>
                </a:lnTo>
                <a:lnTo>
                  <a:pt x="72762" y="562677"/>
                </a:lnTo>
                <a:lnTo>
                  <a:pt x="102282" y="596217"/>
                </a:lnTo>
                <a:lnTo>
                  <a:pt x="135822" y="625737"/>
                </a:lnTo>
                <a:lnTo>
                  <a:pt x="172964" y="650823"/>
                </a:lnTo>
                <a:lnTo>
                  <a:pt x="213294" y="671058"/>
                </a:lnTo>
                <a:lnTo>
                  <a:pt x="256395" y="686026"/>
                </a:lnTo>
                <a:lnTo>
                  <a:pt x="301853" y="695312"/>
                </a:lnTo>
                <a:lnTo>
                  <a:pt x="349250" y="698500"/>
                </a:lnTo>
                <a:lnTo>
                  <a:pt x="396646" y="695312"/>
                </a:lnTo>
                <a:lnTo>
                  <a:pt x="442104" y="686026"/>
                </a:lnTo>
                <a:lnTo>
                  <a:pt x="485205" y="671058"/>
                </a:lnTo>
                <a:lnTo>
                  <a:pt x="525535" y="650823"/>
                </a:lnTo>
                <a:lnTo>
                  <a:pt x="562677" y="625737"/>
                </a:lnTo>
                <a:lnTo>
                  <a:pt x="596217" y="596217"/>
                </a:lnTo>
                <a:lnTo>
                  <a:pt x="625737" y="562677"/>
                </a:lnTo>
                <a:lnTo>
                  <a:pt x="650823" y="525535"/>
                </a:lnTo>
                <a:lnTo>
                  <a:pt x="671058" y="485205"/>
                </a:lnTo>
                <a:lnTo>
                  <a:pt x="686026" y="442104"/>
                </a:lnTo>
                <a:lnTo>
                  <a:pt x="695312" y="396646"/>
                </a:lnTo>
                <a:lnTo>
                  <a:pt x="698500" y="349250"/>
                </a:lnTo>
                <a:lnTo>
                  <a:pt x="695312" y="301879"/>
                </a:lnTo>
                <a:lnTo>
                  <a:pt x="686026" y="256440"/>
                </a:lnTo>
                <a:lnTo>
                  <a:pt x="671058" y="213348"/>
                </a:lnTo>
                <a:lnTo>
                  <a:pt x="650823" y="173021"/>
                </a:lnTo>
                <a:lnTo>
                  <a:pt x="625737" y="135876"/>
                </a:lnTo>
                <a:lnTo>
                  <a:pt x="596217" y="102330"/>
                </a:lnTo>
                <a:lnTo>
                  <a:pt x="562677" y="72800"/>
                </a:lnTo>
                <a:lnTo>
                  <a:pt x="525535" y="47704"/>
                </a:lnTo>
                <a:lnTo>
                  <a:pt x="485205" y="27459"/>
                </a:lnTo>
                <a:lnTo>
                  <a:pt x="442104" y="12482"/>
                </a:lnTo>
                <a:lnTo>
                  <a:pt x="396646" y="3190"/>
                </a:lnTo>
                <a:lnTo>
                  <a:pt x="3492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534272" y="1956434"/>
            <a:ext cx="71755" cy="361950"/>
          </a:xfrm>
          <a:custGeom>
            <a:avLst/>
            <a:gdLst/>
            <a:ahLst/>
            <a:cxnLst/>
            <a:rect l="l" t="t" r="r" b="b"/>
            <a:pathLst>
              <a:path w="71754" h="361950">
                <a:moveTo>
                  <a:pt x="35813" y="0"/>
                </a:moveTo>
                <a:lnTo>
                  <a:pt x="21699" y="2795"/>
                </a:lnTo>
                <a:lnTo>
                  <a:pt x="10334" y="10461"/>
                </a:lnTo>
                <a:lnTo>
                  <a:pt x="2756" y="21913"/>
                </a:lnTo>
                <a:lnTo>
                  <a:pt x="0" y="36067"/>
                </a:lnTo>
                <a:lnTo>
                  <a:pt x="0" y="325881"/>
                </a:lnTo>
                <a:lnTo>
                  <a:pt x="2756" y="340090"/>
                </a:lnTo>
                <a:lnTo>
                  <a:pt x="10334" y="351536"/>
                </a:lnTo>
                <a:lnTo>
                  <a:pt x="21699" y="359171"/>
                </a:lnTo>
                <a:lnTo>
                  <a:pt x="35813" y="361950"/>
                </a:lnTo>
                <a:lnTo>
                  <a:pt x="49393" y="359171"/>
                </a:lnTo>
                <a:lnTo>
                  <a:pt x="60817" y="351536"/>
                </a:lnTo>
                <a:lnTo>
                  <a:pt x="68693" y="340090"/>
                </a:lnTo>
                <a:lnTo>
                  <a:pt x="71627" y="325881"/>
                </a:lnTo>
                <a:lnTo>
                  <a:pt x="71627" y="36067"/>
                </a:lnTo>
                <a:lnTo>
                  <a:pt x="68693" y="21913"/>
                </a:lnTo>
                <a:lnTo>
                  <a:pt x="60817" y="10461"/>
                </a:lnTo>
                <a:lnTo>
                  <a:pt x="49393" y="2795"/>
                </a:lnTo>
                <a:lnTo>
                  <a:pt x="358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429117" y="2177288"/>
            <a:ext cx="71120" cy="141605"/>
          </a:xfrm>
          <a:custGeom>
            <a:avLst/>
            <a:gdLst/>
            <a:ahLst/>
            <a:cxnLst/>
            <a:rect l="l" t="t" r="r" b="b"/>
            <a:pathLst>
              <a:path w="71120" h="141605">
                <a:moveTo>
                  <a:pt x="36067" y="0"/>
                </a:moveTo>
                <a:lnTo>
                  <a:pt x="21859" y="2797"/>
                </a:lnTo>
                <a:lnTo>
                  <a:pt x="10413" y="10477"/>
                </a:lnTo>
                <a:lnTo>
                  <a:pt x="2778" y="21967"/>
                </a:lnTo>
                <a:lnTo>
                  <a:pt x="0" y="36195"/>
                </a:lnTo>
                <a:lnTo>
                  <a:pt x="0" y="105028"/>
                </a:lnTo>
                <a:lnTo>
                  <a:pt x="2778" y="119237"/>
                </a:lnTo>
                <a:lnTo>
                  <a:pt x="10413" y="130683"/>
                </a:lnTo>
                <a:lnTo>
                  <a:pt x="21859" y="138318"/>
                </a:lnTo>
                <a:lnTo>
                  <a:pt x="36067" y="141097"/>
                </a:lnTo>
                <a:lnTo>
                  <a:pt x="49541" y="138318"/>
                </a:lnTo>
                <a:lnTo>
                  <a:pt x="60610" y="130683"/>
                </a:lnTo>
                <a:lnTo>
                  <a:pt x="68107" y="119237"/>
                </a:lnTo>
                <a:lnTo>
                  <a:pt x="70865" y="105028"/>
                </a:lnTo>
                <a:lnTo>
                  <a:pt x="70865" y="36195"/>
                </a:lnTo>
                <a:lnTo>
                  <a:pt x="68107" y="21967"/>
                </a:lnTo>
                <a:lnTo>
                  <a:pt x="60610" y="10477"/>
                </a:lnTo>
                <a:lnTo>
                  <a:pt x="49541" y="2797"/>
                </a:lnTo>
                <a:lnTo>
                  <a:pt x="360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640064" y="2072894"/>
            <a:ext cx="71755" cy="245745"/>
          </a:xfrm>
          <a:custGeom>
            <a:avLst/>
            <a:gdLst/>
            <a:ahLst/>
            <a:cxnLst/>
            <a:rect l="l" t="t" r="r" b="b"/>
            <a:pathLst>
              <a:path w="71754" h="245744">
                <a:moveTo>
                  <a:pt x="35813" y="0"/>
                </a:moveTo>
                <a:lnTo>
                  <a:pt x="21752" y="2778"/>
                </a:lnTo>
                <a:lnTo>
                  <a:pt x="10382" y="10413"/>
                </a:lnTo>
                <a:lnTo>
                  <a:pt x="2774" y="21859"/>
                </a:lnTo>
                <a:lnTo>
                  <a:pt x="0" y="36067"/>
                </a:lnTo>
                <a:lnTo>
                  <a:pt x="0" y="209422"/>
                </a:lnTo>
                <a:lnTo>
                  <a:pt x="2774" y="223631"/>
                </a:lnTo>
                <a:lnTo>
                  <a:pt x="10382" y="235076"/>
                </a:lnTo>
                <a:lnTo>
                  <a:pt x="21752" y="242712"/>
                </a:lnTo>
                <a:lnTo>
                  <a:pt x="35813" y="245490"/>
                </a:lnTo>
                <a:lnTo>
                  <a:pt x="49446" y="242712"/>
                </a:lnTo>
                <a:lnTo>
                  <a:pt x="60864" y="235076"/>
                </a:lnTo>
                <a:lnTo>
                  <a:pt x="68710" y="223631"/>
                </a:lnTo>
                <a:lnTo>
                  <a:pt x="71627" y="209422"/>
                </a:lnTo>
                <a:lnTo>
                  <a:pt x="71627" y="36067"/>
                </a:lnTo>
                <a:lnTo>
                  <a:pt x="68710" y="21859"/>
                </a:lnTo>
                <a:lnTo>
                  <a:pt x="60864" y="10413"/>
                </a:lnTo>
                <a:lnTo>
                  <a:pt x="49446" y="2778"/>
                </a:lnTo>
                <a:lnTo>
                  <a:pt x="358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95312" y="4187393"/>
            <a:ext cx="2614295" cy="21272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131239" y="1608835"/>
            <a:ext cx="1988185" cy="22395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908297" y="2960242"/>
            <a:ext cx="698500" cy="6984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253738" y="3423792"/>
            <a:ext cx="29209" cy="27305"/>
          </a:xfrm>
          <a:custGeom>
            <a:avLst/>
            <a:gdLst/>
            <a:ahLst/>
            <a:cxnLst/>
            <a:rect l="l" t="t" r="r" b="b"/>
            <a:pathLst>
              <a:path w="29210" h="27304">
                <a:moveTo>
                  <a:pt x="7620" y="0"/>
                </a:moveTo>
                <a:lnTo>
                  <a:pt x="3810" y="2539"/>
                </a:lnTo>
                <a:lnTo>
                  <a:pt x="0" y="7746"/>
                </a:lnTo>
                <a:lnTo>
                  <a:pt x="0" y="20573"/>
                </a:lnTo>
                <a:lnTo>
                  <a:pt x="6350" y="27050"/>
                </a:lnTo>
                <a:lnTo>
                  <a:pt x="22860" y="27050"/>
                </a:lnTo>
                <a:lnTo>
                  <a:pt x="26719" y="23113"/>
                </a:lnTo>
                <a:lnTo>
                  <a:pt x="19050" y="23113"/>
                </a:lnTo>
                <a:lnTo>
                  <a:pt x="12700" y="21843"/>
                </a:lnTo>
                <a:lnTo>
                  <a:pt x="7620" y="21843"/>
                </a:lnTo>
                <a:lnTo>
                  <a:pt x="3810" y="16763"/>
                </a:lnTo>
                <a:lnTo>
                  <a:pt x="5079" y="11556"/>
                </a:lnTo>
                <a:lnTo>
                  <a:pt x="5079" y="9016"/>
                </a:lnTo>
                <a:lnTo>
                  <a:pt x="6350" y="7746"/>
                </a:lnTo>
                <a:lnTo>
                  <a:pt x="7620" y="6350"/>
                </a:lnTo>
                <a:lnTo>
                  <a:pt x="7620" y="0"/>
                </a:lnTo>
                <a:close/>
              </a:path>
              <a:path w="29210" h="27304">
                <a:moveTo>
                  <a:pt x="20320" y="0"/>
                </a:moveTo>
                <a:lnTo>
                  <a:pt x="20320" y="5079"/>
                </a:lnTo>
                <a:lnTo>
                  <a:pt x="22860" y="6350"/>
                </a:lnTo>
                <a:lnTo>
                  <a:pt x="24129" y="10286"/>
                </a:lnTo>
                <a:lnTo>
                  <a:pt x="24129" y="14096"/>
                </a:lnTo>
                <a:lnTo>
                  <a:pt x="22860" y="19303"/>
                </a:lnTo>
                <a:lnTo>
                  <a:pt x="19050" y="23113"/>
                </a:lnTo>
                <a:lnTo>
                  <a:pt x="26719" y="23113"/>
                </a:lnTo>
                <a:lnTo>
                  <a:pt x="29210" y="20573"/>
                </a:lnTo>
                <a:lnTo>
                  <a:pt x="29210" y="6350"/>
                </a:lnTo>
                <a:lnTo>
                  <a:pt x="25400" y="1269"/>
                </a:lnTo>
                <a:lnTo>
                  <a:pt x="203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265167" y="3429438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407" y="0"/>
                </a:lnTo>
              </a:path>
            </a:pathLst>
          </a:custGeom>
          <a:ln w="189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202714" y="3231975"/>
            <a:ext cx="135255" cy="135255"/>
          </a:xfrm>
          <a:custGeom>
            <a:avLst/>
            <a:gdLst/>
            <a:ahLst/>
            <a:cxnLst/>
            <a:rect l="l" t="t" r="r" b="b"/>
            <a:pathLst>
              <a:path w="135254" h="135254">
                <a:moveTo>
                  <a:pt x="71676" y="0"/>
                </a:moveTo>
                <a:lnTo>
                  <a:pt x="22829" y="16430"/>
                </a:lnTo>
                <a:lnTo>
                  <a:pt x="97" y="62811"/>
                </a:lnTo>
                <a:lnTo>
                  <a:pt x="0" y="64103"/>
                </a:lnTo>
                <a:lnTo>
                  <a:pt x="3166" y="89153"/>
                </a:lnTo>
                <a:lnTo>
                  <a:pt x="16352" y="112442"/>
                </a:lnTo>
                <a:lnTo>
                  <a:pt x="37676" y="128686"/>
                </a:lnTo>
                <a:lnTo>
                  <a:pt x="62929" y="135239"/>
                </a:lnTo>
                <a:lnTo>
                  <a:pt x="88897" y="131980"/>
                </a:lnTo>
                <a:lnTo>
                  <a:pt x="112364" y="118792"/>
                </a:lnTo>
                <a:lnTo>
                  <a:pt x="117853" y="111172"/>
                </a:lnTo>
                <a:lnTo>
                  <a:pt x="63723" y="111172"/>
                </a:lnTo>
                <a:lnTo>
                  <a:pt x="63723" y="100885"/>
                </a:lnTo>
                <a:lnTo>
                  <a:pt x="55976" y="100885"/>
                </a:lnTo>
                <a:lnTo>
                  <a:pt x="48356" y="98345"/>
                </a:lnTo>
                <a:lnTo>
                  <a:pt x="44546" y="95805"/>
                </a:lnTo>
                <a:lnTo>
                  <a:pt x="47086" y="82978"/>
                </a:lnTo>
                <a:lnTo>
                  <a:pt x="76550" y="82978"/>
                </a:lnTo>
                <a:lnTo>
                  <a:pt x="76550" y="76628"/>
                </a:lnTo>
                <a:lnTo>
                  <a:pt x="72613" y="73961"/>
                </a:lnTo>
                <a:lnTo>
                  <a:pt x="64993" y="71421"/>
                </a:lnTo>
                <a:lnTo>
                  <a:pt x="56922" y="68244"/>
                </a:lnTo>
                <a:lnTo>
                  <a:pt x="50435" y="64103"/>
                </a:lnTo>
                <a:lnTo>
                  <a:pt x="46116" y="58509"/>
                </a:lnTo>
                <a:lnTo>
                  <a:pt x="44546" y="50974"/>
                </a:lnTo>
                <a:lnTo>
                  <a:pt x="45917" y="44584"/>
                </a:lnTo>
                <a:lnTo>
                  <a:pt x="49800" y="39004"/>
                </a:lnTo>
                <a:lnTo>
                  <a:pt x="55851" y="34615"/>
                </a:lnTo>
                <a:lnTo>
                  <a:pt x="63723" y="31797"/>
                </a:lnTo>
                <a:lnTo>
                  <a:pt x="63723" y="21637"/>
                </a:lnTo>
                <a:lnTo>
                  <a:pt x="117013" y="21637"/>
                </a:lnTo>
                <a:lnTo>
                  <a:pt x="96856" y="6590"/>
                </a:lnTo>
                <a:lnTo>
                  <a:pt x="71676" y="0"/>
                </a:lnTo>
                <a:close/>
              </a:path>
              <a:path w="135254" h="135254">
                <a:moveTo>
                  <a:pt x="79090" y="43354"/>
                </a:moveTo>
                <a:lnTo>
                  <a:pt x="63723" y="43354"/>
                </a:lnTo>
                <a:lnTo>
                  <a:pt x="62453" y="45894"/>
                </a:lnTo>
                <a:lnTo>
                  <a:pt x="62453" y="53514"/>
                </a:lnTo>
                <a:lnTo>
                  <a:pt x="66263" y="56054"/>
                </a:lnTo>
                <a:lnTo>
                  <a:pt x="75280" y="58721"/>
                </a:lnTo>
                <a:lnTo>
                  <a:pt x="83416" y="62811"/>
                </a:lnTo>
                <a:lnTo>
                  <a:pt x="88932" y="67627"/>
                </a:lnTo>
                <a:lnTo>
                  <a:pt x="92068" y="73419"/>
                </a:lnTo>
                <a:lnTo>
                  <a:pt x="93060" y="80438"/>
                </a:lnTo>
                <a:lnTo>
                  <a:pt x="91867" y="87006"/>
                </a:lnTo>
                <a:lnTo>
                  <a:pt x="88281" y="92884"/>
                </a:lnTo>
                <a:lnTo>
                  <a:pt x="82291" y="97333"/>
                </a:lnTo>
                <a:lnTo>
                  <a:pt x="73883" y="99615"/>
                </a:lnTo>
                <a:lnTo>
                  <a:pt x="73883" y="111172"/>
                </a:lnTo>
                <a:lnTo>
                  <a:pt x="117853" y="111172"/>
                </a:lnTo>
                <a:lnTo>
                  <a:pt x="128072" y="96988"/>
                </a:lnTo>
                <a:lnTo>
                  <a:pt x="134684" y="71802"/>
                </a:lnTo>
                <a:lnTo>
                  <a:pt x="131842" y="47164"/>
                </a:lnTo>
                <a:lnTo>
                  <a:pt x="86710" y="47164"/>
                </a:lnTo>
                <a:lnTo>
                  <a:pt x="79090" y="43354"/>
                </a:lnTo>
                <a:close/>
              </a:path>
              <a:path w="135254" h="135254">
                <a:moveTo>
                  <a:pt x="76550" y="82978"/>
                </a:moveTo>
                <a:lnTo>
                  <a:pt x="47086" y="82978"/>
                </a:lnTo>
                <a:lnTo>
                  <a:pt x="52166" y="85518"/>
                </a:lnTo>
                <a:lnTo>
                  <a:pt x="58643" y="88058"/>
                </a:lnTo>
                <a:lnTo>
                  <a:pt x="72613" y="88058"/>
                </a:lnTo>
                <a:lnTo>
                  <a:pt x="76550" y="85518"/>
                </a:lnTo>
                <a:lnTo>
                  <a:pt x="76550" y="82978"/>
                </a:lnTo>
                <a:close/>
              </a:path>
              <a:path w="135254" h="135254">
                <a:moveTo>
                  <a:pt x="117013" y="21637"/>
                </a:moveTo>
                <a:lnTo>
                  <a:pt x="73883" y="21637"/>
                </a:lnTo>
                <a:lnTo>
                  <a:pt x="73883" y="30527"/>
                </a:lnTo>
                <a:lnTo>
                  <a:pt x="81630" y="30527"/>
                </a:lnTo>
                <a:lnTo>
                  <a:pt x="86710" y="33067"/>
                </a:lnTo>
                <a:lnTo>
                  <a:pt x="90520" y="34337"/>
                </a:lnTo>
                <a:lnTo>
                  <a:pt x="86710" y="47164"/>
                </a:lnTo>
                <a:lnTo>
                  <a:pt x="131842" y="47164"/>
                </a:lnTo>
                <a:lnTo>
                  <a:pt x="131723" y="46140"/>
                </a:lnTo>
                <a:lnTo>
                  <a:pt x="118714" y="22907"/>
                </a:lnTo>
                <a:lnTo>
                  <a:pt x="117013" y="216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172077" y="3177031"/>
            <a:ext cx="196215" cy="290830"/>
          </a:xfrm>
          <a:custGeom>
            <a:avLst/>
            <a:gdLst/>
            <a:ahLst/>
            <a:cxnLst/>
            <a:rect l="l" t="t" r="r" b="b"/>
            <a:pathLst>
              <a:path w="196214" h="290829">
                <a:moveTo>
                  <a:pt x="189357" y="0"/>
                </a:moveTo>
                <a:lnTo>
                  <a:pt x="7747" y="0"/>
                </a:lnTo>
                <a:lnTo>
                  <a:pt x="0" y="7746"/>
                </a:lnTo>
                <a:lnTo>
                  <a:pt x="0" y="284099"/>
                </a:lnTo>
                <a:lnTo>
                  <a:pt x="7747" y="290575"/>
                </a:lnTo>
                <a:lnTo>
                  <a:pt x="189357" y="290575"/>
                </a:lnTo>
                <a:lnTo>
                  <a:pt x="195834" y="284099"/>
                </a:lnTo>
                <a:lnTo>
                  <a:pt x="195834" y="282828"/>
                </a:lnTo>
                <a:lnTo>
                  <a:pt x="96012" y="282828"/>
                </a:lnTo>
                <a:lnTo>
                  <a:pt x="86790" y="280822"/>
                </a:lnTo>
                <a:lnTo>
                  <a:pt x="79009" y="275351"/>
                </a:lnTo>
                <a:lnTo>
                  <a:pt x="73634" y="267237"/>
                </a:lnTo>
                <a:lnTo>
                  <a:pt x="71627" y="257301"/>
                </a:lnTo>
                <a:lnTo>
                  <a:pt x="73634" y="248080"/>
                </a:lnTo>
                <a:lnTo>
                  <a:pt x="79009" y="240299"/>
                </a:lnTo>
                <a:lnTo>
                  <a:pt x="86790" y="234924"/>
                </a:lnTo>
                <a:lnTo>
                  <a:pt x="96012" y="232917"/>
                </a:lnTo>
                <a:lnTo>
                  <a:pt x="195834" y="232917"/>
                </a:lnTo>
                <a:lnTo>
                  <a:pt x="195834" y="226567"/>
                </a:lnTo>
                <a:lnTo>
                  <a:pt x="20447" y="226567"/>
                </a:lnTo>
                <a:lnTo>
                  <a:pt x="20447" y="20446"/>
                </a:lnTo>
                <a:lnTo>
                  <a:pt x="195834" y="20446"/>
                </a:lnTo>
                <a:lnTo>
                  <a:pt x="195834" y="7746"/>
                </a:lnTo>
                <a:lnTo>
                  <a:pt x="189357" y="0"/>
                </a:lnTo>
                <a:close/>
              </a:path>
              <a:path w="196214" h="290829">
                <a:moveTo>
                  <a:pt x="195834" y="232917"/>
                </a:moveTo>
                <a:lnTo>
                  <a:pt x="96012" y="232917"/>
                </a:lnTo>
                <a:lnTo>
                  <a:pt x="105947" y="234924"/>
                </a:lnTo>
                <a:lnTo>
                  <a:pt x="114061" y="240299"/>
                </a:lnTo>
                <a:lnTo>
                  <a:pt x="119532" y="248080"/>
                </a:lnTo>
                <a:lnTo>
                  <a:pt x="121538" y="257301"/>
                </a:lnTo>
                <a:lnTo>
                  <a:pt x="119532" y="267237"/>
                </a:lnTo>
                <a:lnTo>
                  <a:pt x="114061" y="275351"/>
                </a:lnTo>
                <a:lnTo>
                  <a:pt x="105947" y="280822"/>
                </a:lnTo>
                <a:lnTo>
                  <a:pt x="96012" y="282828"/>
                </a:lnTo>
                <a:lnTo>
                  <a:pt x="195834" y="282828"/>
                </a:lnTo>
                <a:lnTo>
                  <a:pt x="195834" y="232917"/>
                </a:lnTo>
                <a:close/>
              </a:path>
              <a:path w="196214" h="290829">
                <a:moveTo>
                  <a:pt x="176657" y="212470"/>
                </a:moveTo>
                <a:lnTo>
                  <a:pt x="176657" y="226567"/>
                </a:lnTo>
                <a:lnTo>
                  <a:pt x="195834" y="226567"/>
                </a:lnTo>
                <a:lnTo>
                  <a:pt x="195834" y="225297"/>
                </a:lnTo>
                <a:lnTo>
                  <a:pt x="189357" y="222757"/>
                </a:lnTo>
                <a:lnTo>
                  <a:pt x="181737" y="217550"/>
                </a:lnTo>
                <a:lnTo>
                  <a:pt x="176657" y="212470"/>
                </a:lnTo>
                <a:close/>
              </a:path>
              <a:path w="196214" h="290829">
                <a:moveTo>
                  <a:pt x="195834" y="20446"/>
                </a:moveTo>
                <a:lnTo>
                  <a:pt x="176657" y="20446"/>
                </a:lnTo>
                <a:lnTo>
                  <a:pt x="176657" y="131825"/>
                </a:lnTo>
                <a:lnTo>
                  <a:pt x="177926" y="130555"/>
                </a:lnTo>
                <a:lnTo>
                  <a:pt x="184276" y="125475"/>
                </a:lnTo>
                <a:lnTo>
                  <a:pt x="189357" y="121665"/>
                </a:lnTo>
                <a:lnTo>
                  <a:pt x="195834" y="120395"/>
                </a:lnTo>
                <a:lnTo>
                  <a:pt x="195834" y="204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337820" y="3299936"/>
            <a:ext cx="99060" cy="99060"/>
          </a:xfrm>
          <a:custGeom>
            <a:avLst/>
            <a:gdLst/>
            <a:ahLst/>
            <a:cxnLst/>
            <a:rect l="l" t="t" r="r" b="b"/>
            <a:pathLst>
              <a:path w="99060" h="99060">
                <a:moveTo>
                  <a:pt x="52506" y="0"/>
                </a:moveTo>
                <a:lnTo>
                  <a:pt x="33861" y="2643"/>
                </a:lnTo>
                <a:lnTo>
                  <a:pt x="16882" y="12477"/>
                </a:lnTo>
                <a:lnTo>
                  <a:pt x="4926" y="28027"/>
                </a:lnTo>
                <a:lnTo>
                  <a:pt x="0" y="45878"/>
                </a:lnTo>
                <a:lnTo>
                  <a:pt x="24" y="47148"/>
                </a:lnTo>
                <a:lnTo>
                  <a:pt x="2113" y="64841"/>
                </a:lnTo>
                <a:lnTo>
                  <a:pt x="11802" y="81819"/>
                </a:lnTo>
                <a:lnTo>
                  <a:pt x="27495" y="93775"/>
                </a:lnTo>
                <a:lnTo>
                  <a:pt x="46092" y="98790"/>
                </a:lnTo>
                <a:lnTo>
                  <a:pt x="65166" y="96589"/>
                </a:lnTo>
                <a:lnTo>
                  <a:pt x="82287" y="86899"/>
                </a:lnTo>
                <a:lnTo>
                  <a:pt x="84199" y="84359"/>
                </a:lnTo>
                <a:lnTo>
                  <a:pt x="45076" y="84359"/>
                </a:lnTo>
                <a:lnTo>
                  <a:pt x="45076" y="76612"/>
                </a:lnTo>
                <a:lnTo>
                  <a:pt x="38726" y="76612"/>
                </a:lnTo>
                <a:lnTo>
                  <a:pt x="33646" y="74072"/>
                </a:lnTo>
                <a:lnTo>
                  <a:pt x="29709" y="72802"/>
                </a:lnTo>
                <a:lnTo>
                  <a:pt x="32249" y="62515"/>
                </a:lnTo>
                <a:lnTo>
                  <a:pt x="55363" y="62515"/>
                </a:lnTo>
                <a:lnTo>
                  <a:pt x="55363" y="57435"/>
                </a:lnTo>
                <a:lnTo>
                  <a:pt x="52823" y="56165"/>
                </a:lnTo>
                <a:lnTo>
                  <a:pt x="46473" y="53498"/>
                </a:lnTo>
                <a:lnTo>
                  <a:pt x="37456" y="50958"/>
                </a:lnTo>
                <a:lnTo>
                  <a:pt x="30979" y="45878"/>
                </a:lnTo>
                <a:lnTo>
                  <a:pt x="30979" y="30511"/>
                </a:lnTo>
                <a:lnTo>
                  <a:pt x="36186" y="24034"/>
                </a:lnTo>
                <a:lnTo>
                  <a:pt x="45076" y="22764"/>
                </a:lnTo>
                <a:lnTo>
                  <a:pt x="45076" y="13747"/>
                </a:lnTo>
                <a:lnTo>
                  <a:pt x="82860" y="13747"/>
                </a:lnTo>
                <a:lnTo>
                  <a:pt x="70675" y="4548"/>
                </a:lnTo>
                <a:lnTo>
                  <a:pt x="52506" y="0"/>
                </a:lnTo>
                <a:close/>
              </a:path>
              <a:path w="99060" h="99060">
                <a:moveTo>
                  <a:pt x="58030" y="31781"/>
                </a:moveTo>
                <a:lnTo>
                  <a:pt x="45076" y="31781"/>
                </a:lnTo>
                <a:lnTo>
                  <a:pt x="43806" y="34321"/>
                </a:lnTo>
                <a:lnTo>
                  <a:pt x="43806" y="39401"/>
                </a:lnTo>
                <a:lnTo>
                  <a:pt x="46473" y="40671"/>
                </a:lnTo>
                <a:lnTo>
                  <a:pt x="54093" y="43338"/>
                </a:lnTo>
                <a:lnTo>
                  <a:pt x="64380" y="47148"/>
                </a:lnTo>
                <a:lnTo>
                  <a:pt x="68190" y="52228"/>
                </a:lnTo>
                <a:lnTo>
                  <a:pt x="68190" y="67722"/>
                </a:lnTo>
                <a:lnTo>
                  <a:pt x="63110" y="74072"/>
                </a:lnTo>
                <a:lnTo>
                  <a:pt x="52823" y="75342"/>
                </a:lnTo>
                <a:lnTo>
                  <a:pt x="52823" y="84359"/>
                </a:lnTo>
                <a:lnTo>
                  <a:pt x="84199" y="84359"/>
                </a:lnTo>
                <a:lnTo>
                  <a:pt x="94100" y="71205"/>
                </a:lnTo>
                <a:lnTo>
                  <a:pt x="98686" y="52593"/>
                </a:lnTo>
                <a:lnTo>
                  <a:pt x="96172" y="34321"/>
                </a:lnTo>
                <a:lnTo>
                  <a:pt x="63110" y="34321"/>
                </a:lnTo>
                <a:lnTo>
                  <a:pt x="61840" y="33051"/>
                </a:lnTo>
                <a:lnTo>
                  <a:pt x="58030" y="31781"/>
                </a:lnTo>
                <a:close/>
              </a:path>
              <a:path w="99060" h="99060">
                <a:moveTo>
                  <a:pt x="55363" y="62515"/>
                </a:moveTo>
                <a:lnTo>
                  <a:pt x="32249" y="62515"/>
                </a:lnTo>
                <a:lnTo>
                  <a:pt x="36186" y="65055"/>
                </a:lnTo>
                <a:lnTo>
                  <a:pt x="41266" y="66325"/>
                </a:lnTo>
                <a:lnTo>
                  <a:pt x="51553" y="66325"/>
                </a:lnTo>
                <a:lnTo>
                  <a:pt x="55363" y="63785"/>
                </a:lnTo>
                <a:lnTo>
                  <a:pt x="55363" y="62515"/>
                </a:lnTo>
                <a:close/>
              </a:path>
              <a:path w="99060" h="99060">
                <a:moveTo>
                  <a:pt x="82860" y="13747"/>
                </a:moveTo>
                <a:lnTo>
                  <a:pt x="54093" y="13747"/>
                </a:lnTo>
                <a:lnTo>
                  <a:pt x="54093" y="21494"/>
                </a:lnTo>
                <a:lnTo>
                  <a:pt x="59300" y="21494"/>
                </a:lnTo>
                <a:lnTo>
                  <a:pt x="63110" y="22764"/>
                </a:lnTo>
                <a:lnTo>
                  <a:pt x="65650" y="24034"/>
                </a:lnTo>
                <a:lnTo>
                  <a:pt x="63110" y="34321"/>
                </a:lnTo>
                <a:lnTo>
                  <a:pt x="96172" y="34321"/>
                </a:lnTo>
                <a:lnTo>
                  <a:pt x="96057" y="33482"/>
                </a:lnTo>
                <a:lnTo>
                  <a:pt x="86224" y="16287"/>
                </a:lnTo>
                <a:lnTo>
                  <a:pt x="82860" y="13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4890008" y="3031997"/>
            <a:ext cx="2901315" cy="62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b="1" spc="-1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Nhiệt</a:t>
            </a:r>
            <a:r>
              <a:rPr lang="en-US" sz="2000" b="1" spc="-1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1" spc="-1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Độ</a:t>
            </a:r>
            <a:r>
              <a:rPr lang="en-US" sz="2000" b="1" spc="-1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1" spc="-1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Hoạt</a:t>
            </a:r>
            <a:r>
              <a:rPr lang="en-US" sz="2000" b="1" spc="-15" dirty="0" smtClean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lang="en-US" sz="2000" b="1" spc="-15" dirty="0" err="1" smtClean="0">
                <a:solidFill>
                  <a:srgbClr val="252525"/>
                </a:solidFill>
                <a:latin typeface="Microsoft YaHei UI"/>
                <a:cs typeface="Microsoft YaHei UI"/>
              </a:rPr>
              <a:t>Động</a:t>
            </a:r>
            <a:r>
              <a:rPr sz="2000" b="1" spc="-20" smtClean="0">
                <a:solidFill>
                  <a:srgbClr val="252525"/>
                </a:solidFill>
                <a:latin typeface="Microsoft YaHei UI"/>
                <a:cs typeface="Microsoft YaHei UI"/>
              </a:rPr>
              <a:t>:</a:t>
            </a:r>
            <a:endParaRPr sz="2000">
              <a:latin typeface="Microsoft YaHei UI"/>
              <a:cs typeface="Microsoft YaHei UI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252525"/>
                </a:solidFill>
                <a:latin typeface="Microsoft YaHei UI"/>
                <a:cs typeface="Microsoft YaHei UI"/>
              </a:rPr>
              <a:t>-40°C ~</a:t>
            </a:r>
            <a:r>
              <a:rPr sz="2000" b="1" spc="-95" dirty="0">
                <a:solidFill>
                  <a:srgbClr val="252525"/>
                </a:solidFill>
                <a:latin typeface="Microsoft YaHei UI"/>
                <a:cs typeface="Microsoft YaHei UI"/>
              </a:rPr>
              <a:t> </a:t>
            </a:r>
            <a:r>
              <a:rPr sz="2000" b="1" dirty="0">
                <a:solidFill>
                  <a:srgbClr val="252525"/>
                </a:solidFill>
                <a:latin typeface="Microsoft YaHei UI"/>
                <a:cs typeface="Microsoft YaHei UI"/>
              </a:rPr>
              <a:t>60°C</a:t>
            </a:r>
            <a:endParaRPr sz="2000">
              <a:latin typeface="Microsoft YaHei UI"/>
              <a:cs typeface="Microsoft YaHei U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</TotalTime>
  <Words>696</Words>
  <Application>Microsoft Office PowerPoint</Application>
  <PresentationFormat>Custom</PresentationFormat>
  <Paragraphs>160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Microsoft YaHei</vt:lpstr>
      <vt:lpstr>Microsoft YaHei UI</vt:lpstr>
      <vt:lpstr>Arial Black</vt:lpstr>
      <vt:lpstr>Broadway</vt:lpstr>
      <vt:lpstr>Calibri</vt:lpstr>
      <vt:lpstr>Calibri Light</vt:lpstr>
      <vt:lpstr>Microsoft Himalaya</vt:lpstr>
      <vt:lpstr>Segoe UI Light</vt:lpstr>
      <vt:lpstr>Tahoma</vt:lpstr>
      <vt:lpstr>Times New Roman</vt:lpstr>
      <vt:lpstr>Wingdings</vt:lpstr>
      <vt:lpstr>Office Theme</vt:lpstr>
      <vt:lpstr>Cameras Chống Cháy Nổ - Ăn Mòn</vt:lpstr>
      <vt:lpstr>Mục Lục</vt:lpstr>
      <vt:lpstr>01 Tổng Quan</vt:lpstr>
      <vt:lpstr>Part 1 Tổng Quan</vt:lpstr>
      <vt:lpstr>Part 1 Tổng Quan</vt:lpstr>
      <vt:lpstr>Camera Chống Cháy Nổ</vt:lpstr>
      <vt:lpstr>02 Tính Năng</vt:lpstr>
      <vt:lpstr>Camera Chống Cháy Nổ</vt:lpstr>
      <vt:lpstr>Camera Chống Cháy Nổ</vt:lpstr>
      <vt:lpstr>Camera Chống Cháy Nổ</vt:lpstr>
      <vt:lpstr>Part 2 Tính Năng</vt:lpstr>
      <vt:lpstr>Part 2 Tính Năng</vt:lpstr>
      <vt:lpstr>Part 2 Tính Năng</vt:lpstr>
      <vt:lpstr>Part 2 Tính Năng</vt:lpstr>
      <vt:lpstr>Part 2 Tính Năng</vt:lpstr>
      <vt:lpstr>03 Hiệu Suất</vt:lpstr>
      <vt:lpstr>Part 3 Hiệu Suất</vt:lpstr>
      <vt:lpstr>Part 3 Hiệu Suất</vt:lpstr>
      <vt:lpstr>Part 3 Hiệu Suất</vt:lpstr>
      <vt:lpstr>Part 3 Hiệu Suất</vt:lpstr>
      <vt:lpstr>Part 3 Hiệu Suất</vt:lpstr>
      <vt:lpstr>04 Ứng Dụng</vt:lpstr>
      <vt:lpstr>Part 4 Applications</vt:lpstr>
      <vt:lpstr>Part 4 Applications</vt:lpstr>
      <vt:lpstr>Part 4 Applications</vt:lpstr>
      <vt:lpstr>Part 4 Applications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15277</dc:creator>
  <cp:lastModifiedBy>Admin</cp:lastModifiedBy>
  <cp:revision>13</cp:revision>
  <dcterms:created xsi:type="dcterms:W3CDTF">2017-02-20T11:09:43Z</dcterms:created>
  <dcterms:modified xsi:type="dcterms:W3CDTF">2017-02-22T04:59:03Z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2016-12-26T00:00:00Z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2017-02-20T00:00:00Z</vt:filetime>
  </property>
</Properties>
</file>