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2" r:id="rId4"/>
    <p:sldId id="259" r:id="rId5"/>
    <p:sldId id="260" r:id="rId6"/>
    <p:sldId id="271" r:id="rId7"/>
    <p:sldId id="293" r:id="rId8"/>
    <p:sldId id="273" r:id="rId9"/>
    <p:sldId id="272" r:id="rId10"/>
    <p:sldId id="266" r:id="rId11"/>
    <p:sldId id="258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02" r:id="rId23"/>
    <p:sldId id="311" r:id="rId24"/>
    <p:sldId id="298" r:id="rId25"/>
    <p:sldId id="319" r:id="rId26"/>
    <p:sldId id="320" r:id="rId27"/>
    <p:sldId id="299" r:id="rId28"/>
    <p:sldId id="300" r:id="rId29"/>
    <p:sldId id="314" r:id="rId30"/>
    <p:sldId id="315" r:id="rId31"/>
    <p:sldId id="318" r:id="rId32"/>
    <p:sldId id="303" r:id="rId33"/>
    <p:sldId id="304" r:id="rId34"/>
    <p:sldId id="265" r:id="rId35"/>
  </p:sldIdLst>
  <p:sldSz cx="24384000" cy="13716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83060"/>
    <a:srgbClr val="D20000"/>
    <a:srgbClr val="AC0D1F"/>
    <a:srgbClr val="650812"/>
    <a:srgbClr val="A30D1F"/>
    <a:srgbClr val="BC0000"/>
    <a:srgbClr val="500000"/>
    <a:srgbClr val="CE1027"/>
    <a:srgbClr val="680813"/>
    <a:srgbClr val="9C0C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75592" autoAdjust="0"/>
  </p:normalViewPr>
  <p:slideViewPr>
    <p:cSldViewPr>
      <p:cViewPr>
        <p:scale>
          <a:sx n="33" d="100"/>
          <a:sy n="33" d="100"/>
        </p:scale>
        <p:origin x="-1238" y="-5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392AE-A354-48BD-BEF2-C5B6C90E5A3C}" type="datetimeFigureOut">
              <a:rPr lang="zh-CN" altLang="en-US" smtClean="0"/>
              <a:pPr/>
              <a:t>2017/4/18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3F5FA-B02F-4AA2-AABC-5368DC75A4D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9649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2778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8374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0"/>
            <a:endParaRPr lang="en-US" altLang="zh-CN" sz="12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camera Analog/CVI/SDI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hóa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thẻ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M70</a:t>
            </a:r>
          </a:p>
          <a:p>
            <a:pPr marL="228600" indent="-228600">
              <a:buAutoNum type="arabicPeriod"/>
            </a:pPr>
            <a:r>
              <a:rPr lang="en-US" altLang="zh-CN" baseline="0" dirty="0" err="1" smtClean="0"/>
              <a:t>Thêm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kênh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camera 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tới</a:t>
            </a:r>
            <a:r>
              <a:rPr lang="en-US" altLang="zh-CN" baseline="0" dirty="0" smtClean="0"/>
              <a:t> M70 </a:t>
            </a:r>
            <a:r>
              <a:rPr lang="en-US" altLang="zh-CN" baseline="0" dirty="0" err="1" smtClean="0"/>
              <a:t>trong</a:t>
            </a:r>
            <a:r>
              <a:rPr lang="en-US" altLang="zh-CN" baseline="0" dirty="0" smtClean="0"/>
              <a:t> EVS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lập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thức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trữ</a:t>
            </a:r>
            <a:r>
              <a:rPr lang="en-US" altLang="zh-CN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altLang="zh-CN" baseline="0" dirty="0" err="1" smtClean="0"/>
              <a:t>Điều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DSS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NKB1000.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8159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60F8B-55A5-4810-B62A-BAFC340AFCD8}" type="datetimeFigureOut">
              <a:rPr lang="de-DE" smtClean="0"/>
              <a:pPr/>
              <a:t>18.04.2017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15.jpeg"/><Relationship Id="rId15" Type="http://schemas.openxmlformats.org/officeDocument/2006/relationships/image" Target="../media/image4.png"/><Relationship Id="rId10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18" Type="http://schemas.openxmlformats.org/officeDocument/2006/relationships/image" Target="../media/image57.png"/><Relationship Id="rId26" Type="http://schemas.openxmlformats.org/officeDocument/2006/relationships/image" Target="../media/image61.png"/><Relationship Id="rId3" Type="http://schemas.openxmlformats.org/officeDocument/2006/relationships/image" Target="../media/image22.png"/><Relationship Id="rId21" Type="http://schemas.microsoft.com/office/2007/relationships/hdphoto" Target="../media/hdphoto4.wdp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image" Target="../media/image21.jpe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24" Type="http://schemas.openxmlformats.org/officeDocument/2006/relationships/image" Target="../media/image6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62.png"/><Relationship Id="rId10" Type="http://schemas.openxmlformats.org/officeDocument/2006/relationships/image" Target="../media/image51.png"/><Relationship Id="rId19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1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jpeg"/><Relationship Id="rId5" Type="http://schemas.openxmlformats.org/officeDocument/2006/relationships/image" Target="../media/image23.png"/><Relationship Id="rId10" Type="http://schemas.openxmlformats.org/officeDocument/2006/relationships/image" Target="../media/image71.png"/><Relationship Id="rId4" Type="http://schemas.openxmlformats.org/officeDocument/2006/relationships/image" Target="../media/image22.png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 43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sp>
        <p:nvSpPr>
          <p:cNvPr id="12" name="text 7"/>
          <p:cNvSpPr/>
          <p:nvPr/>
        </p:nvSpPr>
        <p:spPr>
          <a:xfrm>
            <a:off x="1371600" y="3733800"/>
            <a:ext cx="21386376" cy="43627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lnSpc>
                <a:spcPct val="89600"/>
              </a:lnSpc>
              <a:defRPr b="1" spc="44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10500" spc="440" dirty="0" err="1" smtClean="0">
                <a:latin typeface="+mj-lt"/>
              </a:rPr>
              <a:t>Giải</a:t>
            </a: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Pháp</a:t>
            </a:r>
            <a:endParaRPr lang="en-US" altLang="zh-CN" sz="10500" spc="440" dirty="0" smtClean="0">
              <a:latin typeface="+mj-lt"/>
            </a:endParaRPr>
          </a:p>
          <a:p>
            <a:pPr lvl="0">
              <a:defRPr sz="2400" spc="0"/>
            </a:pPr>
            <a:r>
              <a:rPr lang="en-US" altLang="zh-CN" sz="10500" spc="440" dirty="0" smtClean="0">
                <a:latin typeface="+mj-lt"/>
              </a:rPr>
              <a:t> An </a:t>
            </a:r>
            <a:r>
              <a:rPr lang="en-US" altLang="zh-CN" sz="10500" spc="440" dirty="0" err="1" smtClean="0">
                <a:latin typeface="+mj-lt"/>
              </a:rPr>
              <a:t>Ninh</a:t>
            </a:r>
            <a:endParaRPr lang="en-US" altLang="zh-CN" sz="10500" spc="440" dirty="0" smtClean="0">
              <a:latin typeface="+mj-lt"/>
            </a:endParaRPr>
          </a:p>
          <a:p>
            <a:pPr lvl="0">
              <a:defRPr sz="2400" spc="0"/>
            </a:pP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Khu</a:t>
            </a: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Căn</a:t>
            </a: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Hộ</a:t>
            </a:r>
            <a:endParaRPr lang="zh-CN" sz="10500" spc="440" dirty="0">
              <a:latin typeface="+mj-lt"/>
            </a:endParaRPr>
          </a:p>
        </p:txBody>
      </p:sp>
      <p:grpSp>
        <p:nvGrpSpPr>
          <p:cNvPr id="14" name="Group 9"/>
          <p:cNvGrpSpPr/>
          <p:nvPr/>
        </p:nvGrpSpPr>
        <p:grpSpPr>
          <a:xfrm>
            <a:off x="7741594" y="8475886"/>
            <a:ext cx="8684788" cy="536814"/>
            <a:chOff x="32659" y="32674"/>
            <a:chExt cx="8684788" cy="536814"/>
          </a:xfrm>
        </p:grpSpPr>
        <p:grpSp>
          <p:nvGrpSpPr>
            <p:cNvPr id="15" name="Group 10"/>
            <p:cNvGrpSpPr/>
            <p:nvPr/>
          </p:nvGrpSpPr>
          <p:grpSpPr>
            <a:xfrm>
              <a:off x="32659" y="32674"/>
              <a:ext cx="8684788" cy="536814"/>
              <a:chOff x="32659" y="32674"/>
              <a:chExt cx="8684788" cy="536814"/>
            </a:xfrm>
          </p:grpSpPr>
          <p:grpSp>
            <p:nvGrpSpPr>
              <p:cNvPr id="16" name="Group 11"/>
              <p:cNvGrpSpPr/>
              <p:nvPr/>
            </p:nvGrpSpPr>
            <p:grpSpPr>
              <a:xfrm>
                <a:off x="32659" y="32674"/>
                <a:ext cx="8684788" cy="536814"/>
                <a:chOff x="0" y="0"/>
                <a:chExt cx="8684788" cy="536814"/>
              </a:xfrm>
            </p:grpSpPr>
            <p:sp>
              <p:nvSpPr>
                <p:cNvPr id="17" name="text 11"/>
                <p:cNvSpPr/>
                <p:nvPr/>
              </p:nvSpPr>
              <p:spPr>
                <a:xfrm>
                  <a:off x="0" y="0"/>
                  <a:ext cx="8684788" cy="53681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lnSpc>
                      <a:spcPct val="115555"/>
                    </a:lnSpc>
                    <a:defRPr spc="330">
                      <a:solidFill>
                        <a:srgbClr val="FFFFFF">
                          <a:alpha val="100000"/>
                        </a:srgbClr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defRPr>
                  </a:lvl1pPr>
                </a:lstStyle>
                <a:p>
                  <a:r>
                    <a:rPr lang="en-US" altLang="zh-CN" sz="3200" i="1" dirty="0">
                      <a:solidFill>
                        <a:srgbClr val="A6A6A6"/>
                      </a:solidFill>
                      <a:latin typeface="Candara" charset="0"/>
                    </a:rPr>
                    <a:t>Dahua Technology, Make Your Life Safer</a:t>
                  </a:r>
                  <a:endParaRPr lang="zh-CN" altLang="en-US" sz="3200" i="1" dirty="0">
                    <a:solidFill>
                      <a:srgbClr val="A6A6A6"/>
                    </a:solidFill>
                    <a:latin typeface="Candara" charset="0"/>
                  </a:endParaRPr>
                </a:p>
              </p:txBody>
            </p:sp>
          </p:grp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752" y="9741239"/>
            <a:ext cx="4253447" cy="1267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oup 91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225" name="image 225"/>
            <p:cNvSpPr/>
            <p:nvPr/>
          </p:nvSpPr>
          <p:spPr>
            <a:xfrm>
              <a:off x="0" y="-32659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8" h="1301494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08" name="image 908"/>
            <p:cNvSpPr/>
            <p:nvPr/>
          </p:nvSpPr>
          <p:spPr>
            <a:xfrm>
              <a:off x="522518" y="326577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492922" y="349361"/>
            <a:ext cx="23393400" cy="13014960"/>
            <a:chOff x="0" y="0"/>
            <a:chExt cx="23393400" cy="13014960"/>
          </a:xfrm>
        </p:grpSpPr>
        <p:grpSp>
          <p:nvGrpSpPr>
            <p:cNvPr id="224" name="Group 224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8" name="text 77"/>
          <p:cNvSpPr/>
          <p:nvPr/>
        </p:nvSpPr>
        <p:spPr>
          <a:xfrm>
            <a:off x="1859720" y="5550368"/>
            <a:ext cx="20269200" cy="19077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Chi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Tiết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Giải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Pháp</a:t>
            </a:r>
            <a:endParaRPr lang="zh-CN" sz="12000" spc="44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41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-13060" y="-3261"/>
            <a:ext cx="23928978" cy="13344783"/>
            <a:chOff x="-13060" y="-3261"/>
            <a:chExt cx="23928978" cy="13344783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18479" y="3460756"/>
            <a:ext cx="8100000" cy="810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79" y="3730756"/>
            <a:ext cx="7560000" cy="7560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3570292" y="3401616"/>
            <a:ext cx="8100000" cy="810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3848184" y="3702080"/>
            <a:ext cx="7560000" cy="75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14" y="7273976"/>
            <a:ext cx="3925276" cy="3925276"/>
          </a:xfrm>
          <a:prstGeom prst="rect">
            <a:avLst/>
          </a:prstGeom>
        </p:spPr>
      </p:pic>
      <p:sp>
        <p:nvSpPr>
          <p:cNvPr id="22" name="流程图: 联系 21"/>
          <p:cNvSpPr/>
          <p:nvPr/>
        </p:nvSpPr>
        <p:spPr>
          <a:xfrm>
            <a:off x="16940966" y="6617984"/>
            <a:ext cx="1741925" cy="172819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270" y="6533778"/>
            <a:ext cx="1835675" cy="18356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471">
            <a:off x="18415456" y="8024710"/>
            <a:ext cx="1314134" cy="189994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163800" y="4495800"/>
            <a:ext cx="45159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ea typeface="微软雅黑" panose="020B0503020204020204" pitchFamily="34" charset="-122"/>
              </a:rPr>
              <a:t>Nhận</a:t>
            </a:r>
            <a:r>
              <a:rPr lang="en-US" altLang="zh-CN" sz="4400" b="1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ea typeface="微软雅黑" panose="020B0503020204020204" pitchFamily="34" charset="-122"/>
              </a:rPr>
              <a:t>Diện</a:t>
            </a:r>
            <a:r>
              <a:rPr lang="en-US" altLang="zh-CN" sz="4400" b="1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ea typeface="微软雅黑" panose="020B0503020204020204" pitchFamily="34" charset="-122"/>
              </a:rPr>
              <a:t>Số</a:t>
            </a:r>
            <a:endParaRPr lang="zh-CN" altLang="en-US" sz="4400" b="1" dirty="0"/>
          </a:p>
        </p:txBody>
      </p:sp>
      <p:sp>
        <p:nvSpPr>
          <p:cNvPr id="27" name="text 147"/>
          <p:cNvSpPr/>
          <p:nvPr/>
        </p:nvSpPr>
        <p:spPr>
          <a:xfrm>
            <a:off x="5245726" y="920963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Lối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Vào</a:t>
            </a:r>
            <a:endParaRPr lang="en-US" altLang="zh-CN" sz="8000" spc="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0"/>
            <a:ext cx="24451733" cy="1397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81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404595" cy="13716000"/>
          </a:xfrm>
        </p:spPr>
      </p:pic>
    </p:spTree>
    <p:extLst>
      <p:ext uri="{BB962C8B-B14F-4D97-AF65-F5344CB8AC3E}">
        <p14:creationId xmlns="" xmlns:p14="http://schemas.microsoft.com/office/powerpoint/2010/main" val="5589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="" xmlns:p14="http://schemas.microsoft.com/office/powerpoint/2010/main" val="27427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22" y="-16933"/>
            <a:ext cx="24434723" cy="13732933"/>
          </a:xfrm>
        </p:spPr>
      </p:pic>
    </p:spTree>
    <p:extLst>
      <p:ext uri="{BB962C8B-B14F-4D97-AF65-F5344CB8AC3E}">
        <p14:creationId xmlns="" xmlns:p14="http://schemas.microsoft.com/office/powerpoint/2010/main" val="16989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0800"/>
            <a:ext cx="24494979" cy="13766800"/>
          </a:xfrm>
        </p:spPr>
      </p:pic>
    </p:spTree>
    <p:extLst>
      <p:ext uri="{BB962C8B-B14F-4D97-AF65-F5344CB8AC3E}">
        <p14:creationId xmlns="" xmlns:p14="http://schemas.microsoft.com/office/powerpoint/2010/main" val="8336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404595" cy="13716000"/>
          </a:xfrm>
        </p:spPr>
      </p:pic>
    </p:spTree>
    <p:extLst>
      <p:ext uri="{BB962C8B-B14F-4D97-AF65-F5344CB8AC3E}">
        <p14:creationId xmlns="" xmlns:p14="http://schemas.microsoft.com/office/powerpoint/2010/main" val="36502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="" xmlns:p14="http://schemas.microsoft.com/office/powerpoint/2010/main" val="14490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="" xmlns:p14="http://schemas.microsoft.com/office/powerpoint/2010/main" val="21238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roup 445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41" name="Group 30"/>
          <p:cNvGrpSpPr/>
          <p:nvPr/>
        </p:nvGrpSpPr>
        <p:grpSpPr>
          <a:xfrm>
            <a:off x="1411405" y="1360417"/>
            <a:ext cx="20780655" cy="1272143"/>
            <a:chOff x="-1" y="441247"/>
            <a:chExt cx="20780655" cy="1272143"/>
          </a:xfrm>
        </p:grpSpPr>
        <p:sp>
          <p:nvSpPr>
            <p:cNvPr id="42" name="text 30"/>
            <p:cNvSpPr/>
            <p:nvPr/>
          </p:nvSpPr>
          <p:spPr>
            <a:xfrm>
              <a:off x="-1" y="441247"/>
              <a:ext cx="20780655" cy="1272143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94769"/>
                </a:lnSpc>
                <a:defRPr b="1" spc="33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330" dirty="0" err="1" smtClean="0">
                  <a:latin typeface="+mj-lt"/>
                </a:rPr>
                <a:t>Nội</a:t>
              </a:r>
              <a:r>
                <a:rPr lang="en-US" altLang="zh-CN" sz="8000" spc="330" dirty="0" smtClean="0">
                  <a:latin typeface="+mj-lt"/>
                </a:rPr>
                <a:t> Dung</a:t>
              </a:r>
              <a:endParaRPr lang="zh-CN" sz="8000" spc="330" dirty="0">
                <a:latin typeface="+mj-lt"/>
              </a:endParaRPr>
            </a:p>
          </p:txBody>
        </p:sp>
      </p:grpSp>
      <p:grpSp>
        <p:nvGrpSpPr>
          <p:cNvPr id="43" name="Group 32"/>
          <p:cNvGrpSpPr/>
          <p:nvPr/>
        </p:nvGrpSpPr>
        <p:grpSpPr>
          <a:xfrm>
            <a:off x="5638800" y="5562600"/>
            <a:ext cx="13467496" cy="6220672"/>
            <a:chOff x="78425" y="297180"/>
            <a:chExt cx="13467496" cy="6220672"/>
          </a:xfrm>
        </p:grpSpPr>
        <p:grpSp>
          <p:nvGrpSpPr>
            <p:cNvPr id="44" name="Group 33"/>
            <p:cNvGrpSpPr/>
            <p:nvPr/>
          </p:nvGrpSpPr>
          <p:grpSpPr>
            <a:xfrm>
              <a:off x="78425" y="343997"/>
              <a:ext cx="4023268" cy="2867284"/>
              <a:chOff x="78425" y="343997"/>
              <a:chExt cx="4023268" cy="2867284"/>
            </a:xfrm>
          </p:grpSpPr>
          <p:sp>
            <p:nvSpPr>
              <p:cNvPr id="64" name="graph 440"/>
              <p:cNvSpPr/>
              <p:nvPr/>
            </p:nvSpPr>
            <p:spPr>
              <a:xfrm>
                <a:off x="1632859" y="3135081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65" name="Group 34"/>
              <p:cNvGrpSpPr/>
              <p:nvPr/>
            </p:nvGrpSpPr>
            <p:grpSpPr>
              <a:xfrm>
                <a:off x="78425" y="343997"/>
                <a:ext cx="4023268" cy="2497860"/>
                <a:chOff x="29444" y="-1844040"/>
                <a:chExt cx="4023268" cy="2497860"/>
              </a:xfrm>
            </p:grpSpPr>
            <p:sp>
              <p:nvSpPr>
                <p:cNvPr id="66" name="graph 435"/>
                <p:cNvSpPr/>
                <p:nvPr/>
              </p:nvSpPr>
              <p:spPr>
                <a:xfrm>
                  <a:off x="1516334" y="-1844040"/>
                  <a:ext cx="990600" cy="7162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990600" h="716280" extrusionOk="0">
                      <a:moveTo>
                        <a:pt x="32186" y="0"/>
                      </a:moveTo>
                      <a:lnTo>
                        <a:pt x="33969" y="0"/>
                      </a:lnTo>
                      <a:lnTo>
                        <a:pt x="956721" y="0"/>
                      </a:lnTo>
                      <a:lnTo>
                        <a:pt x="958596" y="0"/>
                      </a:lnTo>
                      <a:lnTo>
                        <a:pt x="960196" y="106"/>
                      </a:lnTo>
                      <a:lnTo>
                        <a:pt x="961765" y="304"/>
                      </a:lnTo>
                      <a:lnTo>
                        <a:pt x="963457" y="502"/>
                      </a:lnTo>
                      <a:lnTo>
                        <a:pt x="965042" y="914"/>
                      </a:lnTo>
                      <a:lnTo>
                        <a:pt x="966718" y="1325"/>
                      </a:lnTo>
                      <a:lnTo>
                        <a:pt x="968105" y="1828"/>
                      </a:lnTo>
                      <a:lnTo>
                        <a:pt x="969690" y="2346"/>
                      </a:lnTo>
                      <a:lnTo>
                        <a:pt x="971184" y="2956"/>
                      </a:lnTo>
                      <a:lnTo>
                        <a:pt x="972662" y="3779"/>
                      </a:lnTo>
                      <a:lnTo>
                        <a:pt x="974049" y="4587"/>
                      </a:lnTo>
                      <a:lnTo>
                        <a:pt x="975344" y="5410"/>
                      </a:lnTo>
                      <a:lnTo>
                        <a:pt x="976624" y="6217"/>
                      </a:lnTo>
                      <a:lnTo>
                        <a:pt x="978011" y="7132"/>
                      </a:lnTo>
                      <a:lnTo>
                        <a:pt x="979109" y="8061"/>
                      </a:lnTo>
                      <a:lnTo>
                        <a:pt x="980297" y="9174"/>
                      </a:lnTo>
                      <a:lnTo>
                        <a:pt x="981379" y="10195"/>
                      </a:lnTo>
                      <a:lnTo>
                        <a:pt x="982477" y="11323"/>
                      </a:lnTo>
                      <a:lnTo>
                        <a:pt x="983467" y="12542"/>
                      </a:lnTo>
                      <a:lnTo>
                        <a:pt x="984351" y="13761"/>
                      </a:lnTo>
                      <a:lnTo>
                        <a:pt x="985250" y="15087"/>
                      </a:lnTo>
                      <a:lnTo>
                        <a:pt x="986043" y="16306"/>
                      </a:lnTo>
                      <a:lnTo>
                        <a:pt x="986637" y="17846"/>
                      </a:lnTo>
                      <a:lnTo>
                        <a:pt x="987323" y="19065"/>
                      </a:lnTo>
                      <a:lnTo>
                        <a:pt x="988024" y="20589"/>
                      </a:lnTo>
                      <a:lnTo>
                        <a:pt x="988420" y="22021"/>
                      </a:lnTo>
                      <a:lnTo>
                        <a:pt x="989015" y="23545"/>
                      </a:lnTo>
                      <a:lnTo>
                        <a:pt x="989304" y="25085"/>
                      </a:lnTo>
                      <a:lnTo>
                        <a:pt x="989609" y="26517"/>
                      </a:lnTo>
                      <a:lnTo>
                        <a:pt x="989899" y="28148"/>
                      </a:lnTo>
                      <a:lnTo>
                        <a:pt x="990005" y="29672"/>
                      </a:lnTo>
                      <a:lnTo>
                        <a:pt x="990005" y="31302"/>
                      </a:lnTo>
                      <a:lnTo>
                        <a:pt x="990005" y="565785"/>
                      </a:lnTo>
                      <a:lnTo>
                        <a:pt x="990005" y="567415"/>
                      </a:lnTo>
                      <a:lnTo>
                        <a:pt x="989899" y="569046"/>
                      </a:lnTo>
                      <a:lnTo>
                        <a:pt x="989609" y="570570"/>
                      </a:lnTo>
                      <a:lnTo>
                        <a:pt x="989304" y="572002"/>
                      </a:lnTo>
                      <a:lnTo>
                        <a:pt x="989015" y="573526"/>
                      </a:lnTo>
                      <a:lnTo>
                        <a:pt x="988420" y="575157"/>
                      </a:lnTo>
                      <a:lnTo>
                        <a:pt x="988024" y="576696"/>
                      </a:lnTo>
                      <a:lnTo>
                        <a:pt x="987323" y="578022"/>
                      </a:lnTo>
                      <a:lnTo>
                        <a:pt x="986637" y="579440"/>
                      </a:lnTo>
                      <a:lnTo>
                        <a:pt x="986043" y="580765"/>
                      </a:lnTo>
                      <a:lnTo>
                        <a:pt x="985250" y="582091"/>
                      </a:lnTo>
                      <a:lnTo>
                        <a:pt x="984351" y="583417"/>
                      </a:lnTo>
                      <a:lnTo>
                        <a:pt x="983467" y="584545"/>
                      </a:lnTo>
                      <a:lnTo>
                        <a:pt x="982477" y="585871"/>
                      </a:lnTo>
                      <a:lnTo>
                        <a:pt x="981379" y="586892"/>
                      </a:lnTo>
                      <a:lnTo>
                        <a:pt x="980297" y="588004"/>
                      </a:lnTo>
                      <a:lnTo>
                        <a:pt x="979109" y="589026"/>
                      </a:lnTo>
                      <a:lnTo>
                        <a:pt x="978011" y="590153"/>
                      </a:lnTo>
                      <a:lnTo>
                        <a:pt x="976624" y="591068"/>
                      </a:lnTo>
                      <a:lnTo>
                        <a:pt x="975344" y="591891"/>
                      </a:lnTo>
                      <a:lnTo>
                        <a:pt x="974049" y="592607"/>
                      </a:lnTo>
                      <a:lnTo>
                        <a:pt x="972662" y="593415"/>
                      </a:lnTo>
                      <a:lnTo>
                        <a:pt x="971184" y="594131"/>
                      </a:lnTo>
                      <a:lnTo>
                        <a:pt x="969690" y="594741"/>
                      </a:lnTo>
                      <a:lnTo>
                        <a:pt x="968105" y="595259"/>
                      </a:lnTo>
                      <a:lnTo>
                        <a:pt x="966718" y="595868"/>
                      </a:lnTo>
                      <a:lnTo>
                        <a:pt x="965042" y="596173"/>
                      </a:lnTo>
                      <a:lnTo>
                        <a:pt x="963457" y="596569"/>
                      </a:lnTo>
                      <a:lnTo>
                        <a:pt x="961765" y="596889"/>
                      </a:lnTo>
                      <a:lnTo>
                        <a:pt x="960196" y="596981"/>
                      </a:lnTo>
                      <a:lnTo>
                        <a:pt x="958596" y="597088"/>
                      </a:lnTo>
                      <a:lnTo>
                        <a:pt x="956721" y="597286"/>
                      </a:lnTo>
                      <a:lnTo>
                        <a:pt x="33969" y="597286"/>
                      </a:lnTo>
                      <a:lnTo>
                        <a:pt x="32186" y="597088"/>
                      </a:lnTo>
                      <a:lnTo>
                        <a:pt x="30510" y="596981"/>
                      </a:lnTo>
                      <a:lnTo>
                        <a:pt x="28925" y="596889"/>
                      </a:lnTo>
                      <a:lnTo>
                        <a:pt x="27233" y="596569"/>
                      </a:lnTo>
                      <a:lnTo>
                        <a:pt x="25557" y="596173"/>
                      </a:lnTo>
                      <a:lnTo>
                        <a:pt x="23972" y="595868"/>
                      </a:lnTo>
                      <a:lnTo>
                        <a:pt x="22585" y="595259"/>
                      </a:lnTo>
                      <a:lnTo>
                        <a:pt x="21000" y="594741"/>
                      </a:lnTo>
                      <a:lnTo>
                        <a:pt x="19507" y="594131"/>
                      </a:lnTo>
                      <a:lnTo>
                        <a:pt x="18135" y="593415"/>
                      </a:lnTo>
                      <a:lnTo>
                        <a:pt x="16642" y="592607"/>
                      </a:lnTo>
                      <a:lnTo>
                        <a:pt x="15346" y="591891"/>
                      </a:lnTo>
                      <a:lnTo>
                        <a:pt x="14066" y="591068"/>
                      </a:lnTo>
                      <a:lnTo>
                        <a:pt x="12771" y="590153"/>
                      </a:lnTo>
                      <a:lnTo>
                        <a:pt x="11582" y="589026"/>
                      </a:lnTo>
                      <a:lnTo>
                        <a:pt x="10393" y="588004"/>
                      </a:lnTo>
                      <a:lnTo>
                        <a:pt x="9311" y="586892"/>
                      </a:lnTo>
                      <a:lnTo>
                        <a:pt x="8321" y="585871"/>
                      </a:lnTo>
                      <a:lnTo>
                        <a:pt x="7330" y="584545"/>
                      </a:lnTo>
                      <a:lnTo>
                        <a:pt x="6339" y="583417"/>
                      </a:lnTo>
                      <a:lnTo>
                        <a:pt x="5440" y="582091"/>
                      </a:lnTo>
                      <a:lnTo>
                        <a:pt x="4754" y="580765"/>
                      </a:lnTo>
                      <a:lnTo>
                        <a:pt x="3962" y="579440"/>
                      </a:lnTo>
                      <a:lnTo>
                        <a:pt x="3261" y="578022"/>
                      </a:lnTo>
                      <a:lnTo>
                        <a:pt x="2667" y="576696"/>
                      </a:lnTo>
                      <a:lnTo>
                        <a:pt x="2179" y="575157"/>
                      </a:lnTo>
                      <a:lnTo>
                        <a:pt x="1691" y="573526"/>
                      </a:lnTo>
                      <a:lnTo>
                        <a:pt x="1386" y="572002"/>
                      </a:lnTo>
                      <a:lnTo>
                        <a:pt x="990" y="570570"/>
                      </a:lnTo>
                      <a:lnTo>
                        <a:pt x="792" y="569046"/>
                      </a:lnTo>
                      <a:lnTo>
                        <a:pt x="685" y="567415"/>
                      </a:lnTo>
                      <a:lnTo>
                        <a:pt x="594" y="565785"/>
                      </a:lnTo>
                      <a:lnTo>
                        <a:pt x="594" y="31302"/>
                      </a:lnTo>
                      <a:lnTo>
                        <a:pt x="685" y="29672"/>
                      </a:lnTo>
                      <a:lnTo>
                        <a:pt x="792" y="28148"/>
                      </a:lnTo>
                      <a:lnTo>
                        <a:pt x="990" y="26517"/>
                      </a:lnTo>
                      <a:lnTo>
                        <a:pt x="1386" y="25085"/>
                      </a:lnTo>
                      <a:lnTo>
                        <a:pt x="1691" y="23545"/>
                      </a:lnTo>
                      <a:lnTo>
                        <a:pt x="2179" y="22021"/>
                      </a:lnTo>
                      <a:lnTo>
                        <a:pt x="2667" y="20589"/>
                      </a:lnTo>
                      <a:lnTo>
                        <a:pt x="3261" y="19065"/>
                      </a:lnTo>
                      <a:lnTo>
                        <a:pt x="3962" y="17846"/>
                      </a:lnTo>
                      <a:lnTo>
                        <a:pt x="4754" y="16306"/>
                      </a:lnTo>
                      <a:lnTo>
                        <a:pt x="5440" y="15087"/>
                      </a:lnTo>
                      <a:lnTo>
                        <a:pt x="6339" y="13761"/>
                      </a:lnTo>
                      <a:lnTo>
                        <a:pt x="7330" y="12542"/>
                      </a:lnTo>
                      <a:lnTo>
                        <a:pt x="8321" y="11323"/>
                      </a:lnTo>
                      <a:lnTo>
                        <a:pt x="9311" y="10195"/>
                      </a:lnTo>
                      <a:lnTo>
                        <a:pt x="10393" y="9174"/>
                      </a:lnTo>
                      <a:lnTo>
                        <a:pt x="11582" y="8061"/>
                      </a:lnTo>
                      <a:lnTo>
                        <a:pt x="12771" y="7132"/>
                      </a:lnTo>
                      <a:lnTo>
                        <a:pt x="14066" y="6217"/>
                      </a:lnTo>
                      <a:lnTo>
                        <a:pt x="15346" y="5410"/>
                      </a:lnTo>
                      <a:lnTo>
                        <a:pt x="16642" y="4587"/>
                      </a:lnTo>
                      <a:lnTo>
                        <a:pt x="18135" y="3779"/>
                      </a:lnTo>
                      <a:lnTo>
                        <a:pt x="19507" y="2956"/>
                      </a:lnTo>
                      <a:lnTo>
                        <a:pt x="21000" y="2346"/>
                      </a:lnTo>
                      <a:lnTo>
                        <a:pt x="22585" y="1828"/>
                      </a:lnTo>
                      <a:lnTo>
                        <a:pt x="23972" y="1325"/>
                      </a:lnTo>
                      <a:lnTo>
                        <a:pt x="25557" y="914"/>
                      </a:lnTo>
                      <a:lnTo>
                        <a:pt x="27233" y="502"/>
                      </a:lnTo>
                      <a:lnTo>
                        <a:pt x="28925" y="304"/>
                      </a:lnTo>
                      <a:lnTo>
                        <a:pt x="30510" y="106"/>
                      </a:lnTo>
                      <a:lnTo>
                        <a:pt x="32186" y="0"/>
                      </a:lnTo>
                      <a:lnTo>
                        <a:pt x="32186" y="0"/>
                      </a:lnTo>
                      <a:close/>
                      <a:moveTo>
                        <a:pt x="90540" y="36606"/>
                      </a:moveTo>
                      <a:lnTo>
                        <a:pt x="89047" y="36713"/>
                      </a:lnTo>
                      <a:lnTo>
                        <a:pt x="87569" y="36804"/>
                      </a:lnTo>
                      <a:lnTo>
                        <a:pt x="86182" y="36911"/>
                      </a:lnTo>
                      <a:lnTo>
                        <a:pt x="84688" y="37216"/>
                      </a:lnTo>
                      <a:lnTo>
                        <a:pt x="83210" y="37520"/>
                      </a:lnTo>
                      <a:lnTo>
                        <a:pt x="81915" y="37932"/>
                      </a:lnTo>
                      <a:lnTo>
                        <a:pt x="80528" y="38343"/>
                      </a:lnTo>
                      <a:lnTo>
                        <a:pt x="79248" y="38740"/>
                      </a:lnTo>
                      <a:lnTo>
                        <a:pt x="77861" y="39349"/>
                      </a:lnTo>
                      <a:lnTo>
                        <a:pt x="76672" y="39867"/>
                      </a:lnTo>
                      <a:lnTo>
                        <a:pt x="75575" y="40584"/>
                      </a:lnTo>
                      <a:lnTo>
                        <a:pt x="74295" y="41300"/>
                      </a:lnTo>
                      <a:lnTo>
                        <a:pt x="73106" y="42108"/>
                      </a:lnTo>
                      <a:lnTo>
                        <a:pt x="72009" y="43022"/>
                      </a:lnTo>
                      <a:lnTo>
                        <a:pt x="70926" y="43845"/>
                      </a:lnTo>
                      <a:lnTo>
                        <a:pt x="69936" y="44759"/>
                      </a:lnTo>
                      <a:lnTo>
                        <a:pt x="69037" y="45674"/>
                      </a:lnTo>
                      <a:lnTo>
                        <a:pt x="68046" y="46695"/>
                      </a:lnTo>
                      <a:lnTo>
                        <a:pt x="67254" y="47716"/>
                      </a:lnTo>
                      <a:lnTo>
                        <a:pt x="66370" y="48844"/>
                      </a:lnTo>
                      <a:lnTo>
                        <a:pt x="65669" y="49865"/>
                      </a:lnTo>
                      <a:lnTo>
                        <a:pt x="64983" y="51084"/>
                      </a:lnTo>
                      <a:lnTo>
                        <a:pt x="64282" y="52303"/>
                      </a:lnTo>
                      <a:lnTo>
                        <a:pt x="63687" y="53431"/>
                      </a:lnTo>
                      <a:lnTo>
                        <a:pt x="63200" y="54650"/>
                      </a:lnTo>
                      <a:lnTo>
                        <a:pt x="62697" y="55976"/>
                      </a:lnTo>
                      <a:lnTo>
                        <a:pt x="62407" y="57302"/>
                      </a:lnTo>
                      <a:lnTo>
                        <a:pt x="61920" y="58628"/>
                      </a:lnTo>
                      <a:lnTo>
                        <a:pt x="61722" y="59954"/>
                      </a:lnTo>
                      <a:lnTo>
                        <a:pt x="61615" y="61386"/>
                      </a:lnTo>
                      <a:lnTo>
                        <a:pt x="61508" y="62804"/>
                      </a:lnTo>
                      <a:lnTo>
                        <a:pt x="61508" y="64129"/>
                      </a:lnTo>
                      <a:lnTo>
                        <a:pt x="61508" y="532958"/>
                      </a:lnTo>
                      <a:lnTo>
                        <a:pt x="61508" y="534283"/>
                      </a:lnTo>
                      <a:lnTo>
                        <a:pt x="61615" y="535807"/>
                      </a:lnTo>
                      <a:lnTo>
                        <a:pt x="61722" y="537133"/>
                      </a:lnTo>
                      <a:lnTo>
                        <a:pt x="61920" y="538459"/>
                      </a:lnTo>
                      <a:lnTo>
                        <a:pt x="62407" y="539983"/>
                      </a:lnTo>
                      <a:lnTo>
                        <a:pt x="62697" y="541111"/>
                      </a:lnTo>
                      <a:lnTo>
                        <a:pt x="63200" y="542437"/>
                      </a:lnTo>
                      <a:lnTo>
                        <a:pt x="63687" y="543763"/>
                      </a:lnTo>
                      <a:lnTo>
                        <a:pt x="64282" y="544982"/>
                      </a:lnTo>
                      <a:lnTo>
                        <a:pt x="64983" y="546003"/>
                      </a:lnTo>
                      <a:lnTo>
                        <a:pt x="65669" y="547329"/>
                      </a:lnTo>
                      <a:lnTo>
                        <a:pt x="66370" y="548350"/>
                      </a:lnTo>
                      <a:lnTo>
                        <a:pt x="67254" y="549478"/>
                      </a:lnTo>
                      <a:lnTo>
                        <a:pt x="68046" y="550484"/>
                      </a:lnTo>
                      <a:lnTo>
                        <a:pt x="69037" y="551611"/>
                      </a:lnTo>
                      <a:lnTo>
                        <a:pt x="69936" y="552526"/>
                      </a:lnTo>
                      <a:lnTo>
                        <a:pt x="70926" y="553349"/>
                      </a:lnTo>
                      <a:lnTo>
                        <a:pt x="72009" y="554370"/>
                      </a:lnTo>
                      <a:lnTo>
                        <a:pt x="73106" y="555071"/>
                      </a:lnTo>
                      <a:lnTo>
                        <a:pt x="74295" y="555894"/>
                      </a:lnTo>
                      <a:lnTo>
                        <a:pt x="75575" y="556610"/>
                      </a:lnTo>
                      <a:lnTo>
                        <a:pt x="76672" y="557220"/>
                      </a:lnTo>
                      <a:lnTo>
                        <a:pt x="77861" y="557829"/>
                      </a:lnTo>
                      <a:lnTo>
                        <a:pt x="79248" y="558439"/>
                      </a:lnTo>
                      <a:lnTo>
                        <a:pt x="80528" y="558957"/>
                      </a:lnTo>
                      <a:lnTo>
                        <a:pt x="81915" y="559262"/>
                      </a:lnTo>
                      <a:lnTo>
                        <a:pt x="83210" y="559765"/>
                      </a:lnTo>
                      <a:lnTo>
                        <a:pt x="84688" y="560070"/>
                      </a:lnTo>
                      <a:lnTo>
                        <a:pt x="86182" y="560176"/>
                      </a:lnTo>
                      <a:lnTo>
                        <a:pt x="87569" y="560374"/>
                      </a:lnTo>
                      <a:lnTo>
                        <a:pt x="89047" y="560588"/>
                      </a:lnTo>
                      <a:lnTo>
                        <a:pt x="90540" y="560588"/>
                      </a:lnTo>
                      <a:lnTo>
                        <a:pt x="900059" y="560588"/>
                      </a:lnTo>
                      <a:lnTo>
                        <a:pt x="901552" y="560588"/>
                      </a:lnTo>
                      <a:lnTo>
                        <a:pt x="903031" y="560374"/>
                      </a:lnTo>
                      <a:lnTo>
                        <a:pt x="904509" y="560176"/>
                      </a:lnTo>
                      <a:lnTo>
                        <a:pt x="905896" y="560070"/>
                      </a:lnTo>
                      <a:lnTo>
                        <a:pt x="907481" y="559765"/>
                      </a:lnTo>
                      <a:lnTo>
                        <a:pt x="908776" y="559262"/>
                      </a:lnTo>
                      <a:lnTo>
                        <a:pt x="910163" y="558957"/>
                      </a:lnTo>
                      <a:lnTo>
                        <a:pt x="911443" y="558439"/>
                      </a:lnTo>
                      <a:lnTo>
                        <a:pt x="912738" y="557829"/>
                      </a:lnTo>
                      <a:lnTo>
                        <a:pt x="913927" y="557220"/>
                      </a:lnTo>
                      <a:lnTo>
                        <a:pt x="915207" y="556610"/>
                      </a:lnTo>
                      <a:lnTo>
                        <a:pt x="916396" y="555894"/>
                      </a:lnTo>
                      <a:lnTo>
                        <a:pt x="917585" y="555071"/>
                      </a:lnTo>
                      <a:lnTo>
                        <a:pt x="918575" y="554370"/>
                      </a:lnTo>
                      <a:lnTo>
                        <a:pt x="919673" y="553349"/>
                      </a:lnTo>
                      <a:lnTo>
                        <a:pt x="920755" y="552526"/>
                      </a:lnTo>
                      <a:lnTo>
                        <a:pt x="921654" y="551611"/>
                      </a:lnTo>
                      <a:lnTo>
                        <a:pt x="922644" y="550484"/>
                      </a:lnTo>
                      <a:lnTo>
                        <a:pt x="923437" y="549478"/>
                      </a:lnTo>
                      <a:lnTo>
                        <a:pt x="924229" y="548350"/>
                      </a:lnTo>
                      <a:lnTo>
                        <a:pt x="925113" y="547329"/>
                      </a:lnTo>
                      <a:lnTo>
                        <a:pt x="925708" y="546003"/>
                      </a:lnTo>
                      <a:lnTo>
                        <a:pt x="926409" y="544982"/>
                      </a:lnTo>
                      <a:lnTo>
                        <a:pt x="926896" y="543763"/>
                      </a:lnTo>
                      <a:lnTo>
                        <a:pt x="927597" y="542437"/>
                      </a:lnTo>
                      <a:lnTo>
                        <a:pt x="927887" y="541111"/>
                      </a:lnTo>
                      <a:lnTo>
                        <a:pt x="928283" y="539983"/>
                      </a:lnTo>
                      <a:lnTo>
                        <a:pt x="928679" y="538459"/>
                      </a:lnTo>
                      <a:lnTo>
                        <a:pt x="928878" y="537133"/>
                      </a:lnTo>
                      <a:lnTo>
                        <a:pt x="929076" y="535807"/>
                      </a:lnTo>
                      <a:lnTo>
                        <a:pt x="929182" y="534283"/>
                      </a:lnTo>
                      <a:lnTo>
                        <a:pt x="929182" y="532958"/>
                      </a:lnTo>
                      <a:lnTo>
                        <a:pt x="929182" y="64129"/>
                      </a:lnTo>
                      <a:lnTo>
                        <a:pt x="929182" y="62804"/>
                      </a:lnTo>
                      <a:lnTo>
                        <a:pt x="929076" y="61386"/>
                      </a:lnTo>
                      <a:lnTo>
                        <a:pt x="928878" y="59954"/>
                      </a:lnTo>
                      <a:lnTo>
                        <a:pt x="928679" y="58628"/>
                      </a:lnTo>
                      <a:lnTo>
                        <a:pt x="928283" y="57302"/>
                      </a:lnTo>
                      <a:lnTo>
                        <a:pt x="927887" y="55976"/>
                      </a:lnTo>
                      <a:lnTo>
                        <a:pt x="927597" y="54650"/>
                      </a:lnTo>
                      <a:lnTo>
                        <a:pt x="926896" y="53431"/>
                      </a:lnTo>
                      <a:lnTo>
                        <a:pt x="926409" y="52303"/>
                      </a:lnTo>
                      <a:lnTo>
                        <a:pt x="925708" y="51084"/>
                      </a:lnTo>
                      <a:lnTo>
                        <a:pt x="925113" y="49865"/>
                      </a:lnTo>
                      <a:lnTo>
                        <a:pt x="924229" y="48844"/>
                      </a:lnTo>
                      <a:lnTo>
                        <a:pt x="923437" y="47716"/>
                      </a:lnTo>
                      <a:lnTo>
                        <a:pt x="922644" y="46695"/>
                      </a:lnTo>
                      <a:lnTo>
                        <a:pt x="921654" y="45674"/>
                      </a:lnTo>
                      <a:lnTo>
                        <a:pt x="920755" y="44759"/>
                      </a:lnTo>
                      <a:lnTo>
                        <a:pt x="919673" y="43845"/>
                      </a:lnTo>
                      <a:lnTo>
                        <a:pt x="918575" y="43022"/>
                      </a:lnTo>
                      <a:lnTo>
                        <a:pt x="917585" y="42108"/>
                      </a:lnTo>
                      <a:lnTo>
                        <a:pt x="916396" y="41300"/>
                      </a:lnTo>
                      <a:lnTo>
                        <a:pt x="915207" y="40584"/>
                      </a:lnTo>
                      <a:lnTo>
                        <a:pt x="913927" y="39867"/>
                      </a:lnTo>
                      <a:lnTo>
                        <a:pt x="912738" y="39349"/>
                      </a:lnTo>
                      <a:lnTo>
                        <a:pt x="911443" y="38740"/>
                      </a:lnTo>
                      <a:lnTo>
                        <a:pt x="910163" y="38343"/>
                      </a:lnTo>
                      <a:lnTo>
                        <a:pt x="908776" y="37932"/>
                      </a:lnTo>
                      <a:lnTo>
                        <a:pt x="907481" y="37520"/>
                      </a:lnTo>
                      <a:lnTo>
                        <a:pt x="905896" y="37216"/>
                      </a:lnTo>
                      <a:lnTo>
                        <a:pt x="904509" y="36911"/>
                      </a:lnTo>
                      <a:lnTo>
                        <a:pt x="903031" y="36804"/>
                      </a:lnTo>
                      <a:lnTo>
                        <a:pt x="901552" y="36713"/>
                      </a:lnTo>
                      <a:lnTo>
                        <a:pt x="900059" y="36606"/>
                      </a:lnTo>
                      <a:lnTo>
                        <a:pt x="90540" y="36606"/>
                      </a:lnTo>
                      <a:lnTo>
                        <a:pt x="90540" y="36606"/>
                      </a:lnTo>
                      <a:close/>
                      <a:moveTo>
                        <a:pt x="592668" y="127863"/>
                      </a:moveTo>
                      <a:lnTo>
                        <a:pt x="684108" y="127863"/>
                      </a:lnTo>
                      <a:lnTo>
                        <a:pt x="684108" y="127955"/>
                      </a:lnTo>
                      <a:lnTo>
                        <a:pt x="684199" y="127955"/>
                      </a:lnTo>
                      <a:lnTo>
                        <a:pt x="684199" y="185973"/>
                      </a:lnTo>
                      <a:lnTo>
                        <a:pt x="646358" y="185973"/>
                      </a:lnTo>
                      <a:lnTo>
                        <a:pt x="646358" y="167518"/>
                      </a:lnTo>
                      <a:lnTo>
                        <a:pt x="520461" y="247360"/>
                      </a:lnTo>
                      <a:lnTo>
                        <a:pt x="493608" y="230337"/>
                      </a:lnTo>
                      <a:lnTo>
                        <a:pt x="494705" y="229621"/>
                      </a:lnTo>
                      <a:lnTo>
                        <a:pt x="452506" y="203012"/>
                      </a:lnTo>
                      <a:lnTo>
                        <a:pt x="333146" y="278556"/>
                      </a:lnTo>
                      <a:lnTo>
                        <a:pt x="306384" y="261640"/>
                      </a:lnTo>
                      <a:lnTo>
                        <a:pt x="452704" y="168843"/>
                      </a:lnTo>
                      <a:lnTo>
                        <a:pt x="479541" y="185775"/>
                      </a:lnTo>
                      <a:lnTo>
                        <a:pt x="479343" y="185973"/>
                      </a:lnTo>
                      <a:lnTo>
                        <a:pt x="521451" y="212582"/>
                      </a:lnTo>
                      <a:lnTo>
                        <a:pt x="617433" y="151927"/>
                      </a:lnTo>
                      <a:lnTo>
                        <a:pt x="592668" y="151927"/>
                      </a:lnTo>
                      <a:lnTo>
                        <a:pt x="592668" y="127863"/>
                      </a:lnTo>
                      <a:lnTo>
                        <a:pt x="592668" y="127863"/>
                      </a:lnTo>
                      <a:close/>
                      <a:moveTo>
                        <a:pt x="644880" y="203514"/>
                      </a:moveTo>
                      <a:lnTo>
                        <a:pt x="674095" y="203514"/>
                      </a:lnTo>
                      <a:lnTo>
                        <a:pt x="675086" y="203621"/>
                      </a:lnTo>
                      <a:lnTo>
                        <a:pt x="676076" y="203819"/>
                      </a:lnTo>
                      <a:lnTo>
                        <a:pt x="677174" y="204231"/>
                      </a:lnTo>
                      <a:lnTo>
                        <a:pt x="678058" y="204734"/>
                      </a:lnTo>
                      <a:lnTo>
                        <a:pt x="678957" y="205343"/>
                      </a:lnTo>
                      <a:lnTo>
                        <a:pt x="679749" y="206166"/>
                      </a:lnTo>
                      <a:lnTo>
                        <a:pt x="680542" y="207081"/>
                      </a:lnTo>
                      <a:lnTo>
                        <a:pt x="681228" y="207995"/>
                      </a:lnTo>
                      <a:lnTo>
                        <a:pt x="681929" y="209123"/>
                      </a:lnTo>
                      <a:lnTo>
                        <a:pt x="682614" y="210144"/>
                      </a:lnTo>
                      <a:lnTo>
                        <a:pt x="683011" y="211576"/>
                      </a:lnTo>
                      <a:lnTo>
                        <a:pt x="683514" y="212796"/>
                      </a:lnTo>
                      <a:lnTo>
                        <a:pt x="683803" y="214228"/>
                      </a:lnTo>
                      <a:lnTo>
                        <a:pt x="684001" y="215646"/>
                      </a:lnTo>
                      <a:lnTo>
                        <a:pt x="684199" y="217185"/>
                      </a:lnTo>
                      <a:lnTo>
                        <a:pt x="684199" y="218709"/>
                      </a:lnTo>
                      <a:lnTo>
                        <a:pt x="684199" y="453633"/>
                      </a:lnTo>
                      <a:lnTo>
                        <a:pt x="684199" y="455157"/>
                      </a:lnTo>
                      <a:lnTo>
                        <a:pt x="684001" y="456681"/>
                      </a:lnTo>
                      <a:lnTo>
                        <a:pt x="683803" y="458221"/>
                      </a:lnTo>
                      <a:lnTo>
                        <a:pt x="683514" y="459546"/>
                      </a:lnTo>
                      <a:lnTo>
                        <a:pt x="683011" y="460766"/>
                      </a:lnTo>
                      <a:lnTo>
                        <a:pt x="682614" y="462198"/>
                      </a:lnTo>
                      <a:lnTo>
                        <a:pt x="681929" y="463311"/>
                      </a:lnTo>
                      <a:lnTo>
                        <a:pt x="681228" y="464332"/>
                      </a:lnTo>
                      <a:lnTo>
                        <a:pt x="680542" y="465353"/>
                      </a:lnTo>
                      <a:lnTo>
                        <a:pt x="679749" y="466161"/>
                      </a:lnTo>
                      <a:lnTo>
                        <a:pt x="678957" y="466984"/>
                      </a:lnTo>
                      <a:lnTo>
                        <a:pt x="678058" y="467593"/>
                      </a:lnTo>
                      <a:lnTo>
                        <a:pt x="677174" y="468111"/>
                      </a:lnTo>
                      <a:lnTo>
                        <a:pt x="676076" y="468508"/>
                      </a:lnTo>
                      <a:lnTo>
                        <a:pt x="675086" y="468721"/>
                      </a:lnTo>
                      <a:lnTo>
                        <a:pt x="674095" y="468812"/>
                      </a:lnTo>
                      <a:lnTo>
                        <a:pt x="644880" y="468812"/>
                      </a:lnTo>
                      <a:lnTo>
                        <a:pt x="643890" y="468721"/>
                      </a:lnTo>
                      <a:lnTo>
                        <a:pt x="642899" y="468508"/>
                      </a:lnTo>
                      <a:lnTo>
                        <a:pt x="641908" y="468111"/>
                      </a:lnTo>
                      <a:lnTo>
                        <a:pt x="641009" y="467593"/>
                      </a:lnTo>
                      <a:lnTo>
                        <a:pt x="640125" y="466984"/>
                      </a:lnTo>
                      <a:lnTo>
                        <a:pt x="639226" y="466161"/>
                      </a:lnTo>
                      <a:lnTo>
                        <a:pt x="638342" y="465353"/>
                      </a:lnTo>
                      <a:lnTo>
                        <a:pt x="637641" y="464332"/>
                      </a:lnTo>
                      <a:lnTo>
                        <a:pt x="637047" y="463311"/>
                      </a:lnTo>
                      <a:lnTo>
                        <a:pt x="636452" y="462198"/>
                      </a:lnTo>
                      <a:lnTo>
                        <a:pt x="635965" y="460766"/>
                      </a:lnTo>
                      <a:lnTo>
                        <a:pt x="635462" y="459546"/>
                      </a:lnTo>
                      <a:lnTo>
                        <a:pt x="635172" y="458221"/>
                      </a:lnTo>
                      <a:lnTo>
                        <a:pt x="634974" y="456681"/>
                      </a:lnTo>
                      <a:lnTo>
                        <a:pt x="634776" y="455157"/>
                      </a:lnTo>
                      <a:lnTo>
                        <a:pt x="634669" y="453633"/>
                      </a:lnTo>
                      <a:lnTo>
                        <a:pt x="634669" y="218709"/>
                      </a:lnTo>
                      <a:lnTo>
                        <a:pt x="634776" y="217185"/>
                      </a:lnTo>
                      <a:lnTo>
                        <a:pt x="634974" y="215646"/>
                      </a:lnTo>
                      <a:lnTo>
                        <a:pt x="635172" y="214228"/>
                      </a:lnTo>
                      <a:lnTo>
                        <a:pt x="635462" y="212796"/>
                      </a:lnTo>
                      <a:lnTo>
                        <a:pt x="635965" y="211576"/>
                      </a:lnTo>
                      <a:lnTo>
                        <a:pt x="636452" y="210144"/>
                      </a:lnTo>
                      <a:lnTo>
                        <a:pt x="637047" y="209123"/>
                      </a:lnTo>
                      <a:lnTo>
                        <a:pt x="637641" y="207995"/>
                      </a:lnTo>
                      <a:lnTo>
                        <a:pt x="638342" y="207081"/>
                      </a:lnTo>
                      <a:lnTo>
                        <a:pt x="639226" y="206166"/>
                      </a:lnTo>
                      <a:lnTo>
                        <a:pt x="640125" y="205343"/>
                      </a:lnTo>
                      <a:lnTo>
                        <a:pt x="641009" y="204734"/>
                      </a:lnTo>
                      <a:lnTo>
                        <a:pt x="641908" y="204231"/>
                      </a:lnTo>
                      <a:lnTo>
                        <a:pt x="642899" y="203819"/>
                      </a:lnTo>
                      <a:lnTo>
                        <a:pt x="643890" y="203621"/>
                      </a:lnTo>
                      <a:lnTo>
                        <a:pt x="644880" y="203514"/>
                      </a:lnTo>
                      <a:lnTo>
                        <a:pt x="644880" y="203514"/>
                      </a:lnTo>
                      <a:close/>
                      <a:moveTo>
                        <a:pt x="454883" y="236646"/>
                      </a:moveTo>
                      <a:lnTo>
                        <a:pt x="484205" y="236646"/>
                      </a:lnTo>
                      <a:lnTo>
                        <a:pt x="485195" y="236753"/>
                      </a:lnTo>
                      <a:lnTo>
                        <a:pt x="486293" y="236860"/>
                      </a:lnTo>
                      <a:lnTo>
                        <a:pt x="487268" y="237271"/>
                      </a:lnTo>
                      <a:lnTo>
                        <a:pt x="488167" y="237667"/>
                      </a:lnTo>
                      <a:lnTo>
                        <a:pt x="489051" y="238277"/>
                      </a:lnTo>
                      <a:lnTo>
                        <a:pt x="489844" y="238993"/>
                      </a:lnTo>
                      <a:lnTo>
                        <a:pt x="490545" y="239709"/>
                      </a:lnTo>
                      <a:lnTo>
                        <a:pt x="491337" y="240624"/>
                      </a:lnTo>
                      <a:lnTo>
                        <a:pt x="492023" y="241554"/>
                      </a:lnTo>
                      <a:lnTo>
                        <a:pt x="492617" y="242559"/>
                      </a:lnTo>
                      <a:lnTo>
                        <a:pt x="493120" y="243580"/>
                      </a:lnTo>
                      <a:lnTo>
                        <a:pt x="493516" y="244708"/>
                      </a:lnTo>
                      <a:lnTo>
                        <a:pt x="493913" y="246034"/>
                      </a:lnTo>
                      <a:lnTo>
                        <a:pt x="494111" y="247253"/>
                      </a:lnTo>
                      <a:lnTo>
                        <a:pt x="494400" y="248579"/>
                      </a:lnTo>
                      <a:lnTo>
                        <a:pt x="494400" y="249905"/>
                      </a:lnTo>
                      <a:lnTo>
                        <a:pt x="494400" y="455569"/>
                      </a:lnTo>
                      <a:lnTo>
                        <a:pt x="494400" y="456895"/>
                      </a:lnTo>
                      <a:lnTo>
                        <a:pt x="494111" y="458114"/>
                      </a:lnTo>
                      <a:lnTo>
                        <a:pt x="493913" y="459546"/>
                      </a:lnTo>
                      <a:lnTo>
                        <a:pt x="493516" y="460659"/>
                      </a:lnTo>
                      <a:lnTo>
                        <a:pt x="493120" y="461787"/>
                      </a:lnTo>
                      <a:lnTo>
                        <a:pt x="492617" y="463006"/>
                      </a:lnTo>
                      <a:lnTo>
                        <a:pt x="492023" y="464027"/>
                      </a:lnTo>
                      <a:lnTo>
                        <a:pt x="491337" y="464835"/>
                      </a:lnTo>
                      <a:lnTo>
                        <a:pt x="490545" y="465764"/>
                      </a:lnTo>
                      <a:lnTo>
                        <a:pt x="489844" y="466572"/>
                      </a:lnTo>
                      <a:lnTo>
                        <a:pt x="489051" y="467182"/>
                      </a:lnTo>
                      <a:lnTo>
                        <a:pt x="488167" y="467807"/>
                      </a:lnTo>
                      <a:lnTo>
                        <a:pt x="487268" y="468203"/>
                      </a:lnTo>
                      <a:lnTo>
                        <a:pt x="486293" y="468508"/>
                      </a:lnTo>
                      <a:lnTo>
                        <a:pt x="485195" y="468721"/>
                      </a:lnTo>
                      <a:lnTo>
                        <a:pt x="484205" y="468812"/>
                      </a:lnTo>
                      <a:lnTo>
                        <a:pt x="454883" y="468812"/>
                      </a:lnTo>
                      <a:lnTo>
                        <a:pt x="453892" y="468721"/>
                      </a:lnTo>
                      <a:lnTo>
                        <a:pt x="452902" y="468508"/>
                      </a:lnTo>
                      <a:lnTo>
                        <a:pt x="451911" y="468203"/>
                      </a:lnTo>
                      <a:lnTo>
                        <a:pt x="451027" y="467807"/>
                      </a:lnTo>
                      <a:lnTo>
                        <a:pt x="450128" y="467182"/>
                      </a:lnTo>
                      <a:lnTo>
                        <a:pt x="449229" y="466572"/>
                      </a:lnTo>
                      <a:lnTo>
                        <a:pt x="448543" y="465764"/>
                      </a:lnTo>
                      <a:lnTo>
                        <a:pt x="447751" y="464835"/>
                      </a:lnTo>
                      <a:lnTo>
                        <a:pt x="447050" y="464027"/>
                      </a:lnTo>
                      <a:lnTo>
                        <a:pt x="446562" y="463006"/>
                      </a:lnTo>
                      <a:lnTo>
                        <a:pt x="446059" y="461787"/>
                      </a:lnTo>
                      <a:lnTo>
                        <a:pt x="445663" y="460659"/>
                      </a:lnTo>
                      <a:lnTo>
                        <a:pt x="445175" y="459546"/>
                      </a:lnTo>
                      <a:lnTo>
                        <a:pt x="445068" y="458114"/>
                      </a:lnTo>
                      <a:lnTo>
                        <a:pt x="444870" y="456895"/>
                      </a:lnTo>
                      <a:lnTo>
                        <a:pt x="444870" y="455569"/>
                      </a:lnTo>
                      <a:lnTo>
                        <a:pt x="444870" y="249905"/>
                      </a:lnTo>
                      <a:lnTo>
                        <a:pt x="444870" y="248579"/>
                      </a:lnTo>
                      <a:lnTo>
                        <a:pt x="445068" y="247253"/>
                      </a:lnTo>
                      <a:lnTo>
                        <a:pt x="445175" y="246034"/>
                      </a:lnTo>
                      <a:lnTo>
                        <a:pt x="445663" y="244708"/>
                      </a:lnTo>
                      <a:lnTo>
                        <a:pt x="446059" y="243580"/>
                      </a:lnTo>
                      <a:lnTo>
                        <a:pt x="446562" y="242559"/>
                      </a:lnTo>
                      <a:lnTo>
                        <a:pt x="447050" y="241554"/>
                      </a:lnTo>
                      <a:lnTo>
                        <a:pt x="447751" y="240624"/>
                      </a:lnTo>
                      <a:lnTo>
                        <a:pt x="448543" y="239709"/>
                      </a:lnTo>
                      <a:lnTo>
                        <a:pt x="449229" y="238993"/>
                      </a:lnTo>
                      <a:lnTo>
                        <a:pt x="450128" y="238277"/>
                      </a:lnTo>
                      <a:lnTo>
                        <a:pt x="451027" y="237667"/>
                      </a:lnTo>
                      <a:lnTo>
                        <a:pt x="451911" y="237271"/>
                      </a:lnTo>
                      <a:lnTo>
                        <a:pt x="452902" y="236860"/>
                      </a:lnTo>
                      <a:lnTo>
                        <a:pt x="453892" y="236753"/>
                      </a:lnTo>
                      <a:lnTo>
                        <a:pt x="454883" y="236646"/>
                      </a:lnTo>
                      <a:lnTo>
                        <a:pt x="454883" y="236646"/>
                      </a:lnTo>
                      <a:close/>
                      <a:moveTo>
                        <a:pt x="580979" y="236646"/>
                      </a:moveTo>
                      <a:lnTo>
                        <a:pt x="610209" y="236646"/>
                      </a:lnTo>
                      <a:lnTo>
                        <a:pt x="611200" y="236753"/>
                      </a:lnTo>
                      <a:lnTo>
                        <a:pt x="612190" y="236860"/>
                      </a:lnTo>
                      <a:lnTo>
                        <a:pt x="613181" y="237271"/>
                      </a:lnTo>
                      <a:lnTo>
                        <a:pt x="614080" y="237667"/>
                      </a:lnTo>
                      <a:lnTo>
                        <a:pt x="614964" y="238277"/>
                      </a:lnTo>
                      <a:lnTo>
                        <a:pt x="615848" y="238993"/>
                      </a:lnTo>
                      <a:lnTo>
                        <a:pt x="616640" y="239709"/>
                      </a:lnTo>
                      <a:lnTo>
                        <a:pt x="617433" y="240624"/>
                      </a:lnTo>
                      <a:lnTo>
                        <a:pt x="617936" y="241554"/>
                      </a:lnTo>
                      <a:lnTo>
                        <a:pt x="618622" y="242559"/>
                      </a:lnTo>
                      <a:lnTo>
                        <a:pt x="619125" y="243580"/>
                      </a:lnTo>
                      <a:lnTo>
                        <a:pt x="619521" y="244708"/>
                      </a:lnTo>
                      <a:lnTo>
                        <a:pt x="619810" y="246034"/>
                      </a:lnTo>
                      <a:lnTo>
                        <a:pt x="620115" y="247253"/>
                      </a:lnTo>
                      <a:lnTo>
                        <a:pt x="620313" y="248579"/>
                      </a:lnTo>
                      <a:lnTo>
                        <a:pt x="620313" y="249905"/>
                      </a:lnTo>
                      <a:lnTo>
                        <a:pt x="620313" y="455569"/>
                      </a:lnTo>
                      <a:lnTo>
                        <a:pt x="620313" y="456895"/>
                      </a:lnTo>
                      <a:lnTo>
                        <a:pt x="620115" y="458114"/>
                      </a:lnTo>
                      <a:lnTo>
                        <a:pt x="619810" y="459546"/>
                      </a:lnTo>
                      <a:lnTo>
                        <a:pt x="619521" y="460659"/>
                      </a:lnTo>
                      <a:lnTo>
                        <a:pt x="619125" y="461787"/>
                      </a:lnTo>
                      <a:lnTo>
                        <a:pt x="618622" y="463006"/>
                      </a:lnTo>
                      <a:lnTo>
                        <a:pt x="617936" y="464027"/>
                      </a:lnTo>
                      <a:lnTo>
                        <a:pt x="617433" y="464835"/>
                      </a:lnTo>
                      <a:lnTo>
                        <a:pt x="616640" y="465764"/>
                      </a:lnTo>
                      <a:lnTo>
                        <a:pt x="615848" y="466572"/>
                      </a:lnTo>
                      <a:lnTo>
                        <a:pt x="614964" y="467182"/>
                      </a:lnTo>
                      <a:lnTo>
                        <a:pt x="614080" y="467807"/>
                      </a:lnTo>
                      <a:lnTo>
                        <a:pt x="613181" y="468203"/>
                      </a:lnTo>
                      <a:lnTo>
                        <a:pt x="612190" y="468508"/>
                      </a:lnTo>
                      <a:lnTo>
                        <a:pt x="611200" y="468721"/>
                      </a:lnTo>
                      <a:lnTo>
                        <a:pt x="610209" y="468812"/>
                      </a:lnTo>
                      <a:lnTo>
                        <a:pt x="580979" y="468812"/>
                      </a:lnTo>
                      <a:lnTo>
                        <a:pt x="579897" y="468721"/>
                      </a:lnTo>
                      <a:lnTo>
                        <a:pt x="578906" y="468508"/>
                      </a:lnTo>
                      <a:lnTo>
                        <a:pt x="577916" y="468203"/>
                      </a:lnTo>
                      <a:lnTo>
                        <a:pt x="577016" y="467807"/>
                      </a:lnTo>
                      <a:lnTo>
                        <a:pt x="576133" y="467182"/>
                      </a:lnTo>
                      <a:lnTo>
                        <a:pt x="575340" y="466572"/>
                      </a:lnTo>
                      <a:lnTo>
                        <a:pt x="574441" y="465764"/>
                      </a:lnTo>
                      <a:lnTo>
                        <a:pt x="573648" y="464835"/>
                      </a:lnTo>
                      <a:lnTo>
                        <a:pt x="573161" y="464027"/>
                      </a:lnTo>
                      <a:lnTo>
                        <a:pt x="572460" y="463006"/>
                      </a:lnTo>
                      <a:lnTo>
                        <a:pt x="572063" y="461787"/>
                      </a:lnTo>
                      <a:lnTo>
                        <a:pt x="571576" y="460659"/>
                      </a:lnTo>
                      <a:lnTo>
                        <a:pt x="571271" y="459546"/>
                      </a:lnTo>
                      <a:lnTo>
                        <a:pt x="570981" y="458114"/>
                      </a:lnTo>
                      <a:lnTo>
                        <a:pt x="570783" y="456895"/>
                      </a:lnTo>
                      <a:lnTo>
                        <a:pt x="570783" y="455569"/>
                      </a:lnTo>
                      <a:lnTo>
                        <a:pt x="570783" y="249905"/>
                      </a:lnTo>
                      <a:lnTo>
                        <a:pt x="570783" y="248579"/>
                      </a:lnTo>
                      <a:lnTo>
                        <a:pt x="570981" y="247253"/>
                      </a:lnTo>
                      <a:lnTo>
                        <a:pt x="571271" y="246034"/>
                      </a:lnTo>
                      <a:lnTo>
                        <a:pt x="571576" y="244708"/>
                      </a:lnTo>
                      <a:lnTo>
                        <a:pt x="572063" y="243580"/>
                      </a:lnTo>
                      <a:lnTo>
                        <a:pt x="572460" y="242559"/>
                      </a:lnTo>
                      <a:lnTo>
                        <a:pt x="573161" y="241554"/>
                      </a:lnTo>
                      <a:lnTo>
                        <a:pt x="573648" y="240624"/>
                      </a:lnTo>
                      <a:lnTo>
                        <a:pt x="574441" y="239709"/>
                      </a:lnTo>
                      <a:lnTo>
                        <a:pt x="575340" y="238993"/>
                      </a:lnTo>
                      <a:lnTo>
                        <a:pt x="576133" y="238277"/>
                      </a:lnTo>
                      <a:lnTo>
                        <a:pt x="577016" y="237667"/>
                      </a:lnTo>
                      <a:lnTo>
                        <a:pt x="577916" y="237271"/>
                      </a:lnTo>
                      <a:lnTo>
                        <a:pt x="578906" y="236860"/>
                      </a:lnTo>
                      <a:lnTo>
                        <a:pt x="579897" y="236753"/>
                      </a:lnTo>
                      <a:lnTo>
                        <a:pt x="580979" y="236646"/>
                      </a:lnTo>
                      <a:lnTo>
                        <a:pt x="580979" y="236646"/>
                      </a:lnTo>
                      <a:close/>
                      <a:moveTo>
                        <a:pt x="390098" y="269077"/>
                      </a:moveTo>
                      <a:lnTo>
                        <a:pt x="391088" y="269077"/>
                      </a:lnTo>
                      <a:lnTo>
                        <a:pt x="420410" y="269077"/>
                      </a:lnTo>
                      <a:lnTo>
                        <a:pt x="421401" y="269077"/>
                      </a:lnTo>
                      <a:lnTo>
                        <a:pt x="422391" y="269275"/>
                      </a:lnTo>
                      <a:lnTo>
                        <a:pt x="423382" y="269580"/>
                      </a:lnTo>
                      <a:lnTo>
                        <a:pt x="424266" y="269885"/>
                      </a:lnTo>
                      <a:lnTo>
                        <a:pt x="425165" y="270403"/>
                      </a:lnTo>
                      <a:lnTo>
                        <a:pt x="426049" y="271012"/>
                      </a:lnTo>
                      <a:lnTo>
                        <a:pt x="426750" y="271622"/>
                      </a:lnTo>
                      <a:lnTo>
                        <a:pt x="427542" y="272445"/>
                      </a:lnTo>
                      <a:lnTo>
                        <a:pt x="428228" y="273253"/>
                      </a:lnTo>
                      <a:lnTo>
                        <a:pt x="428731" y="274076"/>
                      </a:lnTo>
                      <a:lnTo>
                        <a:pt x="429326" y="275097"/>
                      </a:lnTo>
                      <a:lnTo>
                        <a:pt x="429615" y="276011"/>
                      </a:lnTo>
                      <a:lnTo>
                        <a:pt x="430118" y="277032"/>
                      </a:lnTo>
                      <a:lnTo>
                        <a:pt x="430209" y="278145"/>
                      </a:lnTo>
                      <a:lnTo>
                        <a:pt x="430408" y="279273"/>
                      </a:lnTo>
                      <a:lnTo>
                        <a:pt x="430408" y="280400"/>
                      </a:lnTo>
                      <a:lnTo>
                        <a:pt x="430408" y="457398"/>
                      </a:lnTo>
                      <a:lnTo>
                        <a:pt x="430408" y="458525"/>
                      </a:lnTo>
                      <a:lnTo>
                        <a:pt x="430209" y="459745"/>
                      </a:lnTo>
                      <a:lnTo>
                        <a:pt x="430118" y="460766"/>
                      </a:lnTo>
                      <a:lnTo>
                        <a:pt x="429615" y="461787"/>
                      </a:lnTo>
                      <a:lnTo>
                        <a:pt x="429326" y="462899"/>
                      </a:lnTo>
                      <a:lnTo>
                        <a:pt x="428731" y="463829"/>
                      </a:lnTo>
                      <a:lnTo>
                        <a:pt x="428228" y="464743"/>
                      </a:lnTo>
                      <a:lnTo>
                        <a:pt x="427542" y="465460"/>
                      </a:lnTo>
                      <a:lnTo>
                        <a:pt x="426750" y="466161"/>
                      </a:lnTo>
                      <a:lnTo>
                        <a:pt x="426049" y="466877"/>
                      </a:lnTo>
                      <a:lnTo>
                        <a:pt x="425165" y="467395"/>
                      </a:lnTo>
                      <a:lnTo>
                        <a:pt x="424266" y="467898"/>
                      </a:lnTo>
                      <a:lnTo>
                        <a:pt x="423382" y="468309"/>
                      </a:lnTo>
                      <a:lnTo>
                        <a:pt x="422391" y="468614"/>
                      </a:lnTo>
                      <a:lnTo>
                        <a:pt x="421401" y="468721"/>
                      </a:lnTo>
                      <a:lnTo>
                        <a:pt x="420410" y="468812"/>
                      </a:lnTo>
                      <a:lnTo>
                        <a:pt x="391088" y="468812"/>
                      </a:lnTo>
                      <a:lnTo>
                        <a:pt x="390098" y="468721"/>
                      </a:lnTo>
                      <a:lnTo>
                        <a:pt x="389016" y="468614"/>
                      </a:lnTo>
                      <a:lnTo>
                        <a:pt x="388010" y="468309"/>
                      </a:lnTo>
                      <a:lnTo>
                        <a:pt x="387126" y="467898"/>
                      </a:lnTo>
                      <a:lnTo>
                        <a:pt x="386227" y="467395"/>
                      </a:lnTo>
                      <a:lnTo>
                        <a:pt x="385434" y="466877"/>
                      </a:lnTo>
                      <a:lnTo>
                        <a:pt x="384642" y="466161"/>
                      </a:lnTo>
                      <a:lnTo>
                        <a:pt x="383956" y="465460"/>
                      </a:lnTo>
                      <a:lnTo>
                        <a:pt x="383255" y="464743"/>
                      </a:lnTo>
                      <a:lnTo>
                        <a:pt x="382676" y="463829"/>
                      </a:lnTo>
                      <a:lnTo>
                        <a:pt x="382173" y="462899"/>
                      </a:lnTo>
                      <a:lnTo>
                        <a:pt x="381777" y="461787"/>
                      </a:lnTo>
                      <a:lnTo>
                        <a:pt x="381381" y="460766"/>
                      </a:lnTo>
                      <a:lnTo>
                        <a:pt x="381182" y="459745"/>
                      </a:lnTo>
                      <a:lnTo>
                        <a:pt x="380984" y="458525"/>
                      </a:lnTo>
                      <a:lnTo>
                        <a:pt x="380984" y="457398"/>
                      </a:lnTo>
                      <a:lnTo>
                        <a:pt x="380984" y="280400"/>
                      </a:lnTo>
                      <a:lnTo>
                        <a:pt x="380984" y="279273"/>
                      </a:lnTo>
                      <a:lnTo>
                        <a:pt x="381182" y="278145"/>
                      </a:lnTo>
                      <a:lnTo>
                        <a:pt x="381381" y="277032"/>
                      </a:lnTo>
                      <a:lnTo>
                        <a:pt x="381777" y="276011"/>
                      </a:lnTo>
                      <a:lnTo>
                        <a:pt x="382173" y="275097"/>
                      </a:lnTo>
                      <a:lnTo>
                        <a:pt x="382676" y="274076"/>
                      </a:lnTo>
                      <a:lnTo>
                        <a:pt x="383255" y="273253"/>
                      </a:lnTo>
                      <a:lnTo>
                        <a:pt x="383956" y="272445"/>
                      </a:lnTo>
                      <a:lnTo>
                        <a:pt x="384642" y="271622"/>
                      </a:lnTo>
                      <a:lnTo>
                        <a:pt x="385434" y="271012"/>
                      </a:lnTo>
                      <a:lnTo>
                        <a:pt x="386227" y="270403"/>
                      </a:lnTo>
                      <a:lnTo>
                        <a:pt x="387126" y="269885"/>
                      </a:lnTo>
                      <a:lnTo>
                        <a:pt x="388010" y="269580"/>
                      </a:lnTo>
                      <a:lnTo>
                        <a:pt x="389016" y="269275"/>
                      </a:lnTo>
                      <a:lnTo>
                        <a:pt x="390098" y="269077"/>
                      </a:lnTo>
                      <a:lnTo>
                        <a:pt x="390098" y="269077"/>
                      </a:lnTo>
                      <a:close/>
                      <a:moveTo>
                        <a:pt x="520369" y="269077"/>
                      </a:moveTo>
                      <a:lnTo>
                        <a:pt x="521253" y="269077"/>
                      </a:lnTo>
                      <a:lnTo>
                        <a:pt x="550179" y="269077"/>
                      </a:lnTo>
                      <a:lnTo>
                        <a:pt x="551169" y="269077"/>
                      </a:lnTo>
                      <a:lnTo>
                        <a:pt x="552160" y="269275"/>
                      </a:lnTo>
                      <a:lnTo>
                        <a:pt x="553151" y="269580"/>
                      </a:lnTo>
                      <a:lnTo>
                        <a:pt x="554034" y="269885"/>
                      </a:lnTo>
                      <a:lnTo>
                        <a:pt x="554934" y="270403"/>
                      </a:lnTo>
                      <a:lnTo>
                        <a:pt x="555818" y="271012"/>
                      </a:lnTo>
                      <a:lnTo>
                        <a:pt x="556519" y="271622"/>
                      </a:lnTo>
                      <a:lnTo>
                        <a:pt x="557311" y="272445"/>
                      </a:lnTo>
                      <a:lnTo>
                        <a:pt x="557905" y="273253"/>
                      </a:lnTo>
                      <a:lnTo>
                        <a:pt x="558500" y="274076"/>
                      </a:lnTo>
                      <a:lnTo>
                        <a:pt x="558988" y="275097"/>
                      </a:lnTo>
                      <a:lnTo>
                        <a:pt x="559384" y="276011"/>
                      </a:lnTo>
                      <a:lnTo>
                        <a:pt x="559780" y="277032"/>
                      </a:lnTo>
                      <a:lnTo>
                        <a:pt x="559978" y="278145"/>
                      </a:lnTo>
                      <a:lnTo>
                        <a:pt x="560191" y="279273"/>
                      </a:lnTo>
                      <a:lnTo>
                        <a:pt x="560191" y="280400"/>
                      </a:lnTo>
                      <a:lnTo>
                        <a:pt x="560191" y="457398"/>
                      </a:lnTo>
                      <a:lnTo>
                        <a:pt x="560191" y="458525"/>
                      </a:lnTo>
                      <a:lnTo>
                        <a:pt x="559978" y="459745"/>
                      </a:lnTo>
                      <a:lnTo>
                        <a:pt x="559780" y="460766"/>
                      </a:lnTo>
                      <a:lnTo>
                        <a:pt x="559384" y="461787"/>
                      </a:lnTo>
                      <a:lnTo>
                        <a:pt x="558988" y="462899"/>
                      </a:lnTo>
                      <a:lnTo>
                        <a:pt x="558500" y="463829"/>
                      </a:lnTo>
                      <a:lnTo>
                        <a:pt x="557905" y="464743"/>
                      </a:lnTo>
                      <a:lnTo>
                        <a:pt x="557311" y="465460"/>
                      </a:lnTo>
                      <a:lnTo>
                        <a:pt x="556519" y="466161"/>
                      </a:lnTo>
                      <a:lnTo>
                        <a:pt x="555818" y="466877"/>
                      </a:lnTo>
                      <a:lnTo>
                        <a:pt x="554934" y="467395"/>
                      </a:lnTo>
                      <a:lnTo>
                        <a:pt x="554034" y="467898"/>
                      </a:lnTo>
                      <a:lnTo>
                        <a:pt x="553151" y="468309"/>
                      </a:lnTo>
                      <a:lnTo>
                        <a:pt x="552160" y="468614"/>
                      </a:lnTo>
                      <a:lnTo>
                        <a:pt x="551169" y="468721"/>
                      </a:lnTo>
                      <a:lnTo>
                        <a:pt x="550179" y="468812"/>
                      </a:lnTo>
                      <a:lnTo>
                        <a:pt x="521253" y="468812"/>
                      </a:lnTo>
                      <a:lnTo>
                        <a:pt x="520369" y="468721"/>
                      </a:lnTo>
                      <a:lnTo>
                        <a:pt x="519363" y="468614"/>
                      </a:lnTo>
                      <a:lnTo>
                        <a:pt x="518281" y="468309"/>
                      </a:lnTo>
                      <a:lnTo>
                        <a:pt x="517382" y="467898"/>
                      </a:lnTo>
                      <a:lnTo>
                        <a:pt x="516498" y="467395"/>
                      </a:lnTo>
                      <a:lnTo>
                        <a:pt x="515797" y="466877"/>
                      </a:lnTo>
                      <a:lnTo>
                        <a:pt x="515005" y="466161"/>
                      </a:lnTo>
                      <a:lnTo>
                        <a:pt x="514319" y="465460"/>
                      </a:lnTo>
                      <a:lnTo>
                        <a:pt x="513633" y="464743"/>
                      </a:lnTo>
                      <a:lnTo>
                        <a:pt x="512932" y="463829"/>
                      </a:lnTo>
                      <a:lnTo>
                        <a:pt x="512536" y="462899"/>
                      </a:lnTo>
                      <a:lnTo>
                        <a:pt x="512033" y="461787"/>
                      </a:lnTo>
                      <a:lnTo>
                        <a:pt x="511743" y="460766"/>
                      </a:lnTo>
                      <a:lnTo>
                        <a:pt x="511545" y="459745"/>
                      </a:lnTo>
                      <a:lnTo>
                        <a:pt x="511241" y="458525"/>
                      </a:lnTo>
                      <a:lnTo>
                        <a:pt x="511241" y="457398"/>
                      </a:lnTo>
                      <a:lnTo>
                        <a:pt x="511241" y="280400"/>
                      </a:lnTo>
                      <a:lnTo>
                        <a:pt x="511241" y="279273"/>
                      </a:lnTo>
                      <a:lnTo>
                        <a:pt x="511545" y="278145"/>
                      </a:lnTo>
                      <a:lnTo>
                        <a:pt x="511743" y="277032"/>
                      </a:lnTo>
                      <a:lnTo>
                        <a:pt x="512033" y="276011"/>
                      </a:lnTo>
                      <a:lnTo>
                        <a:pt x="512536" y="275097"/>
                      </a:lnTo>
                      <a:lnTo>
                        <a:pt x="512932" y="274076"/>
                      </a:lnTo>
                      <a:lnTo>
                        <a:pt x="513633" y="273253"/>
                      </a:lnTo>
                      <a:lnTo>
                        <a:pt x="514319" y="272445"/>
                      </a:lnTo>
                      <a:lnTo>
                        <a:pt x="515005" y="271622"/>
                      </a:lnTo>
                      <a:lnTo>
                        <a:pt x="515797" y="271012"/>
                      </a:lnTo>
                      <a:lnTo>
                        <a:pt x="516498" y="270403"/>
                      </a:lnTo>
                      <a:lnTo>
                        <a:pt x="517382" y="269885"/>
                      </a:lnTo>
                      <a:lnTo>
                        <a:pt x="518281" y="269580"/>
                      </a:lnTo>
                      <a:lnTo>
                        <a:pt x="519363" y="269275"/>
                      </a:lnTo>
                      <a:lnTo>
                        <a:pt x="520369" y="269077"/>
                      </a:lnTo>
                      <a:lnTo>
                        <a:pt x="520369" y="269077"/>
                      </a:lnTo>
                      <a:close/>
                      <a:moveTo>
                        <a:pt x="330357" y="295793"/>
                      </a:moveTo>
                      <a:lnTo>
                        <a:pt x="331454" y="295793"/>
                      </a:lnTo>
                      <a:lnTo>
                        <a:pt x="360182" y="295793"/>
                      </a:lnTo>
                      <a:lnTo>
                        <a:pt x="361172" y="295793"/>
                      </a:lnTo>
                      <a:lnTo>
                        <a:pt x="362163" y="296097"/>
                      </a:lnTo>
                      <a:lnTo>
                        <a:pt x="363153" y="296204"/>
                      </a:lnTo>
                      <a:lnTo>
                        <a:pt x="364037" y="296600"/>
                      </a:lnTo>
                      <a:lnTo>
                        <a:pt x="364937" y="297012"/>
                      </a:lnTo>
                      <a:lnTo>
                        <a:pt x="365820" y="297530"/>
                      </a:lnTo>
                      <a:lnTo>
                        <a:pt x="366613" y="298033"/>
                      </a:lnTo>
                      <a:lnTo>
                        <a:pt x="367314" y="298749"/>
                      </a:lnTo>
                      <a:lnTo>
                        <a:pt x="367908" y="299359"/>
                      </a:lnTo>
                      <a:lnTo>
                        <a:pt x="368396" y="300182"/>
                      </a:lnTo>
                      <a:lnTo>
                        <a:pt x="368990" y="300990"/>
                      </a:lnTo>
                      <a:lnTo>
                        <a:pt x="369493" y="301904"/>
                      </a:lnTo>
                      <a:lnTo>
                        <a:pt x="369783" y="302818"/>
                      </a:lnTo>
                      <a:lnTo>
                        <a:pt x="369981" y="303748"/>
                      </a:lnTo>
                      <a:lnTo>
                        <a:pt x="370088" y="304662"/>
                      </a:lnTo>
                      <a:lnTo>
                        <a:pt x="370286" y="305683"/>
                      </a:lnTo>
                      <a:lnTo>
                        <a:pt x="370286" y="458922"/>
                      </a:lnTo>
                      <a:lnTo>
                        <a:pt x="370088" y="459851"/>
                      </a:lnTo>
                      <a:lnTo>
                        <a:pt x="369981" y="460872"/>
                      </a:lnTo>
                      <a:lnTo>
                        <a:pt x="369783" y="461787"/>
                      </a:lnTo>
                      <a:lnTo>
                        <a:pt x="369493" y="462701"/>
                      </a:lnTo>
                      <a:lnTo>
                        <a:pt x="368990" y="463616"/>
                      </a:lnTo>
                      <a:lnTo>
                        <a:pt x="368396" y="464439"/>
                      </a:lnTo>
                      <a:lnTo>
                        <a:pt x="367908" y="465155"/>
                      </a:lnTo>
                      <a:lnTo>
                        <a:pt x="367314" y="465856"/>
                      </a:lnTo>
                      <a:lnTo>
                        <a:pt x="366613" y="466572"/>
                      </a:lnTo>
                      <a:lnTo>
                        <a:pt x="365820" y="467090"/>
                      </a:lnTo>
                      <a:lnTo>
                        <a:pt x="364937" y="467593"/>
                      </a:lnTo>
                      <a:lnTo>
                        <a:pt x="364037" y="468005"/>
                      </a:lnTo>
                      <a:lnTo>
                        <a:pt x="363153" y="468309"/>
                      </a:lnTo>
                      <a:lnTo>
                        <a:pt x="362163" y="468614"/>
                      </a:lnTo>
                      <a:lnTo>
                        <a:pt x="361172" y="468721"/>
                      </a:lnTo>
                      <a:lnTo>
                        <a:pt x="360182" y="468812"/>
                      </a:lnTo>
                      <a:lnTo>
                        <a:pt x="331454" y="468812"/>
                      </a:lnTo>
                      <a:lnTo>
                        <a:pt x="330357" y="468721"/>
                      </a:lnTo>
                      <a:lnTo>
                        <a:pt x="329366" y="468614"/>
                      </a:lnTo>
                      <a:lnTo>
                        <a:pt x="328376" y="468309"/>
                      </a:lnTo>
                      <a:lnTo>
                        <a:pt x="327492" y="468005"/>
                      </a:lnTo>
                      <a:lnTo>
                        <a:pt x="326593" y="467593"/>
                      </a:lnTo>
                      <a:lnTo>
                        <a:pt x="325800" y="467090"/>
                      </a:lnTo>
                      <a:lnTo>
                        <a:pt x="325008" y="466572"/>
                      </a:lnTo>
                      <a:lnTo>
                        <a:pt x="324322" y="465856"/>
                      </a:lnTo>
                      <a:lnTo>
                        <a:pt x="323621" y="465155"/>
                      </a:lnTo>
                      <a:lnTo>
                        <a:pt x="323133" y="464439"/>
                      </a:lnTo>
                      <a:lnTo>
                        <a:pt x="322539" y="463616"/>
                      </a:lnTo>
                      <a:lnTo>
                        <a:pt x="322249" y="462701"/>
                      </a:lnTo>
                      <a:lnTo>
                        <a:pt x="321746" y="461787"/>
                      </a:lnTo>
                      <a:lnTo>
                        <a:pt x="321640" y="460872"/>
                      </a:lnTo>
                      <a:lnTo>
                        <a:pt x="321457" y="459851"/>
                      </a:lnTo>
                      <a:lnTo>
                        <a:pt x="321457" y="458922"/>
                      </a:lnTo>
                      <a:lnTo>
                        <a:pt x="321457" y="305683"/>
                      </a:lnTo>
                      <a:lnTo>
                        <a:pt x="321457" y="304662"/>
                      </a:lnTo>
                      <a:lnTo>
                        <a:pt x="321640" y="303748"/>
                      </a:lnTo>
                      <a:lnTo>
                        <a:pt x="321746" y="302818"/>
                      </a:lnTo>
                      <a:lnTo>
                        <a:pt x="322249" y="301904"/>
                      </a:lnTo>
                      <a:lnTo>
                        <a:pt x="322539" y="300990"/>
                      </a:lnTo>
                      <a:lnTo>
                        <a:pt x="323133" y="300182"/>
                      </a:lnTo>
                      <a:lnTo>
                        <a:pt x="323621" y="299359"/>
                      </a:lnTo>
                      <a:lnTo>
                        <a:pt x="324322" y="298749"/>
                      </a:lnTo>
                      <a:lnTo>
                        <a:pt x="325008" y="298033"/>
                      </a:lnTo>
                      <a:lnTo>
                        <a:pt x="325800" y="297530"/>
                      </a:lnTo>
                      <a:lnTo>
                        <a:pt x="326593" y="297012"/>
                      </a:lnTo>
                      <a:lnTo>
                        <a:pt x="327492" y="296600"/>
                      </a:lnTo>
                      <a:lnTo>
                        <a:pt x="328376" y="296204"/>
                      </a:lnTo>
                      <a:lnTo>
                        <a:pt x="329366" y="296097"/>
                      </a:lnTo>
                      <a:lnTo>
                        <a:pt x="330357" y="295793"/>
                      </a:lnTo>
                      <a:lnTo>
                        <a:pt x="330357" y="295793"/>
                      </a:lnTo>
                      <a:close/>
                      <a:moveTo>
                        <a:pt x="31592" y="627781"/>
                      </a:moveTo>
                      <a:lnTo>
                        <a:pt x="33284" y="627781"/>
                      </a:lnTo>
                      <a:lnTo>
                        <a:pt x="432785" y="627781"/>
                      </a:lnTo>
                      <a:lnTo>
                        <a:pt x="432099" y="628893"/>
                      </a:lnTo>
                      <a:lnTo>
                        <a:pt x="431505" y="630128"/>
                      </a:lnTo>
                      <a:lnTo>
                        <a:pt x="431002" y="631454"/>
                      </a:lnTo>
                      <a:lnTo>
                        <a:pt x="430606" y="632673"/>
                      </a:lnTo>
                      <a:lnTo>
                        <a:pt x="430316" y="633999"/>
                      </a:lnTo>
                      <a:lnTo>
                        <a:pt x="430011" y="635325"/>
                      </a:lnTo>
                      <a:lnTo>
                        <a:pt x="429920" y="636742"/>
                      </a:lnTo>
                      <a:lnTo>
                        <a:pt x="429920" y="638068"/>
                      </a:lnTo>
                      <a:lnTo>
                        <a:pt x="429920" y="640323"/>
                      </a:lnTo>
                      <a:lnTo>
                        <a:pt x="430316" y="642350"/>
                      </a:lnTo>
                      <a:lnTo>
                        <a:pt x="430804" y="644392"/>
                      </a:lnTo>
                      <a:lnTo>
                        <a:pt x="431703" y="646236"/>
                      </a:lnTo>
                      <a:lnTo>
                        <a:pt x="432602" y="648065"/>
                      </a:lnTo>
                      <a:lnTo>
                        <a:pt x="433578" y="649803"/>
                      </a:lnTo>
                      <a:lnTo>
                        <a:pt x="434873" y="651433"/>
                      </a:lnTo>
                      <a:lnTo>
                        <a:pt x="436351" y="652957"/>
                      </a:lnTo>
                      <a:lnTo>
                        <a:pt x="437936" y="654192"/>
                      </a:lnTo>
                      <a:lnTo>
                        <a:pt x="439628" y="655411"/>
                      </a:lnTo>
                      <a:lnTo>
                        <a:pt x="441502" y="656432"/>
                      </a:lnTo>
                      <a:lnTo>
                        <a:pt x="443392" y="657346"/>
                      </a:lnTo>
                      <a:lnTo>
                        <a:pt x="445465" y="658063"/>
                      </a:lnTo>
                      <a:lnTo>
                        <a:pt x="447553" y="658566"/>
                      </a:lnTo>
                      <a:lnTo>
                        <a:pt x="449732" y="658779"/>
                      </a:lnTo>
                      <a:lnTo>
                        <a:pt x="452109" y="658977"/>
                      </a:lnTo>
                      <a:lnTo>
                        <a:pt x="538581" y="658977"/>
                      </a:lnTo>
                      <a:lnTo>
                        <a:pt x="540867" y="658779"/>
                      </a:lnTo>
                      <a:lnTo>
                        <a:pt x="543046" y="658566"/>
                      </a:lnTo>
                      <a:lnTo>
                        <a:pt x="545134" y="658063"/>
                      </a:lnTo>
                      <a:lnTo>
                        <a:pt x="547207" y="657346"/>
                      </a:lnTo>
                      <a:lnTo>
                        <a:pt x="549188" y="656432"/>
                      </a:lnTo>
                      <a:lnTo>
                        <a:pt x="551063" y="655411"/>
                      </a:lnTo>
                      <a:lnTo>
                        <a:pt x="552754" y="654192"/>
                      </a:lnTo>
                      <a:lnTo>
                        <a:pt x="554233" y="652957"/>
                      </a:lnTo>
                      <a:lnTo>
                        <a:pt x="555726" y="651433"/>
                      </a:lnTo>
                      <a:lnTo>
                        <a:pt x="557006" y="649803"/>
                      </a:lnTo>
                      <a:lnTo>
                        <a:pt x="558104" y="648065"/>
                      </a:lnTo>
                      <a:lnTo>
                        <a:pt x="558988" y="646236"/>
                      </a:lnTo>
                      <a:lnTo>
                        <a:pt x="559780" y="644392"/>
                      </a:lnTo>
                      <a:lnTo>
                        <a:pt x="560283" y="642350"/>
                      </a:lnTo>
                      <a:lnTo>
                        <a:pt x="560679" y="640323"/>
                      </a:lnTo>
                      <a:lnTo>
                        <a:pt x="560786" y="638068"/>
                      </a:lnTo>
                      <a:lnTo>
                        <a:pt x="560679" y="636742"/>
                      </a:lnTo>
                      <a:lnTo>
                        <a:pt x="560572" y="635325"/>
                      </a:lnTo>
                      <a:lnTo>
                        <a:pt x="560283" y="633999"/>
                      </a:lnTo>
                      <a:lnTo>
                        <a:pt x="559978" y="632673"/>
                      </a:lnTo>
                      <a:lnTo>
                        <a:pt x="559582" y="631454"/>
                      </a:lnTo>
                      <a:lnTo>
                        <a:pt x="559094" y="630128"/>
                      </a:lnTo>
                      <a:lnTo>
                        <a:pt x="558500" y="628893"/>
                      </a:lnTo>
                      <a:lnTo>
                        <a:pt x="557814" y="627781"/>
                      </a:lnTo>
                      <a:lnTo>
                        <a:pt x="957315" y="627781"/>
                      </a:lnTo>
                      <a:lnTo>
                        <a:pt x="958992" y="627781"/>
                      </a:lnTo>
                      <a:lnTo>
                        <a:pt x="960683" y="627872"/>
                      </a:lnTo>
                      <a:lnTo>
                        <a:pt x="962360" y="628086"/>
                      </a:lnTo>
                      <a:lnTo>
                        <a:pt x="964051" y="628390"/>
                      </a:lnTo>
                      <a:lnTo>
                        <a:pt x="965636" y="628695"/>
                      </a:lnTo>
                      <a:lnTo>
                        <a:pt x="967115" y="629198"/>
                      </a:lnTo>
                      <a:lnTo>
                        <a:pt x="968806" y="629716"/>
                      </a:lnTo>
                      <a:lnTo>
                        <a:pt x="970285" y="630128"/>
                      </a:lnTo>
                      <a:lnTo>
                        <a:pt x="971778" y="630829"/>
                      </a:lnTo>
                      <a:lnTo>
                        <a:pt x="973165" y="631545"/>
                      </a:lnTo>
                      <a:lnTo>
                        <a:pt x="974552" y="632368"/>
                      </a:lnTo>
                      <a:lnTo>
                        <a:pt x="975832" y="633176"/>
                      </a:lnTo>
                      <a:lnTo>
                        <a:pt x="977219" y="633892"/>
                      </a:lnTo>
                      <a:lnTo>
                        <a:pt x="978407" y="634913"/>
                      </a:lnTo>
                      <a:lnTo>
                        <a:pt x="979703" y="635828"/>
                      </a:lnTo>
                      <a:lnTo>
                        <a:pt x="980892" y="636955"/>
                      </a:lnTo>
                      <a:lnTo>
                        <a:pt x="981882" y="637976"/>
                      </a:lnTo>
                      <a:lnTo>
                        <a:pt x="982873" y="639089"/>
                      </a:lnTo>
                      <a:lnTo>
                        <a:pt x="983863" y="640323"/>
                      </a:lnTo>
                      <a:lnTo>
                        <a:pt x="984945" y="641543"/>
                      </a:lnTo>
                      <a:lnTo>
                        <a:pt x="985647" y="642762"/>
                      </a:lnTo>
                      <a:lnTo>
                        <a:pt x="986439" y="644088"/>
                      </a:lnTo>
                      <a:lnTo>
                        <a:pt x="987323" y="645414"/>
                      </a:lnTo>
                      <a:lnTo>
                        <a:pt x="987932" y="646739"/>
                      </a:lnTo>
                      <a:lnTo>
                        <a:pt x="988527" y="648370"/>
                      </a:lnTo>
                      <a:lnTo>
                        <a:pt x="989106" y="649696"/>
                      </a:lnTo>
                      <a:lnTo>
                        <a:pt x="989502" y="651235"/>
                      </a:lnTo>
                      <a:lnTo>
                        <a:pt x="989899" y="652759"/>
                      </a:lnTo>
                      <a:lnTo>
                        <a:pt x="990112" y="654192"/>
                      </a:lnTo>
                      <a:lnTo>
                        <a:pt x="990401" y="655822"/>
                      </a:lnTo>
                      <a:lnTo>
                        <a:pt x="990493" y="657346"/>
                      </a:lnTo>
                      <a:lnTo>
                        <a:pt x="990600" y="658977"/>
                      </a:lnTo>
                      <a:lnTo>
                        <a:pt x="990600" y="685083"/>
                      </a:lnTo>
                      <a:lnTo>
                        <a:pt x="990493" y="686714"/>
                      </a:lnTo>
                      <a:lnTo>
                        <a:pt x="990401" y="688131"/>
                      </a:lnTo>
                      <a:lnTo>
                        <a:pt x="990112" y="689762"/>
                      </a:lnTo>
                      <a:lnTo>
                        <a:pt x="989899" y="691301"/>
                      </a:lnTo>
                      <a:lnTo>
                        <a:pt x="989502" y="692825"/>
                      </a:lnTo>
                      <a:lnTo>
                        <a:pt x="989106" y="694258"/>
                      </a:lnTo>
                      <a:lnTo>
                        <a:pt x="988527" y="695782"/>
                      </a:lnTo>
                      <a:lnTo>
                        <a:pt x="987932" y="697321"/>
                      </a:lnTo>
                      <a:lnTo>
                        <a:pt x="987323" y="698540"/>
                      </a:lnTo>
                      <a:lnTo>
                        <a:pt x="986439" y="699973"/>
                      </a:lnTo>
                      <a:lnTo>
                        <a:pt x="985647" y="701299"/>
                      </a:lnTo>
                      <a:lnTo>
                        <a:pt x="984945" y="702411"/>
                      </a:lnTo>
                      <a:lnTo>
                        <a:pt x="983863" y="703737"/>
                      </a:lnTo>
                      <a:lnTo>
                        <a:pt x="982873" y="704865"/>
                      </a:lnTo>
                      <a:lnTo>
                        <a:pt x="981882" y="706084"/>
                      </a:lnTo>
                      <a:lnTo>
                        <a:pt x="980892" y="707105"/>
                      </a:lnTo>
                      <a:lnTo>
                        <a:pt x="979703" y="708218"/>
                      </a:lnTo>
                      <a:lnTo>
                        <a:pt x="978407" y="709147"/>
                      </a:lnTo>
                      <a:lnTo>
                        <a:pt x="977219" y="710062"/>
                      </a:lnTo>
                      <a:lnTo>
                        <a:pt x="975832" y="710869"/>
                      </a:lnTo>
                      <a:lnTo>
                        <a:pt x="974552" y="711692"/>
                      </a:lnTo>
                      <a:lnTo>
                        <a:pt x="973165" y="712500"/>
                      </a:lnTo>
                      <a:lnTo>
                        <a:pt x="971778" y="713216"/>
                      </a:lnTo>
                      <a:lnTo>
                        <a:pt x="970285" y="713826"/>
                      </a:lnTo>
                      <a:lnTo>
                        <a:pt x="968806" y="714344"/>
                      </a:lnTo>
                      <a:lnTo>
                        <a:pt x="967115" y="714756"/>
                      </a:lnTo>
                      <a:lnTo>
                        <a:pt x="965636" y="715365"/>
                      </a:lnTo>
                      <a:lnTo>
                        <a:pt x="964051" y="715563"/>
                      </a:lnTo>
                      <a:lnTo>
                        <a:pt x="962360" y="715975"/>
                      </a:lnTo>
                      <a:lnTo>
                        <a:pt x="960683" y="716173"/>
                      </a:lnTo>
                      <a:lnTo>
                        <a:pt x="958992" y="716280"/>
                      </a:lnTo>
                      <a:lnTo>
                        <a:pt x="957315" y="716280"/>
                      </a:lnTo>
                      <a:lnTo>
                        <a:pt x="33284" y="716280"/>
                      </a:lnTo>
                      <a:lnTo>
                        <a:pt x="31592" y="716280"/>
                      </a:lnTo>
                      <a:lnTo>
                        <a:pt x="29916" y="716173"/>
                      </a:lnTo>
                      <a:lnTo>
                        <a:pt x="28224" y="715975"/>
                      </a:lnTo>
                      <a:lnTo>
                        <a:pt x="26548" y="715563"/>
                      </a:lnTo>
                      <a:lnTo>
                        <a:pt x="25054" y="715365"/>
                      </a:lnTo>
                      <a:lnTo>
                        <a:pt x="23469" y="714756"/>
                      </a:lnTo>
                      <a:lnTo>
                        <a:pt x="21884" y="714344"/>
                      </a:lnTo>
                      <a:lnTo>
                        <a:pt x="20299" y="713826"/>
                      </a:lnTo>
                      <a:lnTo>
                        <a:pt x="19019" y="713216"/>
                      </a:lnTo>
                      <a:lnTo>
                        <a:pt x="17434" y="712500"/>
                      </a:lnTo>
                      <a:lnTo>
                        <a:pt x="16047" y="711692"/>
                      </a:lnTo>
                      <a:lnTo>
                        <a:pt x="14752" y="710869"/>
                      </a:lnTo>
                      <a:lnTo>
                        <a:pt x="13365" y="710062"/>
                      </a:lnTo>
                      <a:lnTo>
                        <a:pt x="12176" y="709147"/>
                      </a:lnTo>
                      <a:lnTo>
                        <a:pt x="11003" y="708218"/>
                      </a:lnTo>
                      <a:lnTo>
                        <a:pt x="9707" y="707105"/>
                      </a:lnTo>
                      <a:lnTo>
                        <a:pt x="8717" y="706084"/>
                      </a:lnTo>
                      <a:lnTo>
                        <a:pt x="7726" y="704865"/>
                      </a:lnTo>
                      <a:lnTo>
                        <a:pt x="6736" y="703737"/>
                      </a:lnTo>
                      <a:lnTo>
                        <a:pt x="5745" y="702411"/>
                      </a:lnTo>
                      <a:lnTo>
                        <a:pt x="4953" y="701299"/>
                      </a:lnTo>
                      <a:lnTo>
                        <a:pt x="4160" y="699973"/>
                      </a:lnTo>
                      <a:lnTo>
                        <a:pt x="3261" y="698540"/>
                      </a:lnTo>
                      <a:lnTo>
                        <a:pt x="2667" y="697321"/>
                      </a:lnTo>
                      <a:lnTo>
                        <a:pt x="2179" y="695782"/>
                      </a:lnTo>
                      <a:lnTo>
                        <a:pt x="1478" y="694258"/>
                      </a:lnTo>
                      <a:lnTo>
                        <a:pt x="1188" y="692825"/>
                      </a:lnTo>
                      <a:lnTo>
                        <a:pt x="685" y="691301"/>
                      </a:lnTo>
                      <a:lnTo>
                        <a:pt x="487" y="689762"/>
                      </a:lnTo>
                      <a:lnTo>
                        <a:pt x="289" y="688131"/>
                      </a:lnTo>
                      <a:lnTo>
                        <a:pt x="91" y="686714"/>
                      </a:lnTo>
                      <a:lnTo>
                        <a:pt x="0" y="685083"/>
                      </a:lnTo>
                      <a:lnTo>
                        <a:pt x="0" y="658977"/>
                      </a:lnTo>
                      <a:lnTo>
                        <a:pt x="91" y="657346"/>
                      </a:lnTo>
                      <a:lnTo>
                        <a:pt x="289" y="655822"/>
                      </a:lnTo>
                      <a:lnTo>
                        <a:pt x="487" y="654192"/>
                      </a:lnTo>
                      <a:lnTo>
                        <a:pt x="685" y="652759"/>
                      </a:lnTo>
                      <a:lnTo>
                        <a:pt x="1188" y="651235"/>
                      </a:lnTo>
                      <a:lnTo>
                        <a:pt x="1478" y="649696"/>
                      </a:lnTo>
                      <a:lnTo>
                        <a:pt x="2179" y="648370"/>
                      </a:lnTo>
                      <a:lnTo>
                        <a:pt x="2667" y="646739"/>
                      </a:lnTo>
                      <a:lnTo>
                        <a:pt x="3261" y="645414"/>
                      </a:lnTo>
                      <a:lnTo>
                        <a:pt x="4160" y="644088"/>
                      </a:lnTo>
                      <a:lnTo>
                        <a:pt x="4953" y="642762"/>
                      </a:lnTo>
                      <a:lnTo>
                        <a:pt x="5745" y="641543"/>
                      </a:lnTo>
                      <a:lnTo>
                        <a:pt x="6736" y="640323"/>
                      </a:lnTo>
                      <a:lnTo>
                        <a:pt x="7726" y="639089"/>
                      </a:lnTo>
                      <a:lnTo>
                        <a:pt x="8717" y="637976"/>
                      </a:lnTo>
                      <a:lnTo>
                        <a:pt x="9707" y="636955"/>
                      </a:lnTo>
                      <a:lnTo>
                        <a:pt x="11003" y="635828"/>
                      </a:lnTo>
                      <a:lnTo>
                        <a:pt x="12176" y="634913"/>
                      </a:lnTo>
                      <a:lnTo>
                        <a:pt x="13365" y="633892"/>
                      </a:lnTo>
                      <a:lnTo>
                        <a:pt x="14752" y="633176"/>
                      </a:lnTo>
                      <a:lnTo>
                        <a:pt x="16047" y="632368"/>
                      </a:lnTo>
                      <a:lnTo>
                        <a:pt x="17434" y="631545"/>
                      </a:lnTo>
                      <a:lnTo>
                        <a:pt x="19019" y="630829"/>
                      </a:lnTo>
                      <a:lnTo>
                        <a:pt x="20299" y="630128"/>
                      </a:lnTo>
                      <a:lnTo>
                        <a:pt x="21884" y="629716"/>
                      </a:lnTo>
                      <a:lnTo>
                        <a:pt x="23469" y="629198"/>
                      </a:lnTo>
                      <a:lnTo>
                        <a:pt x="25054" y="628695"/>
                      </a:lnTo>
                      <a:lnTo>
                        <a:pt x="26548" y="628390"/>
                      </a:lnTo>
                      <a:lnTo>
                        <a:pt x="28224" y="628086"/>
                      </a:lnTo>
                      <a:lnTo>
                        <a:pt x="29916" y="627872"/>
                      </a:lnTo>
                      <a:lnTo>
                        <a:pt x="31592" y="627781"/>
                      </a:lnTo>
                      <a:lnTo>
                        <a:pt x="31592" y="627781"/>
                      </a:ln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</p:spPr>
              <p:txBody>
                <a:bodyPr lIns="0" tIns="0" rIns="0" bIns="0" anchor="ctr"/>
                <a:lstStyle/>
                <a:p>
                  <a:pPr lvl="0">
                    <a:defRPr sz="2400"/>
                  </a:pPr>
                  <a:endParaRPr/>
                </a:p>
              </p:txBody>
            </p:sp>
            <p:grpSp>
              <p:nvGrpSpPr>
                <p:cNvPr id="67" name="Group 431"/>
                <p:cNvGrpSpPr/>
                <p:nvPr/>
              </p:nvGrpSpPr>
              <p:grpSpPr>
                <a:xfrm>
                  <a:off x="29444" y="-865955"/>
                  <a:ext cx="4023268" cy="1519775"/>
                  <a:chOff x="29444" y="-42995"/>
                  <a:chExt cx="4023268" cy="1519775"/>
                </a:xfrm>
              </p:grpSpPr>
              <p:sp>
                <p:nvSpPr>
                  <p:cNvPr id="68" name="text 431"/>
                  <p:cNvSpPr/>
                  <p:nvPr/>
                </p:nvSpPr>
                <p:spPr>
                  <a:xfrm>
                    <a:off x="29444" y="-42995"/>
                    <a:ext cx="4023268" cy="1519775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FFFFFF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 lvl="0">
                      <a:defRPr sz="2400" spc="0"/>
                    </a:pPr>
                    <a:r>
                      <a:rPr lang="en-US" altLang="zh-CN" sz="4800" spc="330" dirty="0" err="1" smtClean="0">
                        <a:latin typeface="+mj-lt"/>
                      </a:rPr>
                      <a:t>Phân</a:t>
                    </a:r>
                    <a:r>
                      <a:rPr lang="en-US" altLang="zh-CN" sz="4800" spc="330" dirty="0" smtClean="0">
                        <a:latin typeface="+mj-lt"/>
                      </a:rPr>
                      <a:t> </a:t>
                    </a:r>
                    <a:r>
                      <a:rPr lang="en-US" altLang="zh-CN" sz="4800" spc="330" dirty="0" err="1" smtClean="0">
                        <a:latin typeface="+mj-lt"/>
                      </a:rPr>
                      <a:t>Tích</a:t>
                    </a:r>
                    <a:endParaRPr lang="en-US" altLang="zh-CN" sz="4800" spc="330" dirty="0" smtClean="0">
                      <a:latin typeface="+mj-lt"/>
                    </a:endParaRPr>
                  </a:p>
                  <a:p>
                    <a:pPr lvl="0">
                      <a:defRPr sz="2400" spc="0"/>
                    </a:pPr>
                    <a:r>
                      <a:rPr lang="en-US" altLang="zh-CN" sz="4800" dirty="0" err="1" smtClean="0">
                        <a:latin typeface="+mj-lt"/>
                      </a:rPr>
                      <a:t>Yêu</a:t>
                    </a:r>
                    <a:r>
                      <a:rPr lang="en-US" altLang="zh-CN" sz="4800" dirty="0" smtClean="0">
                        <a:latin typeface="+mj-lt"/>
                      </a:rPr>
                      <a:t> </a:t>
                    </a:r>
                    <a:r>
                      <a:rPr lang="en-US" altLang="zh-CN" sz="4800" dirty="0" err="1" smtClean="0">
                        <a:latin typeface="+mj-lt"/>
                      </a:rPr>
                      <a:t>Cầu</a:t>
                    </a:r>
                    <a:endParaRPr lang="zh-CN" sz="4800" spc="33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45" name="Group 35"/>
            <p:cNvGrpSpPr/>
            <p:nvPr/>
          </p:nvGrpSpPr>
          <p:grpSpPr>
            <a:xfrm>
              <a:off x="4800447" y="297180"/>
              <a:ext cx="4023360" cy="2946760"/>
              <a:chOff x="244922" y="297180"/>
              <a:chExt cx="4023360" cy="2946760"/>
            </a:xfrm>
          </p:grpSpPr>
          <p:sp>
            <p:nvSpPr>
              <p:cNvPr id="59" name="graph 441"/>
              <p:cNvSpPr/>
              <p:nvPr/>
            </p:nvSpPr>
            <p:spPr>
              <a:xfrm>
                <a:off x="1845122" y="3167740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60" name="Group 36"/>
              <p:cNvGrpSpPr/>
              <p:nvPr/>
            </p:nvGrpSpPr>
            <p:grpSpPr>
              <a:xfrm>
                <a:off x="244922" y="297180"/>
                <a:ext cx="4023360" cy="2645686"/>
                <a:chOff x="0" y="-1874520"/>
                <a:chExt cx="4023360" cy="2645686"/>
              </a:xfrm>
            </p:grpSpPr>
            <p:sp>
              <p:nvSpPr>
                <p:cNvPr id="61" name="graph 436"/>
                <p:cNvSpPr/>
                <p:nvPr/>
              </p:nvSpPr>
              <p:spPr>
                <a:xfrm>
                  <a:off x="1592580" y="-1874520"/>
                  <a:ext cx="838200" cy="838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838200" h="838200" extrusionOk="0">
                      <a:moveTo>
                        <a:pt x="412943" y="0"/>
                      </a:moveTo>
                      <a:lnTo>
                        <a:pt x="412943" y="64282"/>
                      </a:lnTo>
                      <a:lnTo>
                        <a:pt x="407319" y="64449"/>
                      </a:lnTo>
                      <a:lnTo>
                        <a:pt x="401619" y="64617"/>
                      </a:lnTo>
                      <a:lnTo>
                        <a:pt x="395996" y="65044"/>
                      </a:lnTo>
                      <a:lnTo>
                        <a:pt x="390372" y="65379"/>
                      </a:lnTo>
                      <a:lnTo>
                        <a:pt x="384764" y="65882"/>
                      </a:lnTo>
                      <a:lnTo>
                        <a:pt x="379216" y="66461"/>
                      </a:lnTo>
                      <a:lnTo>
                        <a:pt x="373684" y="67132"/>
                      </a:lnTo>
                      <a:lnTo>
                        <a:pt x="368244" y="67894"/>
                      </a:lnTo>
                      <a:lnTo>
                        <a:pt x="362696" y="68732"/>
                      </a:lnTo>
                      <a:lnTo>
                        <a:pt x="357256" y="69662"/>
                      </a:lnTo>
                      <a:lnTo>
                        <a:pt x="351800" y="70652"/>
                      </a:lnTo>
                      <a:lnTo>
                        <a:pt x="346435" y="71658"/>
                      </a:lnTo>
                      <a:lnTo>
                        <a:pt x="340979" y="72923"/>
                      </a:lnTo>
                      <a:lnTo>
                        <a:pt x="335706" y="74173"/>
                      </a:lnTo>
                      <a:lnTo>
                        <a:pt x="330494" y="75438"/>
                      </a:lnTo>
                      <a:lnTo>
                        <a:pt x="325130" y="76855"/>
                      </a:lnTo>
                      <a:lnTo>
                        <a:pt x="319841" y="78364"/>
                      </a:lnTo>
                      <a:lnTo>
                        <a:pt x="314645" y="79872"/>
                      </a:lnTo>
                      <a:lnTo>
                        <a:pt x="309448" y="81549"/>
                      </a:lnTo>
                      <a:lnTo>
                        <a:pt x="304327" y="83225"/>
                      </a:lnTo>
                      <a:lnTo>
                        <a:pt x="299222" y="84993"/>
                      </a:lnTo>
                      <a:lnTo>
                        <a:pt x="294192" y="86913"/>
                      </a:lnTo>
                      <a:lnTo>
                        <a:pt x="289148" y="88849"/>
                      </a:lnTo>
                      <a:lnTo>
                        <a:pt x="284210" y="90860"/>
                      </a:lnTo>
                      <a:lnTo>
                        <a:pt x="279181" y="93040"/>
                      </a:lnTo>
                      <a:lnTo>
                        <a:pt x="274304" y="95128"/>
                      </a:lnTo>
                      <a:lnTo>
                        <a:pt x="269367" y="97307"/>
                      </a:lnTo>
                      <a:lnTo>
                        <a:pt x="264505" y="99669"/>
                      </a:lnTo>
                      <a:lnTo>
                        <a:pt x="259811" y="102001"/>
                      </a:lnTo>
                      <a:lnTo>
                        <a:pt x="254934" y="104439"/>
                      </a:lnTo>
                      <a:lnTo>
                        <a:pt x="250332" y="106954"/>
                      </a:lnTo>
                      <a:lnTo>
                        <a:pt x="245546" y="109545"/>
                      </a:lnTo>
                      <a:lnTo>
                        <a:pt x="213436" y="53812"/>
                      </a:lnTo>
                      <a:lnTo>
                        <a:pt x="218876" y="50794"/>
                      </a:lnTo>
                      <a:lnTo>
                        <a:pt x="224576" y="47777"/>
                      </a:lnTo>
                      <a:lnTo>
                        <a:pt x="230200" y="44836"/>
                      </a:lnTo>
                      <a:lnTo>
                        <a:pt x="235899" y="41986"/>
                      </a:lnTo>
                      <a:lnTo>
                        <a:pt x="241691" y="39303"/>
                      </a:lnTo>
                      <a:lnTo>
                        <a:pt x="247482" y="36545"/>
                      </a:lnTo>
                      <a:lnTo>
                        <a:pt x="253349" y="34030"/>
                      </a:lnTo>
                      <a:lnTo>
                        <a:pt x="259308" y="31516"/>
                      </a:lnTo>
                      <a:lnTo>
                        <a:pt x="265252" y="29169"/>
                      </a:lnTo>
                      <a:lnTo>
                        <a:pt x="271287" y="26822"/>
                      </a:lnTo>
                      <a:lnTo>
                        <a:pt x="277246" y="24551"/>
                      </a:lnTo>
                      <a:lnTo>
                        <a:pt x="283372" y="22372"/>
                      </a:lnTo>
                      <a:lnTo>
                        <a:pt x="289483" y="20375"/>
                      </a:lnTo>
                      <a:lnTo>
                        <a:pt x="295701" y="18440"/>
                      </a:lnTo>
                      <a:lnTo>
                        <a:pt x="301904" y="16596"/>
                      </a:lnTo>
                      <a:lnTo>
                        <a:pt x="308107" y="14843"/>
                      </a:lnTo>
                      <a:lnTo>
                        <a:pt x="314401" y="13152"/>
                      </a:lnTo>
                      <a:lnTo>
                        <a:pt x="320771" y="11643"/>
                      </a:lnTo>
                      <a:lnTo>
                        <a:pt x="327141" y="10134"/>
                      </a:lnTo>
                      <a:lnTo>
                        <a:pt x="333603" y="8717"/>
                      </a:lnTo>
                      <a:lnTo>
                        <a:pt x="339973" y="7452"/>
                      </a:lnTo>
                      <a:lnTo>
                        <a:pt x="346435" y="6278"/>
                      </a:lnTo>
                      <a:lnTo>
                        <a:pt x="352973" y="5105"/>
                      </a:lnTo>
                      <a:lnTo>
                        <a:pt x="359511" y="4191"/>
                      </a:lnTo>
                      <a:lnTo>
                        <a:pt x="366064" y="3352"/>
                      </a:lnTo>
                      <a:lnTo>
                        <a:pt x="372770" y="2514"/>
                      </a:lnTo>
                      <a:lnTo>
                        <a:pt x="379384" y="1844"/>
                      </a:lnTo>
                      <a:lnTo>
                        <a:pt x="386013" y="1249"/>
                      </a:lnTo>
                      <a:lnTo>
                        <a:pt x="392719" y="838"/>
                      </a:lnTo>
                      <a:lnTo>
                        <a:pt x="399440" y="411"/>
                      </a:lnTo>
                      <a:lnTo>
                        <a:pt x="406146" y="243"/>
                      </a:lnTo>
                      <a:lnTo>
                        <a:pt x="412943" y="0"/>
                      </a:lnTo>
                      <a:lnTo>
                        <a:pt x="412943" y="0"/>
                      </a:lnTo>
                      <a:close/>
                      <a:moveTo>
                        <a:pt x="425592" y="0"/>
                      </a:moveTo>
                      <a:lnTo>
                        <a:pt x="432313" y="243"/>
                      </a:lnTo>
                      <a:lnTo>
                        <a:pt x="439094" y="411"/>
                      </a:lnTo>
                      <a:lnTo>
                        <a:pt x="445815" y="838"/>
                      </a:lnTo>
                      <a:lnTo>
                        <a:pt x="452521" y="1249"/>
                      </a:lnTo>
                      <a:lnTo>
                        <a:pt x="459150" y="1844"/>
                      </a:lnTo>
                      <a:lnTo>
                        <a:pt x="465764" y="2514"/>
                      </a:lnTo>
                      <a:lnTo>
                        <a:pt x="472394" y="3352"/>
                      </a:lnTo>
                      <a:lnTo>
                        <a:pt x="478932" y="4191"/>
                      </a:lnTo>
                      <a:lnTo>
                        <a:pt x="485470" y="5105"/>
                      </a:lnTo>
                      <a:lnTo>
                        <a:pt x="492023" y="6278"/>
                      </a:lnTo>
                      <a:lnTo>
                        <a:pt x="498393" y="7452"/>
                      </a:lnTo>
                      <a:lnTo>
                        <a:pt x="504855" y="8717"/>
                      </a:lnTo>
                      <a:lnTo>
                        <a:pt x="511225" y="10134"/>
                      </a:lnTo>
                      <a:lnTo>
                        <a:pt x="517596" y="11643"/>
                      </a:lnTo>
                      <a:lnTo>
                        <a:pt x="523966" y="13152"/>
                      </a:lnTo>
                      <a:lnTo>
                        <a:pt x="530260" y="14843"/>
                      </a:lnTo>
                      <a:lnTo>
                        <a:pt x="536463" y="16596"/>
                      </a:lnTo>
                      <a:lnTo>
                        <a:pt x="542665" y="18440"/>
                      </a:lnTo>
                      <a:lnTo>
                        <a:pt x="548883" y="20375"/>
                      </a:lnTo>
                      <a:lnTo>
                        <a:pt x="554918" y="22372"/>
                      </a:lnTo>
                      <a:lnTo>
                        <a:pt x="561030" y="24551"/>
                      </a:lnTo>
                      <a:lnTo>
                        <a:pt x="567080" y="26822"/>
                      </a:lnTo>
                      <a:lnTo>
                        <a:pt x="573024" y="29169"/>
                      </a:lnTo>
                      <a:lnTo>
                        <a:pt x="578982" y="31516"/>
                      </a:lnTo>
                      <a:lnTo>
                        <a:pt x="584941" y="34030"/>
                      </a:lnTo>
                      <a:lnTo>
                        <a:pt x="590717" y="36545"/>
                      </a:lnTo>
                      <a:lnTo>
                        <a:pt x="596600" y="39303"/>
                      </a:lnTo>
                      <a:lnTo>
                        <a:pt x="602300" y="41986"/>
                      </a:lnTo>
                      <a:lnTo>
                        <a:pt x="608076" y="44836"/>
                      </a:lnTo>
                      <a:lnTo>
                        <a:pt x="613699" y="47777"/>
                      </a:lnTo>
                      <a:lnTo>
                        <a:pt x="619231" y="50794"/>
                      </a:lnTo>
                      <a:lnTo>
                        <a:pt x="624855" y="53812"/>
                      </a:lnTo>
                      <a:lnTo>
                        <a:pt x="592653" y="109545"/>
                      </a:lnTo>
                      <a:lnTo>
                        <a:pt x="587959" y="107030"/>
                      </a:lnTo>
                      <a:lnTo>
                        <a:pt x="583265" y="104531"/>
                      </a:lnTo>
                      <a:lnTo>
                        <a:pt x="578479" y="102092"/>
                      </a:lnTo>
                      <a:lnTo>
                        <a:pt x="573694" y="99669"/>
                      </a:lnTo>
                      <a:lnTo>
                        <a:pt x="568924" y="97307"/>
                      </a:lnTo>
                      <a:lnTo>
                        <a:pt x="563971" y="95128"/>
                      </a:lnTo>
                      <a:lnTo>
                        <a:pt x="559109" y="93040"/>
                      </a:lnTo>
                      <a:lnTo>
                        <a:pt x="554156" y="90860"/>
                      </a:lnTo>
                      <a:lnTo>
                        <a:pt x="549127" y="88849"/>
                      </a:lnTo>
                      <a:lnTo>
                        <a:pt x="544098" y="86913"/>
                      </a:lnTo>
                      <a:lnTo>
                        <a:pt x="539069" y="84993"/>
                      </a:lnTo>
                      <a:lnTo>
                        <a:pt x="534040" y="83225"/>
                      </a:lnTo>
                      <a:lnTo>
                        <a:pt x="528919" y="81549"/>
                      </a:lnTo>
                      <a:lnTo>
                        <a:pt x="523631" y="79872"/>
                      </a:lnTo>
                      <a:lnTo>
                        <a:pt x="518434" y="78364"/>
                      </a:lnTo>
                      <a:lnTo>
                        <a:pt x="513237" y="76855"/>
                      </a:lnTo>
                      <a:lnTo>
                        <a:pt x="508040" y="75438"/>
                      </a:lnTo>
                      <a:lnTo>
                        <a:pt x="502660" y="74173"/>
                      </a:lnTo>
                      <a:lnTo>
                        <a:pt x="497296" y="72923"/>
                      </a:lnTo>
                      <a:lnTo>
                        <a:pt x="492023" y="71658"/>
                      </a:lnTo>
                      <a:lnTo>
                        <a:pt x="486643" y="70652"/>
                      </a:lnTo>
                      <a:lnTo>
                        <a:pt x="481111" y="69662"/>
                      </a:lnTo>
                      <a:lnTo>
                        <a:pt x="475747" y="68732"/>
                      </a:lnTo>
                      <a:lnTo>
                        <a:pt x="470214" y="67894"/>
                      </a:lnTo>
                      <a:lnTo>
                        <a:pt x="464759" y="67132"/>
                      </a:lnTo>
                      <a:lnTo>
                        <a:pt x="459226" y="66461"/>
                      </a:lnTo>
                      <a:lnTo>
                        <a:pt x="453694" y="65882"/>
                      </a:lnTo>
                      <a:lnTo>
                        <a:pt x="448162" y="65379"/>
                      </a:lnTo>
                      <a:lnTo>
                        <a:pt x="442539" y="65044"/>
                      </a:lnTo>
                      <a:lnTo>
                        <a:pt x="436915" y="64617"/>
                      </a:lnTo>
                      <a:lnTo>
                        <a:pt x="431215" y="64449"/>
                      </a:lnTo>
                      <a:lnTo>
                        <a:pt x="425592" y="64282"/>
                      </a:lnTo>
                      <a:lnTo>
                        <a:pt x="425592" y="0"/>
                      </a:lnTo>
                      <a:lnTo>
                        <a:pt x="425592" y="0"/>
                      </a:lnTo>
                      <a:close/>
                      <a:moveTo>
                        <a:pt x="202615" y="60182"/>
                      </a:moveTo>
                      <a:lnTo>
                        <a:pt x="234817" y="116006"/>
                      </a:lnTo>
                      <a:lnTo>
                        <a:pt x="230200" y="118856"/>
                      </a:lnTo>
                      <a:lnTo>
                        <a:pt x="225582" y="121782"/>
                      </a:lnTo>
                      <a:lnTo>
                        <a:pt x="221056" y="124800"/>
                      </a:lnTo>
                      <a:lnTo>
                        <a:pt x="216621" y="127985"/>
                      </a:lnTo>
                      <a:lnTo>
                        <a:pt x="212079" y="131170"/>
                      </a:lnTo>
                      <a:lnTo>
                        <a:pt x="207721" y="134279"/>
                      </a:lnTo>
                      <a:lnTo>
                        <a:pt x="203362" y="137541"/>
                      </a:lnTo>
                      <a:lnTo>
                        <a:pt x="199003" y="140985"/>
                      </a:lnTo>
                      <a:lnTo>
                        <a:pt x="194812" y="144414"/>
                      </a:lnTo>
                      <a:lnTo>
                        <a:pt x="190621" y="147858"/>
                      </a:lnTo>
                      <a:lnTo>
                        <a:pt x="186507" y="151378"/>
                      </a:lnTo>
                      <a:lnTo>
                        <a:pt x="182392" y="155067"/>
                      </a:lnTo>
                      <a:lnTo>
                        <a:pt x="178460" y="158663"/>
                      </a:lnTo>
                      <a:lnTo>
                        <a:pt x="174513" y="162443"/>
                      </a:lnTo>
                      <a:lnTo>
                        <a:pt x="170581" y="166207"/>
                      </a:lnTo>
                      <a:lnTo>
                        <a:pt x="166710" y="170063"/>
                      </a:lnTo>
                      <a:lnTo>
                        <a:pt x="162946" y="173918"/>
                      </a:lnTo>
                      <a:lnTo>
                        <a:pt x="159166" y="177942"/>
                      </a:lnTo>
                      <a:lnTo>
                        <a:pt x="155478" y="181980"/>
                      </a:lnTo>
                      <a:lnTo>
                        <a:pt x="151958" y="185988"/>
                      </a:lnTo>
                      <a:lnTo>
                        <a:pt x="148346" y="190179"/>
                      </a:lnTo>
                      <a:lnTo>
                        <a:pt x="144917" y="194294"/>
                      </a:lnTo>
                      <a:lnTo>
                        <a:pt x="141472" y="198577"/>
                      </a:lnTo>
                      <a:lnTo>
                        <a:pt x="138120" y="202935"/>
                      </a:lnTo>
                      <a:lnTo>
                        <a:pt x="134843" y="207279"/>
                      </a:lnTo>
                      <a:lnTo>
                        <a:pt x="131582" y="211561"/>
                      </a:lnTo>
                      <a:lnTo>
                        <a:pt x="128473" y="216087"/>
                      </a:lnTo>
                      <a:lnTo>
                        <a:pt x="125288" y="220522"/>
                      </a:lnTo>
                      <a:lnTo>
                        <a:pt x="122361" y="225140"/>
                      </a:lnTo>
                      <a:lnTo>
                        <a:pt x="119329" y="229743"/>
                      </a:lnTo>
                      <a:lnTo>
                        <a:pt x="116479" y="234360"/>
                      </a:lnTo>
                      <a:lnTo>
                        <a:pt x="113720" y="239054"/>
                      </a:lnTo>
                      <a:lnTo>
                        <a:pt x="57866" y="206867"/>
                      </a:lnTo>
                      <a:lnTo>
                        <a:pt x="61219" y="201168"/>
                      </a:lnTo>
                      <a:lnTo>
                        <a:pt x="64663" y="195635"/>
                      </a:lnTo>
                      <a:lnTo>
                        <a:pt x="68183" y="190179"/>
                      </a:lnTo>
                      <a:lnTo>
                        <a:pt x="71780" y="184815"/>
                      </a:lnTo>
                      <a:lnTo>
                        <a:pt x="75468" y="179374"/>
                      </a:lnTo>
                      <a:lnTo>
                        <a:pt x="79248" y="174086"/>
                      </a:lnTo>
                      <a:lnTo>
                        <a:pt x="83103" y="168813"/>
                      </a:lnTo>
                      <a:lnTo>
                        <a:pt x="87050" y="163616"/>
                      </a:lnTo>
                      <a:lnTo>
                        <a:pt x="91074" y="158587"/>
                      </a:lnTo>
                      <a:lnTo>
                        <a:pt x="95097" y="153466"/>
                      </a:lnTo>
                      <a:lnTo>
                        <a:pt x="99288" y="148437"/>
                      </a:lnTo>
                      <a:lnTo>
                        <a:pt x="103479" y="143499"/>
                      </a:lnTo>
                      <a:lnTo>
                        <a:pt x="107762" y="138714"/>
                      </a:lnTo>
                      <a:lnTo>
                        <a:pt x="112212" y="133868"/>
                      </a:lnTo>
                      <a:lnTo>
                        <a:pt x="116646" y="129174"/>
                      </a:lnTo>
                      <a:lnTo>
                        <a:pt x="121173" y="124556"/>
                      </a:lnTo>
                      <a:lnTo>
                        <a:pt x="125790" y="119862"/>
                      </a:lnTo>
                      <a:lnTo>
                        <a:pt x="130408" y="115336"/>
                      </a:lnTo>
                      <a:lnTo>
                        <a:pt x="135178" y="110886"/>
                      </a:lnTo>
                      <a:lnTo>
                        <a:pt x="139887" y="106619"/>
                      </a:lnTo>
                      <a:lnTo>
                        <a:pt x="144825" y="102260"/>
                      </a:lnTo>
                      <a:lnTo>
                        <a:pt x="149687" y="98069"/>
                      </a:lnTo>
                      <a:lnTo>
                        <a:pt x="154731" y="93878"/>
                      </a:lnTo>
                      <a:lnTo>
                        <a:pt x="159837" y="89778"/>
                      </a:lnTo>
                      <a:lnTo>
                        <a:pt x="164957" y="85831"/>
                      </a:lnTo>
                      <a:lnTo>
                        <a:pt x="170154" y="81884"/>
                      </a:lnTo>
                      <a:lnTo>
                        <a:pt x="175351" y="78120"/>
                      </a:lnTo>
                      <a:lnTo>
                        <a:pt x="180715" y="74340"/>
                      </a:lnTo>
                      <a:lnTo>
                        <a:pt x="186095" y="70744"/>
                      </a:lnTo>
                      <a:lnTo>
                        <a:pt x="191627" y="67132"/>
                      </a:lnTo>
                      <a:lnTo>
                        <a:pt x="197068" y="63535"/>
                      </a:lnTo>
                      <a:lnTo>
                        <a:pt x="202615" y="60182"/>
                      </a:lnTo>
                      <a:lnTo>
                        <a:pt x="202615" y="60182"/>
                      </a:lnTo>
                      <a:close/>
                      <a:moveTo>
                        <a:pt x="636010" y="60182"/>
                      </a:moveTo>
                      <a:lnTo>
                        <a:pt x="641543" y="63535"/>
                      </a:lnTo>
                      <a:lnTo>
                        <a:pt x="646998" y="67132"/>
                      </a:lnTo>
                      <a:lnTo>
                        <a:pt x="652531" y="70744"/>
                      </a:lnTo>
                      <a:lnTo>
                        <a:pt x="657819" y="74340"/>
                      </a:lnTo>
                      <a:lnTo>
                        <a:pt x="663183" y="78120"/>
                      </a:lnTo>
                      <a:lnTo>
                        <a:pt x="668456" y="81884"/>
                      </a:lnTo>
                      <a:lnTo>
                        <a:pt x="673668" y="85831"/>
                      </a:lnTo>
                      <a:lnTo>
                        <a:pt x="678774" y="89778"/>
                      </a:lnTo>
                      <a:lnTo>
                        <a:pt x="683803" y="93878"/>
                      </a:lnTo>
                      <a:lnTo>
                        <a:pt x="688848" y="98069"/>
                      </a:lnTo>
                      <a:lnTo>
                        <a:pt x="693785" y="102260"/>
                      </a:lnTo>
                      <a:lnTo>
                        <a:pt x="698647" y="106619"/>
                      </a:lnTo>
                      <a:lnTo>
                        <a:pt x="703432" y="110886"/>
                      </a:lnTo>
                      <a:lnTo>
                        <a:pt x="708218" y="115336"/>
                      </a:lnTo>
                      <a:lnTo>
                        <a:pt x="712911" y="119862"/>
                      </a:lnTo>
                      <a:lnTo>
                        <a:pt x="717438" y="124556"/>
                      </a:lnTo>
                      <a:lnTo>
                        <a:pt x="721964" y="129174"/>
                      </a:lnTo>
                      <a:lnTo>
                        <a:pt x="726490" y="133868"/>
                      </a:lnTo>
                      <a:lnTo>
                        <a:pt x="730849" y="138714"/>
                      </a:lnTo>
                      <a:lnTo>
                        <a:pt x="735131" y="143499"/>
                      </a:lnTo>
                      <a:lnTo>
                        <a:pt x="739322" y="148437"/>
                      </a:lnTo>
                      <a:lnTo>
                        <a:pt x="743513" y="153466"/>
                      </a:lnTo>
                      <a:lnTo>
                        <a:pt x="747552" y="158587"/>
                      </a:lnTo>
                      <a:lnTo>
                        <a:pt x="751575" y="163708"/>
                      </a:lnTo>
                      <a:lnTo>
                        <a:pt x="755507" y="168813"/>
                      </a:lnTo>
                      <a:lnTo>
                        <a:pt x="759363" y="174086"/>
                      </a:lnTo>
                      <a:lnTo>
                        <a:pt x="763143" y="179374"/>
                      </a:lnTo>
                      <a:lnTo>
                        <a:pt x="766831" y="184815"/>
                      </a:lnTo>
                      <a:lnTo>
                        <a:pt x="770443" y="190179"/>
                      </a:lnTo>
                      <a:lnTo>
                        <a:pt x="773963" y="195635"/>
                      </a:lnTo>
                      <a:lnTo>
                        <a:pt x="777407" y="201168"/>
                      </a:lnTo>
                      <a:lnTo>
                        <a:pt x="780760" y="206867"/>
                      </a:lnTo>
                      <a:lnTo>
                        <a:pt x="724982" y="239054"/>
                      </a:lnTo>
                      <a:lnTo>
                        <a:pt x="722056" y="234360"/>
                      </a:lnTo>
                      <a:lnTo>
                        <a:pt x="719282" y="229743"/>
                      </a:lnTo>
                      <a:lnTo>
                        <a:pt x="716264" y="225140"/>
                      </a:lnTo>
                      <a:lnTo>
                        <a:pt x="713247" y="220522"/>
                      </a:lnTo>
                      <a:lnTo>
                        <a:pt x="710138" y="216087"/>
                      </a:lnTo>
                      <a:lnTo>
                        <a:pt x="707044" y="211561"/>
                      </a:lnTo>
                      <a:lnTo>
                        <a:pt x="703859" y="207279"/>
                      </a:lnTo>
                      <a:lnTo>
                        <a:pt x="700491" y="202935"/>
                      </a:lnTo>
                      <a:lnTo>
                        <a:pt x="697062" y="198577"/>
                      </a:lnTo>
                      <a:lnTo>
                        <a:pt x="693709" y="194294"/>
                      </a:lnTo>
                      <a:lnTo>
                        <a:pt x="690189" y="190179"/>
                      </a:lnTo>
                      <a:lnTo>
                        <a:pt x="686668" y="185988"/>
                      </a:lnTo>
                      <a:lnTo>
                        <a:pt x="683056" y="181980"/>
                      </a:lnTo>
                      <a:lnTo>
                        <a:pt x="679444" y="177942"/>
                      </a:lnTo>
                      <a:lnTo>
                        <a:pt x="675680" y="173918"/>
                      </a:lnTo>
                      <a:lnTo>
                        <a:pt x="671824" y="170063"/>
                      </a:lnTo>
                      <a:lnTo>
                        <a:pt x="668045" y="166207"/>
                      </a:lnTo>
                      <a:lnTo>
                        <a:pt x="664189" y="162443"/>
                      </a:lnTo>
                      <a:lnTo>
                        <a:pt x="660166" y="158663"/>
                      </a:lnTo>
                      <a:lnTo>
                        <a:pt x="656143" y="155067"/>
                      </a:lnTo>
                      <a:lnTo>
                        <a:pt x="652028" y="151378"/>
                      </a:lnTo>
                      <a:lnTo>
                        <a:pt x="648004" y="147858"/>
                      </a:lnTo>
                      <a:lnTo>
                        <a:pt x="643722" y="144414"/>
                      </a:lnTo>
                      <a:lnTo>
                        <a:pt x="639531" y="140985"/>
                      </a:lnTo>
                      <a:lnTo>
                        <a:pt x="635248" y="137541"/>
                      </a:lnTo>
                      <a:lnTo>
                        <a:pt x="630814" y="134279"/>
                      </a:lnTo>
                      <a:lnTo>
                        <a:pt x="626455" y="131170"/>
                      </a:lnTo>
                      <a:lnTo>
                        <a:pt x="622005" y="127985"/>
                      </a:lnTo>
                      <a:lnTo>
                        <a:pt x="617479" y="124800"/>
                      </a:lnTo>
                      <a:lnTo>
                        <a:pt x="612952" y="121782"/>
                      </a:lnTo>
                      <a:lnTo>
                        <a:pt x="608335" y="118856"/>
                      </a:lnTo>
                      <a:lnTo>
                        <a:pt x="603717" y="116006"/>
                      </a:lnTo>
                      <a:lnTo>
                        <a:pt x="636010" y="60182"/>
                      </a:lnTo>
                      <a:lnTo>
                        <a:pt x="636010" y="60182"/>
                      </a:lnTo>
                      <a:close/>
                      <a:moveTo>
                        <a:pt x="412943" y="101925"/>
                      </a:moveTo>
                      <a:lnTo>
                        <a:pt x="412943" y="234955"/>
                      </a:lnTo>
                      <a:lnTo>
                        <a:pt x="410169" y="235107"/>
                      </a:lnTo>
                      <a:lnTo>
                        <a:pt x="407395" y="235198"/>
                      </a:lnTo>
                      <a:lnTo>
                        <a:pt x="404637" y="235442"/>
                      </a:lnTo>
                      <a:lnTo>
                        <a:pt x="401863" y="235701"/>
                      </a:lnTo>
                      <a:lnTo>
                        <a:pt x="399272" y="235945"/>
                      </a:lnTo>
                      <a:lnTo>
                        <a:pt x="396499" y="236296"/>
                      </a:lnTo>
                      <a:lnTo>
                        <a:pt x="393725" y="236540"/>
                      </a:lnTo>
                      <a:lnTo>
                        <a:pt x="391043" y="237042"/>
                      </a:lnTo>
                      <a:lnTo>
                        <a:pt x="388360" y="237378"/>
                      </a:lnTo>
                      <a:lnTo>
                        <a:pt x="385678" y="237881"/>
                      </a:lnTo>
                      <a:lnTo>
                        <a:pt x="383087" y="238460"/>
                      </a:lnTo>
                      <a:lnTo>
                        <a:pt x="380481" y="238978"/>
                      </a:lnTo>
                      <a:lnTo>
                        <a:pt x="377799" y="239557"/>
                      </a:lnTo>
                      <a:lnTo>
                        <a:pt x="375117" y="240228"/>
                      </a:lnTo>
                      <a:lnTo>
                        <a:pt x="372602" y="240807"/>
                      </a:lnTo>
                      <a:lnTo>
                        <a:pt x="369996" y="241477"/>
                      </a:lnTo>
                      <a:lnTo>
                        <a:pt x="367405" y="242239"/>
                      </a:lnTo>
                      <a:lnTo>
                        <a:pt x="364799" y="242986"/>
                      </a:lnTo>
                      <a:lnTo>
                        <a:pt x="362285" y="243824"/>
                      </a:lnTo>
                      <a:lnTo>
                        <a:pt x="359770" y="244662"/>
                      </a:lnTo>
                      <a:lnTo>
                        <a:pt x="357256" y="245592"/>
                      </a:lnTo>
                      <a:lnTo>
                        <a:pt x="354817" y="246506"/>
                      </a:lnTo>
                      <a:lnTo>
                        <a:pt x="352303" y="247436"/>
                      </a:lnTo>
                      <a:lnTo>
                        <a:pt x="349788" y="248351"/>
                      </a:lnTo>
                      <a:lnTo>
                        <a:pt x="347441" y="249356"/>
                      </a:lnTo>
                      <a:lnTo>
                        <a:pt x="344926" y="250454"/>
                      </a:lnTo>
                      <a:lnTo>
                        <a:pt x="342579" y="251460"/>
                      </a:lnTo>
                      <a:lnTo>
                        <a:pt x="340233" y="252633"/>
                      </a:lnTo>
                      <a:lnTo>
                        <a:pt x="337794" y="253806"/>
                      </a:lnTo>
                      <a:lnTo>
                        <a:pt x="335447" y="254980"/>
                      </a:lnTo>
                      <a:lnTo>
                        <a:pt x="333100" y="256153"/>
                      </a:lnTo>
                      <a:lnTo>
                        <a:pt x="330829" y="257403"/>
                      </a:lnTo>
                      <a:lnTo>
                        <a:pt x="264337" y="142234"/>
                      </a:lnTo>
                      <a:lnTo>
                        <a:pt x="268528" y="139979"/>
                      </a:lnTo>
                      <a:lnTo>
                        <a:pt x="272719" y="137632"/>
                      </a:lnTo>
                      <a:lnTo>
                        <a:pt x="276910" y="135529"/>
                      </a:lnTo>
                      <a:lnTo>
                        <a:pt x="281193" y="133350"/>
                      </a:lnTo>
                      <a:lnTo>
                        <a:pt x="285551" y="131338"/>
                      </a:lnTo>
                      <a:lnTo>
                        <a:pt x="289834" y="129418"/>
                      </a:lnTo>
                      <a:lnTo>
                        <a:pt x="294192" y="127482"/>
                      </a:lnTo>
                      <a:lnTo>
                        <a:pt x="298627" y="125638"/>
                      </a:lnTo>
                      <a:lnTo>
                        <a:pt x="303077" y="123794"/>
                      </a:lnTo>
                      <a:lnTo>
                        <a:pt x="307527" y="122118"/>
                      </a:lnTo>
                      <a:lnTo>
                        <a:pt x="312054" y="120441"/>
                      </a:lnTo>
                      <a:lnTo>
                        <a:pt x="316489" y="118856"/>
                      </a:lnTo>
                      <a:lnTo>
                        <a:pt x="321106" y="117256"/>
                      </a:lnTo>
                      <a:lnTo>
                        <a:pt x="325633" y="115839"/>
                      </a:lnTo>
                      <a:lnTo>
                        <a:pt x="330418" y="114498"/>
                      </a:lnTo>
                      <a:lnTo>
                        <a:pt x="334944" y="113157"/>
                      </a:lnTo>
                      <a:lnTo>
                        <a:pt x="339730" y="111892"/>
                      </a:lnTo>
                      <a:lnTo>
                        <a:pt x="344332" y="110733"/>
                      </a:lnTo>
                      <a:lnTo>
                        <a:pt x="349194" y="109636"/>
                      </a:lnTo>
                      <a:lnTo>
                        <a:pt x="353903" y="108539"/>
                      </a:lnTo>
                      <a:lnTo>
                        <a:pt x="358673" y="107624"/>
                      </a:lnTo>
                      <a:lnTo>
                        <a:pt x="363534" y="106710"/>
                      </a:lnTo>
                      <a:lnTo>
                        <a:pt x="368320" y="105948"/>
                      </a:lnTo>
                      <a:lnTo>
                        <a:pt x="373181" y="105110"/>
                      </a:lnTo>
                      <a:lnTo>
                        <a:pt x="378043" y="104439"/>
                      </a:lnTo>
                      <a:lnTo>
                        <a:pt x="383087" y="103845"/>
                      </a:lnTo>
                      <a:lnTo>
                        <a:pt x="387949" y="103342"/>
                      </a:lnTo>
                      <a:lnTo>
                        <a:pt x="392887" y="102930"/>
                      </a:lnTo>
                      <a:lnTo>
                        <a:pt x="397931" y="102504"/>
                      </a:lnTo>
                      <a:lnTo>
                        <a:pt x="402960" y="102260"/>
                      </a:lnTo>
                      <a:lnTo>
                        <a:pt x="407898" y="102092"/>
                      </a:lnTo>
                      <a:lnTo>
                        <a:pt x="412943" y="101925"/>
                      </a:lnTo>
                      <a:lnTo>
                        <a:pt x="412943" y="101925"/>
                      </a:lnTo>
                      <a:close/>
                      <a:moveTo>
                        <a:pt x="425592" y="101925"/>
                      </a:moveTo>
                      <a:lnTo>
                        <a:pt x="430636" y="102092"/>
                      </a:lnTo>
                      <a:lnTo>
                        <a:pt x="435574" y="102260"/>
                      </a:lnTo>
                      <a:lnTo>
                        <a:pt x="440603" y="102504"/>
                      </a:lnTo>
                      <a:lnTo>
                        <a:pt x="445556" y="102930"/>
                      </a:lnTo>
                      <a:lnTo>
                        <a:pt x="450509" y="103342"/>
                      </a:lnTo>
                      <a:lnTo>
                        <a:pt x="455447" y="103845"/>
                      </a:lnTo>
                      <a:lnTo>
                        <a:pt x="460400" y="104439"/>
                      </a:lnTo>
                      <a:lnTo>
                        <a:pt x="465185" y="105110"/>
                      </a:lnTo>
                      <a:lnTo>
                        <a:pt x="470123" y="105948"/>
                      </a:lnTo>
                      <a:lnTo>
                        <a:pt x="475000" y="106710"/>
                      </a:lnTo>
                      <a:lnTo>
                        <a:pt x="479694" y="107624"/>
                      </a:lnTo>
                      <a:lnTo>
                        <a:pt x="484464" y="108539"/>
                      </a:lnTo>
                      <a:lnTo>
                        <a:pt x="489249" y="109636"/>
                      </a:lnTo>
                      <a:lnTo>
                        <a:pt x="493943" y="110733"/>
                      </a:lnTo>
                      <a:lnTo>
                        <a:pt x="498637" y="111892"/>
                      </a:lnTo>
                      <a:lnTo>
                        <a:pt x="503346" y="113157"/>
                      </a:lnTo>
                      <a:lnTo>
                        <a:pt x="507949" y="114498"/>
                      </a:lnTo>
                      <a:lnTo>
                        <a:pt x="512643" y="115839"/>
                      </a:lnTo>
                      <a:lnTo>
                        <a:pt x="517169" y="117256"/>
                      </a:lnTo>
                      <a:lnTo>
                        <a:pt x="521787" y="118856"/>
                      </a:lnTo>
                      <a:lnTo>
                        <a:pt x="526313" y="120441"/>
                      </a:lnTo>
                      <a:lnTo>
                        <a:pt x="530839" y="122118"/>
                      </a:lnTo>
                      <a:lnTo>
                        <a:pt x="535213" y="123794"/>
                      </a:lnTo>
                      <a:lnTo>
                        <a:pt x="539648" y="125638"/>
                      </a:lnTo>
                      <a:lnTo>
                        <a:pt x="544007" y="127482"/>
                      </a:lnTo>
                      <a:lnTo>
                        <a:pt x="548365" y="129418"/>
                      </a:lnTo>
                      <a:lnTo>
                        <a:pt x="552739" y="131338"/>
                      </a:lnTo>
                      <a:lnTo>
                        <a:pt x="557098" y="133350"/>
                      </a:lnTo>
                      <a:lnTo>
                        <a:pt x="561289" y="135529"/>
                      </a:lnTo>
                      <a:lnTo>
                        <a:pt x="565571" y="137632"/>
                      </a:lnTo>
                      <a:lnTo>
                        <a:pt x="569762" y="139979"/>
                      </a:lnTo>
                      <a:lnTo>
                        <a:pt x="573862" y="142234"/>
                      </a:lnTo>
                      <a:lnTo>
                        <a:pt x="507446" y="257403"/>
                      </a:lnTo>
                      <a:lnTo>
                        <a:pt x="505266" y="256153"/>
                      </a:lnTo>
                      <a:lnTo>
                        <a:pt x="502920" y="254980"/>
                      </a:lnTo>
                      <a:lnTo>
                        <a:pt x="500481" y="253806"/>
                      </a:lnTo>
                      <a:lnTo>
                        <a:pt x="498226" y="252633"/>
                      </a:lnTo>
                      <a:lnTo>
                        <a:pt x="495787" y="251460"/>
                      </a:lnTo>
                      <a:lnTo>
                        <a:pt x="493364" y="250454"/>
                      </a:lnTo>
                      <a:lnTo>
                        <a:pt x="491017" y="249356"/>
                      </a:lnTo>
                      <a:lnTo>
                        <a:pt x="488579" y="248351"/>
                      </a:lnTo>
                      <a:lnTo>
                        <a:pt x="486140" y="247436"/>
                      </a:lnTo>
                      <a:lnTo>
                        <a:pt x="483626" y="246506"/>
                      </a:lnTo>
                      <a:lnTo>
                        <a:pt x="481111" y="245592"/>
                      </a:lnTo>
                      <a:lnTo>
                        <a:pt x="478596" y="244662"/>
                      </a:lnTo>
                      <a:lnTo>
                        <a:pt x="476082" y="243824"/>
                      </a:lnTo>
                      <a:lnTo>
                        <a:pt x="473567" y="242986"/>
                      </a:lnTo>
                      <a:lnTo>
                        <a:pt x="470961" y="242239"/>
                      </a:lnTo>
                      <a:lnTo>
                        <a:pt x="468370" y="241477"/>
                      </a:lnTo>
                      <a:lnTo>
                        <a:pt x="465856" y="240807"/>
                      </a:lnTo>
                      <a:lnTo>
                        <a:pt x="463250" y="240228"/>
                      </a:lnTo>
                      <a:lnTo>
                        <a:pt x="460659" y="239557"/>
                      </a:lnTo>
                      <a:lnTo>
                        <a:pt x="458053" y="238978"/>
                      </a:lnTo>
                      <a:lnTo>
                        <a:pt x="455371" y="238460"/>
                      </a:lnTo>
                      <a:lnTo>
                        <a:pt x="452765" y="237881"/>
                      </a:lnTo>
                      <a:lnTo>
                        <a:pt x="450082" y="237378"/>
                      </a:lnTo>
                      <a:lnTo>
                        <a:pt x="447400" y="237042"/>
                      </a:lnTo>
                      <a:lnTo>
                        <a:pt x="444718" y="236540"/>
                      </a:lnTo>
                      <a:lnTo>
                        <a:pt x="442036" y="236296"/>
                      </a:lnTo>
                      <a:lnTo>
                        <a:pt x="439353" y="235945"/>
                      </a:lnTo>
                      <a:lnTo>
                        <a:pt x="436580" y="235701"/>
                      </a:lnTo>
                      <a:lnTo>
                        <a:pt x="433898" y="235442"/>
                      </a:lnTo>
                      <a:lnTo>
                        <a:pt x="431048" y="235198"/>
                      </a:lnTo>
                      <a:lnTo>
                        <a:pt x="428365" y="235107"/>
                      </a:lnTo>
                      <a:lnTo>
                        <a:pt x="425592" y="234955"/>
                      </a:lnTo>
                      <a:lnTo>
                        <a:pt x="425592" y="101925"/>
                      </a:lnTo>
                      <a:lnTo>
                        <a:pt x="425592" y="101925"/>
                      </a:lnTo>
                      <a:close/>
                      <a:moveTo>
                        <a:pt x="253593" y="148620"/>
                      </a:moveTo>
                      <a:lnTo>
                        <a:pt x="320268" y="263865"/>
                      </a:lnTo>
                      <a:lnTo>
                        <a:pt x="317997" y="265374"/>
                      </a:lnTo>
                      <a:lnTo>
                        <a:pt x="315818" y="266791"/>
                      </a:lnTo>
                      <a:lnTo>
                        <a:pt x="313563" y="268391"/>
                      </a:lnTo>
                      <a:lnTo>
                        <a:pt x="311459" y="269900"/>
                      </a:lnTo>
                      <a:lnTo>
                        <a:pt x="309280" y="271409"/>
                      </a:lnTo>
                      <a:lnTo>
                        <a:pt x="307101" y="273085"/>
                      </a:lnTo>
                      <a:lnTo>
                        <a:pt x="305013" y="274685"/>
                      </a:lnTo>
                      <a:lnTo>
                        <a:pt x="302986" y="276346"/>
                      </a:lnTo>
                      <a:lnTo>
                        <a:pt x="300898" y="278114"/>
                      </a:lnTo>
                      <a:lnTo>
                        <a:pt x="298795" y="279791"/>
                      </a:lnTo>
                      <a:lnTo>
                        <a:pt x="296875" y="281543"/>
                      </a:lnTo>
                      <a:lnTo>
                        <a:pt x="294863" y="283403"/>
                      </a:lnTo>
                      <a:lnTo>
                        <a:pt x="292928" y="285155"/>
                      </a:lnTo>
                      <a:lnTo>
                        <a:pt x="291007" y="286999"/>
                      </a:lnTo>
                      <a:lnTo>
                        <a:pt x="289148" y="288919"/>
                      </a:lnTo>
                      <a:lnTo>
                        <a:pt x="287228" y="290855"/>
                      </a:lnTo>
                      <a:lnTo>
                        <a:pt x="285460" y="292699"/>
                      </a:lnTo>
                      <a:lnTo>
                        <a:pt x="283616" y="294619"/>
                      </a:lnTo>
                      <a:lnTo>
                        <a:pt x="281772" y="296631"/>
                      </a:lnTo>
                      <a:lnTo>
                        <a:pt x="280019" y="298643"/>
                      </a:lnTo>
                      <a:lnTo>
                        <a:pt x="278343" y="300578"/>
                      </a:lnTo>
                      <a:lnTo>
                        <a:pt x="276666" y="302666"/>
                      </a:lnTo>
                      <a:lnTo>
                        <a:pt x="274899" y="304678"/>
                      </a:lnTo>
                      <a:lnTo>
                        <a:pt x="273298" y="306857"/>
                      </a:lnTo>
                      <a:lnTo>
                        <a:pt x="271622" y="308960"/>
                      </a:lnTo>
                      <a:lnTo>
                        <a:pt x="270113" y="311139"/>
                      </a:lnTo>
                      <a:lnTo>
                        <a:pt x="268528" y="313319"/>
                      </a:lnTo>
                      <a:lnTo>
                        <a:pt x="267020" y="315498"/>
                      </a:lnTo>
                      <a:lnTo>
                        <a:pt x="265511" y="317754"/>
                      </a:lnTo>
                      <a:lnTo>
                        <a:pt x="264002" y="319948"/>
                      </a:lnTo>
                      <a:lnTo>
                        <a:pt x="262569" y="322204"/>
                      </a:lnTo>
                      <a:lnTo>
                        <a:pt x="261228" y="324459"/>
                      </a:lnTo>
                      <a:lnTo>
                        <a:pt x="145999" y="257997"/>
                      </a:lnTo>
                      <a:lnTo>
                        <a:pt x="148513" y="253883"/>
                      </a:lnTo>
                      <a:lnTo>
                        <a:pt x="151028" y="249783"/>
                      </a:lnTo>
                      <a:lnTo>
                        <a:pt x="153725" y="245668"/>
                      </a:lnTo>
                      <a:lnTo>
                        <a:pt x="156408" y="241569"/>
                      </a:lnTo>
                      <a:lnTo>
                        <a:pt x="159090" y="237637"/>
                      </a:lnTo>
                      <a:lnTo>
                        <a:pt x="161940" y="233690"/>
                      </a:lnTo>
                      <a:lnTo>
                        <a:pt x="164790" y="229743"/>
                      </a:lnTo>
                      <a:lnTo>
                        <a:pt x="167731" y="225887"/>
                      </a:lnTo>
                      <a:lnTo>
                        <a:pt x="170657" y="222031"/>
                      </a:lnTo>
                      <a:lnTo>
                        <a:pt x="173766" y="218343"/>
                      </a:lnTo>
                      <a:lnTo>
                        <a:pt x="176860" y="214579"/>
                      </a:lnTo>
                      <a:lnTo>
                        <a:pt x="179969" y="210982"/>
                      </a:lnTo>
                      <a:lnTo>
                        <a:pt x="183245" y="207279"/>
                      </a:lnTo>
                      <a:lnTo>
                        <a:pt x="186507" y="203758"/>
                      </a:lnTo>
                      <a:lnTo>
                        <a:pt x="189783" y="200238"/>
                      </a:lnTo>
                      <a:lnTo>
                        <a:pt x="193136" y="196717"/>
                      </a:lnTo>
                      <a:lnTo>
                        <a:pt x="196565" y="193365"/>
                      </a:lnTo>
                      <a:lnTo>
                        <a:pt x="200101" y="189936"/>
                      </a:lnTo>
                      <a:lnTo>
                        <a:pt x="203530" y="186659"/>
                      </a:lnTo>
                      <a:lnTo>
                        <a:pt x="207142" y="183306"/>
                      </a:lnTo>
                      <a:lnTo>
                        <a:pt x="210662" y="180213"/>
                      </a:lnTo>
                      <a:lnTo>
                        <a:pt x="214442" y="177027"/>
                      </a:lnTo>
                      <a:lnTo>
                        <a:pt x="218130" y="173842"/>
                      </a:lnTo>
                      <a:lnTo>
                        <a:pt x="221894" y="170825"/>
                      </a:lnTo>
                      <a:lnTo>
                        <a:pt x="225750" y="167899"/>
                      </a:lnTo>
                      <a:lnTo>
                        <a:pt x="229529" y="164957"/>
                      </a:lnTo>
                      <a:lnTo>
                        <a:pt x="233476" y="162107"/>
                      </a:lnTo>
                      <a:lnTo>
                        <a:pt x="237408" y="159349"/>
                      </a:lnTo>
                      <a:lnTo>
                        <a:pt x="241355" y="156484"/>
                      </a:lnTo>
                      <a:lnTo>
                        <a:pt x="245470" y="153802"/>
                      </a:lnTo>
                      <a:lnTo>
                        <a:pt x="249570" y="151211"/>
                      </a:lnTo>
                      <a:lnTo>
                        <a:pt x="253593" y="148620"/>
                      </a:lnTo>
                      <a:lnTo>
                        <a:pt x="253593" y="148620"/>
                      </a:lnTo>
                      <a:close/>
                      <a:moveTo>
                        <a:pt x="584850" y="148620"/>
                      </a:moveTo>
                      <a:lnTo>
                        <a:pt x="588965" y="151211"/>
                      </a:lnTo>
                      <a:lnTo>
                        <a:pt x="592988" y="153802"/>
                      </a:lnTo>
                      <a:lnTo>
                        <a:pt x="597011" y="156484"/>
                      </a:lnTo>
                      <a:lnTo>
                        <a:pt x="601035" y="159349"/>
                      </a:lnTo>
                      <a:lnTo>
                        <a:pt x="604982" y="162107"/>
                      </a:lnTo>
                      <a:lnTo>
                        <a:pt x="608838" y="164957"/>
                      </a:lnTo>
                      <a:lnTo>
                        <a:pt x="612693" y="167899"/>
                      </a:lnTo>
                      <a:lnTo>
                        <a:pt x="616473" y="170901"/>
                      </a:lnTo>
                      <a:lnTo>
                        <a:pt x="620237" y="173842"/>
                      </a:lnTo>
                      <a:lnTo>
                        <a:pt x="624017" y="177027"/>
                      </a:lnTo>
                      <a:lnTo>
                        <a:pt x="627628" y="180213"/>
                      </a:lnTo>
                      <a:lnTo>
                        <a:pt x="631225" y="183398"/>
                      </a:lnTo>
                      <a:lnTo>
                        <a:pt x="634746" y="186659"/>
                      </a:lnTo>
                      <a:lnTo>
                        <a:pt x="638357" y="189936"/>
                      </a:lnTo>
                      <a:lnTo>
                        <a:pt x="641710" y="193365"/>
                      </a:lnTo>
                      <a:lnTo>
                        <a:pt x="645154" y="196717"/>
                      </a:lnTo>
                      <a:lnTo>
                        <a:pt x="648583" y="200238"/>
                      </a:lnTo>
                      <a:lnTo>
                        <a:pt x="651860" y="203758"/>
                      </a:lnTo>
                      <a:lnTo>
                        <a:pt x="655045" y="207279"/>
                      </a:lnTo>
                      <a:lnTo>
                        <a:pt x="658230" y="210982"/>
                      </a:lnTo>
                      <a:lnTo>
                        <a:pt x="661507" y="214579"/>
                      </a:lnTo>
                      <a:lnTo>
                        <a:pt x="664524" y="218343"/>
                      </a:lnTo>
                      <a:lnTo>
                        <a:pt x="667542" y="222031"/>
                      </a:lnTo>
                      <a:lnTo>
                        <a:pt x="670560" y="225887"/>
                      </a:lnTo>
                      <a:lnTo>
                        <a:pt x="673501" y="229743"/>
                      </a:lnTo>
                      <a:lnTo>
                        <a:pt x="676351" y="233690"/>
                      </a:lnTo>
                      <a:lnTo>
                        <a:pt x="679201" y="237637"/>
                      </a:lnTo>
                      <a:lnTo>
                        <a:pt x="681883" y="241569"/>
                      </a:lnTo>
                      <a:lnTo>
                        <a:pt x="684565" y="245668"/>
                      </a:lnTo>
                      <a:lnTo>
                        <a:pt x="687171" y="249783"/>
                      </a:lnTo>
                      <a:lnTo>
                        <a:pt x="689762" y="253883"/>
                      </a:lnTo>
                      <a:lnTo>
                        <a:pt x="692277" y="257997"/>
                      </a:lnTo>
                      <a:lnTo>
                        <a:pt x="577215" y="324459"/>
                      </a:lnTo>
                      <a:lnTo>
                        <a:pt x="575873" y="322204"/>
                      </a:lnTo>
                      <a:lnTo>
                        <a:pt x="574365" y="319948"/>
                      </a:lnTo>
                      <a:lnTo>
                        <a:pt x="572947" y="317754"/>
                      </a:lnTo>
                      <a:lnTo>
                        <a:pt x="571515" y="315498"/>
                      </a:lnTo>
                      <a:lnTo>
                        <a:pt x="569930" y="313319"/>
                      </a:lnTo>
                      <a:lnTo>
                        <a:pt x="568330" y="311139"/>
                      </a:lnTo>
                      <a:lnTo>
                        <a:pt x="566821" y="308960"/>
                      </a:lnTo>
                      <a:lnTo>
                        <a:pt x="565236" y="306857"/>
                      </a:lnTo>
                      <a:lnTo>
                        <a:pt x="563636" y="304678"/>
                      </a:lnTo>
                      <a:lnTo>
                        <a:pt x="561959" y="302666"/>
                      </a:lnTo>
                      <a:lnTo>
                        <a:pt x="560191" y="300654"/>
                      </a:lnTo>
                      <a:lnTo>
                        <a:pt x="558439" y="298643"/>
                      </a:lnTo>
                      <a:lnTo>
                        <a:pt x="556762" y="296631"/>
                      </a:lnTo>
                      <a:lnTo>
                        <a:pt x="554918" y="294619"/>
                      </a:lnTo>
                      <a:lnTo>
                        <a:pt x="553074" y="292699"/>
                      </a:lnTo>
                      <a:lnTo>
                        <a:pt x="551230" y="290855"/>
                      </a:lnTo>
                      <a:lnTo>
                        <a:pt x="549386" y="288919"/>
                      </a:lnTo>
                      <a:lnTo>
                        <a:pt x="547527" y="286999"/>
                      </a:lnTo>
                      <a:lnTo>
                        <a:pt x="545607" y="285155"/>
                      </a:lnTo>
                      <a:lnTo>
                        <a:pt x="543595" y="283403"/>
                      </a:lnTo>
                      <a:lnTo>
                        <a:pt x="541660" y="281543"/>
                      </a:lnTo>
                      <a:lnTo>
                        <a:pt x="539648" y="279791"/>
                      </a:lnTo>
                      <a:lnTo>
                        <a:pt x="537636" y="278114"/>
                      </a:lnTo>
                      <a:lnTo>
                        <a:pt x="535548" y="276438"/>
                      </a:lnTo>
                      <a:lnTo>
                        <a:pt x="533537" y="274761"/>
                      </a:lnTo>
                      <a:lnTo>
                        <a:pt x="531434" y="273085"/>
                      </a:lnTo>
                      <a:lnTo>
                        <a:pt x="529254" y="271409"/>
                      </a:lnTo>
                      <a:lnTo>
                        <a:pt x="527151" y="269900"/>
                      </a:lnTo>
                      <a:lnTo>
                        <a:pt x="524972" y="268391"/>
                      </a:lnTo>
                      <a:lnTo>
                        <a:pt x="522792" y="266791"/>
                      </a:lnTo>
                      <a:lnTo>
                        <a:pt x="520537" y="265374"/>
                      </a:lnTo>
                      <a:lnTo>
                        <a:pt x="518358" y="263865"/>
                      </a:lnTo>
                      <a:lnTo>
                        <a:pt x="584850" y="148620"/>
                      </a:lnTo>
                      <a:lnTo>
                        <a:pt x="584850" y="148620"/>
                      </a:lnTo>
                      <a:close/>
                      <a:moveTo>
                        <a:pt x="51404" y="217596"/>
                      </a:moveTo>
                      <a:lnTo>
                        <a:pt x="107259" y="249859"/>
                      </a:lnTo>
                      <a:lnTo>
                        <a:pt x="104820" y="254477"/>
                      </a:lnTo>
                      <a:lnTo>
                        <a:pt x="102306" y="259247"/>
                      </a:lnTo>
                      <a:lnTo>
                        <a:pt x="99959" y="263941"/>
                      </a:lnTo>
                      <a:lnTo>
                        <a:pt x="97703" y="268726"/>
                      </a:lnTo>
                      <a:lnTo>
                        <a:pt x="95432" y="273588"/>
                      </a:lnTo>
                      <a:lnTo>
                        <a:pt x="93345" y="278526"/>
                      </a:lnTo>
                      <a:lnTo>
                        <a:pt x="91241" y="283403"/>
                      </a:lnTo>
                      <a:lnTo>
                        <a:pt x="89230" y="288340"/>
                      </a:lnTo>
                      <a:lnTo>
                        <a:pt x="87294" y="293370"/>
                      </a:lnTo>
                      <a:lnTo>
                        <a:pt x="85450" y="298323"/>
                      </a:lnTo>
                      <a:lnTo>
                        <a:pt x="83698" y="303428"/>
                      </a:lnTo>
                      <a:lnTo>
                        <a:pt x="81930" y="308457"/>
                      </a:lnTo>
                      <a:lnTo>
                        <a:pt x="80345" y="313563"/>
                      </a:lnTo>
                      <a:lnTo>
                        <a:pt x="78745" y="318759"/>
                      </a:lnTo>
                      <a:lnTo>
                        <a:pt x="77236" y="323956"/>
                      </a:lnTo>
                      <a:lnTo>
                        <a:pt x="75803" y="329168"/>
                      </a:lnTo>
                      <a:lnTo>
                        <a:pt x="74554" y="334350"/>
                      </a:lnTo>
                      <a:lnTo>
                        <a:pt x="73289" y="339714"/>
                      </a:lnTo>
                      <a:lnTo>
                        <a:pt x="72115" y="344911"/>
                      </a:lnTo>
                      <a:lnTo>
                        <a:pt x="71033" y="350367"/>
                      </a:lnTo>
                      <a:lnTo>
                        <a:pt x="70027" y="355640"/>
                      </a:lnTo>
                      <a:lnTo>
                        <a:pt x="69021" y="361096"/>
                      </a:lnTo>
                      <a:lnTo>
                        <a:pt x="68259" y="366537"/>
                      </a:lnTo>
                      <a:lnTo>
                        <a:pt x="67421" y="371901"/>
                      </a:lnTo>
                      <a:lnTo>
                        <a:pt x="66842" y="377449"/>
                      </a:lnTo>
                      <a:lnTo>
                        <a:pt x="66248" y="382965"/>
                      </a:lnTo>
                      <a:lnTo>
                        <a:pt x="65669" y="388421"/>
                      </a:lnTo>
                      <a:lnTo>
                        <a:pt x="65242" y="394030"/>
                      </a:lnTo>
                      <a:lnTo>
                        <a:pt x="64907" y="399653"/>
                      </a:lnTo>
                      <a:lnTo>
                        <a:pt x="64571" y="405185"/>
                      </a:lnTo>
                      <a:lnTo>
                        <a:pt x="64495" y="410794"/>
                      </a:lnTo>
                      <a:lnTo>
                        <a:pt x="64404" y="416417"/>
                      </a:lnTo>
                      <a:lnTo>
                        <a:pt x="0" y="416417"/>
                      </a:lnTo>
                      <a:lnTo>
                        <a:pt x="91" y="409712"/>
                      </a:lnTo>
                      <a:lnTo>
                        <a:pt x="259" y="403006"/>
                      </a:lnTo>
                      <a:lnTo>
                        <a:pt x="594" y="396300"/>
                      </a:lnTo>
                      <a:lnTo>
                        <a:pt x="1005" y="389595"/>
                      </a:lnTo>
                      <a:lnTo>
                        <a:pt x="1508" y="383057"/>
                      </a:lnTo>
                      <a:lnTo>
                        <a:pt x="2179" y="376351"/>
                      </a:lnTo>
                      <a:lnTo>
                        <a:pt x="2849" y="369813"/>
                      </a:lnTo>
                      <a:lnTo>
                        <a:pt x="3611" y="363275"/>
                      </a:lnTo>
                      <a:lnTo>
                        <a:pt x="4526" y="356737"/>
                      </a:lnTo>
                      <a:lnTo>
                        <a:pt x="5532" y="350276"/>
                      </a:lnTo>
                      <a:lnTo>
                        <a:pt x="6705" y="343829"/>
                      </a:lnTo>
                      <a:lnTo>
                        <a:pt x="7879" y="337459"/>
                      </a:lnTo>
                      <a:lnTo>
                        <a:pt x="9220" y="331089"/>
                      </a:lnTo>
                      <a:lnTo>
                        <a:pt x="10561" y="324718"/>
                      </a:lnTo>
                      <a:lnTo>
                        <a:pt x="12161" y="318439"/>
                      </a:lnTo>
                      <a:lnTo>
                        <a:pt x="13670" y="312145"/>
                      </a:lnTo>
                      <a:lnTo>
                        <a:pt x="15438" y="305943"/>
                      </a:lnTo>
                      <a:lnTo>
                        <a:pt x="17114" y="299740"/>
                      </a:lnTo>
                      <a:lnTo>
                        <a:pt x="19034" y="293537"/>
                      </a:lnTo>
                      <a:lnTo>
                        <a:pt x="20970" y="287502"/>
                      </a:lnTo>
                      <a:lnTo>
                        <a:pt x="23058" y="281376"/>
                      </a:lnTo>
                      <a:lnTo>
                        <a:pt x="25161" y="275341"/>
                      </a:lnTo>
                      <a:lnTo>
                        <a:pt x="27416" y="269397"/>
                      </a:lnTo>
                      <a:lnTo>
                        <a:pt x="29763" y="263453"/>
                      </a:lnTo>
                      <a:lnTo>
                        <a:pt x="32202" y="257571"/>
                      </a:lnTo>
                      <a:lnTo>
                        <a:pt x="34640" y="251719"/>
                      </a:lnTo>
                      <a:lnTo>
                        <a:pt x="37231" y="245927"/>
                      </a:lnTo>
                      <a:lnTo>
                        <a:pt x="39913" y="240136"/>
                      </a:lnTo>
                      <a:lnTo>
                        <a:pt x="42687" y="234436"/>
                      </a:lnTo>
                      <a:lnTo>
                        <a:pt x="45445" y="228737"/>
                      </a:lnTo>
                      <a:lnTo>
                        <a:pt x="48387" y="223205"/>
                      </a:lnTo>
                      <a:lnTo>
                        <a:pt x="51404" y="217596"/>
                      </a:lnTo>
                      <a:lnTo>
                        <a:pt x="51404" y="217596"/>
                      </a:lnTo>
                      <a:close/>
                      <a:moveTo>
                        <a:pt x="786795" y="217596"/>
                      </a:moveTo>
                      <a:lnTo>
                        <a:pt x="789813" y="223205"/>
                      </a:lnTo>
                      <a:lnTo>
                        <a:pt x="792754" y="228737"/>
                      </a:lnTo>
                      <a:lnTo>
                        <a:pt x="795512" y="234436"/>
                      </a:lnTo>
                      <a:lnTo>
                        <a:pt x="798286" y="240136"/>
                      </a:lnTo>
                      <a:lnTo>
                        <a:pt x="800968" y="245927"/>
                      </a:lnTo>
                      <a:lnTo>
                        <a:pt x="803559" y="251719"/>
                      </a:lnTo>
                      <a:lnTo>
                        <a:pt x="805997" y="257571"/>
                      </a:lnTo>
                      <a:lnTo>
                        <a:pt x="808512" y="263453"/>
                      </a:lnTo>
                      <a:lnTo>
                        <a:pt x="810691" y="269397"/>
                      </a:lnTo>
                      <a:lnTo>
                        <a:pt x="813038" y="275341"/>
                      </a:lnTo>
                      <a:lnTo>
                        <a:pt x="815141" y="281376"/>
                      </a:lnTo>
                      <a:lnTo>
                        <a:pt x="817153" y="287502"/>
                      </a:lnTo>
                      <a:lnTo>
                        <a:pt x="819165" y="293537"/>
                      </a:lnTo>
                      <a:lnTo>
                        <a:pt x="821009" y="299740"/>
                      </a:lnTo>
                      <a:lnTo>
                        <a:pt x="822853" y="305943"/>
                      </a:lnTo>
                      <a:lnTo>
                        <a:pt x="824529" y="312145"/>
                      </a:lnTo>
                      <a:lnTo>
                        <a:pt x="826038" y="318439"/>
                      </a:lnTo>
                      <a:lnTo>
                        <a:pt x="827638" y="324718"/>
                      </a:lnTo>
                      <a:lnTo>
                        <a:pt x="828979" y="331089"/>
                      </a:lnTo>
                      <a:lnTo>
                        <a:pt x="830320" y="337459"/>
                      </a:lnTo>
                      <a:lnTo>
                        <a:pt x="831494" y="343829"/>
                      </a:lnTo>
                      <a:lnTo>
                        <a:pt x="832667" y="350276"/>
                      </a:lnTo>
                      <a:lnTo>
                        <a:pt x="833673" y="356737"/>
                      </a:lnTo>
                      <a:lnTo>
                        <a:pt x="834511" y="363275"/>
                      </a:lnTo>
                      <a:lnTo>
                        <a:pt x="835350" y="369813"/>
                      </a:lnTo>
                      <a:lnTo>
                        <a:pt x="836096" y="376351"/>
                      </a:lnTo>
                      <a:lnTo>
                        <a:pt x="836691" y="383057"/>
                      </a:lnTo>
                      <a:lnTo>
                        <a:pt x="837194" y="389595"/>
                      </a:lnTo>
                      <a:lnTo>
                        <a:pt x="837605" y="396300"/>
                      </a:lnTo>
                      <a:lnTo>
                        <a:pt x="837940" y="403006"/>
                      </a:lnTo>
                      <a:lnTo>
                        <a:pt x="838108" y="409712"/>
                      </a:lnTo>
                      <a:lnTo>
                        <a:pt x="838200" y="416417"/>
                      </a:lnTo>
                      <a:lnTo>
                        <a:pt x="773795" y="416417"/>
                      </a:lnTo>
                      <a:lnTo>
                        <a:pt x="773795" y="410794"/>
                      </a:lnTo>
                      <a:lnTo>
                        <a:pt x="773628" y="405185"/>
                      </a:lnTo>
                      <a:lnTo>
                        <a:pt x="773292" y="399653"/>
                      </a:lnTo>
                      <a:lnTo>
                        <a:pt x="772957" y="394030"/>
                      </a:lnTo>
                      <a:lnTo>
                        <a:pt x="772530" y="388421"/>
                      </a:lnTo>
                      <a:lnTo>
                        <a:pt x="772027" y="382965"/>
                      </a:lnTo>
                      <a:lnTo>
                        <a:pt x="771357" y="377449"/>
                      </a:lnTo>
                      <a:lnTo>
                        <a:pt x="770778" y="371901"/>
                      </a:lnTo>
                      <a:lnTo>
                        <a:pt x="770016" y="366537"/>
                      </a:lnTo>
                      <a:lnTo>
                        <a:pt x="769178" y="361096"/>
                      </a:lnTo>
                      <a:lnTo>
                        <a:pt x="768172" y="355640"/>
                      </a:lnTo>
                      <a:lnTo>
                        <a:pt x="767257" y="350367"/>
                      </a:lnTo>
                      <a:lnTo>
                        <a:pt x="766084" y="344911"/>
                      </a:lnTo>
                      <a:lnTo>
                        <a:pt x="764910" y="339714"/>
                      </a:lnTo>
                      <a:lnTo>
                        <a:pt x="763645" y="334350"/>
                      </a:lnTo>
                      <a:lnTo>
                        <a:pt x="762396" y="329168"/>
                      </a:lnTo>
                      <a:lnTo>
                        <a:pt x="760963" y="323956"/>
                      </a:lnTo>
                      <a:lnTo>
                        <a:pt x="759454" y="318759"/>
                      </a:lnTo>
                      <a:lnTo>
                        <a:pt x="757854" y="313563"/>
                      </a:lnTo>
                      <a:lnTo>
                        <a:pt x="756269" y="308457"/>
                      </a:lnTo>
                      <a:lnTo>
                        <a:pt x="754501" y="303428"/>
                      </a:lnTo>
                      <a:lnTo>
                        <a:pt x="752749" y="298323"/>
                      </a:lnTo>
                      <a:lnTo>
                        <a:pt x="750905" y="293370"/>
                      </a:lnTo>
                      <a:lnTo>
                        <a:pt x="748969" y="288340"/>
                      </a:lnTo>
                      <a:lnTo>
                        <a:pt x="746958" y="283403"/>
                      </a:lnTo>
                      <a:lnTo>
                        <a:pt x="744855" y="278526"/>
                      </a:lnTo>
                      <a:lnTo>
                        <a:pt x="742767" y="273588"/>
                      </a:lnTo>
                      <a:lnTo>
                        <a:pt x="740496" y="268726"/>
                      </a:lnTo>
                      <a:lnTo>
                        <a:pt x="738240" y="263941"/>
                      </a:lnTo>
                      <a:lnTo>
                        <a:pt x="735893" y="259247"/>
                      </a:lnTo>
                      <a:lnTo>
                        <a:pt x="733455" y="254477"/>
                      </a:lnTo>
                      <a:lnTo>
                        <a:pt x="730940" y="249859"/>
                      </a:lnTo>
                      <a:lnTo>
                        <a:pt x="786795" y="217596"/>
                      </a:lnTo>
                      <a:lnTo>
                        <a:pt x="786795" y="217596"/>
                      </a:lnTo>
                      <a:close/>
                      <a:moveTo>
                        <a:pt x="139796" y="268894"/>
                      </a:moveTo>
                      <a:lnTo>
                        <a:pt x="255102" y="335356"/>
                      </a:lnTo>
                      <a:lnTo>
                        <a:pt x="254020" y="337703"/>
                      </a:lnTo>
                      <a:lnTo>
                        <a:pt x="252923" y="339882"/>
                      </a:lnTo>
                      <a:lnTo>
                        <a:pt x="251841" y="342320"/>
                      </a:lnTo>
                      <a:lnTo>
                        <a:pt x="250743" y="344667"/>
                      </a:lnTo>
                      <a:lnTo>
                        <a:pt x="249737" y="347014"/>
                      </a:lnTo>
                      <a:lnTo>
                        <a:pt x="248655" y="349361"/>
                      </a:lnTo>
                      <a:lnTo>
                        <a:pt x="247726" y="351784"/>
                      </a:lnTo>
                      <a:lnTo>
                        <a:pt x="246720" y="354223"/>
                      </a:lnTo>
                      <a:lnTo>
                        <a:pt x="245882" y="356646"/>
                      </a:lnTo>
                      <a:lnTo>
                        <a:pt x="245043" y="359084"/>
                      </a:lnTo>
                      <a:lnTo>
                        <a:pt x="244205" y="361508"/>
                      </a:lnTo>
                      <a:lnTo>
                        <a:pt x="243443" y="364022"/>
                      </a:lnTo>
                      <a:lnTo>
                        <a:pt x="242605" y="366537"/>
                      </a:lnTo>
                      <a:lnTo>
                        <a:pt x="241935" y="369051"/>
                      </a:lnTo>
                      <a:lnTo>
                        <a:pt x="241188" y="371566"/>
                      </a:lnTo>
                      <a:lnTo>
                        <a:pt x="240593" y="374096"/>
                      </a:lnTo>
                      <a:lnTo>
                        <a:pt x="239923" y="376687"/>
                      </a:lnTo>
                      <a:lnTo>
                        <a:pt x="239344" y="379201"/>
                      </a:lnTo>
                      <a:lnTo>
                        <a:pt x="238841" y="381792"/>
                      </a:lnTo>
                      <a:lnTo>
                        <a:pt x="238246" y="384398"/>
                      </a:lnTo>
                      <a:lnTo>
                        <a:pt x="237744" y="386989"/>
                      </a:lnTo>
                      <a:lnTo>
                        <a:pt x="237408" y="389595"/>
                      </a:lnTo>
                      <a:lnTo>
                        <a:pt x="236905" y="392186"/>
                      </a:lnTo>
                      <a:lnTo>
                        <a:pt x="236661" y="394868"/>
                      </a:lnTo>
                      <a:lnTo>
                        <a:pt x="236235" y="397550"/>
                      </a:lnTo>
                      <a:lnTo>
                        <a:pt x="235991" y="400232"/>
                      </a:lnTo>
                      <a:lnTo>
                        <a:pt x="235656" y="402915"/>
                      </a:lnTo>
                      <a:lnTo>
                        <a:pt x="235564" y="405597"/>
                      </a:lnTo>
                      <a:lnTo>
                        <a:pt x="235397" y="408279"/>
                      </a:lnTo>
                      <a:lnTo>
                        <a:pt x="235229" y="410961"/>
                      </a:lnTo>
                      <a:lnTo>
                        <a:pt x="235061" y="413735"/>
                      </a:lnTo>
                      <a:lnTo>
                        <a:pt x="235061" y="416417"/>
                      </a:lnTo>
                      <a:lnTo>
                        <a:pt x="101894" y="416417"/>
                      </a:lnTo>
                      <a:lnTo>
                        <a:pt x="101970" y="411480"/>
                      </a:lnTo>
                      <a:lnTo>
                        <a:pt x="102138" y="406435"/>
                      </a:lnTo>
                      <a:lnTo>
                        <a:pt x="102397" y="401574"/>
                      </a:lnTo>
                      <a:lnTo>
                        <a:pt x="102641" y="396636"/>
                      </a:lnTo>
                      <a:lnTo>
                        <a:pt x="103144" y="391683"/>
                      </a:lnTo>
                      <a:lnTo>
                        <a:pt x="103571" y="386821"/>
                      </a:lnTo>
                      <a:lnTo>
                        <a:pt x="104073" y="381883"/>
                      </a:lnTo>
                      <a:lnTo>
                        <a:pt x="104653" y="377022"/>
                      </a:lnTo>
                      <a:lnTo>
                        <a:pt x="105415" y="372328"/>
                      </a:lnTo>
                      <a:lnTo>
                        <a:pt x="106161" y="367466"/>
                      </a:lnTo>
                      <a:lnTo>
                        <a:pt x="106923" y="362681"/>
                      </a:lnTo>
                      <a:lnTo>
                        <a:pt x="107853" y="357911"/>
                      </a:lnTo>
                      <a:lnTo>
                        <a:pt x="108767" y="353217"/>
                      </a:lnTo>
                      <a:lnTo>
                        <a:pt x="109865" y="348523"/>
                      </a:lnTo>
                      <a:lnTo>
                        <a:pt x="110947" y="343829"/>
                      </a:lnTo>
                      <a:lnTo>
                        <a:pt x="112120" y="339211"/>
                      </a:lnTo>
                      <a:lnTo>
                        <a:pt x="113385" y="334518"/>
                      </a:lnTo>
                      <a:lnTo>
                        <a:pt x="114635" y="329991"/>
                      </a:lnTo>
                      <a:lnTo>
                        <a:pt x="116067" y="325465"/>
                      </a:lnTo>
                      <a:lnTo>
                        <a:pt x="117485" y="320939"/>
                      </a:lnTo>
                      <a:lnTo>
                        <a:pt x="118993" y="316336"/>
                      </a:lnTo>
                      <a:lnTo>
                        <a:pt x="120594" y="311886"/>
                      </a:lnTo>
                      <a:lnTo>
                        <a:pt x="122270" y="307451"/>
                      </a:lnTo>
                      <a:lnTo>
                        <a:pt x="123870" y="303093"/>
                      </a:lnTo>
                      <a:lnTo>
                        <a:pt x="125714" y="298734"/>
                      </a:lnTo>
                      <a:lnTo>
                        <a:pt x="127558" y="294284"/>
                      </a:lnTo>
                      <a:lnTo>
                        <a:pt x="129402" y="290017"/>
                      </a:lnTo>
                      <a:lnTo>
                        <a:pt x="131414" y="285750"/>
                      </a:lnTo>
                      <a:lnTo>
                        <a:pt x="133426" y="281467"/>
                      </a:lnTo>
                      <a:lnTo>
                        <a:pt x="135514" y="277276"/>
                      </a:lnTo>
                      <a:lnTo>
                        <a:pt x="137617" y="273085"/>
                      </a:lnTo>
                      <a:lnTo>
                        <a:pt x="139796" y="268894"/>
                      </a:lnTo>
                      <a:lnTo>
                        <a:pt x="139796" y="268894"/>
                      </a:lnTo>
                      <a:close/>
                      <a:moveTo>
                        <a:pt x="698479" y="268894"/>
                      </a:moveTo>
                      <a:lnTo>
                        <a:pt x="700659" y="273085"/>
                      </a:lnTo>
                      <a:lnTo>
                        <a:pt x="702762" y="277276"/>
                      </a:lnTo>
                      <a:lnTo>
                        <a:pt x="704865" y="281467"/>
                      </a:lnTo>
                      <a:lnTo>
                        <a:pt x="706876" y="285750"/>
                      </a:lnTo>
                      <a:lnTo>
                        <a:pt x="708888" y="290017"/>
                      </a:lnTo>
                      <a:lnTo>
                        <a:pt x="710732" y="294284"/>
                      </a:lnTo>
                      <a:lnTo>
                        <a:pt x="712576" y="298734"/>
                      </a:lnTo>
                      <a:lnTo>
                        <a:pt x="714329" y="303093"/>
                      </a:lnTo>
                      <a:lnTo>
                        <a:pt x="716005" y="307451"/>
                      </a:lnTo>
                      <a:lnTo>
                        <a:pt x="717697" y="311886"/>
                      </a:lnTo>
                      <a:lnTo>
                        <a:pt x="719282" y="316336"/>
                      </a:lnTo>
                      <a:lnTo>
                        <a:pt x="720714" y="320939"/>
                      </a:lnTo>
                      <a:lnTo>
                        <a:pt x="722223" y="325465"/>
                      </a:lnTo>
                      <a:lnTo>
                        <a:pt x="723564" y="329991"/>
                      </a:lnTo>
                      <a:lnTo>
                        <a:pt x="724905" y="334518"/>
                      </a:lnTo>
                      <a:lnTo>
                        <a:pt x="726155" y="339211"/>
                      </a:lnTo>
                      <a:lnTo>
                        <a:pt x="727252" y="343829"/>
                      </a:lnTo>
                      <a:lnTo>
                        <a:pt x="728426" y="348523"/>
                      </a:lnTo>
                      <a:lnTo>
                        <a:pt x="729432" y="353217"/>
                      </a:lnTo>
                      <a:lnTo>
                        <a:pt x="730346" y="357911"/>
                      </a:lnTo>
                      <a:lnTo>
                        <a:pt x="731276" y="362681"/>
                      </a:lnTo>
                      <a:lnTo>
                        <a:pt x="732114" y="367466"/>
                      </a:lnTo>
                      <a:lnTo>
                        <a:pt x="732784" y="372328"/>
                      </a:lnTo>
                      <a:lnTo>
                        <a:pt x="733546" y="377022"/>
                      </a:lnTo>
                      <a:lnTo>
                        <a:pt x="734126" y="381883"/>
                      </a:lnTo>
                      <a:lnTo>
                        <a:pt x="734628" y="386821"/>
                      </a:lnTo>
                      <a:lnTo>
                        <a:pt x="735131" y="391683"/>
                      </a:lnTo>
                      <a:lnTo>
                        <a:pt x="735467" y="396636"/>
                      </a:lnTo>
                      <a:lnTo>
                        <a:pt x="735802" y="401574"/>
                      </a:lnTo>
                      <a:lnTo>
                        <a:pt x="736061" y="406435"/>
                      </a:lnTo>
                      <a:lnTo>
                        <a:pt x="736137" y="411480"/>
                      </a:lnTo>
                      <a:lnTo>
                        <a:pt x="736305" y="416417"/>
                      </a:lnTo>
                      <a:lnTo>
                        <a:pt x="603549" y="416417"/>
                      </a:lnTo>
                      <a:lnTo>
                        <a:pt x="603473" y="413735"/>
                      </a:lnTo>
                      <a:lnTo>
                        <a:pt x="603305" y="410961"/>
                      </a:lnTo>
                      <a:lnTo>
                        <a:pt x="603214" y="408279"/>
                      </a:lnTo>
                      <a:lnTo>
                        <a:pt x="603046" y="405597"/>
                      </a:lnTo>
                      <a:lnTo>
                        <a:pt x="602879" y="402915"/>
                      </a:lnTo>
                      <a:lnTo>
                        <a:pt x="602635" y="400232"/>
                      </a:lnTo>
                      <a:lnTo>
                        <a:pt x="602376" y="397550"/>
                      </a:lnTo>
                      <a:lnTo>
                        <a:pt x="601964" y="394868"/>
                      </a:lnTo>
                      <a:lnTo>
                        <a:pt x="601629" y="392186"/>
                      </a:lnTo>
                      <a:lnTo>
                        <a:pt x="601202" y="389595"/>
                      </a:lnTo>
                      <a:lnTo>
                        <a:pt x="600791" y="386989"/>
                      </a:lnTo>
                      <a:lnTo>
                        <a:pt x="600364" y="384398"/>
                      </a:lnTo>
                      <a:lnTo>
                        <a:pt x="599785" y="381792"/>
                      </a:lnTo>
                      <a:lnTo>
                        <a:pt x="599282" y="379201"/>
                      </a:lnTo>
                      <a:lnTo>
                        <a:pt x="598611" y="376687"/>
                      </a:lnTo>
                      <a:lnTo>
                        <a:pt x="598017" y="374172"/>
                      </a:lnTo>
                      <a:lnTo>
                        <a:pt x="597347" y="371566"/>
                      </a:lnTo>
                      <a:lnTo>
                        <a:pt x="596676" y="369051"/>
                      </a:lnTo>
                      <a:lnTo>
                        <a:pt x="596005" y="366537"/>
                      </a:lnTo>
                      <a:lnTo>
                        <a:pt x="595167" y="364022"/>
                      </a:lnTo>
                      <a:lnTo>
                        <a:pt x="594421" y="361508"/>
                      </a:lnTo>
                      <a:lnTo>
                        <a:pt x="593567" y="359084"/>
                      </a:lnTo>
                      <a:lnTo>
                        <a:pt x="592729" y="356646"/>
                      </a:lnTo>
                      <a:lnTo>
                        <a:pt x="591814" y="354223"/>
                      </a:lnTo>
                      <a:lnTo>
                        <a:pt x="590885" y="351784"/>
                      </a:lnTo>
                      <a:lnTo>
                        <a:pt x="589879" y="349437"/>
                      </a:lnTo>
                      <a:lnTo>
                        <a:pt x="588873" y="347014"/>
                      </a:lnTo>
                      <a:lnTo>
                        <a:pt x="587867" y="344667"/>
                      </a:lnTo>
                      <a:lnTo>
                        <a:pt x="586785" y="342320"/>
                      </a:lnTo>
                      <a:lnTo>
                        <a:pt x="585779" y="339973"/>
                      </a:lnTo>
                      <a:lnTo>
                        <a:pt x="584606" y="337703"/>
                      </a:lnTo>
                      <a:lnTo>
                        <a:pt x="583432" y="335356"/>
                      </a:lnTo>
                      <a:lnTo>
                        <a:pt x="698479" y="268894"/>
                      </a:lnTo>
                      <a:lnTo>
                        <a:pt x="698479" y="268894"/>
                      </a:lnTo>
                      <a:close/>
                      <a:moveTo>
                        <a:pt x="412943" y="272415"/>
                      </a:moveTo>
                      <a:lnTo>
                        <a:pt x="412943" y="367375"/>
                      </a:lnTo>
                      <a:lnTo>
                        <a:pt x="410839" y="367634"/>
                      </a:lnTo>
                      <a:lnTo>
                        <a:pt x="408828" y="368046"/>
                      </a:lnTo>
                      <a:lnTo>
                        <a:pt x="406816" y="368548"/>
                      </a:lnTo>
                      <a:lnTo>
                        <a:pt x="404713" y="369051"/>
                      </a:lnTo>
                      <a:lnTo>
                        <a:pt x="402701" y="369646"/>
                      </a:lnTo>
                      <a:lnTo>
                        <a:pt x="400857" y="370392"/>
                      </a:lnTo>
                      <a:lnTo>
                        <a:pt x="398937" y="371154"/>
                      </a:lnTo>
                      <a:lnTo>
                        <a:pt x="397002" y="371993"/>
                      </a:lnTo>
                      <a:lnTo>
                        <a:pt x="349788" y="289773"/>
                      </a:lnTo>
                      <a:lnTo>
                        <a:pt x="353308" y="287914"/>
                      </a:lnTo>
                      <a:lnTo>
                        <a:pt x="356997" y="286161"/>
                      </a:lnTo>
                      <a:lnTo>
                        <a:pt x="360685" y="284485"/>
                      </a:lnTo>
                      <a:lnTo>
                        <a:pt x="364464" y="282976"/>
                      </a:lnTo>
                      <a:lnTo>
                        <a:pt x="368152" y="281376"/>
                      </a:lnTo>
                      <a:lnTo>
                        <a:pt x="372099" y="280035"/>
                      </a:lnTo>
                      <a:lnTo>
                        <a:pt x="376031" y="278785"/>
                      </a:lnTo>
                      <a:lnTo>
                        <a:pt x="379978" y="277611"/>
                      </a:lnTo>
                      <a:lnTo>
                        <a:pt x="383926" y="276606"/>
                      </a:lnTo>
                      <a:lnTo>
                        <a:pt x="387949" y="275600"/>
                      </a:lnTo>
                      <a:lnTo>
                        <a:pt x="392049" y="274761"/>
                      </a:lnTo>
                      <a:lnTo>
                        <a:pt x="396163" y="274091"/>
                      </a:lnTo>
                      <a:lnTo>
                        <a:pt x="400278" y="273512"/>
                      </a:lnTo>
                      <a:lnTo>
                        <a:pt x="404469" y="272994"/>
                      </a:lnTo>
                      <a:lnTo>
                        <a:pt x="408660" y="272674"/>
                      </a:lnTo>
                      <a:lnTo>
                        <a:pt x="412943" y="272415"/>
                      </a:lnTo>
                      <a:lnTo>
                        <a:pt x="412943" y="272415"/>
                      </a:lnTo>
                      <a:close/>
                      <a:moveTo>
                        <a:pt x="425592" y="272415"/>
                      </a:moveTo>
                      <a:lnTo>
                        <a:pt x="429798" y="272674"/>
                      </a:lnTo>
                      <a:lnTo>
                        <a:pt x="434065" y="272994"/>
                      </a:lnTo>
                      <a:lnTo>
                        <a:pt x="438256" y="273512"/>
                      </a:lnTo>
                      <a:lnTo>
                        <a:pt x="442371" y="274091"/>
                      </a:lnTo>
                      <a:lnTo>
                        <a:pt x="446486" y="274761"/>
                      </a:lnTo>
                      <a:lnTo>
                        <a:pt x="450585" y="275600"/>
                      </a:lnTo>
                      <a:lnTo>
                        <a:pt x="454700" y="276606"/>
                      </a:lnTo>
                      <a:lnTo>
                        <a:pt x="458647" y="277611"/>
                      </a:lnTo>
                      <a:lnTo>
                        <a:pt x="462579" y="278785"/>
                      </a:lnTo>
                      <a:lnTo>
                        <a:pt x="466526" y="280035"/>
                      </a:lnTo>
                      <a:lnTo>
                        <a:pt x="470291" y="281376"/>
                      </a:lnTo>
                      <a:lnTo>
                        <a:pt x="474162" y="282976"/>
                      </a:lnTo>
                      <a:lnTo>
                        <a:pt x="477850" y="284485"/>
                      </a:lnTo>
                      <a:lnTo>
                        <a:pt x="481614" y="286161"/>
                      </a:lnTo>
                      <a:lnTo>
                        <a:pt x="485226" y="287914"/>
                      </a:lnTo>
                      <a:lnTo>
                        <a:pt x="488838" y="289773"/>
                      </a:lnTo>
                      <a:lnTo>
                        <a:pt x="441441" y="371993"/>
                      </a:lnTo>
                      <a:lnTo>
                        <a:pt x="439689" y="371154"/>
                      </a:lnTo>
                      <a:lnTo>
                        <a:pt x="437753" y="370392"/>
                      </a:lnTo>
                      <a:lnTo>
                        <a:pt x="435742" y="369646"/>
                      </a:lnTo>
                      <a:lnTo>
                        <a:pt x="433730" y="369051"/>
                      </a:lnTo>
                      <a:lnTo>
                        <a:pt x="431718" y="368548"/>
                      </a:lnTo>
                      <a:lnTo>
                        <a:pt x="429707" y="368046"/>
                      </a:lnTo>
                      <a:lnTo>
                        <a:pt x="427695" y="367634"/>
                      </a:lnTo>
                      <a:lnTo>
                        <a:pt x="425592" y="367375"/>
                      </a:lnTo>
                      <a:lnTo>
                        <a:pt x="425592" y="272415"/>
                      </a:lnTo>
                      <a:lnTo>
                        <a:pt x="425592" y="272415"/>
                      </a:lnTo>
                      <a:close/>
                      <a:moveTo>
                        <a:pt x="339059" y="296463"/>
                      </a:moveTo>
                      <a:lnTo>
                        <a:pt x="386516" y="378531"/>
                      </a:lnTo>
                      <a:lnTo>
                        <a:pt x="384931" y="379796"/>
                      </a:lnTo>
                      <a:lnTo>
                        <a:pt x="383499" y="381121"/>
                      </a:lnTo>
                      <a:lnTo>
                        <a:pt x="382082" y="382463"/>
                      </a:lnTo>
                      <a:lnTo>
                        <a:pt x="380649" y="383971"/>
                      </a:lnTo>
                      <a:lnTo>
                        <a:pt x="379384" y="385480"/>
                      </a:lnTo>
                      <a:lnTo>
                        <a:pt x="378134" y="387080"/>
                      </a:lnTo>
                      <a:lnTo>
                        <a:pt x="376869" y="388757"/>
                      </a:lnTo>
                      <a:lnTo>
                        <a:pt x="375787" y="390342"/>
                      </a:lnTo>
                      <a:lnTo>
                        <a:pt x="293857" y="343159"/>
                      </a:lnTo>
                      <a:lnTo>
                        <a:pt x="295945" y="339714"/>
                      </a:lnTo>
                      <a:lnTo>
                        <a:pt x="298292" y="336362"/>
                      </a:lnTo>
                      <a:lnTo>
                        <a:pt x="300639" y="332933"/>
                      </a:lnTo>
                      <a:lnTo>
                        <a:pt x="303077" y="329656"/>
                      </a:lnTo>
                      <a:lnTo>
                        <a:pt x="305683" y="326471"/>
                      </a:lnTo>
                      <a:lnTo>
                        <a:pt x="308274" y="323377"/>
                      </a:lnTo>
                      <a:lnTo>
                        <a:pt x="310956" y="320360"/>
                      </a:lnTo>
                      <a:lnTo>
                        <a:pt x="313806" y="317342"/>
                      </a:lnTo>
                      <a:lnTo>
                        <a:pt x="316656" y="314401"/>
                      </a:lnTo>
                      <a:lnTo>
                        <a:pt x="319674" y="311642"/>
                      </a:lnTo>
                      <a:lnTo>
                        <a:pt x="322783" y="308869"/>
                      </a:lnTo>
                      <a:lnTo>
                        <a:pt x="325800" y="306278"/>
                      </a:lnTo>
                      <a:lnTo>
                        <a:pt x="328985" y="303672"/>
                      </a:lnTo>
                      <a:lnTo>
                        <a:pt x="332338" y="301157"/>
                      </a:lnTo>
                      <a:lnTo>
                        <a:pt x="335706" y="298810"/>
                      </a:lnTo>
                      <a:lnTo>
                        <a:pt x="339059" y="296463"/>
                      </a:lnTo>
                      <a:lnTo>
                        <a:pt x="339059" y="296463"/>
                      </a:lnTo>
                      <a:close/>
                      <a:moveTo>
                        <a:pt x="499475" y="296463"/>
                      </a:moveTo>
                      <a:lnTo>
                        <a:pt x="502920" y="298810"/>
                      </a:lnTo>
                      <a:lnTo>
                        <a:pt x="506272" y="301157"/>
                      </a:lnTo>
                      <a:lnTo>
                        <a:pt x="509549" y="303672"/>
                      </a:lnTo>
                      <a:lnTo>
                        <a:pt x="512734" y="306278"/>
                      </a:lnTo>
                      <a:lnTo>
                        <a:pt x="515828" y="308869"/>
                      </a:lnTo>
                      <a:lnTo>
                        <a:pt x="518937" y="311642"/>
                      </a:lnTo>
                      <a:lnTo>
                        <a:pt x="521787" y="314401"/>
                      </a:lnTo>
                      <a:lnTo>
                        <a:pt x="524804" y="317342"/>
                      </a:lnTo>
                      <a:lnTo>
                        <a:pt x="527578" y="320360"/>
                      </a:lnTo>
                      <a:lnTo>
                        <a:pt x="530336" y="323377"/>
                      </a:lnTo>
                      <a:lnTo>
                        <a:pt x="532942" y="326471"/>
                      </a:lnTo>
                      <a:lnTo>
                        <a:pt x="535548" y="329656"/>
                      </a:lnTo>
                      <a:lnTo>
                        <a:pt x="537972" y="332933"/>
                      </a:lnTo>
                      <a:lnTo>
                        <a:pt x="540318" y="336362"/>
                      </a:lnTo>
                      <a:lnTo>
                        <a:pt x="542589" y="339714"/>
                      </a:lnTo>
                      <a:lnTo>
                        <a:pt x="544769" y="343159"/>
                      </a:lnTo>
                      <a:lnTo>
                        <a:pt x="462915" y="390342"/>
                      </a:lnTo>
                      <a:lnTo>
                        <a:pt x="461665" y="388757"/>
                      </a:lnTo>
                      <a:lnTo>
                        <a:pt x="460491" y="387080"/>
                      </a:lnTo>
                      <a:lnTo>
                        <a:pt x="459226" y="385480"/>
                      </a:lnTo>
                      <a:lnTo>
                        <a:pt x="457885" y="383971"/>
                      </a:lnTo>
                      <a:lnTo>
                        <a:pt x="456544" y="382554"/>
                      </a:lnTo>
                      <a:lnTo>
                        <a:pt x="455112" y="381121"/>
                      </a:lnTo>
                      <a:lnTo>
                        <a:pt x="453603" y="379796"/>
                      </a:lnTo>
                      <a:lnTo>
                        <a:pt x="452018" y="378531"/>
                      </a:lnTo>
                      <a:lnTo>
                        <a:pt x="499475" y="296463"/>
                      </a:lnTo>
                      <a:lnTo>
                        <a:pt x="499475" y="296463"/>
                      </a:lnTo>
                      <a:close/>
                      <a:moveTo>
                        <a:pt x="287807" y="354390"/>
                      </a:moveTo>
                      <a:lnTo>
                        <a:pt x="370088" y="401574"/>
                      </a:lnTo>
                      <a:lnTo>
                        <a:pt x="369493" y="403341"/>
                      </a:lnTo>
                      <a:lnTo>
                        <a:pt x="368990" y="405185"/>
                      </a:lnTo>
                      <a:lnTo>
                        <a:pt x="368487" y="407029"/>
                      </a:lnTo>
                      <a:lnTo>
                        <a:pt x="368076" y="408873"/>
                      </a:lnTo>
                      <a:lnTo>
                        <a:pt x="367741" y="410718"/>
                      </a:lnTo>
                      <a:lnTo>
                        <a:pt x="367482" y="412562"/>
                      </a:lnTo>
                      <a:lnTo>
                        <a:pt x="367314" y="414497"/>
                      </a:lnTo>
                      <a:lnTo>
                        <a:pt x="367146" y="416417"/>
                      </a:lnTo>
                      <a:lnTo>
                        <a:pt x="272796" y="416417"/>
                      </a:lnTo>
                      <a:lnTo>
                        <a:pt x="272887" y="412226"/>
                      </a:lnTo>
                      <a:lnTo>
                        <a:pt x="273055" y="408111"/>
                      </a:lnTo>
                      <a:lnTo>
                        <a:pt x="273466" y="404012"/>
                      </a:lnTo>
                      <a:lnTo>
                        <a:pt x="273969" y="399989"/>
                      </a:lnTo>
                      <a:lnTo>
                        <a:pt x="274487" y="395965"/>
                      </a:lnTo>
                      <a:lnTo>
                        <a:pt x="275234" y="391942"/>
                      </a:lnTo>
                      <a:lnTo>
                        <a:pt x="275996" y="387918"/>
                      </a:lnTo>
                      <a:lnTo>
                        <a:pt x="276834" y="384063"/>
                      </a:lnTo>
                      <a:lnTo>
                        <a:pt x="277916" y="380116"/>
                      </a:lnTo>
                      <a:lnTo>
                        <a:pt x="279090" y="376351"/>
                      </a:lnTo>
                      <a:lnTo>
                        <a:pt x="280187" y="372587"/>
                      </a:lnTo>
                      <a:lnTo>
                        <a:pt x="281604" y="368808"/>
                      </a:lnTo>
                      <a:lnTo>
                        <a:pt x="282945" y="365119"/>
                      </a:lnTo>
                      <a:lnTo>
                        <a:pt x="284546" y="361508"/>
                      </a:lnTo>
                      <a:lnTo>
                        <a:pt x="286131" y="357911"/>
                      </a:lnTo>
                      <a:lnTo>
                        <a:pt x="287807" y="354390"/>
                      </a:lnTo>
                      <a:lnTo>
                        <a:pt x="287807" y="354390"/>
                      </a:lnTo>
                      <a:close/>
                      <a:moveTo>
                        <a:pt x="550727" y="354390"/>
                      </a:moveTo>
                      <a:lnTo>
                        <a:pt x="552404" y="357911"/>
                      </a:lnTo>
                      <a:lnTo>
                        <a:pt x="553989" y="361508"/>
                      </a:lnTo>
                      <a:lnTo>
                        <a:pt x="555589" y="365119"/>
                      </a:lnTo>
                      <a:lnTo>
                        <a:pt x="556930" y="368808"/>
                      </a:lnTo>
                      <a:lnTo>
                        <a:pt x="558271" y="372587"/>
                      </a:lnTo>
                      <a:lnTo>
                        <a:pt x="559521" y="376351"/>
                      </a:lnTo>
                      <a:lnTo>
                        <a:pt x="560618" y="380207"/>
                      </a:lnTo>
                      <a:lnTo>
                        <a:pt x="561624" y="384063"/>
                      </a:lnTo>
                      <a:lnTo>
                        <a:pt x="562630" y="387995"/>
                      </a:lnTo>
                      <a:lnTo>
                        <a:pt x="563377" y="391942"/>
                      </a:lnTo>
                      <a:lnTo>
                        <a:pt x="564062" y="395965"/>
                      </a:lnTo>
                      <a:lnTo>
                        <a:pt x="564642" y="399989"/>
                      </a:lnTo>
                      <a:lnTo>
                        <a:pt x="565144" y="404012"/>
                      </a:lnTo>
                      <a:lnTo>
                        <a:pt x="565480" y="408111"/>
                      </a:lnTo>
                      <a:lnTo>
                        <a:pt x="565739" y="412302"/>
                      </a:lnTo>
                      <a:lnTo>
                        <a:pt x="565815" y="416417"/>
                      </a:lnTo>
                      <a:lnTo>
                        <a:pt x="471129" y="416417"/>
                      </a:lnTo>
                      <a:lnTo>
                        <a:pt x="470961" y="414497"/>
                      </a:lnTo>
                      <a:lnTo>
                        <a:pt x="470717" y="412562"/>
                      </a:lnTo>
                      <a:lnTo>
                        <a:pt x="470458" y="410718"/>
                      </a:lnTo>
                      <a:lnTo>
                        <a:pt x="470123" y="408873"/>
                      </a:lnTo>
                      <a:lnTo>
                        <a:pt x="469788" y="407029"/>
                      </a:lnTo>
                      <a:lnTo>
                        <a:pt x="469285" y="405185"/>
                      </a:lnTo>
                      <a:lnTo>
                        <a:pt x="468706" y="403341"/>
                      </a:lnTo>
                      <a:lnTo>
                        <a:pt x="468111" y="401665"/>
                      </a:lnTo>
                      <a:lnTo>
                        <a:pt x="550727" y="354390"/>
                      </a:lnTo>
                      <a:lnTo>
                        <a:pt x="550727" y="354390"/>
                      </a:lnTo>
                      <a:close/>
                      <a:moveTo>
                        <a:pt x="419145" y="385739"/>
                      </a:moveTo>
                      <a:lnTo>
                        <a:pt x="420822" y="385815"/>
                      </a:lnTo>
                      <a:lnTo>
                        <a:pt x="422498" y="385907"/>
                      </a:lnTo>
                      <a:lnTo>
                        <a:pt x="424174" y="386151"/>
                      </a:lnTo>
                      <a:lnTo>
                        <a:pt x="425759" y="386486"/>
                      </a:lnTo>
                      <a:lnTo>
                        <a:pt x="427451" y="386821"/>
                      </a:lnTo>
                      <a:lnTo>
                        <a:pt x="428960" y="387324"/>
                      </a:lnTo>
                      <a:lnTo>
                        <a:pt x="430545" y="387751"/>
                      </a:lnTo>
                      <a:lnTo>
                        <a:pt x="432054" y="388421"/>
                      </a:lnTo>
                      <a:lnTo>
                        <a:pt x="433562" y="389092"/>
                      </a:lnTo>
                      <a:lnTo>
                        <a:pt x="434995" y="389839"/>
                      </a:lnTo>
                      <a:lnTo>
                        <a:pt x="436336" y="390601"/>
                      </a:lnTo>
                      <a:lnTo>
                        <a:pt x="437753" y="391530"/>
                      </a:lnTo>
                      <a:lnTo>
                        <a:pt x="439018" y="392353"/>
                      </a:lnTo>
                      <a:lnTo>
                        <a:pt x="440268" y="393451"/>
                      </a:lnTo>
                      <a:lnTo>
                        <a:pt x="441533" y="394456"/>
                      </a:lnTo>
                      <a:lnTo>
                        <a:pt x="442630" y="395538"/>
                      </a:lnTo>
                      <a:lnTo>
                        <a:pt x="443712" y="396712"/>
                      </a:lnTo>
                      <a:lnTo>
                        <a:pt x="444809" y="397977"/>
                      </a:lnTo>
                      <a:lnTo>
                        <a:pt x="445724" y="399227"/>
                      </a:lnTo>
                      <a:lnTo>
                        <a:pt x="446730" y="400491"/>
                      </a:lnTo>
                      <a:lnTo>
                        <a:pt x="447568" y="401833"/>
                      </a:lnTo>
                      <a:lnTo>
                        <a:pt x="448406" y="403250"/>
                      </a:lnTo>
                      <a:lnTo>
                        <a:pt x="449168" y="404682"/>
                      </a:lnTo>
                      <a:lnTo>
                        <a:pt x="449839" y="406115"/>
                      </a:lnTo>
                      <a:lnTo>
                        <a:pt x="450418" y="407700"/>
                      </a:lnTo>
                      <a:lnTo>
                        <a:pt x="450921" y="409209"/>
                      </a:lnTo>
                      <a:lnTo>
                        <a:pt x="451347" y="410794"/>
                      </a:lnTo>
                      <a:lnTo>
                        <a:pt x="451759" y="412394"/>
                      </a:lnTo>
                      <a:lnTo>
                        <a:pt x="452018" y="414070"/>
                      </a:lnTo>
                      <a:lnTo>
                        <a:pt x="452262" y="415655"/>
                      </a:lnTo>
                      <a:lnTo>
                        <a:pt x="452353" y="417423"/>
                      </a:lnTo>
                      <a:lnTo>
                        <a:pt x="452429" y="419176"/>
                      </a:lnTo>
                      <a:lnTo>
                        <a:pt x="452353" y="420776"/>
                      </a:lnTo>
                      <a:lnTo>
                        <a:pt x="452262" y="422529"/>
                      </a:lnTo>
                      <a:lnTo>
                        <a:pt x="452018" y="424205"/>
                      </a:lnTo>
                      <a:lnTo>
                        <a:pt x="451759" y="425805"/>
                      </a:lnTo>
                      <a:lnTo>
                        <a:pt x="451347" y="427482"/>
                      </a:lnTo>
                      <a:lnTo>
                        <a:pt x="450921" y="428990"/>
                      </a:lnTo>
                      <a:lnTo>
                        <a:pt x="450418" y="430575"/>
                      </a:lnTo>
                      <a:lnTo>
                        <a:pt x="449839" y="432084"/>
                      </a:lnTo>
                      <a:lnTo>
                        <a:pt x="449168" y="433517"/>
                      </a:lnTo>
                      <a:lnTo>
                        <a:pt x="448406" y="434949"/>
                      </a:lnTo>
                      <a:lnTo>
                        <a:pt x="447568" y="436443"/>
                      </a:lnTo>
                      <a:lnTo>
                        <a:pt x="446730" y="437708"/>
                      </a:lnTo>
                      <a:lnTo>
                        <a:pt x="445724" y="439049"/>
                      </a:lnTo>
                      <a:lnTo>
                        <a:pt x="444809" y="440314"/>
                      </a:lnTo>
                      <a:lnTo>
                        <a:pt x="443712" y="441563"/>
                      </a:lnTo>
                      <a:lnTo>
                        <a:pt x="442630" y="442661"/>
                      </a:lnTo>
                      <a:lnTo>
                        <a:pt x="441533" y="443743"/>
                      </a:lnTo>
                      <a:lnTo>
                        <a:pt x="440268" y="444825"/>
                      </a:lnTo>
                      <a:lnTo>
                        <a:pt x="439018" y="445754"/>
                      </a:lnTo>
                      <a:lnTo>
                        <a:pt x="437753" y="446760"/>
                      </a:lnTo>
                      <a:lnTo>
                        <a:pt x="436336" y="447598"/>
                      </a:lnTo>
                      <a:lnTo>
                        <a:pt x="434995" y="448345"/>
                      </a:lnTo>
                      <a:lnTo>
                        <a:pt x="433562" y="449107"/>
                      </a:lnTo>
                      <a:lnTo>
                        <a:pt x="432054" y="449854"/>
                      </a:lnTo>
                      <a:lnTo>
                        <a:pt x="430545" y="450448"/>
                      </a:lnTo>
                      <a:lnTo>
                        <a:pt x="428960" y="450860"/>
                      </a:lnTo>
                      <a:lnTo>
                        <a:pt x="427451" y="451363"/>
                      </a:lnTo>
                      <a:lnTo>
                        <a:pt x="425759" y="451789"/>
                      </a:lnTo>
                      <a:lnTo>
                        <a:pt x="424174" y="452033"/>
                      </a:lnTo>
                      <a:lnTo>
                        <a:pt x="422498" y="452292"/>
                      </a:lnTo>
                      <a:lnTo>
                        <a:pt x="420822" y="452460"/>
                      </a:lnTo>
                      <a:lnTo>
                        <a:pt x="419145" y="452460"/>
                      </a:lnTo>
                      <a:lnTo>
                        <a:pt x="417377" y="452460"/>
                      </a:lnTo>
                      <a:lnTo>
                        <a:pt x="415701" y="452292"/>
                      </a:lnTo>
                      <a:lnTo>
                        <a:pt x="414025" y="452033"/>
                      </a:lnTo>
                      <a:lnTo>
                        <a:pt x="412348" y="451789"/>
                      </a:lnTo>
                      <a:lnTo>
                        <a:pt x="410839" y="451363"/>
                      </a:lnTo>
                      <a:lnTo>
                        <a:pt x="409163" y="450860"/>
                      </a:lnTo>
                      <a:lnTo>
                        <a:pt x="407654" y="450448"/>
                      </a:lnTo>
                      <a:lnTo>
                        <a:pt x="406146" y="449854"/>
                      </a:lnTo>
                      <a:lnTo>
                        <a:pt x="404637" y="449107"/>
                      </a:lnTo>
                      <a:lnTo>
                        <a:pt x="403204" y="448345"/>
                      </a:lnTo>
                      <a:lnTo>
                        <a:pt x="401863" y="447598"/>
                      </a:lnTo>
                      <a:lnTo>
                        <a:pt x="400446" y="446760"/>
                      </a:lnTo>
                      <a:lnTo>
                        <a:pt x="399181" y="445754"/>
                      </a:lnTo>
                      <a:lnTo>
                        <a:pt x="397931" y="444825"/>
                      </a:lnTo>
                      <a:lnTo>
                        <a:pt x="396666" y="443743"/>
                      </a:lnTo>
                      <a:lnTo>
                        <a:pt x="395493" y="442661"/>
                      </a:lnTo>
                      <a:lnTo>
                        <a:pt x="394395" y="441563"/>
                      </a:lnTo>
                      <a:lnTo>
                        <a:pt x="393390" y="440314"/>
                      </a:lnTo>
                      <a:lnTo>
                        <a:pt x="392384" y="439049"/>
                      </a:lnTo>
                      <a:lnTo>
                        <a:pt x="391469" y="437708"/>
                      </a:lnTo>
                      <a:lnTo>
                        <a:pt x="390540" y="436443"/>
                      </a:lnTo>
                      <a:lnTo>
                        <a:pt x="389793" y="434949"/>
                      </a:lnTo>
                      <a:lnTo>
                        <a:pt x="389031" y="433517"/>
                      </a:lnTo>
                      <a:lnTo>
                        <a:pt x="388360" y="432084"/>
                      </a:lnTo>
                      <a:lnTo>
                        <a:pt x="387781" y="430575"/>
                      </a:lnTo>
                      <a:lnTo>
                        <a:pt x="387278" y="428990"/>
                      </a:lnTo>
                      <a:lnTo>
                        <a:pt x="386775" y="427482"/>
                      </a:lnTo>
                      <a:lnTo>
                        <a:pt x="386440" y="425805"/>
                      </a:lnTo>
                      <a:lnTo>
                        <a:pt x="386105" y="424205"/>
                      </a:lnTo>
                      <a:lnTo>
                        <a:pt x="385937" y="422529"/>
                      </a:lnTo>
                      <a:lnTo>
                        <a:pt x="385846" y="420776"/>
                      </a:lnTo>
                      <a:lnTo>
                        <a:pt x="385770" y="419176"/>
                      </a:lnTo>
                      <a:lnTo>
                        <a:pt x="385846" y="417423"/>
                      </a:lnTo>
                      <a:lnTo>
                        <a:pt x="385937" y="415655"/>
                      </a:lnTo>
                      <a:lnTo>
                        <a:pt x="386105" y="414070"/>
                      </a:lnTo>
                      <a:lnTo>
                        <a:pt x="386440" y="412394"/>
                      </a:lnTo>
                      <a:lnTo>
                        <a:pt x="386775" y="410794"/>
                      </a:lnTo>
                      <a:lnTo>
                        <a:pt x="387278" y="409209"/>
                      </a:lnTo>
                      <a:lnTo>
                        <a:pt x="387781" y="407700"/>
                      </a:lnTo>
                      <a:lnTo>
                        <a:pt x="388360" y="406115"/>
                      </a:lnTo>
                      <a:lnTo>
                        <a:pt x="389031" y="404682"/>
                      </a:lnTo>
                      <a:lnTo>
                        <a:pt x="389793" y="403250"/>
                      </a:lnTo>
                      <a:lnTo>
                        <a:pt x="390540" y="401833"/>
                      </a:lnTo>
                      <a:lnTo>
                        <a:pt x="391469" y="400491"/>
                      </a:lnTo>
                      <a:lnTo>
                        <a:pt x="392384" y="399227"/>
                      </a:lnTo>
                      <a:lnTo>
                        <a:pt x="393390" y="397977"/>
                      </a:lnTo>
                      <a:lnTo>
                        <a:pt x="394395" y="396712"/>
                      </a:lnTo>
                      <a:lnTo>
                        <a:pt x="395493" y="395538"/>
                      </a:lnTo>
                      <a:lnTo>
                        <a:pt x="396666" y="394456"/>
                      </a:lnTo>
                      <a:lnTo>
                        <a:pt x="397931" y="393451"/>
                      </a:lnTo>
                      <a:lnTo>
                        <a:pt x="399181" y="392353"/>
                      </a:lnTo>
                      <a:lnTo>
                        <a:pt x="400446" y="391530"/>
                      </a:lnTo>
                      <a:lnTo>
                        <a:pt x="401863" y="390601"/>
                      </a:lnTo>
                      <a:lnTo>
                        <a:pt x="403204" y="389839"/>
                      </a:lnTo>
                      <a:lnTo>
                        <a:pt x="404637" y="389092"/>
                      </a:lnTo>
                      <a:lnTo>
                        <a:pt x="406146" y="388421"/>
                      </a:lnTo>
                      <a:lnTo>
                        <a:pt x="407654" y="387751"/>
                      </a:lnTo>
                      <a:lnTo>
                        <a:pt x="409163" y="387324"/>
                      </a:lnTo>
                      <a:lnTo>
                        <a:pt x="410839" y="386821"/>
                      </a:lnTo>
                      <a:lnTo>
                        <a:pt x="412348" y="386486"/>
                      </a:lnTo>
                      <a:lnTo>
                        <a:pt x="414025" y="386151"/>
                      </a:lnTo>
                      <a:lnTo>
                        <a:pt x="415701" y="385907"/>
                      </a:lnTo>
                      <a:lnTo>
                        <a:pt x="417377" y="385815"/>
                      </a:lnTo>
                      <a:lnTo>
                        <a:pt x="419145" y="385739"/>
                      </a:lnTo>
                      <a:lnTo>
                        <a:pt x="419145" y="385739"/>
                      </a:lnTo>
                      <a:close/>
                      <a:moveTo>
                        <a:pt x="426" y="429066"/>
                      </a:moveTo>
                      <a:lnTo>
                        <a:pt x="64739" y="429066"/>
                      </a:lnTo>
                      <a:lnTo>
                        <a:pt x="64907" y="434690"/>
                      </a:lnTo>
                      <a:lnTo>
                        <a:pt x="65242" y="440314"/>
                      </a:lnTo>
                      <a:lnTo>
                        <a:pt x="65577" y="445754"/>
                      </a:lnTo>
                      <a:lnTo>
                        <a:pt x="66080" y="451286"/>
                      </a:lnTo>
                      <a:lnTo>
                        <a:pt x="66583" y="456819"/>
                      </a:lnTo>
                      <a:lnTo>
                        <a:pt x="67177" y="462259"/>
                      </a:lnTo>
                      <a:lnTo>
                        <a:pt x="67924" y="467715"/>
                      </a:lnTo>
                      <a:lnTo>
                        <a:pt x="68686" y="473156"/>
                      </a:lnTo>
                      <a:lnTo>
                        <a:pt x="69601" y="478520"/>
                      </a:lnTo>
                      <a:lnTo>
                        <a:pt x="70530" y="483976"/>
                      </a:lnTo>
                      <a:lnTo>
                        <a:pt x="71612" y="489249"/>
                      </a:lnTo>
                      <a:lnTo>
                        <a:pt x="72710" y="494538"/>
                      </a:lnTo>
                      <a:lnTo>
                        <a:pt x="73883" y="499811"/>
                      </a:lnTo>
                      <a:lnTo>
                        <a:pt x="75133" y="505099"/>
                      </a:lnTo>
                      <a:lnTo>
                        <a:pt x="76489" y="510296"/>
                      </a:lnTo>
                      <a:lnTo>
                        <a:pt x="77906" y="515493"/>
                      </a:lnTo>
                      <a:lnTo>
                        <a:pt x="79415" y="520598"/>
                      </a:lnTo>
                      <a:lnTo>
                        <a:pt x="81015" y="525810"/>
                      </a:lnTo>
                      <a:lnTo>
                        <a:pt x="82600" y="530824"/>
                      </a:lnTo>
                      <a:lnTo>
                        <a:pt x="84368" y="535945"/>
                      </a:lnTo>
                      <a:lnTo>
                        <a:pt x="86121" y="540974"/>
                      </a:lnTo>
                      <a:lnTo>
                        <a:pt x="88056" y="546003"/>
                      </a:lnTo>
                      <a:lnTo>
                        <a:pt x="89976" y="550941"/>
                      </a:lnTo>
                      <a:lnTo>
                        <a:pt x="92080" y="555818"/>
                      </a:lnTo>
                      <a:lnTo>
                        <a:pt x="94183" y="560664"/>
                      </a:lnTo>
                      <a:lnTo>
                        <a:pt x="96271" y="565525"/>
                      </a:lnTo>
                      <a:lnTo>
                        <a:pt x="98541" y="570387"/>
                      </a:lnTo>
                      <a:lnTo>
                        <a:pt x="100797" y="575081"/>
                      </a:lnTo>
                      <a:lnTo>
                        <a:pt x="103144" y="579790"/>
                      </a:lnTo>
                      <a:lnTo>
                        <a:pt x="105582" y="584560"/>
                      </a:lnTo>
                      <a:lnTo>
                        <a:pt x="108188" y="589178"/>
                      </a:lnTo>
                      <a:lnTo>
                        <a:pt x="110703" y="593780"/>
                      </a:lnTo>
                      <a:lnTo>
                        <a:pt x="54924" y="625967"/>
                      </a:lnTo>
                      <a:lnTo>
                        <a:pt x="51739" y="620511"/>
                      </a:lnTo>
                      <a:lnTo>
                        <a:pt x="48813" y="614903"/>
                      </a:lnTo>
                      <a:lnTo>
                        <a:pt x="45963" y="609371"/>
                      </a:lnTo>
                      <a:lnTo>
                        <a:pt x="43022" y="603671"/>
                      </a:lnTo>
                      <a:lnTo>
                        <a:pt x="40248" y="597971"/>
                      </a:lnTo>
                      <a:lnTo>
                        <a:pt x="37658" y="592272"/>
                      </a:lnTo>
                      <a:lnTo>
                        <a:pt x="35052" y="586480"/>
                      </a:lnTo>
                      <a:lnTo>
                        <a:pt x="32537" y="580704"/>
                      </a:lnTo>
                      <a:lnTo>
                        <a:pt x="30190" y="574837"/>
                      </a:lnTo>
                      <a:lnTo>
                        <a:pt x="27843" y="568878"/>
                      </a:lnTo>
                      <a:lnTo>
                        <a:pt x="25572" y="562843"/>
                      </a:lnTo>
                      <a:lnTo>
                        <a:pt x="23484" y="556900"/>
                      </a:lnTo>
                      <a:lnTo>
                        <a:pt x="21473" y="550865"/>
                      </a:lnTo>
                      <a:lnTo>
                        <a:pt x="19461" y="544738"/>
                      </a:lnTo>
                      <a:lnTo>
                        <a:pt x="17617" y="538627"/>
                      </a:lnTo>
                      <a:lnTo>
                        <a:pt x="15849" y="532500"/>
                      </a:lnTo>
                      <a:lnTo>
                        <a:pt x="14081" y="526313"/>
                      </a:lnTo>
                      <a:lnTo>
                        <a:pt x="12496" y="520019"/>
                      </a:lnTo>
                      <a:lnTo>
                        <a:pt x="11064" y="513725"/>
                      </a:lnTo>
                      <a:lnTo>
                        <a:pt x="9555" y="507354"/>
                      </a:lnTo>
                      <a:lnTo>
                        <a:pt x="8305" y="501076"/>
                      </a:lnTo>
                      <a:lnTo>
                        <a:pt x="7040" y="494705"/>
                      </a:lnTo>
                      <a:lnTo>
                        <a:pt x="6035" y="488335"/>
                      </a:lnTo>
                      <a:lnTo>
                        <a:pt x="4953" y="481873"/>
                      </a:lnTo>
                      <a:lnTo>
                        <a:pt x="4023" y="475259"/>
                      </a:lnTo>
                      <a:lnTo>
                        <a:pt x="3185" y="468797"/>
                      </a:lnTo>
                      <a:lnTo>
                        <a:pt x="2438" y="462259"/>
                      </a:lnTo>
                      <a:lnTo>
                        <a:pt x="1844" y="455721"/>
                      </a:lnTo>
                      <a:lnTo>
                        <a:pt x="1341" y="449107"/>
                      </a:lnTo>
                      <a:lnTo>
                        <a:pt x="929" y="442478"/>
                      </a:lnTo>
                      <a:lnTo>
                        <a:pt x="594" y="435772"/>
                      </a:lnTo>
                      <a:lnTo>
                        <a:pt x="426" y="429066"/>
                      </a:lnTo>
                      <a:lnTo>
                        <a:pt x="426" y="429066"/>
                      </a:lnTo>
                      <a:close/>
                      <a:moveTo>
                        <a:pt x="102306" y="429066"/>
                      </a:moveTo>
                      <a:lnTo>
                        <a:pt x="235229" y="429066"/>
                      </a:lnTo>
                      <a:lnTo>
                        <a:pt x="235397" y="431749"/>
                      </a:lnTo>
                      <a:lnTo>
                        <a:pt x="235564" y="434431"/>
                      </a:lnTo>
                      <a:lnTo>
                        <a:pt x="235899" y="437113"/>
                      </a:lnTo>
                      <a:lnTo>
                        <a:pt x="236159" y="439795"/>
                      </a:lnTo>
                      <a:lnTo>
                        <a:pt x="236402" y="442401"/>
                      </a:lnTo>
                      <a:lnTo>
                        <a:pt x="236829" y="444992"/>
                      </a:lnTo>
                      <a:lnTo>
                        <a:pt x="237164" y="447675"/>
                      </a:lnTo>
                      <a:lnTo>
                        <a:pt x="237576" y="450189"/>
                      </a:lnTo>
                      <a:lnTo>
                        <a:pt x="238079" y="452871"/>
                      </a:lnTo>
                      <a:lnTo>
                        <a:pt x="238582" y="455477"/>
                      </a:lnTo>
                      <a:lnTo>
                        <a:pt x="239176" y="457992"/>
                      </a:lnTo>
                      <a:lnTo>
                        <a:pt x="239679" y="460583"/>
                      </a:lnTo>
                      <a:lnTo>
                        <a:pt x="240258" y="463097"/>
                      </a:lnTo>
                      <a:lnTo>
                        <a:pt x="240929" y="465612"/>
                      </a:lnTo>
                      <a:lnTo>
                        <a:pt x="241599" y="468127"/>
                      </a:lnTo>
                      <a:lnTo>
                        <a:pt x="242361" y="470641"/>
                      </a:lnTo>
                      <a:lnTo>
                        <a:pt x="243108" y="473156"/>
                      </a:lnTo>
                      <a:lnTo>
                        <a:pt x="243870" y="475594"/>
                      </a:lnTo>
                      <a:lnTo>
                        <a:pt x="244708" y="478109"/>
                      </a:lnTo>
                      <a:lnTo>
                        <a:pt x="245546" y="480532"/>
                      </a:lnTo>
                      <a:lnTo>
                        <a:pt x="246476" y="482970"/>
                      </a:lnTo>
                      <a:lnTo>
                        <a:pt x="247314" y="485317"/>
                      </a:lnTo>
                      <a:lnTo>
                        <a:pt x="248320" y="487741"/>
                      </a:lnTo>
                      <a:lnTo>
                        <a:pt x="249234" y="490179"/>
                      </a:lnTo>
                      <a:lnTo>
                        <a:pt x="250240" y="492526"/>
                      </a:lnTo>
                      <a:lnTo>
                        <a:pt x="251338" y="494873"/>
                      </a:lnTo>
                      <a:lnTo>
                        <a:pt x="253517" y="499475"/>
                      </a:lnTo>
                      <a:lnTo>
                        <a:pt x="255772" y="504093"/>
                      </a:lnTo>
                      <a:lnTo>
                        <a:pt x="258211" y="508528"/>
                      </a:lnTo>
                      <a:lnTo>
                        <a:pt x="143149" y="575005"/>
                      </a:lnTo>
                      <a:lnTo>
                        <a:pt x="140893" y="570814"/>
                      </a:lnTo>
                      <a:lnTo>
                        <a:pt x="138623" y="566790"/>
                      </a:lnTo>
                      <a:lnTo>
                        <a:pt x="136519" y="562676"/>
                      </a:lnTo>
                      <a:lnTo>
                        <a:pt x="134432" y="558408"/>
                      </a:lnTo>
                      <a:lnTo>
                        <a:pt x="132328" y="554126"/>
                      </a:lnTo>
                      <a:lnTo>
                        <a:pt x="130317" y="549935"/>
                      </a:lnTo>
                      <a:lnTo>
                        <a:pt x="128473" y="545668"/>
                      </a:lnTo>
                      <a:lnTo>
                        <a:pt x="126629" y="541309"/>
                      </a:lnTo>
                      <a:lnTo>
                        <a:pt x="124876" y="537027"/>
                      </a:lnTo>
                      <a:lnTo>
                        <a:pt x="123108" y="532592"/>
                      </a:lnTo>
                      <a:lnTo>
                        <a:pt x="121432" y="528142"/>
                      </a:lnTo>
                      <a:lnTo>
                        <a:pt x="119832" y="523707"/>
                      </a:lnTo>
                      <a:lnTo>
                        <a:pt x="118323" y="519181"/>
                      </a:lnTo>
                      <a:lnTo>
                        <a:pt x="116814" y="514731"/>
                      </a:lnTo>
                      <a:lnTo>
                        <a:pt x="115397" y="510204"/>
                      </a:lnTo>
                      <a:lnTo>
                        <a:pt x="114132" y="505602"/>
                      </a:lnTo>
                      <a:lnTo>
                        <a:pt x="112791" y="500984"/>
                      </a:lnTo>
                      <a:lnTo>
                        <a:pt x="111617" y="496382"/>
                      </a:lnTo>
                      <a:lnTo>
                        <a:pt x="110535" y="491764"/>
                      </a:lnTo>
                      <a:lnTo>
                        <a:pt x="109438" y="487070"/>
                      </a:lnTo>
                      <a:lnTo>
                        <a:pt x="108432" y="482376"/>
                      </a:lnTo>
                      <a:lnTo>
                        <a:pt x="107518" y="477606"/>
                      </a:lnTo>
                      <a:lnTo>
                        <a:pt x="106588" y="472912"/>
                      </a:lnTo>
                      <a:lnTo>
                        <a:pt x="105826" y="468127"/>
                      </a:lnTo>
                      <a:lnTo>
                        <a:pt x="105156" y="463265"/>
                      </a:lnTo>
                      <a:lnTo>
                        <a:pt x="104485" y="458495"/>
                      </a:lnTo>
                      <a:lnTo>
                        <a:pt x="103906" y="453633"/>
                      </a:lnTo>
                      <a:lnTo>
                        <a:pt x="103403" y="448772"/>
                      </a:lnTo>
                      <a:lnTo>
                        <a:pt x="103068" y="443910"/>
                      </a:lnTo>
                      <a:lnTo>
                        <a:pt x="102641" y="438957"/>
                      </a:lnTo>
                      <a:lnTo>
                        <a:pt x="102473" y="434019"/>
                      </a:lnTo>
                      <a:lnTo>
                        <a:pt x="102306" y="429066"/>
                      </a:lnTo>
                      <a:lnTo>
                        <a:pt x="102306" y="429066"/>
                      </a:lnTo>
                      <a:close/>
                      <a:moveTo>
                        <a:pt x="272796" y="429066"/>
                      </a:moveTo>
                      <a:lnTo>
                        <a:pt x="368152" y="429066"/>
                      </a:lnTo>
                      <a:lnTo>
                        <a:pt x="368487" y="430911"/>
                      </a:lnTo>
                      <a:lnTo>
                        <a:pt x="368914" y="432587"/>
                      </a:lnTo>
                      <a:lnTo>
                        <a:pt x="369417" y="434263"/>
                      </a:lnTo>
                      <a:lnTo>
                        <a:pt x="369996" y="436031"/>
                      </a:lnTo>
                      <a:lnTo>
                        <a:pt x="370591" y="437708"/>
                      </a:lnTo>
                      <a:lnTo>
                        <a:pt x="371261" y="439293"/>
                      </a:lnTo>
                      <a:lnTo>
                        <a:pt x="372008" y="440969"/>
                      </a:lnTo>
                      <a:lnTo>
                        <a:pt x="372770" y="442478"/>
                      </a:lnTo>
                      <a:lnTo>
                        <a:pt x="290672" y="489935"/>
                      </a:lnTo>
                      <a:lnTo>
                        <a:pt x="288813" y="486491"/>
                      </a:lnTo>
                      <a:lnTo>
                        <a:pt x="287060" y="482970"/>
                      </a:lnTo>
                      <a:lnTo>
                        <a:pt x="285384" y="479450"/>
                      </a:lnTo>
                      <a:lnTo>
                        <a:pt x="283784" y="475838"/>
                      </a:lnTo>
                      <a:lnTo>
                        <a:pt x="282275" y="472150"/>
                      </a:lnTo>
                      <a:lnTo>
                        <a:pt x="280934" y="468386"/>
                      </a:lnTo>
                      <a:lnTo>
                        <a:pt x="279684" y="464698"/>
                      </a:lnTo>
                      <a:lnTo>
                        <a:pt x="278511" y="460918"/>
                      </a:lnTo>
                      <a:lnTo>
                        <a:pt x="277413" y="457062"/>
                      </a:lnTo>
                      <a:lnTo>
                        <a:pt x="276407" y="453207"/>
                      </a:lnTo>
                      <a:lnTo>
                        <a:pt x="275569" y="449275"/>
                      </a:lnTo>
                      <a:lnTo>
                        <a:pt x="274731" y="445251"/>
                      </a:lnTo>
                      <a:lnTo>
                        <a:pt x="274060" y="441304"/>
                      </a:lnTo>
                      <a:lnTo>
                        <a:pt x="273558" y="437205"/>
                      </a:lnTo>
                      <a:lnTo>
                        <a:pt x="273055" y="433257"/>
                      </a:lnTo>
                      <a:lnTo>
                        <a:pt x="272796" y="429066"/>
                      </a:lnTo>
                      <a:lnTo>
                        <a:pt x="272796" y="429066"/>
                      </a:lnTo>
                      <a:close/>
                      <a:moveTo>
                        <a:pt x="470458" y="429066"/>
                      </a:moveTo>
                      <a:lnTo>
                        <a:pt x="565480" y="429066"/>
                      </a:lnTo>
                      <a:lnTo>
                        <a:pt x="565144" y="433181"/>
                      </a:lnTo>
                      <a:lnTo>
                        <a:pt x="564642" y="437205"/>
                      </a:lnTo>
                      <a:lnTo>
                        <a:pt x="564062" y="441228"/>
                      </a:lnTo>
                      <a:lnTo>
                        <a:pt x="563377" y="445160"/>
                      </a:lnTo>
                      <a:lnTo>
                        <a:pt x="562630" y="449107"/>
                      </a:lnTo>
                      <a:lnTo>
                        <a:pt x="561792" y="453039"/>
                      </a:lnTo>
                      <a:lnTo>
                        <a:pt x="560786" y="456895"/>
                      </a:lnTo>
                      <a:lnTo>
                        <a:pt x="559780" y="460750"/>
                      </a:lnTo>
                      <a:lnTo>
                        <a:pt x="558515" y="464530"/>
                      </a:lnTo>
                      <a:lnTo>
                        <a:pt x="557265" y="468218"/>
                      </a:lnTo>
                      <a:lnTo>
                        <a:pt x="555924" y="471906"/>
                      </a:lnTo>
                      <a:lnTo>
                        <a:pt x="554416" y="475594"/>
                      </a:lnTo>
                      <a:lnTo>
                        <a:pt x="552907" y="479115"/>
                      </a:lnTo>
                      <a:lnTo>
                        <a:pt x="551230" y="482635"/>
                      </a:lnTo>
                      <a:lnTo>
                        <a:pt x="549463" y="486232"/>
                      </a:lnTo>
                      <a:lnTo>
                        <a:pt x="547618" y="489585"/>
                      </a:lnTo>
                      <a:lnTo>
                        <a:pt x="465856" y="442401"/>
                      </a:lnTo>
                      <a:lnTo>
                        <a:pt x="466694" y="440893"/>
                      </a:lnTo>
                      <a:lnTo>
                        <a:pt x="467365" y="439293"/>
                      </a:lnTo>
                      <a:lnTo>
                        <a:pt x="468035" y="437616"/>
                      </a:lnTo>
                      <a:lnTo>
                        <a:pt x="468614" y="436031"/>
                      </a:lnTo>
                      <a:lnTo>
                        <a:pt x="469117" y="434263"/>
                      </a:lnTo>
                      <a:lnTo>
                        <a:pt x="469620" y="432587"/>
                      </a:lnTo>
                      <a:lnTo>
                        <a:pt x="470123" y="430834"/>
                      </a:lnTo>
                      <a:lnTo>
                        <a:pt x="470458" y="429066"/>
                      </a:lnTo>
                      <a:lnTo>
                        <a:pt x="470458" y="429066"/>
                      </a:lnTo>
                      <a:close/>
                      <a:moveTo>
                        <a:pt x="603046" y="429066"/>
                      </a:moveTo>
                      <a:lnTo>
                        <a:pt x="736305" y="429066"/>
                      </a:lnTo>
                      <a:lnTo>
                        <a:pt x="736137" y="434019"/>
                      </a:lnTo>
                      <a:lnTo>
                        <a:pt x="735893" y="438957"/>
                      </a:lnTo>
                      <a:lnTo>
                        <a:pt x="735558" y="443910"/>
                      </a:lnTo>
                      <a:lnTo>
                        <a:pt x="735055" y="448772"/>
                      </a:lnTo>
                      <a:lnTo>
                        <a:pt x="734628" y="453633"/>
                      </a:lnTo>
                      <a:lnTo>
                        <a:pt x="734049" y="458495"/>
                      </a:lnTo>
                      <a:lnTo>
                        <a:pt x="733455" y="463265"/>
                      </a:lnTo>
                      <a:lnTo>
                        <a:pt x="732708" y="468127"/>
                      </a:lnTo>
                      <a:lnTo>
                        <a:pt x="731946" y="472912"/>
                      </a:lnTo>
                      <a:lnTo>
                        <a:pt x="731017" y="477606"/>
                      </a:lnTo>
                      <a:lnTo>
                        <a:pt x="730178" y="482376"/>
                      </a:lnTo>
                      <a:lnTo>
                        <a:pt x="729096" y="487070"/>
                      </a:lnTo>
                      <a:lnTo>
                        <a:pt x="728091" y="491764"/>
                      </a:lnTo>
                      <a:lnTo>
                        <a:pt x="726993" y="496382"/>
                      </a:lnTo>
                      <a:lnTo>
                        <a:pt x="725744" y="500984"/>
                      </a:lnTo>
                      <a:lnTo>
                        <a:pt x="724479" y="505602"/>
                      </a:lnTo>
                      <a:lnTo>
                        <a:pt x="723138" y="510204"/>
                      </a:lnTo>
                      <a:lnTo>
                        <a:pt x="721796" y="514731"/>
                      </a:lnTo>
                      <a:lnTo>
                        <a:pt x="720211" y="519181"/>
                      </a:lnTo>
                      <a:lnTo>
                        <a:pt x="718703" y="523707"/>
                      </a:lnTo>
                      <a:lnTo>
                        <a:pt x="717103" y="528142"/>
                      </a:lnTo>
                      <a:lnTo>
                        <a:pt x="715426" y="532592"/>
                      </a:lnTo>
                      <a:lnTo>
                        <a:pt x="713750" y="537027"/>
                      </a:lnTo>
                      <a:lnTo>
                        <a:pt x="711906" y="541309"/>
                      </a:lnTo>
                      <a:lnTo>
                        <a:pt x="710062" y="545668"/>
                      </a:lnTo>
                      <a:lnTo>
                        <a:pt x="708126" y="549935"/>
                      </a:lnTo>
                      <a:lnTo>
                        <a:pt x="706114" y="554126"/>
                      </a:lnTo>
                      <a:lnTo>
                        <a:pt x="704103" y="558408"/>
                      </a:lnTo>
                      <a:lnTo>
                        <a:pt x="702015" y="562676"/>
                      </a:lnTo>
                      <a:lnTo>
                        <a:pt x="699912" y="566790"/>
                      </a:lnTo>
                      <a:lnTo>
                        <a:pt x="697641" y="570814"/>
                      </a:lnTo>
                      <a:lnTo>
                        <a:pt x="695386" y="575005"/>
                      </a:lnTo>
                      <a:lnTo>
                        <a:pt x="579988" y="508528"/>
                      </a:lnTo>
                      <a:lnTo>
                        <a:pt x="582427" y="504093"/>
                      </a:lnTo>
                      <a:lnTo>
                        <a:pt x="584774" y="499475"/>
                      </a:lnTo>
                      <a:lnTo>
                        <a:pt x="586861" y="494873"/>
                      </a:lnTo>
                      <a:lnTo>
                        <a:pt x="588965" y="490179"/>
                      </a:lnTo>
                      <a:lnTo>
                        <a:pt x="589970" y="487741"/>
                      </a:lnTo>
                      <a:lnTo>
                        <a:pt x="590885" y="485317"/>
                      </a:lnTo>
                      <a:lnTo>
                        <a:pt x="591814" y="482970"/>
                      </a:lnTo>
                      <a:lnTo>
                        <a:pt x="592729" y="480532"/>
                      </a:lnTo>
                      <a:lnTo>
                        <a:pt x="593567" y="478109"/>
                      </a:lnTo>
                      <a:lnTo>
                        <a:pt x="594421" y="475594"/>
                      </a:lnTo>
                      <a:lnTo>
                        <a:pt x="595167" y="473156"/>
                      </a:lnTo>
                      <a:lnTo>
                        <a:pt x="595929" y="470641"/>
                      </a:lnTo>
                      <a:lnTo>
                        <a:pt x="596600" y="468127"/>
                      </a:lnTo>
                      <a:lnTo>
                        <a:pt x="597347" y="465612"/>
                      </a:lnTo>
                      <a:lnTo>
                        <a:pt x="597941" y="463097"/>
                      </a:lnTo>
                      <a:lnTo>
                        <a:pt x="598611" y="460583"/>
                      </a:lnTo>
                      <a:lnTo>
                        <a:pt x="599114" y="457992"/>
                      </a:lnTo>
                      <a:lnTo>
                        <a:pt x="599694" y="455477"/>
                      </a:lnTo>
                      <a:lnTo>
                        <a:pt x="600196" y="452871"/>
                      </a:lnTo>
                      <a:lnTo>
                        <a:pt x="600623" y="450189"/>
                      </a:lnTo>
                      <a:lnTo>
                        <a:pt x="601035" y="447675"/>
                      </a:lnTo>
                      <a:lnTo>
                        <a:pt x="601461" y="444992"/>
                      </a:lnTo>
                      <a:lnTo>
                        <a:pt x="601797" y="442401"/>
                      </a:lnTo>
                      <a:lnTo>
                        <a:pt x="602132" y="439795"/>
                      </a:lnTo>
                      <a:lnTo>
                        <a:pt x="602467" y="437113"/>
                      </a:lnTo>
                      <a:lnTo>
                        <a:pt x="602711" y="434431"/>
                      </a:lnTo>
                      <a:lnTo>
                        <a:pt x="602879" y="431749"/>
                      </a:lnTo>
                      <a:lnTo>
                        <a:pt x="603046" y="429066"/>
                      </a:lnTo>
                      <a:lnTo>
                        <a:pt x="603046" y="429066"/>
                      </a:lnTo>
                      <a:close/>
                      <a:moveTo>
                        <a:pt x="773871" y="429066"/>
                      </a:moveTo>
                      <a:lnTo>
                        <a:pt x="838200" y="429066"/>
                      </a:lnTo>
                      <a:lnTo>
                        <a:pt x="837940" y="435772"/>
                      </a:lnTo>
                      <a:lnTo>
                        <a:pt x="837697" y="442478"/>
                      </a:lnTo>
                      <a:lnTo>
                        <a:pt x="837194" y="449107"/>
                      </a:lnTo>
                      <a:lnTo>
                        <a:pt x="836691" y="455721"/>
                      </a:lnTo>
                      <a:lnTo>
                        <a:pt x="836096" y="462259"/>
                      </a:lnTo>
                      <a:lnTo>
                        <a:pt x="835350" y="468797"/>
                      </a:lnTo>
                      <a:lnTo>
                        <a:pt x="834511" y="475259"/>
                      </a:lnTo>
                      <a:lnTo>
                        <a:pt x="833673" y="481873"/>
                      </a:lnTo>
                      <a:lnTo>
                        <a:pt x="832576" y="488335"/>
                      </a:lnTo>
                      <a:lnTo>
                        <a:pt x="831494" y="494705"/>
                      </a:lnTo>
                      <a:lnTo>
                        <a:pt x="830229" y="501076"/>
                      </a:lnTo>
                      <a:lnTo>
                        <a:pt x="828979" y="507354"/>
                      </a:lnTo>
                      <a:lnTo>
                        <a:pt x="827547" y="513725"/>
                      </a:lnTo>
                      <a:lnTo>
                        <a:pt x="826038" y="520019"/>
                      </a:lnTo>
                      <a:lnTo>
                        <a:pt x="824453" y="526313"/>
                      </a:lnTo>
                      <a:lnTo>
                        <a:pt x="822761" y="532500"/>
                      </a:lnTo>
                      <a:lnTo>
                        <a:pt x="821009" y="538627"/>
                      </a:lnTo>
                      <a:lnTo>
                        <a:pt x="819073" y="544738"/>
                      </a:lnTo>
                      <a:lnTo>
                        <a:pt x="817153" y="550865"/>
                      </a:lnTo>
                      <a:lnTo>
                        <a:pt x="815141" y="556900"/>
                      </a:lnTo>
                      <a:lnTo>
                        <a:pt x="812962" y="562935"/>
                      </a:lnTo>
                      <a:lnTo>
                        <a:pt x="810691" y="568878"/>
                      </a:lnTo>
                      <a:lnTo>
                        <a:pt x="808344" y="574837"/>
                      </a:lnTo>
                      <a:lnTo>
                        <a:pt x="805997" y="580704"/>
                      </a:lnTo>
                      <a:lnTo>
                        <a:pt x="803483" y="586480"/>
                      </a:lnTo>
                      <a:lnTo>
                        <a:pt x="800968" y="592272"/>
                      </a:lnTo>
                      <a:lnTo>
                        <a:pt x="798286" y="597971"/>
                      </a:lnTo>
                      <a:lnTo>
                        <a:pt x="795512" y="603671"/>
                      </a:lnTo>
                      <a:lnTo>
                        <a:pt x="792662" y="609371"/>
                      </a:lnTo>
                      <a:lnTo>
                        <a:pt x="789721" y="614903"/>
                      </a:lnTo>
                      <a:lnTo>
                        <a:pt x="786795" y="620511"/>
                      </a:lnTo>
                      <a:lnTo>
                        <a:pt x="783686" y="625967"/>
                      </a:lnTo>
                      <a:lnTo>
                        <a:pt x="727923" y="593780"/>
                      </a:lnTo>
                      <a:lnTo>
                        <a:pt x="730438" y="589178"/>
                      </a:lnTo>
                      <a:lnTo>
                        <a:pt x="732952" y="584560"/>
                      </a:lnTo>
                      <a:lnTo>
                        <a:pt x="735391" y="579790"/>
                      </a:lnTo>
                      <a:lnTo>
                        <a:pt x="737737" y="575081"/>
                      </a:lnTo>
                      <a:lnTo>
                        <a:pt x="740084" y="570387"/>
                      </a:lnTo>
                      <a:lnTo>
                        <a:pt x="742340" y="565525"/>
                      </a:lnTo>
                      <a:lnTo>
                        <a:pt x="744443" y="560664"/>
                      </a:lnTo>
                      <a:lnTo>
                        <a:pt x="746531" y="555818"/>
                      </a:lnTo>
                      <a:lnTo>
                        <a:pt x="748558" y="550941"/>
                      </a:lnTo>
                      <a:lnTo>
                        <a:pt x="750570" y="546003"/>
                      </a:lnTo>
                      <a:lnTo>
                        <a:pt x="752414" y="540974"/>
                      </a:lnTo>
                      <a:lnTo>
                        <a:pt x="754166" y="535945"/>
                      </a:lnTo>
                      <a:lnTo>
                        <a:pt x="755934" y="530824"/>
                      </a:lnTo>
                      <a:lnTo>
                        <a:pt x="757519" y="525810"/>
                      </a:lnTo>
                      <a:lnTo>
                        <a:pt x="759195" y="520598"/>
                      </a:lnTo>
                      <a:lnTo>
                        <a:pt x="760628" y="515493"/>
                      </a:lnTo>
                      <a:lnTo>
                        <a:pt x="762061" y="510296"/>
                      </a:lnTo>
                      <a:lnTo>
                        <a:pt x="763402" y="505099"/>
                      </a:lnTo>
                      <a:lnTo>
                        <a:pt x="764651" y="499811"/>
                      </a:lnTo>
                      <a:lnTo>
                        <a:pt x="765825" y="494538"/>
                      </a:lnTo>
                      <a:lnTo>
                        <a:pt x="766998" y="489249"/>
                      </a:lnTo>
                      <a:lnTo>
                        <a:pt x="768004" y="483976"/>
                      </a:lnTo>
                      <a:lnTo>
                        <a:pt x="769010" y="478520"/>
                      </a:lnTo>
                      <a:lnTo>
                        <a:pt x="769848" y="473156"/>
                      </a:lnTo>
                      <a:lnTo>
                        <a:pt x="770686" y="467715"/>
                      </a:lnTo>
                      <a:lnTo>
                        <a:pt x="771357" y="462259"/>
                      </a:lnTo>
                      <a:lnTo>
                        <a:pt x="771951" y="456819"/>
                      </a:lnTo>
                      <a:lnTo>
                        <a:pt x="772530" y="451286"/>
                      </a:lnTo>
                      <a:lnTo>
                        <a:pt x="772957" y="445754"/>
                      </a:lnTo>
                      <a:lnTo>
                        <a:pt x="773369" y="440314"/>
                      </a:lnTo>
                      <a:lnTo>
                        <a:pt x="773628" y="434690"/>
                      </a:lnTo>
                      <a:lnTo>
                        <a:pt x="773871" y="429066"/>
                      </a:lnTo>
                      <a:lnTo>
                        <a:pt x="773871" y="429066"/>
                      </a:lnTo>
                      <a:close/>
                      <a:moveTo>
                        <a:pt x="379719" y="452795"/>
                      </a:moveTo>
                      <a:lnTo>
                        <a:pt x="380817" y="453969"/>
                      </a:lnTo>
                      <a:lnTo>
                        <a:pt x="381990" y="455218"/>
                      </a:lnTo>
                      <a:lnTo>
                        <a:pt x="383164" y="456407"/>
                      </a:lnTo>
                      <a:lnTo>
                        <a:pt x="384429" y="457565"/>
                      </a:lnTo>
                      <a:lnTo>
                        <a:pt x="385602" y="458663"/>
                      </a:lnTo>
                      <a:lnTo>
                        <a:pt x="386852" y="459668"/>
                      </a:lnTo>
                      <a:lnTo>
                        <a:pt x="388193" y="460750"/>
                      </a:lnTo>
                      <a:lnTo>
                        <a:pt x="389625" y="461680"/>
                      </a:lnTo>
                      <a:lnTo>
                        <a:pt x="342244" y="543565"/>
                      </a:lnTo>
                      <a:lnTo>
                        <a:pt x="338891" y="541553"/>
                      </a:lnTo>
                      <a:lnTo>
                        <a:pt x="335615" y="539297"/>
                      </a:lnTo>
                      <a:lnTo>
                        <a:pt x="332430" y="537027"/>
                      </a:lnTo>
                      <a:lnTo>
                        <a:pt x="329244" y="534603"/>
                      </a:lnTo>
                      <a:lnTo>
                        <a:pt x="326227" y="532165"/>
                      </a:lnTo>
                      <a:lnTo>
                        <a:pt x="323209" y="529651"/>
                      </a:lnTo>
                      <a:lnTo>
                        <a:pt x="320268" y="527060"/>
                      </a:lnTo>
                      <a:lnTo>
                        <a:pt x="317418" y="524377"/>
                      </a:lnTo>
                      <a:lnTo>
                        <a:pt x="314645" y="521604"/>
                      </a:lnTo>
                      <a:lnTo>
                        <a:pt x="311886" y="518754"/>
                      </a:lnTo>
                      <a:lnTo>
                        <a:pt x="309280" y="515828"/>
                      </a:lnTo>
                      <a:lnTo>
                        <a:pt x="306765" y="512886"/>
                      </a:lnTo>
                      <a:lnTo>
                        <a:pt x="304251" y="509869"/>
                      </a:lnTo>
                      <a:lnTo>
                        <a:pt x="301812" y="506775"/>
                      </a:lnTo>
                      <a:lnTo>
                        <a:pt x="299557" y="503590"/>
                      </a:lnTo>
                      <a:lnTo>
                        <a:pt x="297286" y="500313"/>
                      </a:lnTo>
                      <a:lnTo>
                        <a:pt x="379719" y="452795"/>
                      </a:lnTo>
                      <a:lnTo>
                        <a:pt x="379719" y="452795"/>
                      </a:lnTo>
                      <a:close/>
                      <a:moveTo>
                        <a:pt x="458891" y="452795"/>
                      </a:moveTo>
                      <a:lnTo>
                        <a:pt x="541324" y="500313"/>
                      </a:lnTo>
                      <a:lnTo>
                        <a:pt x="539069" y="503590"/>
                      </a:lnTo>
                      <a:lnTo>
                        <a:pt x="536798" y="506775"/>
                      </a:lnTo>
                      <a:lnTo>
                        <a:pt x="534375" y="509869"/>
                      </a:lnTo>
                      <a:lnTo>
                        <a:pt x="531845" y="512810"/>
                      </a:lnTo>
                      <a:lnTo>
                        <a:pt x="529330" y="515828"/>
                      </a:lnTo>
                      <a:lnTo>
                        <a:pt x="526648" y="518754"/>
                      </a:lnTo>
                      <a:lnTo>
                        <a:pt x="523966" y="521604"/>
                      </a:lnTo>
                      <a:lnTo>
                        <a:pt x="521116" y="524377"/>
                      </a:lnTo>
                      <a:lnTo>
                        <a:pt x="518266" y="527060"/>
                      </a:lnTo>
                      <a:lnTo>
                        <a:pt x="515325" y="529651"/>
                      </a:lnTo>
                      <a:lnTo>
                        <a:pt x="512399" y="532165"/>
                      </a:lnTo>
                      <a:lnTo>
                        <a:pt x="509290" y="534603"/>
                      </a:lnTo>
                      <a:lnTo>
                        <a:pt x="506105" y="537027"/>
                      </a:lnTo>
                      <a:lnTo>
                        <a:pt x="502920" y="539297"/>
                      </a:lnTo>
                      <a:lnTo>
                        <a:pt x="499643" y="541553"/>
                      </a:lnTo>
                      <a:lnTo>
                        <a:pt x="496382" y="543565"/>
                      </a:lnTo>
                      <a:lnTo>
                        <a:pt x="449000" y="461680"/>
                      </a:lnTo>
                      <a:lnTo>
                        <a:pt x="450342" y="460750"/>
                      </a:lnTo>
                      <a:lnTo>
                        <a:pt x="451683" y="459668"/>
                      </a:lnTo>
                      <a:lnTo>
                        <a:pt x="452932" y="458663"/>
                      </a:lnTo>
                      <a:lnTo>
                        <a:pt x="454197" y="457489"/>
                      </a:lnTo>
                      <a:lnTo>
                        <a:pt x="455371" y="456407"/>
                      </a:lnTo>
                      <a:lnTo>
                        <a:pt x="456620" y="455218"/>
                      </a:lnTo>
                      <a:lnTo>
                        <a:pt x="457718" y="453969"/>
                      </a:lnTo>
                      <a:lnTo>
                        <a:pt x="458891" y="452795"/>
                      </a:lnTo>
                      <a:lnTo>
                        <a:pt x="458891" y="452795"/>
                      </a:lnTo>
                      <a:close/>
                      <a:moveTo>
                        <a:pt x="400613" y="467715"/>
                      </a:moveTo>
                      <a:lnTo>
                        <a:pt x="402031" y="468218"/>
                      </a:lnTo>
                      <a:lnTo>
                        <a:pt x="403539" y="468721"/>
                      </a:lnTo>
                      <a:lnTo>
                        <a:pt x="405048" y="469224"/>
                      </a:lnTo>
                      <a:lnTo>
                        <a:pt x="406557" y="469651"/>
                      </a:lnTo>
                      <a:lnTo>
                        <a:pt x="408157" y="469971"/>
                      </a:lnTo>
                      <a:lnTo>
                        <a:pt x="409742" y="470306"/>
                      </a:lnTo>
                      <a:lnTo>
                        <a:pt x="411419" y="470565"/>
                      </a:lnTo>
                      <a:lnTo>
                        <a:pt x="412943" y="470733"/>
                      </a:lnTo>
                      <a:lnTo>
                        <a:pt x="412943" y="565449"/>
                      </a:lnTo>
                      <a:lnTo>
                        <a:pt x="408995" y="565282"/>
                      </a:lnTo>
                      <a:lnTo>
                        <a:pt x="404972" y="564855"/>
                      </a:lnTo>
                      <a:lnTo>
                        <a:pt x="401025" y="564520"/>
                      </a:lnTo>
                      <a:lnTo>
                        <a:pt x="397093" y="563941"/>
                      </a:lnTo>
                      <a:lnTo>
                        <a:pt x="393222" y="563346"/>
                      </a:lnTo>
                      <a:lnTo>
                        <a:pt x="389366" y="562599"/>
                      </a:lnTo>
                      <a:lnTo>
                        <a:pt x="385511" y="561670"/>
                      </a:lnTo>
                      <a:lnTo>
                        <a:pt x="381822" y="560755"/>
                      </a:lnTo>
                      <a:lnTo>
                        <a:pt x="378134" y="559658"/>
                      </a:lnTo>
                      <a:lnTo>
                        <a:pt x="374446" y="558576"/>
                      </a:lnTo>
                      <a:lnTo>
                        <a:pt x="370758" y="557311"/>
                      </a:lnTo>
                      <a:lnTo>
                        <a:pt x="367146" y="555970"/>
                      </a:lnTo>
                      <a:lnTo>
                        <a:pt x="363626" y="554629"/>
                      </a:lnTo>
                      <a:lnTo>
                        <a:pt x="360105" y="553120"/>
                      </a:lnTo>
                      <a:lnTo>
                        <a:pt x="356585" y="551535"/>
                      </a:lnTo>
                      <a:lnTo>
                        <a:pt x="353232" y="549859"/>
                      </a:lnTo>
                      <a:lnTo>
                        <a:pt x="400613" y="467715"/>
                      </a:lnTo>
                      <a:lnTo>
                        <a:pt x="400613" y="467715"/>
                      </a:lnTo>
                      <a:close/>
                      <a:moveTo>
                        <a:pt x="438012" y="467715"/>
                      </a:moveTo>
                      <a:lnTo>
                        <a:pt x="485394" y="549859"/>
                      </a:lnTo>
                      <a:lnTo>
                        <a:pt x="481949" y="551535"/>
                      </a:lnTo>
                      <a:lnTo>
                        <a:pt x="478520" y="553044"/>
                      </a:lnTo>
                      <a:lnTo>
                        <a:pt x="475000" y="554629"/>
                      </a:lnTo>
                      <a:lnTo>
                        <a:pt x="471464" y="555970"/>
                      </a:lnTo>
                      <a:lnTo>
                        <a:pt x="467776" y="557311"/>
                      </a:lnTo>
                      <a:lnTo>
                        <a:pt x="464179" y="558576"/>
                      </a:lnTo>
                      <a:lnTo>
                        <a:pt x="460400" y="559658"/>
                      </a:lnTo>
                      <a:lnTo>
                        <a:pt x="456712" y="560755"/>
                      </a:lnTo>
                      <a:lnTo>
                        <a:pt x="452932" y="561670"/>
                      </a:lnTo>
                      <a:lnTo>
                        <a:pt x="449168" y="562508"/>
                      </a:lnTo>
                      <a:lnTo>
                        <a:pt x="445312" y="563346"/>
                      </a:lnTo>
                      <a:lnTo>
                        <a:pt x="441441" y="563941"/>
                      </a:lnTo>
                      <a:lnTo>
                        <a:pt x="437509" y="564520"/>
                      </a:lnTo>
                      <a:lnTo>
                        <a:pt x="433562" y="564855"/>
                      </a:lnTo>
                      <a:lnTo>
                        <a:pt x="429630" y="565282"/>
                      </a:lnTo>
                      <a:lnTo>
                        <a:pt x="425592" y="565449"/>
                      </a:lnTo>
                      <a:lnTo>
                        <a:pt x="425592" y="470733"/>
                      </a:lnTo>
                      <a:lnTo>
                        <a:pt x="427192" y="470565"/>
                      </a:lnTo>
                      <a:lnTo>
                        <a:pt x="428792" y="470306"/>
                      </a:lnTo>
                      <a:lnTo>
                        <a:pt x="430377" y="469971"/>
                      </a:lnTo>
                      <a:lnTo>
                        <a:pt x="431977" y="469651"/>
                      </a:lnTo>
                      <a:lnTo>
                        <a:pt x="433395" y="469224"/>
                      </a:lnTo>
                      <a:lnTo>
                        <a:pt x="434995" y="468721"/>
                      </a:lnTo>
                      <a:lnTo>
                        <a:pt x="436504" y="468218"/>
                      </a:lnTo>
                      <a:lnTo>
                        <a:pt x="438012" y="467715"/>
                      </a:lnTo>
                      <a:lnTo>
                        <a:pt x="438012" y="467715"/>
                      </a:lnTo>
                      <a:close/>
                      <a:moveTo>
                        <a:pt x="264581" y="519424"/>
                      </a:moveTo>
                      <a:lnTo>
                        <a:pt x="267522" y="523707"/>
                      </a:lnTo>
                      <a:lnTo>
                        <a:pt x="270540" y="527974"/>
                      </a:lnTo>
                      <a:lnTo>
                        <a:pt x="273634" y="531997"/>
                      </a:lnTo>
                      <a:lnTo>
                        <a:pt x="276834" y="536112"/>
                      </a:lnTo>
                      <a:lnTo>
                        <a:pt x="280187" y="540059"/>
                      </a:lnTo>
                      <a:lnTo>
                        <a:pt x="283616" y="543824"/>
                      </a:lnTo>
                      <a:lnTo>
                        <a:pt x="287136" y="547588"/>
                      </a:lnTo>
                      <a:lnTo>
                        <a:pt x="290748" y="551200"/>
                      </a:lnTo>
                      <a:lnTo>
                        <a:pt x="294528" y="554720"/>
                      </a:lnTo>
                      <a:lnTo>
                        <a:pt x="298383" y="558149"/>
                      </a:lnTo>
                      <a:lnTo>
                        <a:pt x="302315" y="561594"/>
                      </a:lnTo>
                      <a:lnTo>
                        <a:pt x="306354" y="564779"/>
                      </a:lnTo>
                      <a:lnTo>
                        <a:pt x="308366" y="566287"/>
                      </a:lnTo>
                      <a:lnTo>
                        <a:pt x="310454" y="567796"/>
                      </a:lnTo>
                      <a:lnTo>
                        <a:pt x="312557" y="569381"/>
                      </a:lnTo>
                      <a:lnTo>
                        <a:pt x="314645" y="570890"/>
                      </a:lnTo>
                      <a:lnTo>
                        <a:pt x="316824" y="572231"/>
                      </a:lnTo>
                      <a:lnTo>
                        <a:pt x="318927" y="573755"/>
                      </a:lnTo>
                      <a:lnTo>
                        <a:pt x="321106" y="575172"/>
                      </a:lnTo>
                      <a:lnTo>
                        <a:pt x="323286" y="576513"/>
                      </a:lnTo>
                      <a:lnTo>
                        <a:pt x="256778" y="691423"/>
                      </a:lnTo>
                      <a:lnTo>
                        <a:pt x="252679" y="689076"/>
                      </a:lnTo>
                      <a:lnTo>
                        <a:pt x="248732" y="686485"/>
                      </a:lnTo>
                      <a:lnTo>
                        <a:pt x="244708" y="683971"/>
                      </a:lnTo>
                      <a:lnTo>
                        <a:pt x="240685" y="681197"/>
                      </a:lnTo>
                      <a:lnTo>
                        <a:pt x="236829" y="678530"/>
                      </a:lnTo>
                      <a:lnTo>
                        <a:pt x="232973" y="675756"/>
                      </a:lnTo>
                      <a:lnTo>
                        <a:pt x="229118" y="672906"/>
                      </a:lnTo>
                      <a:lnTo>
                        <a:pt x="225338" y="670057"/>
                      </a:lnTo>
                      <a:lnTo>
                        <a:pt x="221650" y="667115"/>
                      </a:lnTo>
                      <a:lnTo>
                        <a:pt x="217962" y="664113"/>
                      </a:lnTo>
                      <a:lnTo>
                        <a:pt x="214274" y="661096"/>
                      </a:lnTo>
                      <a:lnTo>
                        <a:pt x="210662" y="657987"/>
                      </a:lnTo>
                      <a:lnTo>
                        <a:pt x="207142" y="654878"/>
                      </a:lnTo>
                      <a:lnTo>
                        <a:pt x="203621" y="651616"/>
                      </a:lnTo>
                      <a:lnTo>
                        <a:pt x="200177" y="648340"/>
                      </a:lnTo>
                      <a:lnTo>
                        <a:pt x="196733" y="645078"/>
                      </a:lnTo>
                      <a:lnTo>
                        <a:pt x="193380" y="641802"/>
                      </a:lnTo>
                      <a:lnTo>
                        <a:pt x="190119" y="638296"/>
                      </a:lnTo>
                      <a:lnTo>
                        <a:pt x="186766" y="634852"/>
                      </a:lnTo>
                      <a:lnTo>
                        <a:pt x="183657" y="631408"/>
                      </a:lnTo>
                      <a:lnTo>
                        <a:pt x="180472" y="627888"/>
                      </a:lnTo>
                      <a:lnTo>
                        <a:pt x="177363" y="624199"/>
                      </a:lnTo>
                      <a:lnTo>
                        <a:pt x="174345" y="620679"/>
                      </a:lnTo>
                      <a:lnTo>
                        <a:pt x="171328" y="616991"/>
                      </a:lnTo>
                      <a:lnTo>
                        <a:pt x="168402" y="613227"/>
                      </a:lnTo>
                      <a:lnTo>
                        <a:pt x="165536" y="609371"/>
                      </a:lnTo>
                      <a:lnTo>
                        <a:pt x="162687" y="605591"/>
                      </a:lnTo>
                      <a:lnTo>
                        <a:pt x="159837" y="601751"/>
                      </a:lnTo>
                      <a:lnTo>
                        <a:pt x="157154" y="597880"/>
                      </a:lnTo>
                      <a:lnTo>
                        <a:pt x="154472" y="593948"/>
                      </a:lnTo>
                      <a:lnTo>
                        <a:pt x="151958" y="589925"/>
                      </a:lnTo>
                      <a:lnTo>
                        <a:pt x="149443" y="585978"/>
                      </a:lnTo>
                      <a:lnTo>
                        <a:pt x="264581" y="519424"/>
                      </a:lnTo>
                      <a:lnTo>
                        <a:pt x="264581" y="519424"/>
                      </a:lnTo>
                      <a:close/>
                      <a:moveTo>
                        <a:pt x="573526" y="519424"/>
                      </a:moveTo>
                      <a:lnTo>
                        <a:pt x="688848" y="585978"/>
                      </a:lnTo>
                      <a:lnTo>
                        <a:pt x="686241" y="589925"/>
                      </a:lnTo>
                      <a:lnTo>
                        <a:pt x="683635" y="593948"/>
                      </a:lnTo>
                      <a:lnTo>
                        <a:pt x="680953" y="597880"/>
                      </a:lnTo>
                      <a:lnTo>
                        <a:pt x="678271" y="601751"/>
                      </a:lnTo>
                      <a:lnTo>
                        <a:pt x="675421" y="605591"/>
                      </a:lnTo>
                      <a:lnTo>
                        <a:pt x="672663" y="609371"/>
                      </a:lnTo>
                      <a:lnTo>
                        <a:pt x="669721" y="613227"/>
                      </a:lnTo>
                      <a:lnTo>
                        <a:pt x="666871" y="616991"/>
                      </a:lnTo>
                      <a:lnTo>
                        <a:pt x="663854" y="620679"/>
                      </a:lnTo>
                      <a:lnTo>
                        <a:pt x="660745" y="624199"/>
                      </a:lnTo>
                      <a:lnTo>
                        <a:pt x="657651" y="627888"/>
                      </a:lnTo>
                      <a:lnTo>
                        <a:pt x="654451" y="631408"/>
                      </a:lnTo>
                      <a:lnTo>
                        <a:pt x="651266" y="634852"/>
                      </a:lnTo>
                      <a:lnTo>
                        <a:pt x="648004" y="638296"/>
                      </a:lnTo>
                      <a:lnTo>
                        <a:pt x="644728" y="641802"/>
                      </a:lnTo>
                      <a:lnTo>
                        <a:pt x="641375" y="645078"/>
                      </a:lnTo>
                      <a:lnTo>
                        <a:pt x="638022" y="648340"/>
                      </a:lnTo>
                      <a:lnTo>
                        <a:pt x="634502" y="651616"/>
                      </a:lnTo>
                      <a:lnTo>
                        <a:pt x="630981" y="654878"/>
                      </a:lnTo>
                      <a:lnTo>
                        <a:pt x="627461" y="657987"/>
                      </a:lnTo>
                      <a:lnTo>
                        <a:pt x="623925" y="661096"/>
                      </a:lnTo>
                      <a:lnTo>
                        <a:pt x="620237" y="664113"/>
                      </a:lnTo>
                      <a:lnTo>
                        <a:pt x="616473" y="667115"/>
                      </a:lnTo>
                      <a:lnTo>
                        <a:pt x="612785" y="670057"/>
                      </a:lnTo>
                      <a:lnTo>
                        <a:pt x="609081" y="672906"/>
                      </a:lnTo>
                      <a:lnTo>
                        <a:pt x="605226" y="675756"/>
                      </a:lnTo>
                      <a:lnTo>
                        <a:pt x="601370" y="678530"/>
                      </a:lnTo>
                      <a:lnTo>
                        <a:pt x="597438" y="681197"/>
                      </a:lnTo>
                      <a:lnTo>
                        <a:pt x="593491" y="683971"/>
                      </a:lnTo>
                      <a:lnTo>
                        <a:pt x="589468" y="686485"/>
                      </a:lnTo>
                      <a:lnTo>
                        <a:pt x="585444" y="689076"/>
                      </a:lnTo>
                      <a:lnTo>
                        <a:pt x="581329" y="691423"/>
                      </a:lnTo>
                      <a:lnTo>
                        <a:pt x="514822" y="576513"/>
                      </a:lnTo>
                      <a:lnTo>
                        <a:pt x="517093" y="575172"/>
                      </a:lnTo>
                      <a:lnTo>
                        <a:pt x="519272" y="573755"/>
                      </a:lnTo>
                      <a:lnTo>
                        <a:pt x="521375" y="572231"/>
                      </a:lnTo>
                      <a:lnTo>
                        <a:pt x="523554" y="570890"/>
                      </a:lnTo>
                      <a:lnTo>
                        <a:pt x="525642" y="569381"/>
                      </a:lnTo>
                      <a:lnTo>
                        <a:pt x="527746" y="567796"/>
                      </a:lnTo>
                      <a:lnTo>
                        <a:pt x="529833" y="566287"/>
                      </a:lnTo>
                      <a:lnTo>
                        <a:pt x="531845" y="564779"/>
                      </a:lnTo>
                      <a:lnTo>
                        <a:pt x="533948" y="563178"/>
                      </a:lnTo>
                      <a:lnTo>
                        <a:pt x="535884" y="561594"/>
                      </a:lnTo>
                      <a:lnTo>
                        <a:pt x="539816" y="558149"/>
                      </a:lnTo>
                      <a:lnTo>
                        <a:pt x="543671" y="554720"/>
                      </a:lnTo>
                      <a:lnTo>
                        <a:pt x="547451" y="551200"/>
                      </a:lnTo>
                      <a:lnTo>
                        <a:pt x="551063" y="547588"/>
                      </a:lnTo>
                      <a:lnTo>
                        <a:pt x="554583" y="543824"/>
                      </a:lnTo>
                      <a:lnTo>
                        <a:pt x="558012" y="540059"/>
                      </a:lnTo>
                      <a:lnTo>
                        <a:pt x="561365" y="536112"/>
                      </a:lnTo>
                      <a:lnTo>
                        <a:pt x="564565" y="531997"/>
                      </a:lnTo>
                      <a:lnTo>
                        <a:pt x="567659" y="527974"/>
                      </a:lnTo>
                      <a:lnTo>
                        <a:pt x="570677" y="523707"/>
                      </a:lnTo>
                      <a:lnTo>
                        <a:pt x="573526" y="519424"/>
                      </a:lnTo>
                      <a:lnTo>
                        <a:pt x="573526" y="519424"/>
                      </a:lnTo>
                      <a:close/>
                      <a:moveTo>
                        <a:pt x="334274" y="582289"/>
                      </a:moveTo>
                      <a:lnTo>
                        <a:pt x="338800" y="584560"/>
                      </a:lnTo>
                      <a:lnTo>
                        <a:pt x="343326" y="586740"/>
                      </a:lnTo>
                      <a:lnTo>
                        <a:pt x="347944" y="588827"/>
                      </a:lnTo>
                      <a:lnTo>
                        <a:pt x="352562" y="590595"/>
                      </a:lnTo>
                      <a:lnTo>
                        <a:pt x="357332" y="592439"/>
                      </a:lnTo>
                      <a:lnTo>
                        <a:pt x="362117" y="594116"/>
                      </a:lnTo>
                      <a:lnTo>
                        <a:pt x="366979" y="595624"/>
                      </a:lnTo>
                      <a:lnTo>
                        <a:pt x="371932" y="596966"/>
                      </a:lnTo>
                      <a:lnTo>
                        <a:pt x="374355" y="597545"/>
                      </a:lnTo>
                      <a:lnTo>
                        <a:pt x="376869" y="598231"/>
                      </a:lnTo>
                      <a:lnTo>
                        <a:pt x="379384" y="598810"/>
                      </a:lnTo>
                      <a:lnTo>
                        <a:pt x="381914" y="599313"/>
                      </a:lnTo>
                      <a:lnTo>
                        <a:pt x="384429" y="599892"/>
                      </a:lnTo>
                      <a:lnTo>
                        <a:pt x="387019" y="600242"/>
                      </a:lnTo>
                      <a:lnTo>
                        <a:pt x="389534" y="600821"/>
                      </a:lnTo>
                      <a:lnTo>
                        <a:pt x="392049" y="601157"/>
                      </a:lnTo>
                      <a:lnTo>
                        <a:pt x="394655" y="601492"/>
                      </a:lnTo>
                      <a:lnTo>
                        <a:pt x="397261" y="601903"/>
                      </a:lnTo>
                      <a:lnTo>
                        <a:pt x="399851" y="602162"/>
                      </a:lnTo>
                      <a:lnTo>
                        <a:pt x="402457" y="602421"/>
                      </a:lnTo>
                      <a:lnTo>
                        <a:pt x="405048" y="602665"/>
                      </a:lnTo>
                      <a:lnTo>
                        <a:pt x="407654" y="602833"/>
                      </a:lnTo>
                      <a:lnTo>
                        <a:pt x="410337" y="603001"/>
                      </a:lnTo>
                      <a:lnTo>
                        <a:pt x="412943" y="603077"/>
                      </a:lnTo>
                      <a:lnTo>
                        <a:pt x="412943" y="736274"/>
                      </a:lnTo>
                      <a:lnTo>
                        <a:pt x="408066" y="736107"/>
                      </a:lnTo>
                      <a:lnTo>
                        <a:pt x="403204" y="735939"/>
                      </a:lnTo>
                      <a:lnTo>
                        <a:pt x="398266" y="735604"/>
                      </a:lnTo>
                      <a:lnTo>
                        <a:pt x="393481" y="735269"/>
                      </a:lnTo>
                      <a:lnTo>
                        <a:pt x="388528" y="734842"/>
                      </a:lnTo>
                      <a:lnTo>
                        <a:pt x="383834" y="734339"/>
                      </a:lnTo>
                      <a:lnTo>
                        <a:pt x="378973" y="733760"/>
                      </a:lnTo>
                      <a:lnTo>
                        <a:pt x="374279" y="733165"/>
                      </a:lnTo>
                      <a:lnTo>
                        <a:pt x="369493" y="732419"/>
                      </a:lnTo>
                      <a:lnTo>
                        <a:pt x="364799" y="731672"/>
                      </a:lnTo>
                      <a:lnTo>
                        <a:pt x="360105" y="730818"/>
                      </a:lnTo>
                      <a:lnTo>
                        <a:pt x="355412" y="729904"/>
                      </a:lnTo>
                      <a:lnTo>
                        <a:pt x="350718" y="728974"/>
                      </a:lnTo>
                      <a:lnTo>
                        <a:pt x="346100" y="727801"/>
                      </a:lnTo>
                      <a:lnTo>
                        <a:pt x="341482" y="726719"/>
                      </a:lnTo>
                      <a:lnTo>
                        <a:pt x="336956" y="725454"/>
                      </a:lnTo>
                      <a:lnTo>
                        <a:pt x="332430" y="724204"/>
                      </a:lnTo>
                      <a:lnTo>
                        <a:pt x="327903" y="722955"/>
                      </a:lnTo>
                      <a:lnTo>
                        <a:pt x="323453" y="721522"/>
                      </a:lnTo>
                      <a:lnTo>
                        <a:pt x="318927" y="720090"/>
                      </a:lnTo>
                      <a:lnTo>
                        <a:pt x="314477" y="718505"/>
                      </a:lnTo>
                      <a:lnTo>
                        <a:pt x="310042" y="716996"/>
                      </a:lnTo>
                      <a:lnTo>
                        <a:pt x="305683" y="715396"/>
                      </a:lnTo>
                      <a:lnTo>
                        <a:pt x="301310" y="713643"/>
                      </a:lnTo>
                      <a:lnTo>
                        <a:pt x="297042" y="711890"/>
                      </a:lnTo>
                      <a:lnTo>
                        <a:pt x="292760" y="710031"/>
                      </a:lnTo>
                      <a:lnTo>
                        <a:pt x="288477" y="708111"/>
                      </a:lnTo>
                      <a:lnTo>
                        <a:pt x="284286" y="706175"/>
                      </a:lnTo>
                      <a:lnTo>
                        <a:pt x="280095" y="704164"/>
                      </a:lnTo>
                      <a:lnTo>
                        <a:pt x="275996" y="702152"/>
                      </a:lnTo>
                      <a:lnTo>
                        <a:pt x="271790" y="699988"/>
                      </a:lnTo>
                      <a:lnTo>
                        <a:pt x="267766" y="697793"/>
                      </a:lnTo>
                      <a:lnTo>
                        <a:pt x="334274" y="582289"/>
                      </a:lnTo>
                      <a:lnTo>
                        <a:pt x="334274" y="582289"/>
                      </a:lnTo>
                      <a:close/>
                      <a:moveTo>
                        <a:pt x="504261" y="582289"/>
                      </a:moveTo>
                      <a:lnTo>
                        <a:pt x="570844" y="697793"/>
                      </a:lnTo>
                      <a:lnTo>
                        <a:pt x="566745" y="699988"/>
                      </a:lnTo>
                      <a:lnTo>
                        <a:pt x="562630" y="702152"/>
                      </a:lnTo>
                      <a:lnTo>
                        <a:pt x="558439" y="704164"/>
                      </a:lnTo>
                      <a:lnTo>
                        <a:pt x="554248" y="706175"/>
                      </a:lnTo>
                      <a:lnTo>
                        <a:pt x="550057" y="708111"/>
                      </a:lnTo>
                      <a:lnTo>
                        <a:pt x="545774" y="710031"/>
                      </a:lnTo>
                      <a:lnTo>
                        <a:pt x="541492" y="711890"/>
                      </a:lnTo>
                      <a:lnTo>
                        <a:pt x="537225" y="713643"/>
                      </a:lnTo>
                      <a:lnTo>
                        <a:pt x="532851" y="715396"/>
                      </a:lnTo>
                      <a:lnTo>
                        <a:pt x="528492" y="716996"/>
                      </a:lnTo>
                      <a:lnTo>
                        <a:pt x="524057" y="718505"/>
                      </a:lnTo>
                      <a:lnTo>
                        <a:pt x="519607" y="720090"/>
                      </a:lnTo>
                      <a:lnTo>
                        <a:pt x="515157" y="721522"/>
                      </a:lnTo>
                      <a:lnTo>
                        <a:pt x="510631" y="722955"/>
                      </a:lnTo>
                      <a:lnTo>
                        <a:pt x="506196" y="724204"/>
                      </a:lnTo>
                      <a:lnTo>
                        <a:pt x="501655" y="725454"/>
                      </a:lnTo>
                      <a:lnTo>
                        <a:pt x="497052" y="726719"/>
                      </a:lnTo>
                      <a:lnTo>
                        <a:pt x="492434" y="727801"/>
                      </a:lnTo>
                      <a:lnTo>
                        <a:pt x="487741" y="728974"/>
                      </a:lnTo>
                      <a:lnTo>
                        <a:pt x="483123" y="729904"/>
                      </a:lnTo>
                      <a:lnTo>
                        <a:pt x="478520" y="730818"/>
                      </a:lnTo>
                      <a:lnTo>
                        <a:pt x="473735" y="731672"/>
                      </a:lnTo>
                      <a:lnTo>
                        <a:pt x="469041" y="732419"/>
                      </a:lnTo>
                      <a:lnTo>
                        <a:pt x="464347" y="733165"/>
                      </a:lnTo>
                      <a:lnTo>
                        <a:pt x="459486" y="733760"/>
                      </a:lnTo>
                      <a:lnTo>
                        <a:pt x="454700" y="734339"/>
                      </a:lnTo>
                      <a:lnTo>
                        <a:pt x="450006" y="734842"/>
                      </a:lnTo>
                      <a:lnTo>
                        <a:pt x="445145" y="735269"/>
                      </a:lnTo>
                      <a:lnTo>
                        <a:pt x="440192" y="735604"/>
                      </a:lnTo>
                      <a:lnTo>
                        <a:pt x="435330" y="735939"/>
                      </a:lnTo>
                      <a:lnTo>
                        <a:pt x="430469" y="736107"/>
                      </a:lnTo>
                      <a:lnTo>
                        <a:pt x="425592" y="736274"/>
                      </a:lnTo>
                      <a:lnTo>
                        <a:pt x="425592" y="603077"/>
                      </a:lnTo>
                      <a:lnTo>
                        <a:pt x="428198" y="603001"/>
                      </a:lnTo>
                      <a:lnTo>
                        <a:pt x="430880" y="602833"/>
                      </a:lnTo>
                      <a:lnTo>
                        <a:pt x="433486" y="602665"/>
                      </a:lnTo>
                      <a:lnTo>
                        <a:pt x="436168" y="602421"/>
                      </a:lnTo>
                      <a:lnTo>
                        <a:pt x="438683" y="602162"/>
                      </a:lnTo>
                      <a:lnTo>
                        <a:pt x="441274" y="601903"/>
                      </a:lnTo>
                      <a:lnTo>
                        <a:pt x="443880" y="601492"/>
                      </a:lnTo>
                      <a:lnTo>
                        <a:pt x="446486" y="601157"/>
                      </a:lnTo>
                      <a:lnTo>
                        <a:pt x="449077" y="600821"/>
                      </a:lnTo>
                      <a:lnTo>
                        <a:pt x="451591" y="600242"/>
                      </a:lnTo>
                      <a:lnTo>
                        <a:pt x="454106" y="599892"/>
                      </a:lnTo>
                      <a:lnTo>
                        <a:pt x="456620" y="599313"/>
                      </a:lnTo>
                      <a:lnTo>
                        <a:pt x="459150" y="598810"/>
                      </a:lnTo>
                      <a:lnTo>
                        <a:pt x="461665" y="598231"/>
                      </a:lnTo>
                      <a:lnTo>
                        <a:pt x="464179" y="597545"/>
                      </a:lnTo>
                      <a:lnTo>
                        <a:pt x="466694" y="596966"/>
                      </a:lnTo>
                      <a:lnTo>
                        <a:pt x="471556" y="595624"/>
                      </a:lnTo>
                      <a:lnTo>
                        <a:pt x="476417" y="594116"/>
                      </a:lnTo>
                      <a:lnTo>
                        <a:pt x="481203" y="592439"/>
                      </a:lnTo>
                      <a:lnTo>
                        <a:pt x="485973" y="590595"/>
                      </a:lnTo>
                      <a:lnTo>
                        <a:pt x="490590" y="588827"/>
                      </a:lnTo>
                      <a:lnTo>
                        <a:pt x="495208" y="586740"/>
                      </a:lnTo>
                      <a:lnTo>
                        <a:pt x="499734" y="584560"/>
                      </a:lnTo>
                      <a:lnTo>
                        <a:pt x="504261" y="582289"/>
                      </a:lnTo>
                      <a:lnTo>
                        <a:pt x="504261" y="582289"/>
                      </a:lnTo>
                      <a:close/>
                      <a:moveTo>
                        <a:pt x="116982" y="604509"/>
                      </a:moveTo>
                      <a:lnTo>
                        <a:pt x="119755" y="609036"/>
                      </a:lnTo>
                      <a:lnTo>
                        <a:pt x="122697" y="613562"/>
                      </a:lnTo>
                      <a:lnTo>
                        <a:pt x="125714" y="618088"/>
                      </a:lnTo>
                      <a:lnTo>
                        <a:pt x="128808" y="622447"/>
                      </a:lnTo>
                      <a:lnTo>
                        <a:pt x="131917" y="626897"/>
                      </a:lnTo>
                      <a:lnTo>
                        <a:pt x="135102" y="631164"/>
                      </a:lnTo>
                      <a:lnTo>
                        <a:pt x="138379" y="635431"/>
                      </a:lnTo>
                      <a:lnTo>
                        <a:pt x="141640" y="639714"/>
                      </a:lnTo>
                      <a:lnTo>
                        <a:pt x="145084" y="643813"/>
                      </a:lnTo>
                      <a:lnTo>
                        <a:pt x="148437" y="648004"/>
                      </a:lnTo>
                      <a:lnTo>
                        <a:pt x="152034" y="652043"/>
                      </a:lnTo>
                      <a:lnTo>
                        <a:pt x="155478" y="656051"/>
                      </a:lnTo>
                      <a:lnTo>
                        <a:pt x="159166" y="659998"/>
                      </a:lnTo>
                      <a:lnTo>
                        <a:pt x="162854" y="663930"/>
                      </a:lnTo>
                      <a:lnTo>
                        <a:pt x="166634" y="667801"/>
                      </a:lnTo>
                      <a:lnTo>
                        <a:pt x="170413" y="671565"/>
                      </a:lnTo>
                      <a:lnTo>
                        <a:pt x="174269" y="675330"/>
                      </a:lnTo>
                      <a:lnTo>
                        <a:pt x="178125" y="678942"/>
                      </a:lnTo>
                      <a:lnTo>
                        <a:pt x="182057" y="682630"/>
                      </a:lnTo>
                      <a:lnTo>
                        <a:pt x="186095" y="686150"/>
                      </a:lnTo>
                      <a:lnTo>
                        <a:pt x="190195" y="689762"/>
                      </a:lnTo>
                      <a:lnTo>
                        <a:pt x="194310" y="693099"/>
                      </a:lnTo>
                      <a:lnTo>
                        <a:pt x="198501" y="696544"/>
                      </a:lnTo>
                      <a:lnTo>
                        <a:pt x="202692" y="699805"/>
                      </a:lnTo>
                      <a:lnTo>
                        <a:pt x="206974" y="703006"/>
                      </a:lnTo>
                      <a:lnTo>
                        <a:pt x="211333" y="706267"/>
                      </a:lnTo>
                      <a:lnTo>
                        <a:pt x="215691" y="709361"/>
                      </a:lnTo>
                      <a:lnTo>
                        <a:pt x="220141" y="712470"/>
                      </a:lnTo>
                      <a:lnTo>
                        <a:pt x="224576" y="715487"/>
                      </a:lnTo>
                      <a:lnTo>
                        <a:pt x="229118" y="718337"/>
                      </a:lnTo>
                      <a:lnTo>
                        <a:pt x="233720" y="721263"/>
                      </a:lnTo>
                      <a:lnTo>
                        <a:pt x="238246" y="724037"/>
                      </a:lnTo>
                      <a:lnTo>
                        <a:pt x="205968" y="779937"/>
                      </a:lnTo>
                      <a:lnTo>
                        <a:pt x="200436" y="776599"/>
                      </a:lnTo>
                      <a:lnTo>
                        <a:pt x="194980" y="773231"/>
                      </a:lnTo>
                      <a:lnTo>
                        <a:pt x="189524" y="769711"/>
                      </a:lnTo>
                      <a:lnTo>
                        <a:pt x="184251" y="766191"/>
                      </a:lnTo>
                      <a:lnTo>
                        <a:pt x="178963" y="762502"/>
                      </a:lnTo>
                      <a:lnTo>
                        <a:pt x="173766" y="758662"/>
                      </a:lnTo>
                      <a:lnTo>
                        <a:pt x="168478" y="754882"/>
                      </a:lnTo>
                      <a:lnTo>
                        <a:pt x="163449" y="751027"/>
                      </a:lnTo>
                      <a:lnTo>
                        <a:pt x="158328" y="747080"/>
                      </a:lnTo>
                      <a:lnTo>
                        <a:pt x="153299" y="743071"/>
                      </a:lnTo>
                      <a:lnTo>
                        <a:pt x="148346" y="738957"/>
                      </a:lnTo>
                      <a:lnTo>
                        <a:pt x="143484" y="734766"/>
                      </a:lnTo>
                      <a:lnTo>
                        <a:pt x="138714" y="730407"/>
                      </a:lnTo>
                      <a:lnTo>
                        <a:pt x="134005" y="726125"/>
                      </a:lnTo>
                      <a:lnTo>
                        <a:pt x="129311" y="721690"/>
                      </a:lnTo>
                      <a:lnTo>
                        <a:pt x="124708" y="717240"/>
                      </a:lnTo>
                      <a:lnTo>
                        <a:pt x="120091" y="712637"/>
                      </a:lnTo>
                      <a:lnTo>
                        <a:pt x="115732" y="708111"/>
                      </a:lnTo>
                      <a:lnTo>
                        <a:pt x="111282" y="703417"/>
                      </a:lnTo>
                      <a:lnTo>
                        <a:pt x="106923" y="698723"/>
                      </a:lnTo>
                      <a:lnTo>
                        <a:pt x="102641" y="693861"/>
                      </a:lnTo>
                      <a:lnTo>
                        <a:pt x="98541" y="688908"/>
                      </a:lnTo>
                      <a:lnTo>
                        <a:pt x="94427" y="684062"/>
                      </a:lnTo>
                      <a:lnTo>
                        <a:pt x="90403" y="679033"/>
                      </a:lnTo>
                      <a:lnTo>
                        <a:pt x="86456" y="673912"/>
                      </a:lnTo>
                      <a:lnTo>
                        <a:pt x="82600" y="668883"/>
                      </a:lnTo>
                      <a:lnTo>
                        <a:pt x="78745" y="663610"/>
                      </a:lnTo>
                      <a:lnTo>
                        <a:pt x="74965" y="658398"/>
                      </a:lnTo>
                      <a:lnTo>
                        <a:pt x="71445" y="653125"/>
                      </a:lnTo>
                      <a:lnTo>
                        <a:pt x="67848" y="647669"/>
                      </a:lnTo>
                      <a:lnTo>
                        <a:pt x="64404" y="642305"/>
                      </a:lnTo>
                      <a:lnTo>
                        <a:pt x="60883" y="636772"/>
                      </a:lnTo>
                      <a:lnTo>
                        <a:pt x="116982" y="604509"/>
                      </a:lnTo>
                      <a:lnTo>
                        <a:pt x="116982" y="604509"/>
                      </a:lnTo>
                      <a:close/>
                      <a:moveTo>
                        <a:pt x="721385" y="604509"/>
                      </a:moveTo>
                      <a:lnTo>
                        <a:pt x="777316" y="636772"/>
                      </a:lnTo>
                      <a:lnTo>
                        <a:pt x="773871" y="642305"/>
                      </a:lnTo>
                      <a:lnTo>
                        <a:pt x="770443" y="647669"/>
                      </a:lnTo>
                      <a:lnTo>
                        <a:pt x="766831" y="653125"/>
                      </a:lnTo>
                      <a:lnTo>
                        <a:pt x="763143" y="658398"/>
                      </a:lnTo>
                      <a:lnTo>
                        <a:pt x="759531" y="663610"/>
                      </a:lnTo>
                      <a:lnTo>
                        <a:pt x="755766" y="668883"/>
                      </a:lnTo>
                      <a:lnTo>
                        <a:pt x="751819" y="673912"/>
                      </a:lnTo>
                      <a:lnTo>
                        <a:pt x="747887" y="679033"/>
                      </a:lnTo>
                      <a:lnTo>
                        <a:pt x="743849" y="684062"/>
                      </a:lnTo>
                      <a:lnTo>
                        <a:pt x="739749" y="688908"/>
                      </a:lnTo>
                      <a:lnTo>
                        <a:pt x="735634" y="693861"/>
                      </a:lnTo>
                      <a:lnTo>
                        <a:pt x="731352" y="698723"/>
                      </a:lnTo>
                      <a:lnTo>
                        <a:pt x="727085" y="703417"/>
                      </a:lnTo>
                      <a:lnTo>
                        <a:pt x="722635" y="708111"/>
                      </a:lnTo>
                      <a:lnTo>
                        <a:pt x="718200" y="712637"/>
                      </a:lnTo>
                      <a:lnTo>
                        <a:pt x="713658" y="717240"/>
                      </a:lnTo>
                      <a:lnTo>
                        <a:pt x="709056" y="721690"/>
                      </a:lnTo>
                      <a:lnTo>
                        <a:pt x="704438" y="726125"/>
                      </a:lnTo>
                      <a:lnTo>
                        <a:pt x="699653" y="730407"/>
                      </a:lnTo>
                      <a:lnTo>
                        <a:pt x="694883" y="734766"/>
                      </a:lnTo>
                      <a:lnTo>
                        <a:pt x="690021" y="738957"/>
                      </a:lnTo>
                      <a:lnTo>
                        <a:pt x="685068" y="743071"/>
                      </a:lnTo>
                      <a:lnTo>
                        <a:pt x="680115" y="747080"/>
                      </a:lnTo>
                      <a:lnTo>
                        <a:pt x="675010" y="751027"/>
                      </a:lnTo>
                      <a:lnTo>
                        <a:pt x="669965" y="754882"/>
                      </a:lnTo>
                      <a:lnTo>
                        <a:pt x="664768" y="758662"/>
                      </a:lnTo>
                      <a:lnTo>
                        <a:pt x="659571" y="762502"/>
                      </a:lnTo>
                      <a:lnTo>
                        <a:pt x="654207" y="766191"/>
                      </a:lnTo>
                      <a:lnTo>
                        <a:pt x="648919" y="769711"/>
                      </a:lnTo>
                      <a:lnTo>
                        <a:pt x="643554" y="773231"/>
                      </a:lnTo>
                      <a:lnTo>
                        <a:pt x="638022" y="776599"/>
                      </a:lnTo>
                      <a:lnTo>
                        <a:pt x="632490" y="779937"/>
                      </a:lnTo>
                      <a:lnTo>
                        <a:pt x="600288" y="724037"/>
                      </a:lnTo>
                      <a:lnTo>
                        <a:pt x="604890" y="721263"/>
                      </a:lnTo>
                      <a:lnTo>
                        <a:pt x="609417" y="718337"/>
                      </a:lnTo>
                      <a:lnTo>
                        <a:pt x="613958" y="715487"/>
                      </a:lnTo>
                      <a:lnTo>
                        <a:pt x="618393" y="712470"/>
                      </a:lnTo>
                      <a:lnTo>
                        <a:pt x="622843" y="709361"/>
                      </a:lnTo>
                      <a:lnTo>
                        <a:pt x="627202" y="706267"/>
                      </a:lnTo>
                      <a:lnTo>
                        <a:pt x="631484" y="703006"/>
                      </a:lnTo>
                      <a:lnTo>
                        <a:pt x="635843" y="699805"/>
                      </a:lnTo>
                      <a:lnTo>
                        <a:pt x="640034" y="696544"/>
                      </a:lnTo>
                      <a:lnTo>
                        <a:pt x="644149" y="693099"/>
                      </a:lnTo>
                      <a:lnTo>
                        <a:pt x="648248" y="689762"/>
                      </a:lnTo>
                      <a:lnTo>
                        <a:pt x="652363" y="686150"/>
                      </a:lnTo>
                      <a:lnTo>
                        <a:pt x="656386" y="682630"/>
                      </a:lnTo>
                      <a:lnTo>
                        <a:pt x="660333" y="678942"/>
                      </a:lnTo>
                      <a:lnTo>
                        <a:pt x="664189" y="675330"/>
                      </a:lnTo>
                      <a:lnTo>
                        <a:pt x="668045" y="671565"/>
                      </a:lnTo>
                      <a:lnTo>
                        <a:pt x="671824" y="667801"/>
                      </a:lnTo>
                      <a:lnTo>
                        <a:pt x="675589" y="663930"/>
                      </a:lnTo>
                      <a:lnTo>
                        <a:pt x="679277" y="659998"/>
                      </a:lnTo>
                      <a:lnTo>
                        <a:pt x="682889" y="656051"/>
                      </a:lnTo>
                      <a:lnTo>
                        <a:pt x="686409" y="652043"/>
                      </a:lnTo>
                      <a:lnTo>
                        <a:pt x="689930" y="648004"/>
                      </a:lnTo>
                      <a:lnTo>
                        <a:pt x="693374" y="643813"/>
                      </a:lnTo>
                      <a:lnTo>
                        <a:pt x="696727" y="639714"/>
                      </a:lnTo>
                      <a:lnTo>
                        <a:pt x="700079" y="635431"/>
                      </a:lnTo>
                      <a:lnTo>
                        <a:pt x="703265" y="631164"/>
                      </a:lnTo>
                      <a:lnTo>
                        <a:pt x="706450" y="626897"/>
                      </a:lnTo>
                      <a:lnTo>
                        <a:pt x="709635" y="622447"/>
                      </a:lnTo>
                      <a:lnTo>
                        <a:pt x="712652" y="618088"/>
                      </a:lnTo>
                      <a:lnTo>
                        <a:pt x="715670" y="613562"/>
                      </a:lnTo>
                      <a:lnTo>
                        <a:pt x="718611" y="609036"/>
                      </a:lnTo>
                      <a:lnTo>
                        <a:pt x="721385" y="604509"/>
                      </a:lnTo>
                      <a:lnTo>
                        <a:pt x="721385" y="604509"/>
                      </a:lnTo>
                      <a:close/>
                      <a:moveTo>
                        <a:pt x="248991" y="730148"/>
                      </a:moveTo>
                      <a:lnTo>
                        <a:pt x="253593" y="732663"/>
                      </a:lnTo>
                      <a:lnTo>
                        <a:pt x="258287" y="735009"/>
                      </a:lnTo>
                      <a:lnTo>
                        <a:pt x="262996" y="737356"/>
                      </a:lnTo>
                      <a:lnTo>
                        <a:pt x="267690" y="739703"/>
                      </a:lnTo>
                      <a:lnTo>
                        <a:pt x="272384" y="741898"/>
                      </a:lnTo>
                      <a:lnTo>
                        <a:pt x="277246" y="744062"/>
                      </a:lnTo>
                      <a:lnTo>
                        <a:pt x="282031" y="746165"/>
                      </a:lnTo>
                      <a:lnTo>
                        <a:pt x="286893" y="748177"/>
                      </a:lnTo>
                      <a:lnTo>
                        <a:pt x="291846" y="750097"/>
                      </a:lnTo>
                      <a:lnTo>
                        <a:pt x="296707" y="751941"/>
                      </a:lnTo>
                      <a:lnTo>
                        <a:pt x="301645" y="753800"/>
                      </a:lnTo>
                      <a:lnTo>
                        <a:pt x="306689" y="755462"/>
                      </a:lnTo>
                      <a:lnTo>
                        <a:pt x="311795" y="757138"/>
                      </a:lnTo>
                      <a:lnTo>
                        <a:pt x="316748" y="758662"/>
                      </a:lnTo>
                      <a:lnTo>
                        <a:pt x="321868" y="760247"/>
                      </a:lnTo>
                      <a:lnTo>
                        <a:pt x="327065" y="761664"/>
                      </a:lnTo>
                      <a:lnTo>
                        <a:pt x="332262" y="762929"/>
                      </a:lnTo>
                      <a:lnTo>
                        <a:pt x="337459" y="764179"/>
                      </a:lnTo>
                      <a:lnTo>
                        <a:pt x="342656" y="765444"/>
                      </a:lnTo>
                      <a:lnTo>
                        <a:pt x="347944" y="766526"/>
                      </a:lnTo>
                      <a:lnTo>
                        <a:pt x="353141" y="767532"/>
                      </a:lnTo>
                      <a:lnTo>
                        <a:pt x="358505" y="768538"/>
                      </a:lnTo>
                      <a:lnTo>
                        <a:pt x="363870" y="769391"/>
                      </a:lnTo>
                      <a:lnTo>
                        <a:pt x="369158" y="770214"/>
                      </a:lnTo>
                      <a:lnTo>
                        <a:pt x="374523" y="770884"/>
                      </a:lnTo>
                      <a:lnTo>
                        <a:pt x="379978" y="771555"/>
                      </a:lnTo>
                      <a:lnTo>
                        <a:pt x="385434" y="772058"/>
                      </a:lnTo>
                      <a:lnTo>
                        <a:pt x="390966" y="772652"/>
                      </a:lnTo>
                      <a:lnTo>
                        <a:pt x="396331" y="773079"/>
                      </a:lnTo>
                      <a:lnTo>
                        <a:pt x="401863" y="773323"/>
                      </a:lnTo>
                      <a:lnTo>
                        <a:pt x="407487" y="773582"/>
                      </a:lnTo>
                      <a:lnTo>
                        <a:pt x="412943" y="773734"/>
                      </a:lnTo>
                      <a:lnTo>
                        <a:pt x="412943" y="838200"/>
                      </a:lnTo>
                      <a:lnTo>
                        <a:pt x="406313" y="838032"/>
                      </a:lnTo>
                      <a:lnTo>
                        <a:pt x="399775" y="837773"/>
                      </a:lnTo>
                      <a:lnTo>
                        <a:pt x="393054" y="837438"/>
                      </a:lnTo>
                      <a:lnTo>
                        <a:pt x="386516" y="836935"/>
                      </a:lnTo>
                      <a:lnTo>
                        <a:pt x="379978" y="836356"/>
                      </a:lnTo>
                      <a:lnTo>
                        <a:pt x="373440" y="835685"/>
                      </a:lnTo>
                      <a:lnTo>
                        <a:pt x="366979" y="835014"/>
                      </a:lnTo>
                      <a:lnTo>
                        <a:pt x="360517" y="834085"/>
                      </a:lnTo>
                      <a:lnTo>
                        <a:pt x="354070" y="833170"/>
                      </a:lnTo>
                      <a:lnTo>
                        <a:pt x="347776" y="832073"/>
                      </a:lnTo>
                      <a:lnTo>
                        <a:pt x="341315" y="830991"/>
                      </a:lnTo>
                      <a:lnTo>
                        <a:pt x="335020" y="829726"/>
                      </a:lnTo>
                      <a:lnTo>
                        <a:pt x="328742" y="828476"/>
                      </a:lnTo>
                      <a:lnTo>
                        <a:pt x="322447" y="826968"/>
                      </a:lnTo>
                      <a:lnTo>
                        <a:pt x="316321" y="825459"/>
                      </a:lnTo>
                      <a:lnTo>
                        <a:pt x="310042" y="823859"/>
                      </a:lnTo>
                      <a:lnTo>
                        <a:pt x="303916" y="822106"/>
                      </a:lnTo>
                      <a:lnTo>
                        <a:pt x="297881" y="820338"/>
                      </a:lnTo>
                      <a:lnTo>
                        <a:pt x="291754" y="818418"/>
                      </a:lnTo>
                      <a:lnTo>
                        <a:pt x="285719" y="816483"/>
                      </a:lnTo>
                      <a:lnTo>
                        <a:pt x="279760" y="814486"/>
                      </a:lnTo>
                      <a:lnTo>
                        <a:pt x="273801" y="812292"/>
                      </a:lnTo>
                      <a:lnTo>
                        <a:pt x="267858" y="810036"/>
                      </a:lnTo>
                      <a:lnTo>
                        <a:pt x="261990" y="807781"/>
                      </a:lnTo>
                      <a:lnTo>
                        <a:pt x="256199" y="805251"/>
                      </a:lnTo>
                      <a:lnTo>
                        <a:pt x="250408" y="802828"/>
                      </a:lnTo>
                      <a:lnTo>
                        <a:pt x="244708" y="800221"/>
                      </a:lnTo>
                      <a:lnTo>
                        <a:pt x="239085" y="797554"/>
                      </a:lnTo>
                      <a:lnTo>
                        <a:pt x="233385" y="794781"/>
                      </a:lnTo>
                      <a:lnTo>
                        <a:pt x="227853" y="791931"/>
                      </a:lnTo>
                      <a:lnTo>
                        <a:pt x="222229" y="789081"/>
                      </a:lnTo>
                      <a:lnTo>
                        <a:pt x="216865" y="786140"/>
                      </a:lnTo>
                      <a:lnTo>
                        <a:pt x="248991" y="730148"/>
                      </a:lnTo>
                      <a:lnTo>
                        <a:pt x="248991" y="730148"/>
                      </a:lnTo>
                      <a:close/>
                      <a:moveTo>
                        <a:pt x="589544" y="730148"/>
                      </a:moveTo>
                      <a:lnTo>
                        <a:pt x="621746" y="786140"/>
                      </a:lnTo>
                      <a:lnTo>
                        <a:pt x="616305" y="789081"/>
                      </a:lnTo>
                      <a:lnTo>
                        <a:pt x="610773" y="791931"/>
                      </a:lnTo>
                      <a:lnTo>
                        <a:pt x="605149" y="794781"/>
                      </a:lnTo>
                      <a:lnTo>
                        <a:pt x="599450" y="797554"/>
                      </a:lnTo>
                      <a:lnTo>
                        <a:pt x="593735" y="800221"/>
                      </a:lnTo>
                      <a:lnTo>
                        <a:pt x="588126" y="802828"/>
                      </a:lnTo>
                      <a:lnTo>
                        <a:pt x="582335" y="805251"/>
                      </a:lnTo>
                      <a:lnTo>
                        <a:pt x="576544" y="807781"/>
                      </a:lnTo>
                      <a:lnTo>
                        <a:pt x="570677" y="810036"/>
                      </a:lnTo>
                      <a:lnTo>
                        <a:pt x="564733" y="812292"/>
                      </a:lnTo>
                      <a:lnTo>
                        <a:pt x="558850" y="814486"/>
                      </a:lnTo>
                      <a:lnTo>
                        <a:pt x="552815" y="816483"/>
                      </a:lnTo>
                      <a:lnTo>
                        <a:pt x="546780" y="818418"/>
                      </a:lnTo>
                      <a:lnTo>
                        <a:pt x="540745" y="820338"/>
                      </a:lnTo>
                      <a:lnTo>
                        <a:pt x="534619" y="822106"/>
                      </a:lnTo>
                      <a:lnTo>
                        <a:pt x="528492" y="823859"/>
                      </a:lnTo>
                      <a:lnTo>
                        <a:pt x="522290" y="825459"/>
                      </a:lnTo>
                      <a:lnTo>
                        <a:pt x="515995" y="826968"/>
                      </a:lnTo>
                      <a:lnTo>
                        <a:pt x="509884" y="828476"/>
                      </a:lnTo>
                      <a:lnTo>
                        <a:pt x="503590" y="829726"/>
                      </a:lnTo>
                      <a:lnTo>
                        <a:pt x="497220" y="830991"/>
                      </a:lnTo>
                      <a:lnTo>
                        <a:pt x="490849" y="832073"/>
                      </a:lnTo>
                      <a:lnTo>
                        <a:pt x="484464" y="833170"/>
                      </a:lnTo>
                      <a:lnTo>
                        <a:pt x="478017" y="834085"/>
                      </a:lnTo>
                      <a:lnTo>
                        <a:pt x="471556" y="835014"/>
                      </a:lnTo>
                      <a:lnTo>
                        <a:pt x="465094" y="835685"/>
                      </a:lnTo>
                      <a:lnTo>
                        <a:pt x="458556" y="836356"/>
                      </a:lnTo>
                      <a:lnTo>
                        <a:pt x="452018" y="836935"/>
                      </a:lnTo>
                      <a:lnTo>
                        <a:pt x="445480" y="837438"/>
                      </a:lnTo>
                      <a:lnTo>
                        <a:pt x="438851" y="837773"/>
                      </a:lnTo>
                      <a:lnTo>
                        <a:pt x="432221" y="838032"/>
                      </a:lnTo>
                      <a:lnTo>
                        <a:pt x="425592" y="838200"/>
                      </a:lnTo>
                      <a:lnTo>
                        <a:pt x="425592" y="773734"/>
                      </a:lnTo>
                      <a:lnTo>
                        <a:pt x="431048" y="773582"/>
                      </a:lnTo>
                      <a:lnTo>
                        <a:pt x="436671" y="773323"/>
                      </a:lnTo>
                      <a:lnTo>
                        <a:pt x="442127" y="773079"/>
                      </a:lnTo>
                      <a:lnTo>
                        <a:pt x="447659" y="772652"/>
                      </a:lnTo>
                      <a:lnTo>
                        <a:pt x="453100" y="772058"/>
                      </a:lnTo>
                      <a:lnTo>
                        <a:pt x="458556" y="771555"/>
                      </a:lnTo>
                      <a:lnTo>
                        <a:pt x="463920" y="770976"/>
                      </a:lnTo>
                      <a:lnTo>
                        <a:pt x="469376" y="770214"/>
                      </a:lnTo>
                      <a:lnTo>
                        <a:pt x="474741" y="769391"/>
                      </a:lnTo>
                      <a:lnTo>
                        <a:pt x="480029" y="768538"/>
                      </a:lnTo>
                      <a:lnTo>
                        <a:pt x="485394" y="767532"/>
                      </a:lnTo>
                      <a:lnTo>
                        <a:pt x="490590" y="766526"/>
                      </a:lnTo>
                      <a:lnTo>
                        <a:pt x="495879" y="765444"/>
                      </a:lnTo>
                      <a:lnTo>
                        <a:pt x="501076" y="764270"/>
                      </a:lnTo>
                      <a:lnTo>
                        <a:pt x="506272" y="762929"/>
                      </a:lnTo>
                      <a:lnTo>
                        <a:pt x="511469" y="761664"/>
                      </a:lnTo>
                      <a:lnTo>
                        <a:pt x="516590" y="760247"/>
                      </a:lnTo>
                      <a:lnTo>
                        <a:pt x="521710" y="758662"/>
                      </a:lnTo>
                      <a:lnTo>
                        <a:pt x="526816" y="757138"/>
                      </a:lnTo>
                      <a:lnTo>
                        <a:pt x="531845" y="755462"/>
                      </a:lnTo>
                      <a:lnTo>
                        <a:pt x="536889" y="753800"/>
                      </a:lnTo>
                      <a:lnTo>
                        <a:pt x="541827" y="751941"/>
                      </a:lnTo>
                      <a:lnTo>
                        <a:pt x="546689" y="750097"/>
                      </a:lnTo>
                      <a:lnTo>
                        <a:pt x="551642" y="748177"/>
                      </a:lnTo>
                      <a:lnTo>
                        <a:pt x="556503" y="746165"/>
                      </a:lnTo>
                      <a:lnTo>
                        <a:pt x="561365" y="744062"/>
                      </a:lnTo>
                      <a:lnTo>
                        <a:pt x="566150" y="741898"/>
                      </a:lnTo>
                      <a:lnTo>
                        <a:pt x="570936" y="739703"/>
                      </a:lnTo>
                      <a:lnTo>
                        <a:pt x="575630" y="737356"/>
                      </a:lnTo>
                      <a:lnTo>
                        <a:pt x="580247" y="735009"/>
                      </a:lnTo>
                      <a:lnTo>
                        <a:pt x="585017" y="732663"/>
                      </a:lnTo>
                      <a:lnTo>
                        <a:pt x="589544" y="730148"/>
                      </a:lnTo>
                      <a:lnTo>
                        <a:pt x="589544" y="730148"/>
                      </a:ln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</p:spPr>
              <p:txBody>
                <a:bodyPr lIns="0" tIns="0" rIns="0" bIns="0" anchor="ctr"/>
                <a:lstStyle/>
                <a:p>
                  <a:pPr lvl="0">
                    <a:defRPr sz="2400"/>
                  </a:pPr>
                  <a:endParaRPr/>
                </a:p>
              </p:txBody>
            </p:sp>
            <p:grpSp>
              <p:nvGrpSpPr>
                <p:cNvPr id="62" name="Group 432"/>
                <p:cNvGrpSpPr/>
                <p:nvPr/>
              </p:nvGrpSpPr>
              <p:grpSpPr>
                <a:xfrm>
                  <a:off x="0" y="-780028"/>
                  <a:ext cx="4023360" cy="1551194"/>
                  <a:chOff x="0" y="27692"/>
                  <a:chExt cx="4023360" cy="1551194"/>
                </a:xfrm>
              </p:grpSpPr>
              <p:sp>
                <p:nvSpPr>
                  <p:cNvPr id="63" name="text 432"/>
                  <p:cNvSpPr/>
                  <p:nvPr/>
                </p:nvSpPr>
                <p:spPr>
                  <a:xfrm>
                    <a:off x="0" y="27692"/>
                    <a:ext cx="4023360" cy="1551194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FFFFFF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 lvl="0">
                      <a:defRPr sz="2400" spc="0"/>
                    </a:pPr>
                    <a:r>
                      <a:rPr lang="en-US" altLang="zh-CN" sz="4800" dirty="0" err="1" smtClean="0">
                        <a:latin typeface="+mj-lt"/>
                      </a:rPr>
                      <a:t>Thành</a:t>
                    </a:r>
                    <a:r>
                      <a:rPr lang="en-US" altLang="zh-CN" sz="4800" dirty="0" smtClean="0">
                        <a:latin typeface="+mj-lt"/>
                      </a:rPr>
                      <a:t> </a:t>
                    </a:r>
                    <a:r>
                      <a:rPr lang="en-US" altLang="zh-CN" sz="4800" dirty="0" err="1" smtClean="0">
                        <a:latin typeface="+mj-lt"/>
                      </a:rPr>
                      <a:t>Phần</a:t>
                    </a:r>
                    <a:endParaRPr lang="en-US" altLang="zh-CN" sz="4800" dirty="0" smtClean="0">
                      <a:latin typeface="+mj-lt"/>
                    </a:endParaRPr>
                  </a:p>
                  <a:p>
                    <a:pPr lvl="0">
                      <a:defRPr sz="2400" spc="0"/>
                    </a:pPr>
                    <a:r>
                      <a:rPr lang="en-US" altLang="zh-CN" sz="4800" dirty="0" err="1" smtClean="0">
                        <a:latin typeface="+mj-lt"/>
                      </a:rPr>
                      <a:t>Hệ</a:t>
                    </a:r>
                    <a:r>
                      <a:rPr lang="en-US" altLang="zh-CN" sz="4800" dirty="0" smtClean="0">
                        <a:latin typeface="+mj-lt"/>
                      </a:rPr>
                      <a:t> </a:t>
                    </a:r>
                    <a:r>
                      <a:rPr lang="en-US" altLang="zh-CN" sz="4800" dirty="0" err="1" smtClean="0">
                        <a:latin typeface="+mj-lt"/>
                      </a:rPr>
                      <a:t>Thống</a:t>
                    </a:r>
                    <a:endParaRPr lang="zh-CN" sz="480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46" name="Group 37"/>
            <p:cNvGrpSpPr/>
            <p:nvPr/>
          </p:nvGrpSpPr>
          <p:grpSpPr>
            <a:xfrm>
              <a:off x="9522561" y="313502"/>
              <a:ext cx="4023360" cy="2897779"/>
              <a:chOff x="411510" y="313502"/>
              <a:chExt cx="4023360" cy="2897779"/>
            </a:xfrm>
          </p:grpSpPr>
          <p:sp>
            <p:nvSpPr>
              <p:cNvPr id="54" name="graph 442"/>
              <p:cNvSpPr/>
              <p:nvPr/>
            </p:nvSpPr>
            <p:spPr>
              <a:xfrm>
                <a:off x="2057400" y="3135081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55" name="Group 38"/>
              <p:cNvGrpSpPr/>
              <p:nvPr/>
            </p:nvGrpSpPr>
            <p:grpSpPr>
              <a:xfrm>
                <a:off x="411510" y="313502"/>
                <a:ext cx="4023360" cy="2559774"/>
                <a:chOff x="-94671" y="-1874520"/>
                <a:chExt cx="4023360" cy="2559774"/>
              </a:xfrm>
            </p:grpSpPr>
            <p:sp>
              <p:nvSpPr>
                <p:cNvPr id="56" name="graph 437"/>
                <p:cNvSpPr/>
                <p:nvPr/>
              </p:nvSpPr>
              <p:spPr>
                <a:xfrm>
                  <a:off x="1592580" y="-1874520"/>
                  <a:ext cx="838200" cy="838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838200" h="838200" extrusionOk="0">
                      <a:moveTo>
                        <a:pt x="0" y="838200"/>
                      </a:moveTo>
                      <a:lnTo>
                        <a:pt x="79872" y="457154"/>
                      </a:lnTo>
                      <a:lnTo>
                        <a:pt x="582792" y="421721"/>
                      </a:lnTo>
                      <a:lnTo>
                        <a:pt x="582792" y="416570"/>
                      </a:lnTo>
                      <a:lnTo>
                        <a:pt x="79872" y="381045"/>
                      </a:lnTo>
                      <a:lnTo>
                        <a:pt x="0" y="0"/>
                      </a:lnTo>
                      <a:lnTo>
                        <a:pt x="838200" y="419054"/>
                      </a:lnTo>
                      <a:lnTo>
                        <a:pt x="0" y="838200"/>
                      </a:lnTo>
                      <a:lnTo>
                        <a:pt x="0" y="838200"/>
                      </a:ln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</p:spPr>
              <p:txBody>
                <a:bodyPr lIns="0" tIns="0" rIns="0" bIns="0" anchor="ctr"/>
                <a:lstStyle/>
                <a:p>
                  <a:pPr lvl="0">
                    <a:defRPr sz="2400"/>
                  </a:pPr>
                  <a:endParaRPr/>
                </a:p>
              </p:txBody>
            </p:sp>
            <p:grpSp>
              <p:nvGrpSpPr>
                <p:cNvPr id="57" name="Group 433"/>
                <p:cNvGrpSpPr/>
                <p:nvPr/>
              </p:nvGrpSpPr>
              <p:grpSpPr>
                <a:xfrm>
                  <a:off x="-94671" y="-865940"/>
                  <a:ext cx="4023360" cy="1551194"/>
                  <a:chOff x="-94671" y="-58220"/>
                  <a:chExt cx="4023360" cy="1551194"/>
                </a:xfrm>
              </p:grpSpPr>
              <p:sp>
                <p:nvSpPr>
                  <p:cNvPr id="58" name="text 433"/>
                  <p:cNvSpPr/>
                  <p:nvPr/>
                </p:nvSpPr>
                <p:spPr>
                  <a:xfrm>
                    <a:off x="-94671" y="-58220"/>
                    <a:ext cx="4023360" cy="1551194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0" tIns="0" rIns="0" bIns="0" numCol="1" anchor="t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FFFFFF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>
                      <a:defRPr sz="2400" spc="0"/>
                    </a:pPr>
                    <a:r>
                      <a:rPr lang="en-US" altLang="zh-CN" sz="4800" spc="0" dirty="0" smtClean="0">
                        <a:latin typeface="+mj-lt"/>
                      </a:rPr>
                      <a:t>Chi </a:t>
                    </a:r>
                    <a:r>
                      <a:rPr lang="en-US" altLang="zh-CN" sz="4800" spc="0" dirty="0" err="1" smtClean="0">
                        <a:latin typeface="+mj-lt"/>
                      </a:rPr>
                      <a:t>Tiết</a:t>
                    </a:r>
                    <a:endParaRPr lang="en-US" altLang="zh-CN" sz="4800" spc="0" dirty="0" smtClean="0">
                      <a:latin typeface="+mj-lt"/>
                    </a:endParaRPr>
                  </a:p>
                  <a:p>
                    <a:pPr>
                      <a:defRPr sz="2400" spc="0"/>
                    </a:pPr>
                    <a:r>
                      <a:rPr lang="en-US" altLang="zh-CN" sz="4800" spc="0" dirty="0" err="1" smtClean="0">
                        <a:latin typeface="+mj-lt"/>
                      </a:rPr>
                      <a:t>Giải</a:t>
                    </a:r>
                    <a:r>
                      <a:rPr lang="en-US" altLang="zh-CN" sz="4800" spc="0" dirty="0" smtClean="0">
                        <a:latin typeface="+mj-lt"/>
                      </a:rPr>
                      <a:t> </a:t>
                    </a:r>
                    <a:r>
                      <a:rPr lang="en-US" altLang="zh-CN" sz="4800" spc="0" dirty="0" err="1" smtClean="0">
                        <a:latin typeface="+mj-lt"/>
                      </a:rPr>
                      <a:t>Pháp</a:t>
                    </a:r>
                    <a:endParaRPr lang="zh-CN" sz="4800" spc="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52" name="Group 434"/>
            <p:cNvGrpSpPr/>
            <p:nvPr/>
          </p:nvGrpSpPr>
          <p:grpSpPr>
            <a:xfrm>
              <a:off x="7096796" y="5773674"/>
              <a:ext cx="4023360" cy="744178"/>
              <a:chOff x="-7255581" y="4377035"/>
              <a:chExt cx="4023360" cy="744178"/>
            </a:xfrm>
          </p:grpSpPr>
          <p:sp>
            <p:nvSpPr>
              <p:cNvPr id="53" name="text 434"/>
              <p:cNvSpPr/>
              <p:nvPr/>
            </p:nvSpPr>
            <p:spPr>
              <a:xfrm>
                <a:off x="-7255581" y="4377035"/>
                <a:ext cx="4023360" cy="744178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lnSpc>
                    <a:spcPct val="104615"/>
                  </a:lnSpc>
                  <a:defRPr b="1" spc="330">
                    <a:solidFill>
                      <a:srgbClr val="FFFFFF">
                        <a:alpha val="10000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lvl1pPr>
              </a:lstStyle>
              <a:p>
                <a:pPr lvl="0">
                  <a:defRPr sz="2400" spc="0"/>
                </a:pPr>
                <a:endParaRPr lang="zh-CN" sz="4800" spc="0" dirty="0">
                  <a:latin typeface="+mj-lt"/>
                </a:endParaRPr>
              </a:p>
            </p:txBody>
          </p:sp>
        </p:grp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24494981" cy="13766800"/>
          </a:xfrm>
        </p:spPr>
      </p:pic>
    </p:spTree>
    <p:extLst>
      <p:ext uri="{BB962C8B-B14F-4D97-AF65-F5344CB8AC3E}">
        <p14:creationId xmlns="" xmlns:p14="http://schemas.microsoft.com/office/powerpoint/2010/main" val="42189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="" xmlns:p14="http://schemas.microsoft.com/office/powerpoint/2010/main" val="38931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4038600" y="920962"/>
            <a:ext cx="15240000" cy="1395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>
              <a:lnSpc>
                <a:spcPct val="104615"/>
              </a:lnSpc>
            </a:pP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Hệ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</a:t>
            </a: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Thống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</a:t>
            </a: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Giám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</a:t>
            </a: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Sát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CCTV</a:t>
            </a:r>
            <a:endParaRPr lang="en-US" altLang="zh-CN" sz="8000" dirty="0">
              <a:solidFill>
                <a:srgbClr val="FFFFFF">
                  <a:alpha val="100000"/>
                </a:srgbClr>
              </a:solidFill>
            </a:endParaRPr>
          </a:p>
        </p:txBody>
      </p:sp>
      <p:pic>
        <p:nvPicPr>
          <p:cNvPr id="2" name="图片 1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61" y="2821361"/>
            <a:ext cx="6480000" cy="4680000"/>
          </a:xfrm>
          <a:prstGeom prst="rect">
            <a:avLst/>
          </a:prstGeom>
        </p:spPr>
      </p:pic>
      <p:pic>
        <p:nvPicPr>
          <p:cNvPr id="6" name="图片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40" y="2821361"/>
            <a:ext cx="6480000" cy="4680000"/>
          </a:xfrm>
          <a:prstGeom prst="rect">
            <a:avLst/>
          </a:prstGeom>
        </p:spPr>
      </p:pic>
      <p:pic>
        <p:nvPicPr>
          <p:cNvPr id="10" name="图片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319" y="2821361"/>
            <a:ext cx="6480000" cy="4680000"/>
          </a:xfrm>
          <a:prstGeom prst="rect">
            <a:avLst/>
          </a:prstGeom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61" y="8146539"/>
            <a:ext cx="6480000" cy="4680000"/>
          </a:xfrm>
          <a:prstGeom prst="rect">
            <a:avLst/>
          </a:prstGeom>
        </p:spPr>
      </p:pic>
      <p:pic>
        <p:nvPicPr>
          <p:cNvPr id="12" name="图片 1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319" y="8146539"/>
            <a:ext cx="6480000" cy="4680000"/>
          </a:xfrm>
          <a:prstGeom prst="rect">
            <a:avLst/>
          </a:prstGeom>
        </p:spPr>
      </p:pic>
      <p:pic>
        <p:nvPicPr>
          <p:cNvPr id="13" name="图片 12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40" y="8146539"/>
            <a:ext cx="6480000" cy="4680000"/>
          </a:xfrm>
          <a:prstGeom prst="rect">
            <a:avLst/>
          </a:prstGeom>
        </p:spPr>
      </p:pic>
      <p:sp>
        <p:nvSpPr>
          <p:cNvPr id="14" name="流程图: 联系 13"/>
          <p:cNvSpPr/>
          <p:nvPr/>
        </p:nvSpPr>
        <p:spPr>
          <a:xfrm>
            <a:off x="1722960" y="2811931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4" y="2553448"/>
            <a:ext cx="2198570" cy="2198570"/>
          </a:xfrm>
          <a:prstGeom prst="rect">
            <a:avLst/>
          </a:prstGeom>
          <a:noFill/>
        </p:spPr>
      </p:pic>
      <p:sp>
        <p:nvSpPr>
          <p:cNvPr id="22" name="流程图: 联系 21"/>
          <p:cNvSpPr/>
          <p:nvPr/>
        </p:nvSpPr>
        <p:spPr>
          <a:xfrm>
            <a:off x="8951640" y="2833921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联系 22"/>
          <p:cNvSpPr/>
          <p:nvPr/>
        </p:nvSpPr>
        <p:spPr>
          <a:xfrm>
            <a:off x="16180319" y="2840377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联系 23"/>
          <p:cNvSpPr/>
          <p:nvPr/>
        </p:nvSpPr>
        <p:spPr>
          <a:xfrm>
            <a:off x="16160672" y="8146539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联系 24"/>
          <p:cNvSpPr/>
          <p:nvPr/>
        </p:nvSpPr>
        <p:spPr>
          <a:xfrm>
            <a:off x="8909926" y="8153476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流程图: 联系 25"/>
          <p:cNvSpPr/>
          <p:nvPr/>
        </p:nvSpPr>
        <p:spPr>
          <a:xfrm>
            <a:off x="1722960" y="8168666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80" y="2491538"/>
            <a:ext cx="2198570" cy="2198570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978" y="2670187"/>
            <a:ext cx="2052461" cy="20524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424" y="8022005"/>
            <a:ext cx="2196477" cy="21964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594" y="8118225"/>
            <a:ext cx="1738231" cy="173823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80" y="8251129"/>
            <a:ext cx="1738231" cy="1738231"/>
          </a:xfrm>
          <a:prstGeom prst="rect">
            <a:avLst/>
          </a:prstGeom>
        </p:spPr>
      </p:pic>
      <p:sp>
        <p:nvSpPr>
          <p:cNvPr id="21" name="直角三角形 20"/>
          <p:cNvSpPr/>
          <p:nvPr/>
        </p:nvSpPr>
        <p:spPr>
          <a:xfrm rot="16200000">
            <a:off x="6762961" y="6070791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直角三角形 33"/>
          <p:cNvSpPr/>
          <p:nvPr/>
        </p:nvSpPr>
        <p:spPr>
          <a:xfrm rot="16200000">
            <a:off x="13995593" y="6070791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直角三角形 34"/>
          <p:cNvSpPr/>
          <p:nvPr/>
        </p:nvSpPr>
        <p:spPr>
          <a:xfrm rot="16200000">
            <a:off x="21220319" y="6070791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/>
        </p:nvSpPr>
        <p:spPr>
          <a:xfrm rot="16200000">
            <a:off x="21220319" y="11386539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直角三角形 36"/>
          <p:cNvSpPr/>
          <p:nvPr/>
        </p:nvSpPr>
        <p:spPr>
          <a:xfrm rot="16200000">
            <a:off x="13991640" y="11386539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直角三角形 37"/>
          <p:cNvSpPr/>
          <p:nvPr/>
        </p:nvSpPr>
        <p:spPr>
          <a:xfrm rot="16200000">
            <a:off x="6749515" y="11386539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 rot="18847139">
            <a:off x="6955764" y="68904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Public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 rot="18847139">
            <a:off x="14272450" y="68904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Perimeter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 rot="18847139">
            <a:off x="21422067" y="689048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Stairs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 rot="18847139">
            <a:off x="21422068" y="121345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Lift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 rot="18847139">
            <a:off x="14207725" y="122131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Entrance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 rot="18847139">
            <a:off x="6915887" y="122131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Parking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73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sp>
        <p:nvSpPr>
          <p:cNvPr id="2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Đàm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Thoại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Hình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Ảnh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3481" y="3465608"/>
            <a:ext cx="23368594" cy="74968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8" y="3789751"/>
            <a:ext cx="6590456" cy="68846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08" y="3784783"/>
            <a:ext cx="5831081" cy="688467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73427" y="5255651"/>
            <a:ext cx="1507401" cy="395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45" y="3789751"/>
            <a:ext cx="10305175" cy="6884672"/>
          </a:xfrm>
          <a:prstGeom prst="rect">
            <a:avLst/>
          </a:prstGeom>
        </p:spPr>
      </p:pic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20058017" y="5889236"/>
            <a:ext cx="3349738" cy="2264908"/>
            <a:chOff x="1254532" y="3917219"/>
            <a:chExt cx="3955517" cy="2674500"/>
          </a:xfrm>
        </p:grpSpPr>
        <p:pic>
          <p:nvPicPr>
            <p:cNvPr id="32" name="Picture 2" descr="E:\2-客户\VDP客户\区域--欧洲\欧洲区册子图片跟新\DHI-VTH1550CH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54532" y="3917219"/>
              <a:ext cx="3955517" cy="2674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075" y="4261711"/>
              <a:ext cx="3074793" cy="1704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695" y="6172686"/>
            <a:ext cx="1513719" cy="145153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414" y="6172279"/>
            <a:ext cx="778488" cy="145193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19435756" y="11188626"/>
            <a:ext cx="3772841" cy="1984942"/>
            <a:chOff x="9712529" y="5396044"/>
            <a:chExt cx="1960639" cy="933304"/>
          </a:xfrm>
        </p:grpSpPr>
        <p:grpSp>
          <p:nvGrpSpPr>
            <p:cNvPr id="37" name="组合 36"/>
            <p:cNvGrpSpPr/>
            <p:nvPr/>
          </p:nvGrpSpPr>
          <p:grpSpPr>
            <a:xfrm>
              <a:off x="10178398" y="5396044"/>
              <a:ext cx="401568" cy="343340"/>
              <a:chOff x="9080805" y="4596801"/>
              <a:chExt cx="401568" cy="343340"/>
            </a:xfrm>
          </p:grpSpPr>
          <p:pic>
            <p:nvPicPr>
              <p:cNvPr id="59" name="图片 58"/>
              <p:cNvPicPr>
                <a:picLocks noChangeAspect="1"/>
              </p:cNvPicPr>
              <p:nvPr/>
            </p:nvPicPr>
            <p:blipFill rotWithShape="1">
              <a:blip r:embed="rId14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15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1755" t="88469"/>
              <a:stretch/>
            </p:blipFill>
            <p:spPr>
              <a:xfrm>
                <a:off x="9080805" y="4596802"/>
                <a:ext cx="360127" cy="283435"/>
              </a:xfrm>
              <a:prstGeom prst="rect">
                <a:avLst/>
              </a:prstGeom>
            </p:spPr>
          </p:pic>
          <p:sp>
            <p:nvSpPr>
              <p:cNvPr id="60" name="圆角矩形 59"/>
              <p:cNvSpPr/>
              <p:nvPr/>
            </p:nvSpPr>
            <p:spPr>
              <a:xfrm>
                <a:off x="9138751" y="4596801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1328320" y="5958039"/>
              <a:ext cx="343622" cy="361549"/>
              <a:chOff x="10302430" y="6179651"/>
              <a:chExt cx="343622" cy="361549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16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17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5242" b="86484"/>
              <a:stretch/>
            </p:blipFill>
            <p:spPr>
              <a:xfrm>
                <a:off x="10331489" y="6240720"/>
                <a:ext cx="285504" cy="300480"/>
              </a:xfrm>
              <a:prstGeom prst="rect">
                <a:avLst/>
              </a:prstGeom>
            </p:spPr>
          </p:pic>
          <p:sp>
            <p:nvSpPr>
              <p:cNvPr id="58" name="圆角矩形 57"/>
              <p:cNvSpPr/>
              <p:nvPr/>
            </p:nvSpPr>
            <p:spPr>
              <a:xfrm>
                <a:off x="10302430" y="6179651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10790594" y="5962242"/>
              <a:ext cx="356472" cy="343340"/>
              <a:chOff x="10290884" y="5407664"/>
              <a:chExt cx="356472" cy="343340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18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19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83749" r="76219" b="3589"/>
              <a:stretch/>
            </p:blipFill>
            <p:spPr>
              <a:xfrm>
                <a:off x="10344145" y="5407664"/>
                <a:ext cx="303211" cy="311236"/>
              </a:xfrm>
              <a:prstGeom prst="rect">
                <a:avLst/>
              </a:prstGeom>
            </p:spPr>
          </p:pic>
          <p:sp>
            <p:nvSpPr>
              <p:cNvPr id="56" name="圆角矩形 55"/>
              <p:cNvSpPr/>
              <p:nvPr/>
            </p:nvSpPr>
            <p:spPr>
              <a:xfrm>
                <a:off x="10290884" y="5407664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0239719" y="5950518"/>
              <a:ext cx="355346" cy="378830"/>
              <a:chOff x="10297698" y="4596802"/>
              <a:chExt cx="355346" cy="378830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 rotWithShape="1">
              <a:blip r:embed="rId18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19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58182" r="74655" b="26883"/>
              <a:stretch/>
            </p:blipFill>
            <p:spPr>
              <a:xfrm>
                <a:off x="10329893" y="4608526"/>
                <a:ext cx="323151" cy="367106"/>
              </a:xfrm>
              <a:prstGeom prst="rect">
                <a:avLst/>
              </a:prstGeom>
            </p:spPr>
          </p:pic>
          <p:sp>
            <p:nvSpPr>
              <p:cNvPr id="54" name="圆角矩形 53"/>
              <p:cNvSpPr/>
              <p:nvPr/>
            </p:nvSpPr>
            <p:spPr>
              <a:xfrm>
                <a:off x="10297698" y="4596802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0773876" y="5400341"/>
              <a:ext cx="360341" cy="352050"/>
              <a:chOff x="9171261" y="5390295"/>
              <a:chExt cx="360341" cy="352050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 rotWithShape="1">
              <a:blip r:embed="rId20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21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67368" t="57446" b="27498"/>
              <a:stretch/>
            </p:blipFill>
            <p:spPr>
              <a:xfrm>
                <a:off x="9171261" y="5433655"/>
                <a:ext cx="347045" cy="308690"/>
              </a:xfrm>
              <a:prstGeom prst="rect">
                <a:avLst/>
              </a:prstGeom>
            </p:spPr>
          </p:pic>
          <p:sp>
            <p:nvSpPr>
              <p:cNvPr id="52" name="圆角矩形 51"/>
              <p:cNvSpPr/>
              <p:nvPr/>
            </p:nvSpPr>
            <p:spPr>
              <a:xfrm>
                <a:off x="9187979" y="5390295"/>
                <a:ext cx="343623" cy="343339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9712529" y="5954920"/>
              <a:ext cx="343622" cy="353933"/>
              <a:chOff x="10290885" y="3811541"/>
              <a:chExt cx="343622" cy="353933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22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23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71599" b="86056"/>
              <a:stretch/>
            </p:blipFill>
            <p:spPr>
              <a:xfrm>
                <a:off x="10324563" y="3883203"/>
                <a:ext cx="306682" cy="282271"/>
              </a:xfrm>
              <a:prstGeom prst="rect">
                <a:avLst/>
              </a:prstGeom>
            </p:spPr>
          </p:pic>
          <p:sp>
            <p:nvSpPr>
              <p:cNvPr id="50" name="圆角矩形 49"/>
              <p:cNvSpPr/>
              <p:nvPr/>
            </p:nvSpPr>
            <p:spPr>
              <a:xfrm>
                <a:off x="10290885" y="3811541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1329546" y="5397168"/>
              <a:ext cx="343622" cy="375170"/>
              <a:chOff x="9201866" y="6179650"/>
              <a:chExt cx="343622" cy="375170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24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25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24602" r="74557" b="58840"/>
              <a:stretch/>
            </p:blipFill>
            <p:spPr>
              <a:xfrm>
                <a:off x="9224162" y="6179650"/>
                <a:ext cx="299030" cy="375170"/>
              </a:xfrm>
              <a:prstGeom prst="rect">
                <a:avLst/>
              </a:prstGeom>
            </p:spPr>
          </p:pic>
          <p:sp>
            <p:nvSpPr>
              <p:cNvPr id="48" name="圆角矩形 47"/>
              <p:cNvSpPr/>
              <p:nvPr/>
            </p:nvSpPr>
            <p:spPr>
              <a:xfrm>
                <a:off x="9201866" y="6179733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9720075" y="5397167"/>
              <a:ext cx="343622" cy="343340"/>
              <a:chOff x="9195003" y="3811539"/>
              <a:chExt cx="343622" cy="343340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26" cstate="print">
                <a:biLevel thresh="25000"/>
                <a:extLst>
                  <a:ext uri="{BEBA8EAE-BF5A-486C-A8C5-ECC9F3942E4B}">
                    <a14:imgProps xmlns="" xmlns:a14="http://schemas.microsoft.com/office/drawing/2010/main">
                      <a14:imgLayer r:embed="rId27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5443" t="24165" b="59601"/>
              <a:stretch/>
            </p:blipFill>
            <p:spPr>
              <a:xfrm>
                <a:off x="9227997" y="3811540"/>
                <a:ext cx="262543" cy="334597"/>
              </a:xfrm>
              <a:prstGeom prst="rect">
                <a:avLst/>
              </a:prstGeom>
            </p:spPr>
          </p:pic>
          <p:sp>
            <p:nvSpPr>
              <p:cNvPr id="46" name="圆角矩形 45"/>
              <p:cNvSpPr/>
              <p:nvPr/>
            </p:nvSpPr>
            <p:spPr>
              <a:xfrm>
                <a:off x="9195003" y="3811539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18288121" y="11235526"/>
            <a:ext cx="675513" cy="692450"/>
            <a:chOff x="7964399" y="7154799"/>
            <a:chExt cx="343622" cy="343340"/>
          </a:xfrm>
        </p:grpSpPr>
        <p:sp>
          <p:nvSpPr>
            <p:cNvPr id="62" name="圆角矩形 61"/>
            <p:cNvSpPr/>
            <p:nvPr/>
          </p:nvSpPr>
          <p:spPr>
            <a:xfrm>
              <a:off x="7964399" y="7154799"/>
              <a:ext cx="343622" cy="343340"/>
            </a:xfrm>
            <a:prstGeom prst="roundRect">
              <a:avLst>
                <a:gd name="adj" fmla="val 1167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Picture 2" descr="C:\Users\22017\Desktop\素材\phone98-white.png"/>
            <p:cNvPicPr>
              <a:picLocks noChangeAspect="1" noChangeArrowheads="1"/>
            </p:cNvPicPr>
            <p:nvPr/>
          </p:nvPicPr>
          <p:blipFill>
            <a:blip r:embed="rId28" cstate="print"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29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1949" y="7187859"/>
              <a:ext cx="168522" cy="2772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681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sp>
        <p:nvSpPr>
          <p:cNvPr id="2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Đàm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Thoại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Hình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Ảnh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12" y="2509277"/>
            <a:ext cx="15913768" cy="1025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27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5226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24384003" cy="1371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90280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Ứng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Dụng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Thông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Minh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68"/>
          <p:cNvSpPr txBox="1"/>
          <p:nvPr/>
        </p:nvSpPr>
        <p:spPr>
          <a:xfrm>
            <a:off x="13030200" y="4572000"/>
            <a:ext cx="86106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Đàm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thoại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hình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ảnh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Màn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hình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hiển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err="1" smtClean="0">
                <a:solidFill>
                  <a:schemeClr val="bg1"/>
                </a:solidFill>
              </a:rPr>
              <a:t>thị</a:t>
            </a:r>
            <a:r>
              <a:rPr lang="en-US" altLang="zh-CN" sz="5400" smtClean="0">
                <a:solidFill>
                  <a:schemeClr val="bg1"/>
                </a:solidFill>
              </a:rPr>
              <a:t> </a:t>
            </a:r>
            <a:endParaRPr lang="en-US" altLang="zh-CN" sz="540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5400" smtClean="0">
                <a:solidFill>
                  <a:schemeClr val="bg1"/>
                </a:solidFill>
              </a:rPr>
              <a:t> </a:t>
            </a:r>
            <a:r>
              <a:rPr lang="en-US" altLang="zh-CN" sz="5400" smtClean="0">
                <a:solidFill>
                  <a:schemeClr val="bg1"/>
                </a:solidFill>
              </a:rPr>
              <a:t>   </a:t>
            </a:r>
            <a:r>
              <a:rPr lang="en-US" altLang="zh-CN" sz="5400" smtClean="0">
                <a:solidFill>
                  <a:schemeClr val="bg1"/>
                </a:solidFill>
              </a:rPr>
              <a:t>thời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gian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thực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Mở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khóa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từ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xa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Lịch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sử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cuộc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gọi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24" name="圆角矩形 23"/>
          <p:cNvSpPr/>
          <p:nvPr/>
        </p:nvSpPr>
        <p:spPr bwMode="auto">
          <a:xfrm>
            <a:off x="11687944" y="4049688"/>
            <a:ext cx="9998311" cy="7270402"/>
          </a:xfrm>
          <a:prstGeom prst="roundRect">
            <a:avLst>
              <a:gd name="adj" fmla="val 10720"/>
            </a:avLst>
          </a:prstGeom>
          <a:noFill/>
          <a:ln w="98425">
            <a:solidFill>
              <a:schemeClr val="bg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zh-CN" altLang="en-US" sz="22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98" y="4961930"/>
            <a:ext cx="2438095" cy="4971429"/>
          </a:xfrm>
          <a:prstGeom prst="rect">
            <a:avLst/>
          </a:prstGeom>
        </p:spPr>
      </p:pic>
      <p:pic>
        <p:nvPicPr>
          <p:cNvPr id="25" name="Picture 9" descr="C:\Users\22017\Desktop\图片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26" y="5561856"/>
            <a:ext cx="2110437" cy="3771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67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Kiểm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Soát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Lối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Vào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035962" y="2663715"/>
            <a:ext cx="10574116" cy="10347984"/>
            <a:chOff x="1235987" y="707872"/>
            <a:chExt cx="3801086" cy="3817853"/>
          </a:xfrm>
        </p:grpSpPr>
        <p:grpSp>
          <p:nvGrpSpPr>
            <p:cNvPr id="10" name="组合 9"/>
            <p:cNvGrpSpPr/>
            <p:nvPr/>
          </p:nvGrpSpPr>
          <p:grpSpPr>
            <a:xfrm>
              <a:off x="3172391" y="2650469"/>
              <a:ext cx="1864682" cy="1849324"/>
              <a:chOff x="6581536" y="941981"/>
              <a:chExt cx="1872051" cy="1872051"/>
            </a:xfrm>
            <a:solidFill>
              <a:schemeClr val="accent2"/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6581536" y="941981"/>
                <a:ext cx="1872051" cy="1872051"/>
              </a:xfrm>
              <a:prstGeom prst="rect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文本框 35"/>
              <p:cNvSpPr txBox="1"/>
              <p:nvPr/>
            </p:nvSpPr>
            <p:spPr>
              <a:xfrm>
                <a:off x="7272618" y="1314357"/>
                <a:ext cx="1101293" cy="393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ctr">
                  <a:lnSpc>
                    <a:spcPct val="120000"/>
                  </a:lnSpc>
                  <a:defRPr sz="2800" b="1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defRPr>
                </a:lvl1pPr>
              </a:lstStyle>
              <a:p>
                <a:r>
                  <a:rPr lang="en-US" altLang="zh-CN" dirty="0" smtClean="0">
                    <a:ea typeface="张海山锐线体简" panose="02000000000000000000" pitchFamily="2" charset="-122"/>
                  </a:rPr>
                  <a:t>ASR1101A</a:t>
                </a:r>
                <a:endParaRPr lang="en-US" altLang="zh-CN" dirty="0"/>
              </a:p>
              <a:p>
                <a:r>
                  <a:rPr lang="en-US" altLang="zh-CN" sz="2400" b="0" dirty="0" err="1" smtClean="0"/>
                  <a:t>Đầu</a:t>
                </a:r>
                <a:r>
                  <a:rPr lang="en-US" altLang="zh-CN" sz="2400" b="0" dirty="0" smtClean="0"/>
                  <a:t> </a:t>
                </a:r>
                <a:r>
                  <a:rPr lang="en-US" altLang="zh-CN" sz="2400" b="0" dirty="0" err="1" smtClean="0"/>
                  <a:t>Đọc</a:t>
                </a:r>
                <a:r>
                  <a:rPr lang="en-US" altLang="zh-CN" sz="2400" b="0" dirty="0" smtClean="0"/>
                  <a:t> RFID</a:t>
                </a:r>
                <a:endParaRPr lang="zh-CN" altLang="en-US" sz="2400" b="0" dirty="0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235987" y="707872"/>
              <a:ext cx="1864683" cy="1864683"/>
              <a:chOff x="2654121" y="984235"/>
              <a:chExt cx="1872051" cy="1872051"/>
            </a:xfrm>
            <a:solidFill>
              <a:schemeClr val="accent2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2654121" y="984235"/>
                <a:ext cx="1872051" cy="1872051"/>
              </a:xfrm>
              <a:prstGeom prst="rect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矩形 55"/>
              <p:cNvSpPr/>
              <p:nvPr/>
            </p:nvSpPr>
            <p:spPr>
              <a:xfrm>
                <a:off x="2706500" y="1838778"/>
                <a:ext cx="1767292" cy="882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800" b="1" dirty="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rPr>
                  <a:t>ASC1204B</a:t>
                </a:r>
                <a:endParaRPr lang="en-US" altLang="zh-CN" sz="2800" dirty="0" smtClean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2400" dirty="0" err="1" smtClean="0">
                    <a:solidFill>
                      <a:schemeClr val="bg1"/>
                    </a:solidFill>
                  </a:rPr>
                  <a:t>Hỗ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trợ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4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đầu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đọc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thông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qua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việc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nâng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cấp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chương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trình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dễ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dàng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chuyển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đổi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4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cửa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1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chiều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hoặc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2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cửa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2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chiều</a:t>
                </a:r>
                <a:endParaRPr lang="zh-CN" altLang="en-US" sz="2400" dirty="0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8794" r="34681"/>
            <a:stretch/>
          </p:blipFill>
          <p:spPr>
            <a:xfrm>
              <a:off x="1235987" y="2650469"/>
              <a:ext cx="1864683" cy="1875256"/>
            </a:xfrm>
            <a:prstGeom prst="rect">
              <a:avLst/>
            </a:prstGeom>
            <a:ln>
              <a:solidFill>
                <a:srgbClr val="009999"/>
              </a:solidFill>
            </a:ln>
          </p:spPr>
        </p:pic>
      </p:grpSp>
      <p:pic>
        <p:nvPicPr>
          <p:cNvPr id="22" name="Picture 2" descr="E:\门禁\图片\PNG\ASC1204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78" y="3011202"/>
            <a:ext cx="2907127" cy="1646651"/>
          </a:xfrm>
          <a:prstGeom prst="rect">
            <a:avLst/>
          </a:prstGeom>
          <a:grpFill/>
          <a:ln>
            <a:noFill/>
          </a:ln>
          <a:extLst/>
        </p:spPr>
      </p:pic>
      <p:grpSp>
        <p:nvGrpSpPr>
          <p:cNvPr id="36" name="组合 35"/>
          <p:cNvGrpSpPr/>
          <p:nvPr/>
        </p:nvGrpSpPr>
        <p:grpSpPr>
          <a:xfrm>
            <a:off x="15067886" y="2865252"/>
            <a:ext cx="6773186" cy="2292715"/>
            <a:chOff x="4968088" y="1059692"/>
            <a:chExt cx="3757643" cy="1254151"/>
          </a:xfrm>
        </p:grpSpPr>
        <p:grpSp>
          <p:nvGrpSpPr>
            <p:cNvPr id="43" name="组合 42"/>
            <p:cNvGrpSpPr/>
            <p:nvPr/>
          </p:nvGrpSpPr>
          <p:grpSpPr>
            <a:xfrm>
              <a:off x="4968088" y="1059692"/>
              <a:ext cx="3689236" cy="603647"/>
              <a:chOff x="6586893" y="1195152"/>
              <a:chExt cx="4918986" cy="804860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6586893" y="1344401"/>
                <a:ext cx="286279" cy="286279"/>
              </a:xfrm>
              <a:prstGeom prst="ellipse">
                <a:avLst/>
              </a:prstGeom>
              <a:solidFill>
                <a:schemeClr val="accent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32">
                  <a:defRPr/>
                </a:pPr>
                <a:endParaRPr lang="zh-CN" altLang="en-US" sz="1400" kern="0" dirty="0">
                  <a:solidFill>
                    <a:schemeClr val="tx1"/>
                  </a:solidFill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" name="文本框 17"/>
              <p:cNvSpPr txBox="1"/>
              <p:nvPr/>
            </p:nvSpPr>
            <p:spPr>
              <a:xfrm>
                <a:off x="7076917" y="1195152"/>
                <a:ext cx="209142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732">
                  <a:defRPr/>
                </a:pPr>
                <a:endParaRPr lang="zh-CN" altLang="en-US" sz="2400" b="1" kern="0" spc="225" dirty="0"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" name="文本框 18"/>
              <p:cNvSpPr txBox="1"/>
              <p:nvPr/>
            </p:nvSpPr>
            <p:spPr>
              <a:xfrm>
                <a:off x="7076917" y="1630680"/>
                <a:ext cx="4428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685732">
                  <a:defRPr/>
                </a:pPr>
                <a:endParaRPr lang="en-US" altLang="zh-CN" sz="1200" kern="0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4" name="矩形 43"/>
            <p:cNvSpPr/>
            <p:nvPr/>
          </p:nvSpPr>
          <p:spPr>
            <a:xfrm>
              <a:off x="5267199" y="1589901"/>
              <a:ext cx="3458532" cy="7239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9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2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5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dirty="0" err="1" smtClean="0">
                  <a:solidFill>
                    <a:schemeClr val="bg1"/>
                  </a:solidFill>
                </a:rPr>
                <a:t>Hỗ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trợ</a:t>
              </a:r>
              <a:r>
                <a:rPr lang="en-US" sz="4000" dirty="0" smtClean="0">
                  <a:solidFill>
                    <a:schemeClr val="bg1"/>
                  </a:solidFill>
                </a:rPr>
                <a:t> 100,000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thẻ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và</a:t>
              </a:r>
              <a:r>
                <a:rPr lang="en-US" sz="4000" dirty="0" smtClean="0">
                  <a:solidFill>
                    <a:schemeClr val="bg1"/>
                  </a:solidFill>
                </a:rPr>
                <a:t> 3000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vân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tay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và</a:t>
              </a:r>
              <a:r>
                <a:rPr lang="en-US" sz="4000" dirty="0" smtClean="0">
                  <a:solidFill>
                    <a:schemeClr val="bg1"/>
                  </a:solidFill>
                </a:rPr>
                <a:t> 300,000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lưu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trữ</a:t>
              </a:r>
              <a:r>
                <a:rPr lang="en-US" sz="4000" dirty="0" smtClean="0">
                  <a:solidFill>
                    <a:schemeClr val="bg1"/>
                  </a:solidFill>
                </a:rPr>
                <a:t>.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20"/>
            <p:cNvSpPr txBox="1"/>
            <p:nvPr/>
          </p:nvSpPr>
          <p:spPr>
            <a:xfrm>
              <a:off x="5250815" y="1088181"/>
              <a:ext cx="1401920" cy="4545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L="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9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2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5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SzPct val="80000"/>
              </a:pPr>
              <a:r>
                <a:rPr lang="en-US" altLang="zh-CN" sz="6000" b="1" dirty="0" err="1" smtClean="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Lưu</a:t>
              </a:r>
              <a:r>
                <a:rPr lang="en-US" altLang="zh-CN" sz="6000" b="1" dirty="0" smtClean="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6000" b="1" dirty="0" err="1" smtClean="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Trữ</a:t>
              </a:r>
              <a:endParaRPr lang="zh-CN" altLang="en-US" sz="6000" b="1" dirty="0">
                <a:solidFill>
                  <a:schemeClr val="bg1"/>
                </a:solidFill>
                <a:latin typeface="+mj-lt"/>
                <a:cs typeface="Segoe UI" pitchFamily="34" charset="0"/>
              </a:endParaRPr>
            </a:p>
          </p:txBody>
        </p:sp>
      </p:grpSp>
      <p:sp>
        <p:nvSpPr>
          <p:cNvPr id="38" name="TextBox 25"/>
          <p:cNvSpPr txBox="1"/>
          <p:nvPr/>
        </p:nvSpPr>
        <p:spPr>
          <a:xfrm>
            <a:off x="15646541" y="5914896"/>
            <a:ext cx="326371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defTabSz="914310">
              <a:lnSpc>
                <a:spcPct val="90000"/>
              </a:lnSpc>
              <a:spcBef>
                <a:spcPct val="20000"/>
              </a:spcBef>
              <a:buSzPct val="80000"/>
              <a:defRPr sz="6000" b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457154" defTabSz="914310"/>
            <a:lvl3pPr marL="914310" defTabSz="914310"/>
            <a:lvl4pPr marL="1371464" defTabSz="914310"/>
            <a:lvl5pPr marL="1828619" defTabSz="914310"/>
            <a:lvl6pPr marL="2285772" defTabSz="914310"/>
            <a:lvl7pPr marL="2742926" defTabSz="914310"/>
            <a:lvl8pPr marL="3200080" defTabSz="914310"/>
            <a:lvl9pPr marL="3657235" defTabSz="914310"/>
          </a:lstStyle>
          <a:p>
            <a:r>
              <a:rPr lang="en-US" altLang="zh-CN" dirty="0" err="1" smtClean="0"/>
              <a:t>Giao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Thức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15609333" y="9203308"/>
            <a:ext cx="64959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Rơ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le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báo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động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vào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/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ra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: </a:t>
            </a:r>
            <a:r>
              <a:rPr lang="en-US" altLang="zh-CN" sz="40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1/1;</a:t>
            </a: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Khóa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điện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*4;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Cảm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ứng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cửa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*4;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Nút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thoát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*4;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Đầu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đọc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*4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TextBox 28"/>
          <p:cNvSpPr txBox="1"/>
          <p:nvPr/>
        </p:nvSpPr>
        <p:spPr>
          <a:xfrm>
            <a:off x="15696438" y="8383899"/>
            <a:ext cx="312425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defTabSz="914310">
              <a:lnSpc>
                <a:spcPct val="90000"/>
              </a:lnSpc>
              <a:spcBef>
                <a:spcPct val="20000"/>
              </a:spcBef>
              <a:buSzPct val="80000"/>
              <a:defRPr sz="6000" b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457154" defTabSz="914310"/>
            <a:lvl3pPr marL="914310" defTabSz="914310"/>
            <a:lvl4pPr marL="1371464" defTabSz="914310"/>
            <a:lvl5pPr marL="1828619" defTabSz="914310"/>
            <a:lvl6pPr marL="2285772" defTabSz="914310"/>
            <a:lvl7pPr marL="2742926" defTabSz="914310"/>
            <a:lvl8pPr marL="3200080" defTabSz="914310"/>
            <a:lvl9pPr marL="3657235" defTabSz="914310"/>
          </a:lstStyle>
          <a:p>
            <a:r>
              <a:rPr lang="en-US" altLang="zh-CN" dirty="0" err="1" smtClean="0"/>
              <a:t>Giao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Diện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15599536" y="6830705"/>
            <a:ext cx="7717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Kết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nối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RS485/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Wiegand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tới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đầu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đọc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;</a:t>
            </a: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Kết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nối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TCP/IP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tới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mạng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LAN;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5067886" y="6127721"/>
            <a:ext cx="367209" cy="392512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endParaRPr lang="zh-CN" altLang="en-US" sz="1400" kern="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15067886" y="8569294"/>
            <a:ext cx="367209" cy="392512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endParaRPr lang="zh-CN" altLang="en-US" sz="1400" kern="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47" y="8386057"/>
            <a:ext cx="1994380" cy="1994380"/>
          </a:xfrm>
          <a:prstGeom prst="rect">
            <a:avLst/>
          </a:prstGeom>
        </p:spPr>
      </p:pic>
      <p:pic>
        <p:nvPicPr>
          <p:cNvPr id="52" name="Picture 2" descr="E:\门禁\图片\ASR1102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40" y="10130037"/>
            <a:ext cx="1729901" cy="2595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本框 35"/>
          <p:cNvSpPr txBox="1"/>
          <p:nvPr/>
        </p:nvSpPr>
        <p:spPr>
          <a:xfrm>
            <a:off x="9261595" y="10904815"/>
            <a:ext cx="3226402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20000"/>
              </a:lnSpc>
              <a:defRPr sz="2800" b="1">
                <a:solidFill>
                  <a:schemeClr val="bg1"/>
                </a:solidFill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altLang="zh-CN" dirty="0"/>
              <a:t>ASR1102A</a:t>
            </a:r>
          </a:p>
          <a:p>
            <a:r>
              <a:rPr lang="en-US" altLang="zh-CN" sz="2400" b="0" dirty="0" err="1" smtClean="0"/>
              <a:t>Đầu</a:t>
            </a:r>
            <a:r>
              <a:rPr lang="en-US" altLang="zh-CN" sz="2400" b="0" dirty="0" smtClean="0"/>
              <a:t> </a:t>
            </a:r>
            <a:r>
              <a:rPr lang="en-US" altLang="zh-CN" sz="2400" b="0" dirty="0" err="1" smtClean="0"/>
              <a:t>Đọc</a:t>
            </a:r>
            <a:r>
              <a:rPr lang="en-US" altLang="zh-CN" sz="2400" b="0" dirty="0" smtClean="0"/>
              <a:t> </a:t>
            </a:r>
            <a:r>
              <a:rPr lang="en-US" altLang="zh-CN" sz="2400" b="0" dirty="0" err="1" smtClean="0"/>
              <a:t>Vân</a:t>
            </a:r>
            <a:r>
              <a:rPr lang="en-US" altLang="zh-CN" sz="2400" b="0" dirty="0" smtClean="0"/>
              <a:t> </a:t>
            </a:r>
            <a:r>
              <a:rPr lang="en-US" altLang="zh-CN" sz="2400" b="0" dirty="0" err="1" smtClean="0"/>
              <a:t>Tay</a:t>
            </a:r>
            <a:r>
              <a:rPr lang="en-US" altLang="zh-CN" sz="2400" b="0" dirty="0" smtClean="0"/>
              <a:t>, RFID</a:t>
            </a:r>
            <a:endParaRPr lang="zh-CN" altLang="en-US" sz="2400" b="0" dirty="0"/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08" y="2630214"/>
            <a:ext cx="5187600" cy="5083200"/>
          </a:xfrm>
          <a:prstGeom prst="rect">
            <a:avLst/>
          </a:prstGeom>
        </p:spPr>
      </p:pic>
      <p:sp>
        <p:nvSpPr>
          <p:cNvPr id="55" name="直角三角形 54"/>
          <p:cNvSpPr/>
          <p:nvPr/>
        </p:nvSpPr>
        <p:spPr>
          <a:xfrm rot="16200000">
            <a:off x="11182308" y="6241842"/>
            <a:ext cx="1440000" cy="1440000"/>
          </a:xfrm>
          <a:prstGeom prst="rtTriangle">
            <a:avLst/>
          </a:prstGeom>
          <a:solidFill>
            <a:schemeClr val="accent6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 rot="18847139">
            <a:off x="11357683" y="704710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Entrance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7" name="直角三角形 56"/>
          <p:cNvSpPr/>
          <p:nvPr/>
        </p:nvSpPr>
        <p:spPr>
          <a:xfrm rot="16200000">
            <a:off x="5817439" y="11604595"/>
            <a:ext cx="1440000" cy="1440000"/>
          </a:xfrm>
          <a:prstGeom prst="rtTriangle">
            <a:avLst/>
          </a:prstGeom>
          <a:solidFill>
            <a:schemeClr val="accent6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 rot="18847139">
            <a:off x="5992814" y="1227136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Management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Room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="" xmlns:p14="http://schemas.microsoft.com/office/powerpoint/2010/main" val="796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oup 91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225" name="image 225"/>
            <p:cNvSpPr/>
            <p:nvPr/>
          </p:nvSpPr>
          <p:spPr>
            <a:xfrm>
              <a:off x="0" y="-32659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8" h="1301494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08" name="image 908"/>
            <p:cNvSpPr/>
            <p:nvPr/>
          </p:nvSpPr>
          <p:spPr>
            <a:xfrm>
              <a:off x="522518" y="326577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492922" y="349361"/>
            <a:ext cx="23393400" cy="13014960"/>
            <a:chOff x="0" y="0"/>
            <a:chExt cx="23393400" cy="13014960"/>
          </a:xfrm>
        </p:grpSpPr>
        <p:grpSp>
          <p:nvGrpSpPr>
            <p:cNvPr id="224" name="Group 224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9" name="text 77"/>
          <p:cNvSpPr/>
          <p:nvPr/>
        </p:nvSpPr>
        <p:spPr>
          <a:xfrm>
            <a:off x="1859720" y="5550368"/>
            <a:ext cx="20269200" cy="19077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Phân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Tích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Yêu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Cầu</a:t>
            </a:r>
            <a:endParaRPr lang="zh-CN" sz="12000" spc="44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="" xmlns:p14="http://schemas.microsoft.com/office/powerpoint/2010/main" val="25869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4383997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084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00957"/>
            <a:ext cx="12875828" cy="13460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Bảo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Vệ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Chu Vi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281964" y="4613320"/>
            <a:ext cx="9274378" cy="72132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3559856" y="4913784"/>
            <a:ext cx="8641256" cy="6657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65222" y="4684757"/>
            <a:ext cx="9274378" cy="72132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90" y="4891735"/>
            <a:ext cx="8640000" cy="6656400"/>
          </a:xfrm>
          <a:prstGeom prst="rect">
            <a:avLst/>
          </a:prstGeom>
        </p:spPr>
      </p:pic>
      <p:sp>
        <p:nvSpPr>
          <p:cNvPr id="4" name="流程图: 联系 3"/>
          <p:cNvSpPr/>
          <p:nvPr/>
        </p:nvSpPr>
        <p:spPr>
          <a:xfrm>
            <a:off x="10238998" y="2761523"/>
            <a:ext cx="3960440" cy="368285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405" y="2145910"/>
            <a:ext cx="4680754" cy="4680754"/>
          </a:xfrm>
          <a:prstGeom prst="rect">
            <a:avLst/>
          </a:prstGeom>
        </p:spPr>
      </p:pic>
      <p:sp>
        <p:nvSpPr>
          <p:cNvPr id="19" name="TextBox 68"/>
          <p:cNvSpPr txBox="1"/>
          <p:nvPr/>
        </p:nvSpPr>
        <p:spPr>
          <a:xfrm>
            <a:off x="14242899" y="5576864"/>
            <a:ext cx="77573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/>
              <a:t>Phát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Hiện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Bằng</a:t>
            </a:r>
            <a:r>
              <a:rPr lang="en-US" altLang="zh-CN" sz="5400" dirty="0" smtClean="0"/>
              <a:t> </a:t>
            </a:r>
            <a:r>
              <a:rPr lang="en-US" altLang="zh-CN" sz="5400" smtClean="0"/>
              <a:t>Tia </a:t>
            </a:r>
            <a:endParaRPr lang="en-US" altLang="zh-CN" sz="5400" smtClean="0"/>
          </a:p>
          <a:p>
            <a:pPr marL="457200" indent="-457200">
              <a:lnSpc>
                <a:spcPct val="150000"/>
              </a:lnSpc>
            </a:pPr>
            <a:r>
              <a:rPr lang="en-US" altLang="zh-CN" sz="5400" smtClean="0"/>
              <a:t> </a:t>
            </a:r>
            <a:r>
              <a:rPr lang="en-US" altLang="zh-CN" sz="5400" smtClean="0"/>
              <a:t>   </a:t>
            </a:r>
            <a:r>
              <a:rPr lang="en-US" altLang="zh-CN" sz="5400" smtClean="0"/>
              <a:t>Hồng </a:t>
            </a:r>
            <a:r>
              <a:rPr lang="en-US" altLang="zh-CN" sz="5400" dirty="0" err="1" smtClean="0"/>
              <a:t>Ngoại</a:t>
            </a:r>
            <a:r>
              <a:rPr lang="en-US" altLang="zh-CN" sz="5400" dirty="0" smtClean="0"/>
              <a:t>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/>
              <a:t>Liên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Kết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Hình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Ảnh</a:t>
            </a:r>
            <a:endParaRPr lang="en-US" altLang="zh-CN" sz="5400" dirty="0" smtClean="0"/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/>
              <a:t>Ổn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Định</a:t>
            </a:r>
            <a:endParaRPr lang="zh-CN" altLang="en-US" sz="54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41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-17145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00958"/>
            <a:ext cx="14907640" cy="13460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Trung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Tâm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Quản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Lý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28" y="2704006"/>
            <a:ext cx="19207267" cy="941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0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roup 974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93" name="Group 393"/>
          <p:cNvGrpSpPr/>
          <p:nvPr/>
        </p:nvGrpSpPr>
        <p:grpSpPr>
          <a:xfrm>
            <a:off x="1835947" y="5292498"/>
            <a:ext cx="20269200" cy="1764586"/>
            <a:chOff x="0" y="62587"/>
            <a:chExt cx="20269200" cy="1764586"/>
          </a:xfrm>
        </p:grpSpPr>
        <p:sp>
          <p:nvSpPr>
            <p:cNvPr id="2" name="text 393"/>
            <p:cNvSpPr/>
            <p:nvPr/>
          </p:nvSpPr>
          <p:spPr>
            <a:xfrm>
              <a:off x="0" y="62587"/>
              <a:ext cx="20269200" cy="176458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89600"/>
                </a:lnSpc>
                <a:defRPr b="1" spc="44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12000" spc="440" dirty="0" smtClean="0">
                  <a:latin typeface="+mj-lt"/>
                </a:rPr>
                <a:t>THANKS</a:t>
              </a:r>
              <a:endParaRPr lang="zh-CN" sz="12000" spc="440" dirty="0">
                <a:latin typeface="+mj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752" y="9741239"/>
            <a:ext cx="4253447" cy="1267817"/>
          </a:xfrm>
          <a:prstGeom prst="rect">
            <a:avLst/>
          </a:prstGeom>
        </p:spPr>
      </p:pic>
      <p:grpSp>
        <p:nvGrpSpPr>
          <p:cNvPr id="12" name="Group 9"/>
          <p:cNvGrpSpPr/>
          <p:nvPr/>
        </p:nvGrpSpPr>
        <p:grpSpPr>
          <a:xfrm>
            <a:off x="7741594" y="8475886"/>
            <a:ext cx="8684788" cy="536814"/>
            <a:chOff x="32659" y="32674"/>
            <a:chExt cx="8684788" cy="536814"/>
          </a:xfrm>
        </p:grpSpPr>
        <p:grpSp>
          <p:nvGrpSpPr>
            <p:cNvPr id="13" name="Group 10"/>
            <p:cNvGrpSpPr/>
            <p:nvPr/>
          </p:nvGrpSpPr>
          <p:grpSpPr>
            <a:xfrm>
              <a:off x="32659" y="32674"/>
              <a:ext cx="8684788" cy="536814"/>
              <a:chOff x="32659" y="32674"/>
              <a:chExt cx="8684788" cy="536814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32659" y="32674"/>
                <a:ext cx="8684788" cy="536814"/>
                <a:chOff x="0" y="0"/>
                <a:chExt cx="8684788" cy="536814"/>
              </a:xfrm>
            </p:grpSpPr>
            <p:sp>
              <p:nvSpPr>
                <p:cNvPr id="15" name="text 11"/>
                <p:cNvSpPr/>
                <p:nvPr/>
              </p:nvSpPr>
              <p:spPr>
                <a:xfrm>
                  <a:off x="0" y="0"/>
                  <a:ext cx="8684788" cy="53681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lnSpc>
                      <a:spcPct val="115555"/>
                    </a:lnSpc>
                    <a:defRPr spc="330">
                      <a:solidFill>
                        <a:srgbClr val="FFFFFF">
                          <a:alpha val="100000"/>
                        </a:srgbClr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defRPr>
                  </a:lvl1pPr>
                </a:lstStyle>
                <a:p>
                  <a:r>
                    <a:rPr lang="en-US" altLang="zh-CN" sz="3200" i="1" dirty="0">
                      <a:solidFill>
                        <a:srgbClr val="A6A6A6"/>
                      </a:solidFill>
                      <a:latin typeface="Candara" charset="0"/>
                    </a:rPr>
                    <a:t>Dahua Technology, Make Your Life Safer</a:t>
                  </a:r>
                  <a:endParaRPr lang="zh-CN" altLang="en-US" sz="3200" i="1" dirty="0">
                    <a:solidFill>
                      <a:srgbClr val="A6A6A6"/>
                    </a:solidFill>
                    <a:latin typeface="Candara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roup 48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6" name="Group 79"/>
          <p:cNvGrpSpPr/>
          <p:nvPr/>
        </p:nvGrpSpPr>
        <p:grpSpPr>
          <a:xfrm>
            <a:off x="1887717" y="4590699"/>
            <a:ext cx="19965528" cy="6503060"/>
            <a:chOff x="292623" y="179618"/>
            <a:chExt cx="19965528" cy="6503060"/>
          </a:xfrm>
        </p:grpSpPr>
        <p:grpSp>
          <p:nvGrpSpPr>
            <p:cNvPr id="37" name="Group 80"/>
            <p:cNvGrpSpPr/>
            <p:nvPr/>
          </p:nvGrpSpPr>
          <p:grpSpPr>
            <a:xfrm>
              <a:off x="292623" y="195940"/>
              <a:ext cx="4052911" cy="6486738"/>
              <a:chOff x="292623" y="195940"/>
              <a:chExt cx="4052911" cy="6486738"/>
            </a:xfrm>
          </p:grpSpPr>
          <p:sp>
            <p:nvSpPr>
              <p:cNvPr id="59" name="graph 475"/>
              <p:cNvSpPr/>
              <p:nvPr/>
            </p:nvSpPr>
            <p:spPr>
              <a:xfrm>
                <a:off x="1828800" y="4898577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183060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60" name="image 81"/>
              <p:cNvSpPr/>
              <p:nvPr/>
            </p:nvSpPr>
            <p:spPr>
              <a:xfrm>
                <a:off x="718459" y="195940"/>
                <a:ext cx="3078480" cy="3550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3078480" h="3550920" extrusionOk="0">
                    <a:moveTo>
                      <a:pt x="1539422" y="0"/>
                    </a:moveTo>
                    <a:lnTo>
                      <a:pt x="3078480" y="763447"/>
                    </a:lnTo>
                    <a:lnTo>
                      <a:pt x="3078480" y="2787472"/>
                    </a:lnTo>
                    <a:lnTo>
                      <a:pt x="1539422" y="3550920"/>
                    </a:lnTo>
                    <a:lnTo>
                      <a:pt x="0" y="2787472"/>
                    </a:lnTo>
                    <a:lnTo>
                      <a:pt x="0" y="763447"/>
                    </a:lnTo>
                    <a:lnTo>
                      <a:pt x="1539422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61" name="Group 82"/>
              <p:cNvGrpSpPr/>
              <p:nvPr/>
            </p:nvGrpSpPr>
            <p:grpSpPr>
              <a:xfrm>
                <a:off x="292623" y="3742319"/>
                <a:ext cx="4052911" cy="2940359"/>
                <a:chOff x="0" y="-1177153"/>
                <a:chExt cx="4052911" cy="2940359"/>
              </a:xfrm>
            </p:grpSpPr>
            <p:sp>
              <p:nvSpPr>
                <p:cNvPr id="62" name="text 82"/>
                <p:cNvSpPr/>
                <p:nvPr/>
              </p:nvSpPr>
              <p:spPr>
                <a:xfrm>
                  <a:off x="0" y="108522"/>
                  <a:ext cx="4035628" cy="165468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lnSpc>
                      <a:spcPct val="112000"/>
                    </a:lnSpc>
                    <a:defRPr spc="330">
                      <a:solidFill>
                        <a:srgbClr val="000000">
                          <a:alpha val="100000"/>
                        </a:srgbClr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defRPr>
                  </a:lvl1pPr>
                </a:lstStyle>
                <a:p>
                  <a:pPr lvl="0">
                    <a:defRPr sz="2400" spc="0"/>
                  </a:pPr>
                  <a:r>
                    <a:rPr lang="en-US" altLang="zh-CN" sz="3200" spc="0" dirty="0" smtClean="0">
                      <a:latin typeface="+mn-lt"/>
                    </a:rPr>
                    <a:t>ANPR</a:t>
                  </a:r>
                </a:p>
                <a:p>
                  <a:pPr lvl="0">
                    <a:defRPr sz="2400" spc="0"/>
                  </a:pPr>
                  <a:r>
                    <a:rPr lang="en-US" altLang="zh-CN" sz="3200" spc="0" dirty="0" err="1" smtClean="0">
                      <a:latin typeface="+mn-lt"/>
                    </a:rPr>
                    <a:t>Kiểm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Soát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Truy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Cập</a:t>
                  </a:r>
                  <a:endParaRPr lang="en-US" altLang="zh-CN" sz="3200" spc="0" dirty="0" smtClean="0">
                    <a:latin typeface="+mn-lt"/>
                  </a:endParaRPr>
                </a:p>
                <a:p>
                  <a:pPr lvl="0">
                    <a:defRPr sz="2400" spc="0"/>
                  </a:pPr>
                  <a:r>
                    <a:rPr lang="en-US" altLang="zh-CN" sz="3200" spc="0" dirty="0" err="1" smtClean="0">
                      <a:latin typeface="+mn-lt"/>
                    </a:rPr>
                    <a:t>Đàm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Thoại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Hình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Ảnh</a:t>
                  </a:r>
                  <a:endParaRPr lang="en-US" altLang="zh-CN" sz="3200" spc="0" dirty="0" smtClean="0">
                    <a:latin typeface="+mn-lt"/>
                  </a:endParaRPr>
                </a:p>
              </p:txBody>
            </p:sp>
            <p:grpSp>
              <p:nvGrpSpPr>
                <p:cNvPr id="63" name="Group 460"/>
                <p:cNvGrpSpPr/>
                <p:nvPr/>
              </p:nvGrpSpPr>
              <p:grpSpPr>
                <a:xfrm>
                  <a:off x="17283" y="-1177153"/>
                  <a:ext cx="4035628" cy="1139864"/>
                  <a:chOff x="17283" y="-293233"/>
                  <a:chExt cx="4035628" cy="1139864"/>
                </a:xfrm>
              </p:grpSpPr>
              <p:sp>
                <p:nvSpPr>
                  <p:cNvPr id="64" name="text 460"/>
                  <p:cNvSpPr/>
                  <p:nvPr/>
                </p:nvSpPr>
                <p:spPr>
                  <a:xfrm>
                    <a:off x="17283" y="-293233"/>
                    <a:ext cx="4035628" cy="1139864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183060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 lvl="0">
                      <a:defRPr sz="2400" spc="0"/>
                    </a:pPr>
                    <a:r>
                      <a:rPr lang="en-US" altLang="zh-CN" sz="3600" spc="0" dirty="0" err="1" smtClean="0">
                        <a:latin typeface="+mj-lt"/>
                      </a:rPr>
                      <a:t>Quản</a:t>
                    </a:r>
                    <a:r>
                      <a:rPr lang="en-US" altLang="zh-CN" sz="3600" spc="0" dirty="0" smtClean="0">
                        <a:latin typeface="+mj-lt"/>
                      </a:rPr>
                      <a:t> </a:t>
                    </a:r>
                    <a:r>
                      <a:rPr lang="en-US" altLang="zh-CN" sz="3600" spc="0" dirty="0" err="1" smtClean="0">
                        <a:latin typeface="+mj-lt"/>
                      </a:rPr>
                      <a:t>Lý</a:t>
                    </a:r>
                    <a:endParaRPr lang="en-US" altLang="zh-CN" sz="3600" spc="0" dirty="0" smtClean="0">
                      <a:latin typeface="+mj-lt"/>
                    </a:endParaRPr>
                  </a:p>
                  <a:p>
                    <a:pPr lvl="0">
                      <a:defRPr sz="2400" spc="0"/>
                    </a:pPr>
                    <a:r>
                      <a:rPr lang="en-US" altLang="zh-CN" sz="3600" spc="0" dirty="0" err="1" smtClean="0">
                        <a:latin typeface="+mj-lt"/>
                      </a:rPr>
                      <a:t>Lối</a:t>
                    </a:r>
                    <a:r>
                      <a:rPr lang="en-US" altLang="zh-CN" sz="3600" spc="0" dirty="0" smtClean="0">
                        <a:latin typeface="+mj-lt"/>
                      </a:rPr>
                      <a:t> Ra/</a:t>
                    </a:r>
                    <a:r>
                      <a:rPr lang="en-US" altLang="zh-CN" sz="3600" spc="0" dirty="0" err="1" smtClean="0">
                        <a:latin typeface="+mj-lt"/>
                      </a:rPr>
                      <a:t>Vào</a:t>
                    </a:r>
                    <a:endParaRPr lang="zh-CN" sz="3600" spc="33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39" name="Group 86"/>
            <p:cNvGrpSpPr/>
            <p:nvPr/>
          </p:nvGrpSpPr>
          <p:grpSpPr>
            <a:xfrm>
              <a:off x="8364658" y="179618"/>
              <a:ext cx="4518248" cy="6503060"/>
              <a:chOff x="-1806975" y="179618"/>
              <a:chExt cx="4518248" cy="6503060"/>
            </a:xfrm>
          </p:grpSpPr>
          <p:sp>
            <p:nvSpPr>
              <p:cNvPr id="47" name="graph 477"/>
              <p:cNvSpPr/>
              <p:nvPr/>
            </p:nvSpPr>
            <p:spPr>
              <a:xfrm>
                <a:off x="-205479" y="4898577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183060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48" name="image 87"/>
              <p:cNvSpPr/>
              <p:nvPr/>
            </p:nvSpPr>
            <p:spPr>
              <a:xfrm>
                <a:off x="-1413783" y="179618"/>
                <a:ext cx="3078480" cy="3550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3078480" h="3550920" extrusionOk="0">
                    <a:moveTo>
                      <a:pt x="1539422" y="0"/>
                    </a:moveTo>
                    <a:lnTo>
                      <a:pt x="3078480" y="763447"/>
                    </a:lnTo>
                    <a:lnTo>
                      <a:pt x="3078480" y="2787472"/>
                    </a:lnTo>
                    <a:lnTo>
                      <a:pt x="1539422" y="3550920"/>
                    </a:lnTo>
                    <a:lnTo>
                      <a:pt x="0" y="2787472"/>
                    </a:lnTo>
                    <a:lnTo>
                      <a:pt x="0" y="763447"/>
                    </a:lnTo>
                    <a:lnTo>
                      <a:pt x="1539422" y="0"/>
                    </a:lnTo>
                    <a:close/>
                  </a:path>
                </a:pathLst>
              </a:custGeom>
              <a:blipFill>
                <a:blip r:embed="rId4" cstate="print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49" name="Group 88"/>
              <p:cNvGrpSpPr/>
              <p:nvPr/>
            </p:nvGrpSpPr>
            <p:grpSpPr>
              <a:xfrm>
                <a:off x="-1806975" y="4175111"/>
                <a:ext cx="4518248" cy="2507567"/>
                <a:chOff x="-2622101" y="-744361"/>
                <a:chExt cx="4518248" cy="2507567"/>
              </a:xfrm>
            </p:grpSpPr>
            <p:sp>
              <p:nvSpPr>
                <p:cNvPr id="50" name="text 88"/>
                <p:cNvSpPr/>
                <p:nvPr/>
              </p:nvSpPr>
              <p:spPr>
                <a:xfrm>
                  <a:off x="-2622101" y="108522"/>
                  <a:ext cx="4518248" cy="165468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Cảnh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Báo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Xâm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Nhập</a:t>
                  </a:r>
                  <a:endParaRPr lang="en-US" altLang="zh-CN" sz="3200" dirty="0" smtClean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Tháp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Khẩn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Cấp</a:t>
                  </a:r>
                  <a:endParaRPr lang="en-US" altLang="zh-CN" sz="3200" dirty="0" smtClean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Hệ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Thống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Giám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Sát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CCTV</a:t>
                  </a:r>
                  <a:endParaRPr lang="en-US" altLang="zh-CN" sz="3200" dirty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</p:txBody>
            </p:sp>
            <p:grpSp>
              <p:nvGrpSpPr>
                <p:cNvPr id="51" name="Group 462"/>
                <p:cNvGrpSpPr/>
                <p:nvPr/>
              </p:nvGrpSpPr>
              <p:grpSpPr>
                <a:xfrm>
                  <a:off x="-2622101" y="-744361"/>
                  <a:ext cx="4038600" cy="558166"/>
                  <a:chOff x="-2622101" y="139559"/>
                  <a:chExt cx="4038600" cy="558166"/>
                </a:xfrm>
              </p:grpSpPr>
              <p:sp>
                <p:nvSpPr>
                  <p:cNvPr id="52" name="text 462"/>
                  <p:cNvSpPr/>
                  <p:nvPr/>
                </p:nvSpPr>
                <p:spPr>
                  <a:xfrm>
                    <a:off x="-2622101" y="139559"/>
                    <a:ext cx="4038600" cy="558166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/>
                  <a:p>
                    <a:pPr algn="ctr">
                      <a:lnSpc>
                        <a:spcPct val="104615"/>
                      </a:lnSpc>
                    </a:pP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An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Toàn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Cộng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Đồng</a:t>
                    </a:r>
                    <a:endParaRPr lang="zh-CN" sz="3600" b="1" dirty="0">
                      <a:solidFill>
                        <a:srgbClr val="183060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endParaRPr>
                  </a:p>
                </p:txBody>
              </p:sp>
            </p:grpSp>
          </p:grpSp>
        </p:grpSp>
        <p:grpSp>
          <p:nvGrpSpPr>
            <p:cNvPr id="40" name="Group 89"/>
            <p:cNvGrpSpPr/>
            <p:nvPr/>
          </p:nvGrpSpPr>
          <p:grpSpPr>
            <a:xfrm>
              <a:off x="16219551" y="179618"/>
              <a:ext cx="4038600" cy="5990292"/>
              <a:chOff x="962086" y="179618"/>
              <a:chExt cx="4038600" cy="5990292"/>
            </a:xfrm>
          </p:grpSpPr>
          <p:sp>
            <p:nvSpPr>
              <p:cNvPr id="41" name="graph 478"/>
              <p:cNvSpPr/>
              <p:nvPr/>
            </p:nvSpPr>
            <p:spPr>
              <a:xfrm>
                <a:off x="2612578" y="4898577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183060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42" name="image 90"/>
              <p:cNvSpPr/>
              <p:nvPr/>
            </p:nvSpPr>
            <p:spPr>
              <a:xfrm>
                <a:off x="1502222" y="179618"/>
                <a:ext cx="3078480" cy="3550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3078480" h="3550920" extrusionOk="0">
                    <a:moveTo>
                      <a:pt x="1539422" y="0"/>
                    </a:moveTo>
                    <a:lnTo>
                      <a:pt x="3078480" y="763447"/>
                    </a:lnTo>
                    <a:lnTo>
                      <a:pt x="3078480" y="2787472"/>
                    </a:lnTo>
                    <a:lnTo>
                      <a:pt x="1539422" y="3550920"/>
                    </a:lnTo>
                    <a:lnTo>
                      <a:pt x="0" y="2787472"/>
                    </a:lnTo>
                    <a:lnTo>
                      <a:pt x="0" y="763447"/>
                    </a:lnTo>
                    <a:lnTo>
                      <a:pt x="1539422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43" name="Group 91"/>
              <p:cNvGrpSpPr/>
              <p:nvPr/>
            </p:nvGrpSpPr>
            <p:grpSpPr>
              <a:xfrm>
                <a:off x="962086" y="4172289"/>
                <a:ext cx="4038600" cy="1997621"/>
                <a:chOff x="0" y="-747183"/>
                <a:chExt cx="4038600" cy="1997621"/>
              </a:xfrm>
            </p:grpSpPr>
            <p:sp>
              <p:nvSpPr>
                <p:cNvPr id="44" name="text 91"/>
                <p:cNvSpPr/>
                <p:nvPr/>
              </p:nvSpPr>
              <p:spPr>
                <a:xfrm>
                  <a:off x="0" y="147316"/>
                  <a:ext cx="4038600" cy="1103122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Tất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Cả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Trong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Một</a:t>
                  </a:r>
                  <a:endParaRPr lang="en-US" altLang="zh-CN" sz="3200" dirty="0" smtClean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Smart APP</a:t>
                  </a:r>
                  <a:endParaRPr lang="zh-CN" sz="3200" dirty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</p:txBody>
            </p:sp>
            <p:grpSp>
              <p:nvGrpSpPr>
                <p:cNvPr id="45" name="Group 463"/>
                <p:cNvGrpSpPr/>
                <p:nvPr/>
              </p:nvGrpSpPr>
              <p:grpSpPr>
                <a:xfrm>
                  <a:off x="0" y="-747183"/>
                  <a:ext cx="4038600" cy="558166"/>
                  <a:chOff x="0" y="136737"/>
                  <a:chExt cx="4038600" cy="558166"/>
                </a:xfrm>
              </p:grpSpPr>
              <p:sp>
                <p:nvSpPr>
                  <p:cNvPr id="46" name="text 463"/>
                  <p:cNvSpPr/>
                  <p:nvPr/>
                </p:nvSpPr>
                <p:spPr>
                  <a:xfrm>
                    <a:off x="0" y="136737"/>
                    <a:ext cx="4038600" cy="558166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/>
                  <a:p>
                    <a:pPr algn="ctr">
                      <a:lnSpc>
                        <a:spcPct val="104615"/>
                      </a:lnSpc>
                    </a:pP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Quản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Lý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Tập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Trung</a:t>
                    </a:r>
                    <a:endParaRPr lang="en-US" altLang="zh-CN" sz="3600" b="1" dirty="0" smtClean="0">
                      <a:solidFill>
                        <a:srgbClr val="183060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endParaRPr>
                  </a:p>
                </p:txBody>
              </p:sp>
            </p:grpSp>
          </p:grpSp>
        </p:grpSp>
      </p:grpSp>
      <p:grpSp>
        <p:nvGrpSpPr>
          <p:cNvPr id="65" name="Group 77"/>
          <p:cNvGrpSpPr/>
          <p:nvPr/>
        </p:nvGrpSpPr>
        <p:grpSpPr>
          <a:xfrm>
            <a:off x="3767064" y="1025352"/>
            <a:ext cx="20269200" cy="1346010"/>
            <a:chOff x="0" y="-147225"/>
            <a:chExt cx="20269200" cy="1346010"/>
          </a:xfrm>
        </p:grpSpPr>
        <p:sp>
          <p:nvSpPr>
            <p:cNvPr id="66" name="text 77"/>
            <p:cNvSpPr/>
            <p:nvPr/>
          </p:nvSpPr>
          <p:spPr>
            <a:xfrm>
              <a:off x="0" y="-147225"/>
              <a:ext cx="20269200" cy="1346010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dirty="0" err="1" smtClean="0">
                  <a:latin typeface="+mj-lt"/>
                </a:rPr>
                <a:t>Các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Yêu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Cầu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Quan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Trọng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Của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Cộng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Đồng</a:t>
              </a:r>
              <a:endParaRPr lang="zh-CN" sz="8000" spc="440" dirty="0">
                <a:latin typeface="+mj-l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mage 157"/>
          <p:cNvSpPr/>
          <p:nvPr/>
        </p:nvSpPr>
        <p:spPr>
          <a:xfrm>
            <a:off x="17664608" y="3142356"/>
            <a:ext cx="5580000" cy="48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16" h="4572008" extrusionOk="0">
                <a:moveTo>
                  <a:pt x="0" y="0"/>
                </a:moveTo>
                <a:lnTo>
                  <a:pt x="7162800" y="0"/>
                </a:lnTo>
                <a:lnTo>
                  <a:pt x="7162800" y="4572000"/>
                </a:lnTo>
                <a:lnTo>
                  <a:pt x="0" y="4572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2" name="graph 894"/>
          <p:cNvSpPr/>
          <p:nvPr/>
        </p:nvSpPr>
        <p:spPr>
          <a:xfrm>
            <a:off x="6527692" y="7974622"/>
            <a:ext cx="5580000" cy="48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00" h="4572000" extrusionOk="0">
                <a:moveTo>
                  <a:pt x="7162800" y="4572000"/>
                </a:moveTo>
                <a:lnTo>
                  <a:pt x="0" y="4572000"/>
                </a:lnTo>
                <a:lnTo>
                  <a:pt x="0" y="0"/>
                </a:lnTo>
                <a:lnTo>
                  <a:pt x="7162800" y="0"/>
                </a:lnTo>
                <a:cubicBezTo>
                  <a:pt x="7162800" y="0"/>
                  <a:pt x="7162800" y="4572000"/>
                  <a:pt x="7162800" y="4572000"/>
                </a:cubicBezTo>
                <a:close/>
              </a:path>
            </a:pathLst>
          </a:custGeom>
          <a:solidFill>
            <a:srgbClr val="AC0D1F"/>
          </a:solid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149" name="Group 149"/>
          <p:cNvGrpSpPr/>
          <p:nvPr/>
        </p:nvGrpSpPr>
        <p:grpSpPr>
          <a:xfrm>
            <a:off x="704178" y="3117369"/>
            <a:ext cx="22535524" cy="9759237"/>
            <a:chOff x="-266487" y="16338"/>
            <a:chExt cx="21035259" cy="8856347"/>
          </a:xfrm>
        </p:grpSpPr>
        <p:grpSp>
          <p:nvGrpSpPr>
            <p:cNvPr id="150" name="Group 150"/>
            <p:cNvGrpSpPr/>
            <p:nvPr/>
          </p:nvGrpSpPr>
          <p:grpSpPr>
            <a:xfrm>
              <a:off x="-266487" y="16338"/>
              <a:ext cx="5683773" cy="8818247"/>
              <a:chOff x="-266487" y="16338"/>
              <a:chExt cx="5683773" cy="8818247"/>
            </a:xfrm>
          </p:grpSpPr>
          <p:sp>
            <p:nvSpPr>
              <p:cNvPr id="151" name="image 151"/>
              <p:cNvSpPr/>
              <p:nvPr/>
            </p:nvSpPr>
            <p:spPr>
              <a:xfrm>
                <a:off x="-28861" y="4424215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2" name="graph 892"/>
              <p:cNvSpPr/>
              <p:nvPr/>
            </p:nvSpPr>
            <p:spPr>
              <a:xfrm>
                <a:off x="-28861" y="16338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884" name="Group 884"/>
              <p:cNvGrpSpPr/>
              <p:nvPr/>
            </p:nvGrpSpPr>
            <p:grpSpPr>
              <a:xfrm>
                <a:off x="-266487" y="1252495"/>
                <a:ext cx="5683773" cy="2903345"/>
                <a:chOff x="-1071250" y="57298"/>
                <a:chExt cx="5683773" cy="2903345"/>
              </a:xfrm>
            </p:grpSpPr>
            <p:sp>
              <p:nvSpPr>
                <p:cNvPr id="5" name="text 884"/>
                <p:cNvSpPr/>
                <p:nvPr/>
              </p:nvSpPr>
              <p:spPr>
                <a:xfrm>
                  <a:off x="-1071250" y="57298"/>
                  <a:ext cx="5683773" cy="2903345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b">
                  <a:spAutoFit/>
                </a:bodyPr>
                <a:lstStyle/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Hệ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Thống</a:t>
                  </a:r>
                  <a:endParaRPr lang="en-US" altLang="zh-CN" sz="6600" b="1" dirty="0" smtClean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Giám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Sát</a:t>
                  </a:r>
                  <a:endParaRPr lang="en-US" altLang="zh-CN" sz="6600" b="1" dirty="0" smtClean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CCTV</a:t>
                  </a:r>
                  <a:endParaRPr lang="en-US" altLang="zh-CN" sz="6600" b="1" dirty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</p:txBody>
            </p:sp>
          </p:grpSp>
        </p:grpSp>
        <p:grpSp>
          <p:nvGrpSpPr>
            <p:cNvPr id="153" name="Group 153"/>
            <p:cNvGrpSpPr/>
            <p:nvPr/>
          </p:nvGrpSpPr>
          <p:grpSpPr>
            <a:xfrm>
              <a:off x="5179660" y="39013"/>
              <a:ext cx="15589112" cy="8833672"/>
              <a:chOff x="-1977577" y="39013"/>
              <a:chExt cx="15589112" cy="8833672"/>
            </a:xfrm>
          </p:grpSpPr>
          <p:sp>
            <p:nvSpPr>
              <p:cNvPr id="893" name="graph 893"/>
              <p:cNvSpPr/>
              <p:nvPr/>
            </p:nvSpPr>
            <p:spPr>
              <a:xfrm>
                <a:off x="8390531" y="4449383"/>
                <a:ext cx="5221004" cy="442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154" name="image 154"/>
              <p:cNvSpPr/>
              <p:nvPr/>
            </p:nvSpPr>
            <p:spPr>
              <a:xfrm>
                <a:off x="-1977577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89" name="graph 889"/>
              <p:cNvSpPr/>
              <p:nvPr/>
            </p:nvSpPr>
            <p:spPr>
              <a:xfrm>
                <a:off x="3020781" y="6629400"/>
                <a:ext cx="9906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90600" h="76200" extrusionOk="0">
                    <a:moveTo>
                      <a:pt x="9906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90600" y="0"/>
                    </a:lnTo>
                    <a:cubicBezTo>
                      <a:pt x="990600" y="0"/>
                      <a:pt x="990600" y="76200"/>
                      <a:pt x="9906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0356310" y="39013"/>
              <a:ext cx="5208521" cy="8762447"/>
              <a:chOff x="-3958180" y="39013"/>
              <a:chExt cx="5208521" cy="8762447"/>
            </a:xfrm>
          </p:grpSpPr>
          <p:sp>
            <p:nvSpPr>
              <p:cNvPr id="157" name="image 157"/>
              <p:cNvSpPr/>
              <p:nvPr/>
            </p:nvSpPr>
            <p:spPr>
              <a:xfrm>
                <a:off x="-3958180" y="4391090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4" name="graph 894"/>
              <p:cNvSpPr/>
              <p:nvPr/>
            </p:nvSpPr>
            <p:spPr>
              <a:xfrm>
                <a:off x="-3958180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</p:grpSp>
      <p:grpSp>
        <p:nvGrpSpPr>
          <p:cNvPr id="34" name="Group 147"/>
          <p:cNvGrpSpPr/>
          <p:nvPr/>
        </p:nvGrpSpPr>
        <p:grpSpPr>
          <a:xfrm>
            <a:off x="3060588" y="820927"/>
            <a:ext cx="20269200" cy="1346010"/>
            <a:chOff x="0" y="-147224"/>
            <a:chExt cx="20269200" cy="1346010"/>
          </a:xfrm>
        </p:grpSpPr>
        <p:sp>
          <p:nvSpPr>
            <p:cNvPr id="35" name="text 147"/>
            <p:cNvSpPr/>
            <p:nvPr/>
          </p:nvSpPr>
          <p:spPr>
            <a:xfrm>
              <a:off x="0" y="-147224"/>
              <a:ext cx="20269200" cy="1346010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Chúng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Tôi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Có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Thể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Cung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Cấp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Gì</a:t>
              </a:r>
              <a:r>
                <a:rPr lang="en-US" altLang="zh-CN" sz="8000" spc="0" dirty="0" smtClean="0">
                  <a:latin typeface="+mj-lt"/>
                </a:rPr>
                <a:t> (</a:t>
              </a:r>
              <a:r>
                <a:rPr lang="en-US" altLang="zh-CN" sz="8000" spc="0" dirty="0" err="1" smtClean="0">
                  <a:latin typeface="+mj-lt"/>
                </a:rPr>
                <a:t>Phần</a:t>
              </a:r>
              <a:r>
                <a:rPr lang="en-US" altLang="zh-CN" sz="8000" spc="0" dirty="0" smtClean="0">
                  <a:latin typeface="+mj-lt"/>
                </a:rPr>
                <a:t> 1)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4" name="text 884"/>
          <p:cNvSpPr/>
          <p:nvPr/>
        </p:nvSpPr>
        <p:spPr>
          <a:xfrm>
            <a:off x="6284178" y="9380160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dirty="0" err="1" smtClean="0">
                <a:latin typeface="+mj-lt"/>
              </a:rPr>
              <a:t>Đàm</a:t>
            </a:r>
            <a:r>
              <a:rPr lang="en-US" altLang="zh-CN" sz="6600" dirty="0" smtClean="0">
                <a:latin typeface="+mj-lt"/>
              </a:rPr>
              <a:t> </a:t>
            </a:r>
            <a:r>
              <a:rPr lang="en-US" altLang="zh-CN" sz="6600" dirty="0" err="1" smtClean="0">
                <a:latin typeface="+mj-lt"/>
              </a:rPr>
              <a:t>Thoại</a:t>
            </a:r>
            <a:endParaRPr lang="en-US" altLang="zh-CN" sz="6600" dirty="0" smtClean="0">
              <a:latin typeface="+mj-lt"/>
            </a:endParaRPr>
          </a:p>
          <a:p>
            <a:pPr lvl="0">
              <a:defRPr sz="2400" spc="0"/>
            </a:pPr>
            <a:r>
              <a:rPr lang="en-US" altLang="zh-CN" sz="6600" spc="330" dirty="0" err="1" smtClean="0">
                <a:latin typeface="+mj-lt"/>
              </a:rPr>
              <a:t>Hình</a:t>
            </a:r>
            <a:r>
              <a:rPr lang="en-US" altLang="zh-CN" sz="6600" spc="330" dirty="0" smtClean="0">
                <a:latin typeface="+mj-lt"/>
              </a:rPr>
              <a:t> </a:t>
            </a:r>
            <a:r>
              <a:rPr lang="en-US" altLang="zh-CN" sz="6600" spc="330" dirty="0" err="1" smtClean="0">
                <a:latin typeface="+mj-lt"/>
              </a:rPr>
              <a:t>Ảnh</a:t>
            </a:r>
            <a:endParaRPr lang="zh-CN" sz="6600" spc="330" dirty="0">
              <a:latin typeface="+mj-lt"/>
            </a:endParaRPr>
          </a:p>
        </p:txBody>
      </p:sp>
      <p:sp>
        <p:nvSpPr>
          <p:cNvPr id="45" name="text 884"/>
          <p:cNvSpPr/>
          <p:nvPr/>
        </p:nvSpPr>
        <p:spPr>
          <a:xfrm>
            <a:off x="11830034" y="4490963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Ứng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</a:t>
            </a: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Dụng</a:t>
            </a:r>
            <a:endParaRPr lang="en-US" altLang="zh-CN" sz="6600" b="1" spc="330" dirty="0" smtClean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Thông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Minh</a:t>
            </a:r>
            <a:endParaRPr lang="zh-CN" altLang="zh-CN" sz="6600" b="1" spc="330" dirty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Kiểm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</a:t>
            </a: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Soát</a:t>
            </a:r>
            <a:endParaRPr lang="en-US" altLang="zh-CN" sz="6600" b="1" spc="330" dirty="0" smtClean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Lối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</a:t>
            </a: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Vào</a:t>
            </a:r>
            <a:endParaRPr lang="zh-CN" altLang="zh-CN" sz="6600" b="1" spc="330" dirty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mage 157"/>
          <p:cNvSpPr/>
          <p:nvPr/>
        </p:nvSpPr>
        <p:spPr>
          <a:xfrm>
            <a:off x="17664608" y="3127409"/>
            <a:ext cx="5580000" cy="4905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16" h="4572008" extrusionOk="0">
                <a:moveTo>
                  <a:pt x="0" y="0"/>
                </a:moveTo>
                <a:lnTo>
                  <a:pt x="7162800" y="0"/>
                </a:lnTo>
                <a:lnTo>
                  <a:pt x="7162800" y="4572000"/>
                </a:lnTo>
                <a:lnTo>
                  <a:pt x="0" y="45720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2" name="graph 894"/>
          <p:cNvSpPr/>
          <p:nvPr/>
        </p:nvSpPr>
        <p:spPr>
          <a:xfrm>
            <a:off x="6527692" y="7974622"/>
            <a:ext cx="5580000" cy="48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00" h="4572000" extrusionOk="0">
                <a:moveTo>
                  <a:pt x="7162800" y="4572000"/>
                </a:moveTo>
                <a:lnTo>
                  <a:pt x="0" y="4572000"/>
                </a:lnTo>
                <a:lnTo>
                  <a:pt x="0" y="0"/>
                </a:lnTo>
                <a:lnTo>
                  <a:pt x="7162800" y="0"/>
                </a:lnTo>
                <a:cubicBezTo>
                  <a:pt x="7162800" y="0"/>
                  <a:pt x="7162800" y="4572000"/>
                  <a:pt x="7162800" y="4572000"/>
                </a:cubicBezTo>
                <a:close/>
              </a:path>
            </a:pathLst>
          </a:custGeom>
          <a:solidFill>
            <a:srgbClr val="AC0D1F"/>
          </a:solid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149" name="Group 149"/>
          <p:cNvGrpSpPr/>
          <p:nvPr/>
        </p:nvGrpSpPr>
        <p:grpSpPr>
          <a:xfrm>
            <a:off x="704178" y="3117369"/>
            <a:ext cx="22535524" cy="9717295"/>
            <a:chOff x="-266487" y="16338"/>
            <a:chExt cx="21035259" cy="8818285"/>
          </a:xfrm>
        </p:grpSpPr>
        <p:grpSp>
          <p:nvGrpSpPr>
            <p:cNvPr id="150" name="Group 150"/>
            <p:cNvGrpSpPr/>
            <p:nvPr/>
          </p:nvGrpSpPr>
          <p:grpSpPr>
            <a:xfrm>
              <a:off x="-266487" y="16338"/>
              <a:ext cx="5683773" cy="8818247"/>
              <a:chOff x="-266487" y="16338"/>
              <a:chExt cx="5683773" cy="8818247"/>
            </a:xfrm>
          </p:grpSpPr>
          <p:sp>
            <p:nvSpPr>
              <p:cNvPr id="151" name="image 151"/>
              <p:cNvSpPr/>
              <p:nvPr/>
            </p:nvSpPr>
            <p:spPr>
              <a:xfrm>
                <a:off x="-28861" y="4424215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2" name="graph 892"/>
              <p:cNvSpPr/>
              <p:nvPr/>
            </p:nvSpPr>
            <p:spPr>
              <a:xfrm>
                <a:off x="-28861" y="16338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884" name="Group 884"/>
              <p:cNvGrpSpPr/>
              <p:nvPr/>
            </p:nvGrpSpPr>
            <p:grpSpPr>
              <a:xfrm>
                <a:off x="-266487" y="1252495"/>
                <a:ext cx="5683773" cy="1896404"/>
                <a:chOff x="-1071250" y="57298"/>
                <a:chExt cx="5683773" cy="1896404"/>
              </a:xfrm>
            </p:grpSpPr>
            <p:sp>
              <p:nvSpPr>
                <p:cNvPr id="5" name="text 884"/>
                <p:cNvSpPr/>
                <p:nvPr/>
              </p:nvSpPr>
              <p:spPr>
                <a:xfrm>
                  <a:off x="-1071250" y="57298"/>
                  <a:ext cx="5683773" cy="189640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b">
                  <a:spAutoFit/>
                </a:bodyPr>
                <a:lstStyle/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Kiểm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Soát</a:t>
                  </a:r>
                  <a:endParaRPr lang="en-US" altLang="zh-CN" sz="6600" b="1" dirty="0" smtClean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Lối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Vào</a:t>
                  </a:r>
                  <a:endParaRPr lang="en-US" altLang="zh-CN" sz="6600" b="1" dirty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</p:txBody>
            </p:sp>
          </p:grpSp>
        </p:grpSp>
        <p:grpSp>
          <p:nvGrpSpPr>
            <p:cNvPr id="153" name="Group 153"/>
            <p:cNvGrpSpPr/>
            <p:nvPr/>
          </p:nvGrpSpPr>
          <p:grpSpPr>
            <a:xfrm>
              <a:off x="5179660" y="39013"/>
              <a:ext cx="15589112" cy="8795573"/>
              <a:chOff x="-1977577" y="39013"/>
              <a:chExt cx="15589112" cy="8795573"/>
            </a:xfrm>
          </p:grpSpPr>
          <p:sp>
            <p:nvSpPr>
              <p:cNvPr id="893" name="graph 893"/>
              <p:cNvSpPr/>
              <p:nvPr/>
            </p:nvSpPr>
            <p:spPr>
              <a:xfrm>
                <a:off x="8390531" y="4422256"/>
                <a:ext cx="5221004" cy="4412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154" name="image 154"/>
              <p:cNvSpPr/>
              <p:nvPr/>
            </p:nvSpPr>
            <p:spPr>
              <a:xfrm>
                <a:off x="-1977577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89" name="graph 889"/>
              <p:cNvSpPr/>
              <p:nvPr/>
            </p:nvSpPr>
            <p:spPr>
              <a:xfrm>
                <a:off x="3020781" y="6629400"/>
                <a:ext cx="9906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90600" h="76200" extrusionOk="0">
                    <a:moveTo>
                      <a:pt x="9906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90600" y="0"/>
                    </a:lnTo>
                    <a:cubicBezTo>
                      <a:pt x="990600" y="0"/>
                      <a:pt x="990600" y="76200"/>
                      <a:pt x="9906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0356310" y="39013"/>
              <a:ext cx="5224457" cy="8795610"/>
              <a:chOff x="-3958180" y="39013"/>
              <a:chExt cx="5224457" cy="8795610"/>
            </a:xfrm>
          </p:grpSpPr>
          <p:sp>
            <p:nvSpPr>
              <p:cNvPr id="157" name="image 157"/>
              <p:cNvSpPr/>
              <p:nvPr/>
            </p:nvSpPr>
            <p:spPr>
              <a:xfrm>
                <a:off x="-3942244" y="442425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4" name="graph 894"/>
              <p:cNvSpPr/>
              <p:nvPr/>
            </p:nvSpPr>
            <p:spPr>
              <a:xfrm>
                <a:off x="-3958180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</p:grpSp>
      <p:grpSp>
        <p:nvGrpSpPr>
          <p:cNvPr id="34" name="Group 147"/>
          <p:cNvGrpSpPr/>
          <p:nvPr/>
        </p:nvGrpSpPr>
        <p:grpSpPr>
          <a:xfrm>
            <a:off x="3060588" y="820927"/>
            <a:ext cx="20269200" cy="1346010"/>
            <a:chOff x="0" y="-147224"/>
            <a:chExt cx="20269200" cy="1346010"/>
          </a:xfrm>
        </p:grpSpPr>
        <p:sp>
          <p:nvSpPr>
            <p:cNvPr id="35" name="text 147"/>
            <p:cNvSpPr/>
            <p:nvPr/>
          </p:nvSpPr>
          <p:spPr>
            <a:xfrm>
              <a:off x="0" y="-147224"/>
              <a:ext cx="20269200" cy="1346010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Chúng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Tôi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Có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Thể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Cung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Cấp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Gì</a:t>
              </a:r>
              <a:r>
                <a:rPr lang="en-US" altLang="zh-CN" sz="8000" spc="0" dirty="0" smtClean="0">
                  <a:latin typeface="+mj-lt"/>
                </a:rPr>
                <a:t> (</a:t>
              </a:r>
              <a:r>
                <a:rPr lang="en-US" altLang="zh-CN" sz="8000" spc="0" dirty="0" err="1" smtClean="0">
                  <a:latin typeface="+mj-lt"/>
                </a:rPr>
                <a:t>Phần</a:t>
              </a:r>
              <a:r>
                <a:rPr lang="en-US" altLang="zh-CN" sz="8000" spc="0" dirty="0" smtClean="0">
                  <a:latin typeface="+mj-lt"/>
                </a:rPr>
                <a:t> 2)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4" name="text 884"/>
          <p:cNvSpPr/>
          <p:nvPr/>
        </p:nvSpPr>
        <p:spPr>
          <a:xfrm>
            <a:off x="6284178" y="9423313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Bảo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Vệ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</a:p>
          <a:p>
            <a:pPr algn="ctr">
              <a:lnSpc>
                <a:spcPct val="104615"/>
              </a:lnSpc>
            </a:pP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Chu Vi</a:t>
            </a:r>
            <a:endParaRPr lang="en-US" altLang="zh-CN" sz="6600" b="1" dirty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</p:txBody>
      </p:sp>
      <p:sp>
        <p:nvSpPr>
          <p:cNvPr id="45" name="text 884"/>
          <p:cNvSpPr/>
          <p:nvPr/>
        </p:nvSpPr>
        <p:spPr>
          <a:xfrm>
            <a:off x="11830034" y="4534116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Tháp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Khẩn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</a:p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Cấp</a:t>
            </a:r>
            <a:endParaRPr lang="zh-CN" altLang="zh-CN" sz="6600" b="1" dirty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Trung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Tâm</a:t>
            </a:r>
            <a:endParaRPr lang="en-US" altLang="zh-CN" sz="6600" b="1" dirty="0" smtClean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Quản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Lý</a:t>
            </a:r>
            <a:endParaRPr lang="zh-CN" altLang="zh-CN" sz="6600" b="1" dirty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79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oup 91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225" name="image 225"/>
            <p:cNvSpPr/>
            <p:nvPr/>
          </p:nvSpPr>
          <p:spPr>
            <a:xfrm>
              <a:off x="0" y="-32659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8" h="1301494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08" name="image 908"/>
            <p:cNvSpPr/>
            <p:nvPr/>
          </p:nvSpPr>
          <p:spPr>
            <a:xfrm>
              <a:off x="522518" y="326577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492922" y="349361"/>
            <a:ext cx="23393400" cy="13014960"/>
            <a:chOff x="0" y="0"/>
            <a:chExt cx="23393400" cy="13014960"/>
          </a:xfrm>
        </p:grpSpPr>
        <p:grpSp>
          <p:nvGrpSpPr>
            <p:cNvPr id="224" name="Group 224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8" name="text 77"/>
          <p:cNvSpPr/>
          <p:nvPr/>
        </p:nvSpPr>
        <p:spPr>
          <a:xfrm>
            <a:off x="1859720" y="5550368"/>
            <a:ext cx="20269200" cy="19077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Thành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Phần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Hệ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Thống</a:t>
            </a:r>
            <a:endParaRPr lang="zh-CN" sz="12000" spc="44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09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4" name="Group 147"/>
          <p:cNvGrpSpPr/>
          <p:nvPr/>
        </p:nvGrpSpPr>
        <p:grpSpPr>
          <a:xfrm>
            <a:off x="3060588" y="840932"/>
            <a:ext cx="20269200" cy="1305999"/>
            <a:chOff x="0" y="-127219"/>
            <a:chExt cx="20269200" cy="1305999"/>
          </a:xfrm>
        </p:grpSpPr>
        <p:sp>
          <p:nvSpPr>
            <p:cNvPr id="35" name="text 147"/>
            <p:cNvSpPr/>
            <p:nvPr/>
          </p:nvSpPr>
          <p:spPr>
            <a:xfrm>
              <a:off x="0" y="-127219"/>
              <a:ext cx="20269200" cy="13059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Khu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Vực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Quản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Lý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Hệ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Thống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5" name="text 884"/>
          <p:cNvSpPr/>
          <p:nvPr/>
        </p:nvSpPr>
        <p:spPr>
          <a:xfrm>
            <a:off x="11830034" y="4490963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dirty="0" smtClean="0">
                <a:latin typeface="+mj-lt"/>
              </a:rPr>
              <a:t>Management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Centre</a:t>
            </a:r>
            <a:endParaRPr lang="zh-CN" sz="6600" spc="330" dirty="0">
              <a:latin typeface="+mj-lt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spc="330" dirty="0" smtClean="0">
                <a:latin typeface="+mj-lt"/>
              </a:rPr>
              <a:t>Smart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Application</a:t>
            </a:r>
            <a:endParaRPr lang="zh-CN" sz="6600" spc="330" dirty="0">
              <a:latin typeface="+mj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28" y="2609529"/>
            <a:ext cx="22814177" cy="10585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70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4" name="Group 147"/>
          <p:cNvGrpSpPr/>
          <p:nvPr/>
        </p:nvGrpSpPr>
        <p:grpSpPr>
          <a:xfrm>
            <a:off x="3060588" y="840932"/>
            <a:ext cx="20269200" cy="1305999"/>
            <a:chOff x="0" y="-127219"/>
            <a:chExt cx="20269200" cy="1305999"/>
          </a:xfrm>
        </p:grpSpPr>
        <p:sp>
          <p:nvSpPr>
            <p:cNvPr id="35" name="text 147"/>
            <p:cNvSpPr/>
            <p:nvPr/>
          </p:nvSpPr>
          <p:spPr>
            <a:xfrm>
              <a:off x="0" y="-127219"/>
              <a:ext cx="20269200" cy="13059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Cấu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Trúc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Hệ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Thống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4" name="text 884"/>
          <p:cNvSpPr/>
          <p:nvPr/>
        </p:nvSpPr>
        <p:spPr>
          <a:xfrm>
            <a:off x="6284178" y="9380160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spc="330" dirty="0" smtClean="0">
                <a:latin typeface="+mj-lt"/>
              </a:rPr>
              <a:t>Video</a:t>
            </a:r>
          </a:p>
          <a:p>
            <a:pPr lvl="0">
              <a:defRPr sz="2400" spc="0"/>
            </a:pPr>
            <a:r>
              <a:rPr lang="en-US" altLang="zh-CN" sz="6600" spc="0" dirty="0">
                <a:latin typeface="+mj-lt"/>
              </a:rPr>
              <a:t>Wall</a:t>
            </a:r>
            <a:endParaRPr lang="zh-CN" sz="6600" spc="330" dirty="0">
              <a:latin typeface="+mj-lt"/>
            </a:endParaRPr>
          </a:p>
        </p:txBody>
      </p:sp>
      <p:sp>
        <p:nvSpPr>
          <p:cNvPr id="45" name="text 884"/>
          <p:cNvSpPr/>
          <p:nvPr/>
        </p:nvSpPr>
        <p:spPr>
          <a:xfrm>
            <a:off x="11830034" y="4490963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dirty="0" smtClean="0">
                <a:latin typeface="+mj-lt"/>
              </a:rPr>
              <a:t>Management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Centre</a:t>
            </a:r>
            <a:endParaRPr lang="zh-CN" sz="6600" spc="330" dirty="0">
              <a:latin typeface="+mj-lt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spc="330" dirty="0" smtClean="0">
                <a:latin typeface="+mj-lt"/>
              </a:rPr>
              <a:t>Smart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Application</a:t>
            </a:r>
            <a:endParaRPr lang="zh-CN" sz="6600" spc="330" dirty="0">
              <a:latin typeface="+mj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19" y="2681536"/>
            <a:ext cx="22886185" cy="104411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32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9431</TotalTime>
  <Words>395</Words>
  <Application>Microsoft Office PowerPoint</Application>
  <PresentationFormat>Custom</PresentationFormat>
  <Paragraphs>113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YiJianShengCheng</dc:title>
  <dc:creator>flr</dc:creator>
  <cp:lastModifiedBy>Admin</cp:lastModifiedBy>
  <cp:revision>157</cp:revision>
  <dcterms:created xsi:type="dcterms:W3CDTF">2011-04-03T21:06:50Z</dcterms:created>
  <dcterms:modified xsi:type="dcterms:W3CDTF">2017-04-18T11:01:50Z</dcterms:modified>
</cp:coreProperties>
</file>