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vsd" ContentType="application/vnd.visio"/>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6" r:id="rId2"/>
    <p:sldId id="277" r:id="rId3"/>
    <p:sldId id="281" r:id="rId4"/>
    <p:sldId id="278" r:id="rId5"/>
    <p:sldId id="269" r:id="rId6"/>
    <p:sldId id="275" r:id="rId7"/>
    <p:sldId id="265" r:id="rId8"/>
    <p:sldId id="271" r:id="rId9"/>
    <p:sldId id="263" r:id="rId10"/>
    <p:sldId id="270" r:id="rId11"/>
    <p:sldId id="267" r:id="rId12"/>
    <p:sldId id="272" r:id="rId13"/>
    <p:sldId id="266" r:id="rId14"/>
    <p:sldId id="273" r:id="rId15"/>
    <p:sldId id="268" r:id="rId16"/>
    <p:sldId id="274" r:id="rId17"/>
    <p:sldId id="279" r:id="rId18"/>
    <p:sldId id="282" r:id="rId19"/>
    <p:sldId id="280" r:id="rId20"/>
    <p:sldId id="289" r:id="rId21"/>
    <p:sldId id="285" r:id="rId22"/>
    <p:sldId id="287" r:id="rId23"/>
    <p:sldId id="286" r:id="rId24"/>
    <p:sldId id="288" r:id="rId25"/>
    <p:sldId id="28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988" autoAdjust="0"/>
    <p:restoredTop sz="91897" autoAdjust="0"/>
  </p:normalViewPr>
  <p:slideViewPr>
    <p:cSldViewPr snapToGrid="0">
      <p:cViewPr>
        <p:scale>
          <a:sx n="75" d="100"/>
          <a:sy n="75" d="100"/>
        </p:scale>
        <p:origin x="-2172" y="-9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898A8-20D1-4E7A-B4A3-80928D6882E7}"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zh-CN" altLang="en-US"/>
        </a:p>
      </dgm:t>
    </dgm:pt>
    <dgm:pt modelId="{8670CE67-987B-44E1-982E-0811005B675B}">
      <dgm:prSet custT="1"/>
      <dgm:spPr>
        <a:ln w="57150">
          <a:solidFill>
            <a:srgbClr val="FF0000"/>
          </a:solidFill>
        </a:ln>
      </dgm:spPr>
      <dgm:t>
        <a:bodyPr/>
        <a:lstStyle/>
        <a:p>
          <a:pPr rtl="0"/>
          <a:r>
            <a:rPr lang="en-US" sz="2000" smtClean="0">
              <a:solidFill>
                <a:srgbClr val="FF0000"/>
              </a:solidFill>
              <a:latin typeface="Times New Roman" pitchFamily="18" charset="0"/>
              <a:cs typeface="Times New Roman" pitchFamily="18" charset="0"/>
            </a:rPr>
            <a:t>Truyền Hình Hội Nghị Trực Tuyến Dahua</a:t>
          </a:r>
          <a:endParaRPr lang="zh-CN" sz="2000" dirty="0">
            <a:solidFill>
              <a:srgbClr val="FF0000"/>
            </a:solidFill>
            <a:latin typeface="Times New Roman" pitchFamily="18" charset="0"/>
            <a:cs typeface="Times New Roman" pitchFamily="18" charset="0"/>
          </a:endParaRPr>
        </a:p>
      </dgm:t>
    </dgm:pt>
    <dgm:pt modelId="{B0A486F3-6200-47D3-A723-B0455765803F}" type="parTrans" cxnId="{75F33279-3AD6-4258-A83E-748AB6D9C6C1}">
      <dgm:prSet/>
      <dgm:spPr/>
      <dgm:t>
        <a:bodyPr/>
        <a:lstStyle/>
        <a:p>
          <a:endParaRPr lang="zh-CN" altLang="en-US">
            <a:solidFill>
              <a:schemeClr val="tx1"/>
            </a:solidFill>
          </a:endParaRPr>
        </a:p>
      </dgm:t>
    </dgm:pt>
    <dgm:pt modelId="{BFCC551E-90FB-48D0-BD7A-B3095C247FA5}" type="sibTrans" cxnId="{75F33279-3AD6-4258-A83E-748AB6D9C6C1}">
      <dgm:prSet/>
      <dgm:spPr>
        <a:solidFill>
          <a:schemeClr val="accent2">
            <a:lumMod val="75000"/>
          </a:schemeClr>
        </a:solidFill>
      </dgm:spPr>
      <dgm:t>
        <a:bodyPr/>
        <a:lstStyle/>
        <a:p>
          <a:endParaRPr lang="zh-CN" altLang="en-US">
            <a:solidFill>
              <a:schemeClr val="tx1"/>
            </a:solidFill>
          </a:endParaRPr>
        </a:p>
      </dgm:t>
    </dgm:pt>
    <dgm:pt modelId="{17AE37C0-6070-473A-A175-439141393782}">
      <dgm:prSet custT="1"/>
      <dgm:spPr>
        <a:ln w="57150">
          <a:solidFill>
            <a:schemeClr val="accent3">
              <a:lumMod val="60000"/>
              <a:lumOff val="40000"/>
            </a:schemeClr>
          </a:solidFill>
        </a:ln>
      </dgm:spPr>
      <dgm:t>
        <a:bodyPr/>
        <a:lstStyle/>
        <a:p>
          <a:pPr rtl="0"/>
          <a:r>
            <a:rPr lang="en-US" altLang="zh-CN" sz="2000" smtClean="0">
              <a:latin typeface="Times New Roman" pitchFamily="18" charset="0"/>
              <a:cs typeface="Times New Roman" pitchFamily="18" charset="0"/>
            </a:rPr>
            <a:t>Chi Tiết</a:t>
          </a:r>
        </a:p>
        <a:p>
          <a:pPr rtl="0"/>
          <a:r>
            <a:rPr lang="en-US" altLang="zh-CN" sz="2000" smtClean="0">
              <a:latin typeface="Times New Roman" pitchFamily="18" charset="0"/>
              <a:cs typeface="Times New Roman" pitchFamily="18" charset="0"/>
            </a:rPr>
            <a:t>Giải Pháp</a:t>
          </a:r>
          <a:endParaRPr lang="zh-CN" sz="2000">
            <a:latin typeface="Times New Roman" pitchFamily="18" charset="0"/>
            <a:cs typeface="Times New Roman" pitchFamily="18" charset="0"/>
          </a:endParaRPr>
        </a:p>
      </dgm:t>
    </dgm:pt>
    <dgm:pt modelId="{A040E434-809D-4BDC-8457-232925AA1044}" type="parTrans" cxnId="{AD94F01A-8C86-44BF-8641-C3AC4C692EDA}">
      <dgm:prSet/>
      <dgm:spPr/>
      <dgm:t>
        <a:bodyPr/>
        <a:lstStyle/>
        <a:p>
          <a:endParaRPr lang="zh-CN" altLang="en-US">
            <a:solidFill>
              <a:schemeClr val="tx1"/>
            </a:solidFill>
          </a:endParaRPr>
        </a:p>
      </dgm:t>
    </dgm:pt>
    <dgm:pt modelId="{05F90B3C-D803-4567-B675-F40E786E7170}" type="sibTrans" cxnId="{AD94F01A-8C86-44BF-8641-C3AC4C692EDA}">
      <dgm:prSet/>
      <dgm:spPr>
        <a:solidFill>
          <a:schemeClr val="accent2">
            <a:lumMod val="75000"/>
          </a:schemeClr>
        </a:solidFill>
      </dgm:spPr>
      <dgm:t>
        <a:bodyPr/>
        <a:lstStyle/>
        <a:p>
          <a:endParaRPr lang="zh-CN" altLang="en-US">
            <a:solidFill>
              <a:schemeClr val="tx1"/>
            </a:solidFill>
          </a:endParaRPr>
        </a:p>
      </dgm:t>
    </dgm:pt>
    <dgm:pt modelId="{82266092-9568-4F8C-B780-6DEB3A914F73}">
      <dgm:prSet custT="1"/>
      <dgm:spPr>
        <a:ln w="57150">
          <a:solidFill>
            <a:schemeClr val="accent3">
              <a:lumMod val="60000"/>
              <a:lumOff val="40000"/>
            </a:schemeClr>
          </a:solidFill>
        </a:ln>
      </dgm:spPr>
      <dgm:t>
        <a:bodyPr/>
        <a:lstStyle/>
        <a:p>
          <a:pPr rtl="0"/>
          <a:endParaRPr lang="en-US" sz="2000" smtClean="0"/>
        </a:p>
        <a:p>
          <a:pPr rtl="0"/>
          <a:r>
            <a:rPr lang="en-US" sz="2000" smtClean="0"/>
            <a:t>Câu Hỏi </a:t>
          </a:r>
        </a:p>
        <a:p>
          <a:pPr rtl="0"/>
          <a:r>
            <a:rPr lang="en-US" sz="2000" smtClean="0"/>
            <a:t>&amp;  Giải Đáp</a:t>
          </a:r>
        </a:p>
        <a:p>
          <a:pPr rtl="0"/>
          <a:endParaRPr lang="zh-CN" sz="2000" dirty="0"/>
        </a:p>
      </dgm:t>
    </dgm:pt>
    <dgm:pt modelId="{8A131070-0AAA-409F-9F6C-78DB2651A8B4}" type="parTrans" cxnId="{1E407CC3-18FB-4970-9BD5-F489491B5B44}">
      <dgm:prSet/>
      <dgm:spPr/>
      <dgm:t>
        <a:bodyPr/>
        <a:lstStyle/>
        <a:p>
          <a:endParaRPr lang="zh-CN" altLang="en-US">
            <a:solidFill>
              <a:schemeClr val="tx1"/>
            </a:solidFill>
          </a:endParaRPr>
        </a:p>
      </dgm:t>
    </dgm:pt>
    <dgm:pt modelId="{537C49E4-02E1-435A-B91F-7875409B33C9}" type="sibTrans" cxnId="{1E407CC3-18FB-4970-9BD5-F489491B5B44}">
      <dgm:prSet/>
      <dgm:spPr>
        <a:solidFill>
          <a:schemeClr val="accent2">
            <a:lumMod val="75000"/>
          </a:schemeClr>
        </a:solidFill>
      </dgm:spPr>
      <dgm:t>
        <a:bodyPr/>
        <a:lstStyle/>
        <a:p>
          <a:endParaRPr lang="zh-CN" altLang="en-US">
            <a:solidFill>
              <a:schemeClr val="tx1"/>
            </a:solidFill>
          </a:endParaRPr>
        </a:p>
      </dgm:t>
    </dgm:pt>
    <dgm:pt modelId="{4AE75CC0-D5A8-43DC-A8C9-369FDC8285AB}">
      <dgm:prSet custT="1"/>
      <dgm:spPr>
        <a:ln w="57150">
          <a:solidFill>
            <a:schemeClr val="accent3">
              <a:lumMod val="60000"/>
              <a:lumOff val="40000"/>
            </a:schemeClr>
          </a:solidFill>
        </a:ln>
      </dgm:spPr>
      <dgm:t>
        <a:bodyPr/>
        <a:lstStyle/>
        <a:p>
          <a:pPr rtl="0"/>
          <a:r>
            <a:rPr lang="en-US" sz="2000" b="0" err="1" smtClean="0">
              <a:latin typeface="Times New Roman" pitchFamily="18" charset="0"/>
              <a:cs typeface="Times New Roman" pitchFamily="18" charset="0"/>
            </a:rPr>
            <a:t>Thông</a:t>
          </a:r>
          <a:r>
            <a:rPr lang="en-US" sz="2000" b="0" smtClean="0">
              <a:latin typeface="Times New Roman" pitchFamily="18" charset="0"/>
              <a:cs typeface="Times New Roman" pitchFamily="18" charset="0"/>
            </a:rPr>
            <a:t> Tin Sản Phẩm</a:t>
          </a:r>
          <a:endParaRPr lang="zh-CN" sz="2000" b="0" dirty="0">
            <a:latin typeface="Times New Roman" pitchFamily="18" charset="0"/>
            <a:cs typeface="Times New Roman" pitchFamily="18" charset="0"/>
          </a:endParaRPr>
        </a:p>
      </dgm:t>
    </dgm:pt>
    <dgm:pt modelId="{61B7A9B1-C970-40F0-B10C-DF61DC1E9D46}" type="parTrans" cxnId="{8AFE96FC-BBA4-4699-A3C4-BF342D513AD5}">
      <dgm:prSet/>
      <dgm:spPr/>
      <dgm:t>
        <a:bodyPr/>
        <a:lstStyle/>
        <a:p>
          <a:endParaRPr lang="zh-CN" altLang="en-US">
            <a:solidFill>
              <a:schemeClr val="tx1"/>
            </a:solidFill>
          </a:endParaRPr>
        </a:p>
      </dgm:t>
    </dgm:pt>
    <dgm:pt modelId="{A4383BFC-F559-4D69-8B18-692DC01FCE97}" type="sibTrans" cxnId="{8AFE96FC-BBA4-4699-A3C4-BF342D513AD5}">
      <dgm:prSet/>
      <dgm:spPr/>
      <dgm:t>
        <a:bodyPr/>
        <a:lstStyle/>
        <a:p>
          <a:endParaRPr lang="zh-CN" altLang="en-US">
            <a:solidFill>
              <a:schemeClr val="tx1"/>
            </a:solidFill>
          </a:endParaRPr>
        </a:p>
      </dgm:t>
    </dgm:pt>
    <dgm:pt modelId="{48D4FBAF-74D6-49CD-9DD9-5F8DB54D138B}" type="pres">
      <dgm:prSet presAssocID="{03C898A8-20D1-4E7A-B4A3-80928D6882E7}" presName="Name0" presStyleCnt="0">
        <dgm:presLayoutVars>
          <dgm:dir/>
          <dgm:resizeHandles val="exact"/>
        </dgm:presLayoutVars>
      </dgm:prSet>
      <dgm:spPr/>
      <dgm:t>
        <a:bodyPr/>
        <a:lstStyle/>
        <a:p>
          <a:endParaRPr lang="zh-CN" altLang="en-US"/>
        </a:p>
      </dgm:t>
    </dgm:pt>
    <dgm:pt modelId="{947DAFE3-ABCD-432C-AE6D-0B34A1D1B4E1}" type="pres">
      <dgm:prSet presAssocID="{8670CE67-987B-44E1-982E-0811005B675B}" presName="node" presStyleLbl="node1" presStyleIdx="0" presStyleCnt="4">
        <dgm:presLayoutVars>
          <dgm:bulletEnabled val="1"/>
        </dgm:presLayoutVars>
      </dgm:prSet>
      <dgm:spPr/>
      <dgm:t>
        <a:bodyPr/>
        <a:lstStyle/>
        <a:p>
          <a:endParaRPr lang="zh-CN" altLang="en-US"/>
        </a:p>
      </dgm:t>
    </dgm:pt>
    <dgm:pt modelId="{55845B7E-09A2-4ED7-A010-F7D7FEB56509}" type="pres">
      <dgm:prSet presAssocID="{BFCC551E-90FB-48D0-BD7A-B3095C247FA5}" presName="sibTrans" presStyleLbl="sibTrans2D1" presStyleIdx="0" presStyleCnt="3"/>
      <dgm:spPr/>
      <dgm:t>
        <a:bodyPr/>
        <a:lstStyle/>
        <a:p>
          <a:endParaRPr lang="zh-CN" altLang="en-US"/>
        </a:p>
      </dgm:t>
    </dgm:pt>
    <dgm:pt modelId="{2EB493AC-F7FF-4A70-B8EB-AD5DF9EB6E7F}" type="pres">
      <dgm:prSet presAssocID="{BFCC551E-90FB-48D0-BD7A-B3095C247FA5}" presName="connectorText" presStyleLbl="sibTrans2D1" presStyleIdx="0" presStyleCnt="3"/>
      <dgm:spPr/>
      <dgm:t>
        <a:bodyPr/>
        <a:lstStyle/>
        <a:p>
          <a:endParaRPr lang="zh-CN" altLang="en-US"/>
        </a:p>
      </dgm:t>
    </dgm:pt>
    <dgm:pt modelId="{1274D172-0B3D-4EF3-825B-1897ABF1FC98}" type="pres">
      <dgm:prSet presAssocID="{17AE37C0-6070-473A-A175-439141393782}" presName="node" presStyleLbl="node1" presStyleIdx="1" presStyleCnt="4">
        <dgm:presLayoutVars>
          <dgm:bulletEnabled val="1"/>
        </dgm:presLayoutVars>
      </dgm:prSet>
      <dgm:spPr/>
      <dgm:t>
        <a:bodyPr/>
        <a:lstStyle/>
        <a:p>
          <a:endParaRPr lang="zh-CN" altLang="en-US"/>
        </a:p>
      </dgm:t>
    </dgm:pt>
    <dgm:pt modelId="{B83D5BE2-5257-4D9C-9F7E-3BCE2F0D67F4}" type="pres">
      <dgm:prSet presAssocID="{05F90B3C-D803-4567-B675-F40E786E7170}" presName="sibTrans" presStyleLbl="sibTrans2D1" presStyleIdx="1" presStyleCnt="3"/>
      <dgm:spPr/>
      <dgm:t>
        <a:bodyPr/>
        <a:lstStyle/>
        <a:p>
          <a:endParaRPr lang="zh-CN" altLang="en-US"/>
        </a:p>
      </dgm:t>
    </dgm:pt>
    <dgm:pt modelId="{DFF833E4-ADB4-419A-81E5-A96A0932B587}" type="pres">
      <dgm:prSet presAssocID="{05F90B3C-D803-4567-B675-F40E786E7170}" presName="connectorText" presStyleLbl="sibTrans2D1" presStyleIdx="1" presStyleCnt="3"/>
      <dgm:spPr/>
      <dgm:t>
        <a:bodyPr/>
        <a:lstStyle/>
        <a:p>
          <a:endParaRPr lang="zh-CN" altLang="en-US"/>
        </a:p>
      </dgm:t>
    </dgm:pt>
    <dgm:pt modelId="{2B0F2E58-C93B-47B2-93DC-392A6ADC16ED}" type="pres">
      <dgm:prSet presAssocID="{82266092-9568-4F8C-B780-6DEB3A914F73}" presName="node" presStyleLbl="node1" presStyleIdx="2" presStyleCnt="4">
        <dgm:presLayoutVars>
          <dgm:bulletEnabled val="1"/>
        </dgm:presLayoutVars>
      </dgm:prSet>
      <dgm:spPr/>
      <dgm:t>
        <a:bodyPr/>
        <a:lstStyle/>
        <a:p>
          <a:endParaRPr lang="zh-CN" altLang="en-US"/>
        </a:p>
      </dgm:t>
    </dgm:pt>
    <dgm:pt modelId="{BF5CF85E-ABCC-4A01-B166-12E8209ECCBE}" type="pres">
      <dgm:prSet presAssocID="{537C49E4-02E1-435A-B91F-7875409B33C9}" presName="sibTrans" presStyleLbl="sibTrans2D1" presStyleIdx="2" presStyleCnt="3"/>
      <dgm:spPr/>
      <dgm:t>
        <a:bodyPr/>
        <a:lstStyle/>
        <a:p>
          <a:endParaRPr lang="zh-CN" altLang="en-US"/>
        </a:p>
      </dgm:t>
    </dgm:pt>
    <dgm:pt modelId="{42D2B621-8893-403A-BA22-BB00B930ECD2}" type="pres">
      <dgm:prSet presAssocID="{537C49E4-02E1-435A-B91F-7875409B33C9}" presName="connectorText" presStyleLbl="sibTrans2D1" presStyleIdx="2" presStyleCnt="3"/>
      <dgm:spPr/>
      <dgm:t>
        <a:bodyPr/>
        <a:lstStyle/>
        <a:p>
          <a:endParaRPr lang="zh-CN" altLang="en-US"/>
        </a:p>
      </dgm:t>
    </dgm:pt>
    <dgm:pt modelId="{EF464AA3-2DF6-48D0-998F-B0DC4BCB788B}" type="pres">
      <dgm:prSet presAssocID="{4AE75CC0-D5A8-43DC-A8C9-369FDC8285AB}" presName="node" presStyleLbl="node1" presStyleIdx="3" presStyleCnt="4">
        <dgm:presLayoutVars>
          <dgm:bulletEnabled val="1"/>
        </dgm:presLayoutVars>
      </dgm:prSet>
      <dgm:spPr/>
      <dgm:t>
        <a:bodyPr/>
        <a:lstStyle/>
        <a:p>
          <a:endParaRPr lang="zh-CN" altLang="en-US"/>
        </a:p>
      </dgm:t>
    </dgm:pt>
  </dgm:ptLst>
  <dgm:cxnLst>
    <dgm:cxn modelId="{06AB0680-1F53-48E4-BE44-DB29E35B85A3}" type="presOf" srcId="{05F90B3C-D803-4567-B675-F40E786E7170}" destId="{DFF833E4-ADB4-419A-81E5-A96A0932B587}" srcOrd="1" destOrd="0" presId="urn:microsoft.com/office/officeart/2005/8/layout/process1"/>
    <dgm:cxn modelId="{1A67E94D-61DE-4281-BF42-9D6A1D0E2533}" type="presOf" srcId="{BFCC551E-90FB-48D0-BD7A-B3095C247FA5}" destId="{2EB493AC-F7FF-4A70-B8EB-AD5DF9EB6E7F}" srcOrd="1" destOrd="0" presId="urn:microsoft.com/office/officeart/2005/8/layout/process1"/>
    <dgm:cxn modelId="{8AFE96FC-BBA4-4699-A3C4-BF342D513AD5}" srcId="{03C898A8-20D1-4E7A-B4A3-80928D6882E7}" destId="{4AE75CC0-D5A8-43DC-A8C9-369FDC8285AB}" srcOrd="3" destOrd="0" parTransId="{61B7A9B1-C970-40F0-B10C-DF61DC1E9D46}" sibTransId="{A4383BFC-F559-4D69-8B18-692DC01FCE97}"/>
    <dgm:cxn modelId="{DCADCA54-462E-4226-B95E-82A5521C6867}" type="presOf" srcId="{82266092-9568-4F8C-B780-6DEB3A914F73}" destId="{2B0F2E58-C93B-47B2-93DC-392A6ADC16ED}" srcOrd="0" destOrd="0" presId="urn:microsoft.com/office/officeart/2005/8/layout/process1"/>
    <dgm:cxn modelId="{75993B29-9BC3-4978-B037-949A17784ED8}" type="presOf" srcId="{03C898A8-20D1-4E7A-B4A3-80928D6882E7}" destId="{48D4FBAF-74D6-49CD-9DD9-5F8DB54D138B}" srcOrd="0" destOrd="0" presId="urn:microsoft.com/office/officeart/2005/8/layout/process1"/>
    <dgm:cxn modelId="{43BC1046-7078-477E-9510-F4F4DB7E9777}" type="presOf" srcId="{17AE37C0-6070-473A-A175-439141393782}" destId="{1274D172-0B3D-4EF3-825B-1897ABF1FC98}" srcOrd="0" destOrd="0" presId="urn:microsoft.com/office/officeart/2005/8/layout/process1"/>
    <dgm:cxn modelId="{46A297F9-4AFF-4ECF-9448-77D862AB18D0}" type="presOf" srcId="{05F90B3C-D803-4567-B675-F40E786E7170}" destId="{B83D5BE2-5257-4D9C-9F7E-3BCE2F0D67F4}" srcOrd="0" destOrd="0" presId="urn:microsoft.com/office/officeart/2005/8/layout/process1"/>
    <dgm:cxn modelId="{85CEE9AD-9FAE-447C-A7B0-5811929D1DC9}" type="presOf" srcId="{BFCC551E-90FB-48D0-BD7A-B3095C247FA5}" destId="{55845B7E-09A2-4ED7-A010-F7D7FEB56509}" srcOrd="0" destOrd="0" presId="urn:microsoft.com/office/officeart/2005/8/layout/process1"/>
    <dgm:cxn modelId="{F42C20D2-3D42-4CC3-B936-F8DECED96A83}" type="presOf" srcId="{8670CE67-987B-44E1-982E-0811005B675B}" destId="{947DAFE3-ABCD-432C-AE6D-0B34A1D1B4E1}" srcOrd="0" destOrd="0" presId="urn:microsoft.com/office/officeart/2005/8/layout/process1"/>
    <dgm:cxn modelId="{969B52C9-0D69-4843-A010-C0D708AF8752}" type="presOf" srcId="{4AE75CC0-D5A8-43DC-A8C9-369FDC8285AB}" destId="{EF464AA3-2DF6-48D0-998F-B0DC4BCB788B}" srcOrd="0" destOrd="0" presId="urn:microsoft.com/office/officeart/2005/8/layout/process1"/>
    <dgm:cxn modelId="{75F33279-3AD6-4258-A83E-748AB6D9C6C1}" srcId="{03C898A8-20D1-4E7A-B4A3-80928D6882E7}" destId="{8670CE67-987B-44E1-982E-0811005B675B}" srcOrd="0" destOrd="0" parTransId="{B0A486F3-6200-47D3-A723-B0455765803F}" sibTransId="{BFCC551E-90FB-48D0-BD7A-B3095C247FA5}"/>
    <dgm:cxn modelId="{AD94F01A-8C86-44BF-8641-C3AC4C692EDA}" srcId="{03C898A8-20D1-4E7A-B4A3-80928D6882E7}" destId="{17AE37C0-6070-473A-A175-439141393782}" srcOrd="1" destOrd="0" parTransId="{A040E434-809D-4BDC-8457-232925AA1044}" sibTransId="{05F90B3C-D803-4567-B675-F40E786E7170}"/>
    <dgm:cxn modelId="{1B247FB4-05CE-4919-9CCB-3063AE5BFB8E}" type="presOf" srcId="{537C49E4-02E1-435A-B91F-7875409B33C9}" destId="{BF5CF85E-ABCC-4A01-B166-12E8209ECCBE}" srcOrd="0" destOrd="0" presId="urn:microsoft.com/office/officeart/2005/8/layout/process1"/>
    <dgm:cxn modelId="{1E407CC3-18FB-4970-9BD5-F489491B5B44}" srcId="{03C898A8-20D1-4E7A-B4A3-80928D6882E7}" destId="{82266092-9568-4F8C-B780-6DEB3A914F73}" srcOrd="2" destOrd="0" parTransId="{8A131070-0AAA-409F-9F6C-78DB2651A8B4}" sibTransId="{537C49E4-02E1-435A-B91F-7875409B33C9}"/>
    <dgm:cxn modelId="{3C4DCE61-DB1D-4800-8C34-CF46738E26F2}" type="presOf" srcId="{537C49E4-02E1-435A-B91F-7875409B33C9}" destId="{42D2B621-8893-403A-BA22-BB00B930ECD2}" srcOrd="1" destOrd="0" presId="urn:microsoft.com/office/officeart/2005/8/layout/process1"/>
    <dgm:cxn modelId="{0432390C-AE1F-4114-81D0-BB839527847A}" type="presParOf" srcId="{48D4FBAF-74D6-49CD-9DD9-5F8DB54D138B}" destId="{947DAFE3-ABCD-432C-AE6D-0B34A1D1B4E1}" srcOrd="0" destOrd="0" presId="urn:microsoft.com/office/officeart/2005/8/layout/process1"/>
    <dgm:cxn modelId="{7EB3001B-C211-48DD-A088-D536DE400D83}" type="presParOf" srcId="{48D4FBAF-74D6-49CD-9DD9-5F8DB54D138B}" destId="{55845B7E-09A2-4ED7-A010-F7D7FEB56509}" srcOrd="1" destOrd="0" presId="urn:microsoft.com/office/officeart/2005/8/layout/process1"/>
    <dgm:cxn modelId="{5006EDA1-B011-4A05-9F4C-0377D0D33A88}" type="presParOf" srcId="{55845B7E-09A2-4ED7-A010-F7D7FEB56509}" destId="{2EB493AC-F7FF-4A70-B8EB-AD5DF9EB6E7F}" srcOrd="0" destOrd="0" presId="urn:microsoft.com/office/officeart/2005/8/layout/process1"/>
    <dgm:cxn modelId="{BEF5F11D-E032-45E2-8426-46654C9CC965}" type="presParOf" srcId="{48D4FBAF-74D6-49CD-9DD9-5F8DB54D138B}" destId="{1274D172-0B3D-4EF3-825B-1897ABF1FC98}" srcOrd="2" destOrd="0" presId="urn:microsoft.com/office/officeart/2005/8/layout/process1"/>
    <dgm:cxn modelId="{6D401635-5367-4584-ACDE-241C8576F573}" type="presParOf" srcId="{48D4FBAF-74D6-49CD-9DD9-5F8DB54D138B}" destId="{B83D5BE2-5257-4D9C-9F7E-3BCE2F0D67F4}" srcOrd="3" destOrd="0" presId="urn:microsoft.com/office/officeart/2005/8/layout/process1"/>
    <dgm:cxn modelId="{F21EF4F2-2FE9-4F8E-A63B-C11CE19BD190}" type="presParOf" srcId="{B83D5BE2-5257-4D9C-9F7E-3BCE2F0D67F4}" destId="{DFF833E4-ADB4-419A-81E5-A96A0932B587}" srcOrd="0" destOrd="0" presId="urn:microsoft.com/office/officeart/2005/8/layout/process1"/>
    <dgm:cxn modelId="{5A80EF01-CC92-4A92-8B0D-4BFAA9EE7223}" type="presParOf" srcId="{48D4FBAF-74D6-49CD-9DD9-5F8DB54D138B}" destId="{2B0F2E58-C93B-47B2-93DC-392A6ADC16ED}" srcOrd="4" destOrd="0" presId="urn:microsoft.com/office/officeart/2005/8/layout/process1"/>
    <dgm:cxn modelId="{A52C342D-6578-4028-B618-496CA37D4B08}" type="presParOf" srcId="{48D4FBAF-74D6-49CD-9DD9-5F8DB54D138B}" destId="{BF5CF85E-ABCC-4A01-B166-12E8209ECCBE}" srcOrd="5" destOrd="0" presId="urn:microsoft.com/office/officeart/2005/8/layout/process1"/>
    <dgm:cxn modelId="{83AF9D16-541C-498B-8388-D0BA438AD062}" type="presParOf" srcId="{BF5CF85E-ABCC-4A01-B166-12E8209ECCBE}" destId="{42D2B621-8893-403A-BA22-BB00B930ECD2}" srcOrd="0" destOrd="0" presId="urn:microsoft.com/office/officeart/2005/8/layout/process1"/>
    <dgm:cxn modelId="{4422C1E2-678D-4F94-8B3D-A0FC94794BE3}" type="presParOf" srcId="{48D4FBAF-74D6-49CD-9DD9-5F8DB54D138B}" destId="{EF464AA3-2DF6-48D0-998F-B0DC4BCB788B}" srcOrd="6" destOrd="0" presId="urn:microsoft.com/office/officeart/2005/8/layout/process1"/>
  </dgm:cxnLst>
  <dgm:bg>
    <a:solidFill>
      <a:schemeClr val="bg1"/>
    </a:solidFill>
  </dgm:bg>
  <dgm:whole>
    <a:ln w="76200"/>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898A8-20D1-4E7A-B4A3-80928D6882E7}"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zh-CN" altLang="en-US"/>
        </a:p>
      </dgm:t>
    </dgm:pt>
    <dgm:pt modelId="{8670CE67-987B-44E1-982E-0811005B675B}">
      <dgm:prSet custT="1"/>
      <dgm:spPr>
        <a:ln w="57150">
          <a:solidFill>
            <a:schemeClr val="bg2">
              <a:lumMod val="90000"/>
            </a:schemeClr>
          </a:solidFill>
        </a:ln>
      </dgm:spPr>
      <dgm:t>
        <a:bodyPr/>
        <a:lstStyle/>
        <a:p>
          <a:pPr rtl="0"/>
          <a:r>
            <a:rPr lang="en-US" sz="2000" smtClean="0">
              <a:latin typeface="Times New Roman" pitchFamily="18" charset="0"/>
              <a:cs typeface="Times New Roman" pitchFamily="18" charset="0"/>
            </a:rPr>
            <a:t>Truyền Hình Hội Nghị Trực Tuyến Dahua</a:t>
          </a:r>
          <a:endParaRPr lang="zh-CN" sz="2000" dirty="0">
            <a:latin typeface="Times New Roman" pitchFamily="18" charset="0"/>
            <a:cs typeface="Times New Roman" pitchFamily="18" charset="0"/>
          </a:endParaRPr>
        </a:p>
      </dgm:t>
    </dgm:pt>
    <dgm:pt modelId="{B0A486F3-6200-47D3-A723-B0455765803F}" type="parTrans" cxnId="{75F33279-3AD6-4258-A83E-748AB6D9C6C1}">
      <dgm:prSet/>
      <dgm:spPr/>
      <dgm:t>
        <a:bodyPr/>
        <a:lstStyle/>
        <a:p>
          <a:endParaRPr lang="zh-CN" altLang="en-US">
            <a:solidFill>
              <a:schemeClr val="tx1"/>
            </a:solidFill>
          </a:endParaRPr>
        </a:p>
      </dgm:t>
    </dgm:pt>
    <dgm:pt modelId="{BFCC551E-90FB-48D0-BD7A-B3095C247FA5}" type="sibTrans" cxnId="{75F33279-3AD6-4258-A83E-748AB6D9C6C1}">
      <dgm:prSet/>
      <dgm:spPr>
        <a:solidFill>
          <a:schemeClr val="accent2">
            <a:lumMod val="75000"/>
          </a:schemeClr>
        </a:solidFill>
      </dgm:spPr>
      <dgm:t>
        <a:bodyPr/>
        <a:lstStyle/>
        <a:p>
          <a:endParaRPr lang="zh-CN" altLang="en-US">
            <a:solidFill>
              <a:schemeClr val="tx1"/>
            </a:solidFill>
          </a:endParaRPr>
        </a:p>
      </dgm:t>
    </dgm:pt>
    <dgm:pt modelId="{17AE37C0-6070-473A-A175-439141393782}">
      <dgm:prSet custT="1"/>
      <dgm:spPr>
        <a:ln w="57150">
          <a:solidFill>
            <a:srgbClr val="FF0000"/>
          </a:solidFill>
        </a:ln>
      </dgm:spPr>
      <dgm:t>
        <a:bodyPr/>
        <a:lstStyle/>
        <a:p>
          <a:pPr rtl="0"/>
          <a:r>
            <a:rPr lang="en-US" altLang="zh-CN" sz="2000" smtClean="0">
              <a:solidFill>
                <a:srgbClr val="FF0000"/>
              </a:solidFill>
              <a:latin typeface="Times New Roman" pitchFamily="18" charset="0"/>
              <a:cs typeface="Times New Roman" pitchFamily="18" charset="0"/>
            </a:rPr>
            <a:t>Chi Tiết</a:t>
          </a:r>
        </a:p>
        <a:p>
          <a:pPr rtl="0"/>
          <a:r>
            <a:rPr lang="en-US" altLang="zh-CN" sz="2000" smtClean="0">
              <a:solidFill>
                <a:srgbClr val="FF0000"/>
              </a:solidFill>
              <a:latin typeface="Times New Roman" pitchFamily="18" charset="0"/>
              <a:cs typeface="Times New Roman" pitchFamily="18" charset="0"/>
            </a:rPr>
            <a:t>Giải Pháp</a:t>
          </a:r>
          <a:endParaRPr lang="zh-CN" sz="2000">
            <a:solidFill>
              <a:srgbClr val="FF0000"/>
            </a:solidFill>
            <a:latin typeface="Times New Roman" pitchFamily="18" charset="0"/>
            <a:cs typeface="Times New Roman" pitchFamily="18" charset="0"/>
          </a:endParaRPr>
        </a:p>
      </dgm:t>
    </dgm:pt>
    <dgm:pt modelId="{A040E434-809D-4BDC-8457-232925AA1044}" type="parTrans" cxnId="{AD94F01A-8C86-44BF-8641-C3AC4C692EDA}">
      <dgm:prSet/>
      <dgm:spPr/>
      <dgm:t>
        <a:bodyPr/>
        <a:lstStyle/>
        <a:p>
          <a:endParaRPr lang="zh-CN" altLang="en-US">
            <a:solidFill>
              <a:schemeClr val="tx1"/>
            </a:solidFill>
          </a:endParaRPr>
        </a:p>
      </dgm:t>
    </dgm:pt>
    <dgm:pt modelId="{05F90B3C-D803-4567-B675-F40E786E7170}" type="sibTrans" cxnId="{AD94F01A-8C86-44BF-8641-C3AC4C692EDA}">
      <dgm:prSet/>
      <dgm:spPr>
        <a:solidFill>
          <a:schemeClr val="accent2">
            <a:lumMod val="75000"/>
          </a:schemeClr>
        </a:solidFill>
      </dgm:spPr>
      <dgm:t>
        <a:bodyPr/>
        <a:lstStyle/>
        <a:p>
          <a:endParaRPr lang="zh-CN" altLang="en-US">
            <a:solidFill>
              <a:schemeClr val="tx1"/>
            </a:solidFill>
          </a:endParaRPr>
        </a:p>
      </dgm:t>
    </dgm:pt>
    <dgm:pt modelId="{82266092-9568-4F8C-B780-6DEB3A914F73}">
      <dgm:prSet custT="1"/>
      <dgm:spPr>
        <a:ln w="57150">
          <a:solidFill>
            <a:schemeClr val="accent3">
              <a:lumMod val="60000"/>
              <a:lumOff val="40000"/>
            </a:schemeClr>
          </a:solidFill>
        </a:ln>
      </dgm:spPr>
      <dgm:t>
        <a:bodyPr/>
        <a:lstStyle/>
        <a:p>
          <a:pPr rtl="0"/>
          <a:endParaRPr lang="en-US" sz="2000" smtClean="0"/>
        </a:p>
        <a:p>
          <a:pPr rtl="0"/>
          <a:r>
            <a:rPr lang="en-US" sz="2000" smtClean="0"/>
            <a:t>Câu Hỏi </a:t>
          </a:r>
        </a:p>
        <a:p>
          <a:pPr rtl="0"/>
          <a:r>
            <a:rPr lang="en-US" sz="2000" smtClean="0"/>
            <a:t>&amp;  Giải Đáp</a:t>
          </a:r>
        </a:p>
        <a:p>
          <a:pPr rtl="0"/>
          <a:endParaRPr lang="zh-CN" sz="2000" dirty="0"/>
        </a:p>
      </dgm:t>
    </dgm:pt>
    <dgm:pt modelId="{8A131070-0AAA-409F-9F6C-78DB2651A8B4}" type="parTrans" cxnId="{1E407CC3-18FB-4970-9BD5-F489491B5B44}">
      <dgm:prSet/>
      <dgm:spPr/>
      <dgm:t>
        <a:bodyPr/>
        <a:lstStyle/>
        <a:p>
          <a:endParaRPr lang="zh-CN" altLang="en-US">
            <a:solidFill>
              <a:schemeClr val="tx1"/>
            </a:solidFill>
          </a:endParaRPr>
        </a:p>
      </dgm:t>
    </dgm:pt>
    <dgm:pt modelId="{537C49E4-02E1-435A-B91F-7875409B33C9}" type="sibTrans" cxnId="{1E407CC3-18FB-4970-9BD5-F489491B5B44}">
      <dgm:prSet/>
      <dgm:spPr>
        <a:solidFill>
          <a:schemeClr val="accent2">
            <a:lumMod val="75000"/>
          </a:schemeClr>
        </a:solidFill>
      </dgm:spPr>
      <dgm:t>
        <a:bodyPr/>
        <a:lstStyle/>
        <a:p>
          <a:endParaRPr lang="zh-CN" altLang="en-US">
            <a:solidFill>
              <a:schemeClr val="tx1"/>
            </a:solidFill>
          </a:endParaRPr>
        </a:p>
      </dgm:t>
    </dgm:pt>
    <dgm:pt modelId="{4AE75CC0-D5A8-43DC-A8C9-369FDC8285AB}">
      <dgm:prSet custT="1"/>
      <dgm:spPr>
        <a:ln w="57150">
          <a:solidFill>
            <a:schemeClr val="accent3">
              <a:lumMod val="60000"/>
              <a:lumOff val="40000"/>
            </a:schemeClr>
          </a:solidFill>
        </a:ln>
      </dgm:spPr>
      <dgm:t>
        <a:bodyPr/>
        <a:lstStyle/>
        <a:p>
          <a:pPr rtl="0"/>
          <a:r>
            <a:rPr lang="en-US" sz="2000" b="0" err="1" smtClean="0">
              <a:latin typeface="Times New Roman" pitchFamily="18" charset="0"/>
              <a:cs typeface="Times New Roman" pitchFamily="18" charset="0"/>
            </a:rPr>
            <a:t>Thông</a:t>
          </a:r>
          <a:r>
            <a:rPr lang="en-US" sz="2000" b="0" smtClean="0">
              <a:latin typeface="Times New Roman" pitchFamily="18" charset="0"/>
              <a:cs typeface="Times New Roman" pitchFamily="18" charset="0"/>
            </a:rPr>
            <a:t> Tin Sản Phẩm</a:t>
          </a:r>
          <a:endParaRPr lang="zh-CN" sz="2000" b="0" dirty="0">
            <a:latin typeface="Times New Roman" pitchFamily="18" charset="0"/>
            <a:cs typeface="Times New Roman" pitchFamily="18" charset="0"/>
          </a:endParaRPr>
        </a:p>
      </dgm:t>
    </dgm:pt>
    <dgm:pt modelId="{61B7A9B1-C970-40F0-B10C-DF61DC1E9D46}" type="parTrans" cxnId="{8AFE96FC-BBA4-4699-A3C4-BF342D513AD5}">
      <dgm:prSet/>
      <dgm:spPr/>
      <dgm:t>
        <a:bodyPr/>
        <a:lstStyle/>
        <a:p>
          <a:endParaRPr lang="zh-CN" altLang="en-US">
            <a:solidFill>
              <a:schemeClr val="tx1"/>
            </a:solidFill>
          </a:endParaRPr>
        </a:p>
      </dgm:t>
    </dgm:pt>
    <dgm:pt modelId="{A4383BFC-F559-4D69-8B18-692DC01FCE97}" type="sibTrans" cxnId="{8AFE96FC-BBA4-4699-A3C4-BF342D513AD5}">
      <dgm:prSet/>
      <dgm:spPr/>
      <dgm:t>
        <a:bodyPr/>
        <a:lstStyle/>
        <a:p>
          <a:endParaRPr lang="zh-CN" altLang="en-US">
            <a:solidFill>
              <a:schemeClr val="tx1"/>
            </a:solidFill>
          </a:endParaRPr>
        </a:p>
      </dgm:t>
    </dgm:pt>
    <dgm:pt modelId="{48D4FBAF-74D6-49CD-9DD9-5F8DB54D138B}" type="pres">
      <dgm:prSet presAssocID="{03C898A8-20D1-4E7A-B4A3-80928D6882E7}" presName="Name0" presStyleCnt="0">
        <dgm:presLayoutVars>
          <dgm:dir/>
          <dgm:resizeHandles val="exact"/>
        </dgm:presLayoutVars>
      </dgm:prSet>
      <dgm:spPr/>
      <dgm:t>
        <a:bodyPr/>
        <a:lstStyle/>
        <a:p>
          <a:endParaRPr lang="zh-CN" altLang="en-US"/>
        </a:p>
      </dgm:t>
    </dgm:pt>
    <dgm:pt modelId="{947DAFE3-ABCD-432C-AE6D-0B34A1D1B4E1}" type="pres">
      <dgm:prSet presAssocID="{8670CE67-987B-44E1-982E-0811005B675B}" presName="node" presStyleLbl="node1" presStyleIdx="0" presStyleCnt="4">
        <dgm:presLayoutVars>
          <dgm:bulletEnabled val="1"/>
        </dgm:presLayoutVars>
      </dgm:prSet>
      <dgm:spPr/>
      <dgm:t>
        <a:bodyPr/>
        <a:lstStyle/>
        <a:p>
          <a:endParaRPr lang="zh-CN" altLang="en-US"/>
        </a:p>
      </dgm:t>
    </dgm:pt>
    <dgm:pt modelId="{55845B7E-09A2-4ED7-A010-F7D7FEB56509}" type="pres">
      <dgm:prSet presAssocID="{BFCC551E-90FB-48D0-BD7A-B3095C247FA5}" presName="sibTrans" presStyleLbl="sibTrans2D1" presStyleIdx="0" presStyleCnt="3"/>
      <dgm:spPr/>
      <dgm:t>
        <a:bodyPr/>
        <a:lstStyle/>
        <a:p>
          <a:endParaRPr lang="zh-CN" altLang="en-US"/>
        </a:p>
      </dgm:t>
    </dgm:pt>
    <dgm:pt modelId="{2EB493AC-F7FF-4A70-B8EB-AD5DF9EB6E7F}" type="pres">
      <dgm:prSet presAssocID="{BFCC551E-90FB-48D0-BD7A-B3095C247FA5}" presName="connectorText" presStyleLbl="sibTrans2D1" presStyleIdx="0" presStyleCnt="3"/>
      <dgm:spPr/>
      <dgm:t>
        <a:bodyPr/>
        <a:lstStyle/>
        <a:p>
          <a:endParaRPr lang="zh-CN" altLang="en-US"/>
        </a:p>
      </dgm:t>
    </dgm:pt>
    <dgm:pt modelId="{1274D172-0B3D-4EF3-825B-1897ABF1FC98}" type="pres">
      <dgm:prSet presAssocID="{17AE37C0-6070-473A-A175-439141393782}" presName="node" presStyleLbl="node1" presStyleIdx="1" presStyleCnt="4">
        <dgm:presLayoutVars>
          <dgm:bulletEnabled val="1"/>
        </dgm:presLayoutVars>
      </dgm:prSet>
      <dgm:spPr/>
      <dgm:t>
        <a:bodyPr/>
        <a:lstStyle/>
        <a:p>
          <a:endParaRPr lang="zh-CN" altLang="en-US"/>
        </a:p>
      </dgm:t>
    </dgm:pt>
    <dgm:pt modelId="{B83D5BE2-5257-4D9C-9F7E-3BCE2F0D67F4}" type="pres">
      <dgm:prSet presAssocID="{05F90B3C-D803-4567-B675-F40E786E7170}" presName="sibTrans" presStyleLbl="sibTrans2D1" presStyleIdx="1" presStyleCnt="3"/>
      <dgm:spPr/>
      <dgm:t>
        <a:bodyPr/>
        <a:lstStyle/>
        <a:p>
          <a:endParaRPr lang="zh-CN" altLang="en-US"/>
        </a:p>
      </dgm:t>
    </dgm:pt>
    <dgm:pt modelId="{DFF833E4-ADB4-419A-81E5-A96A0932B587}" type="pres">
      <dgm:prSet presAssocID="{05F90B3C-D803-4567-B675-F40E786E7170}" presName="connectorText" presStyleLbl="sibTrans2D1" presStyleIdx="1" presStyleCnt="3"/>
      <dgm:spPr/>
      <dgm:t>
        <a:bodyPr/>
        <a:lstStyle/>
        <a:p>
          <a:endParaRPr lang="zh-CN" altLang="en-US"/>
        </a:p>
      </dgm:t>
    </dgm:pt>
    <dgm:pt modelId="{2B0F2E58-C93B-47B2-93DC-392A6ADC16ED}" type="pres">
      <dgm:prSet presAssocID="{82266092-9568-4F8C-B780-6DEB3A914F73}" presName="node" presStyleLbl="node1" presStyleIdx="2" presStyleCnt="4">
        <dgm:presLayoutVars>
          <dgm:bulletEnabled val="1"/>
        </dgm:presLayoutVars>
      </dgm:prSet>
      <dgm:spPr/>
      <dgm:t>
        <a:bodyPr/>
        <a:lstStyle/>
        <a:p>
          <a:endParaRPr lang="zh-CN" altLang="en-US"/>
        </a:p>
      </dgm:t>
    </dgm:pt>
    <dgm:pt modelId="{BF5CF85E-ABCC-4A01-B166-12E8209ECCBE}" type="pres">
      <dgm:prSet presAssocID="{537C49E4-02E1-435A-B91F-7875409B33C9}" presName="sibTrans" presStyleLbl="sibTrans2D1" presStyleIdx="2" presStyleCnt="3"/>
      <dgm:spPr/>
      <dgm:t>
        <a:bodyPr/>
        <a:lstStyle/>
        <a:p>
          <a:endParaRPr lang="zh-CN" altLang="en-US"/>
        </a:p>
      </dgm:t>
    </dgm:pt>
    <dgm:pt modelId="{42D2B621-8893-403A-BA22-BB00B930ECD2}" type="pres">
      <dgm:prSet presAssocID="{537C49E4-02E1-435A-B91F-7875409B33C9}" presName="connectorText" presStyleLbl="sibTrans2D1" presStyleIdx="2" presStyleCnt="3"/>
      <dgm:spPr/>
      <dgm:t>
        <a:bodyPr/>
        <a:lstStyle/>
        <a:p>
          <a:endParaRPr lang="zh-CN" altLang="en-US"/>
        </a:p>
      </dgm:t>
    </dgm:pt>
    <dgm:pt modelId="{EF464AA3-2DF6-48D0-998F-B0DC4BCB788B}" type="pres">
      <dgm:prSet presAssocID="{4AE75CC0-D5A8-43DC-A8C9-369FDC8285AB}" presName="node" presStyleLbl="node1" presStyleIdx="3" presStyleCnt="4">
        <dgm:presLayoutVars>
          <dgm:bulletEnabled val="1"/>
        </dgm:presLayoutVars>
      </dgm:prSet>
      <dgm:spPr/>
      <dgm:t>
        <a:bodyPr/>
        <a:lstStyle/>
        <a:p>
          <a:endParaRPr lang="zh-CN" altLang="en-US"/>
        </a:p>
      </dgm:t>
    </dgm:pt>
  </dgm:ptLst>
  <dgm:cxnLst>
    <dgm:cxn modelId="{1B57626B-E855-4F0D-9CAF-693F3D2592D6}" type="presOf" srcId="{82266092-9568-4F8C-B780-6DEB3A914F73}" destId="{2B0F2E58-C93B-47B2-93DC-392A6ADC16ED}" srcOrd="0" destOrd="0" presId="urn:microsoft.com/office/officeart/2005/8/layout/process1"/>
    <dgm:cxn modelId="{75F33279-3AD6-4258-A83E-748AB6D9C6C1}" srcId="{03C898A8-20D1-4E7A-B4A3-80928D6882E7}" destId="{8670CE67-987B-44E1-982E-0811005B675B}" srcOrd="0" destOrd="0" parTransId="{B0A486F3-6200-47D3-A723-B0455765803F}" sibTransId="{BFCC551E-90FB-48D0-BD7A-B3095C247FA5}"/>
    <dgm:cxn modelId="{CE1AAD83-1F57-4041-B358-E62ECF9C39A8}" type="presOf" srcId="{05F90B3C-D803-4567-B675-F40E786E7170}" destId="{B83D5BE2-5257-4D9C-9F7E-3BCE2F0D67F4}" srcOrd="0" destOrd="0" presId="urn:microsoft.com/office/officeart/2005/8/layout/process1"/>
    <dgm:cxn modelId="{F63DD3A4-E9C8-49A4-BA96-D7B8A767CF44}" type="presOf" srcId="{4AE75CC0-D5A8-43DC-A8C9-369FDC8285AB}" destId="{EF464AA3-2DF6-48D0-998F-B0DC4BCB788B}" srcOrd="0" destOrd="0" presId="urn:microsoft.com/office/officeart/2005/8/layout/process1"/>
    <dgm:cxn modelId="{7C55DE6A-4D56-42C8-B28C-60CAF2C441BC}" type="presOf" srcId="{8670CE67-987B-44E1-982E-0811005B675B}" destId="{947DAFE3-ABCD-432C-AE6D-0B34A1D1B4E1}" srcOrd="0" destOrd="0" presId="urn:microsoft.com/office/officeart/2005/8/layout/process1"/>
    <dgm:cxn modelId="{3DC449F3-10EC-486A-8057-35E69AC5A97B}" type="presOf" srcId="{17AE37C0-6070-473A-A175-439141393782}" destId="{1274D172-0B3D-4EF3-825B-1897ABF1FC98}" srcOrd="0" destOrd="0" presId="urn:microsoft.com/office/officeart/2005/8/layout/process1"/>
    <dgm:cxn modelId="{AD94F01A-8C86-44BF-8641-C3AC4C692EDA}" srcId="{03C898A8-20D1-4E7A-B4A3-80928D6882E7}" destId="{17AE37C0-6070-473A-A175-439141393782}" srcOrd="1" destOrd="0" parTransId="{A040E434-809D-4BDC-8457-232925AA1044}" sibTransId="{05F90B3C-D803-4567-B675-F40E786E7170}"/>
    <dgm:cxn modelId="{E079B890-8A70-4EC2-AAB7-7A97B0BA3BA1}" type="presOf" srcId="{BFCC551E-90FB-48D0-BD7A-B3095C247FA5}" destId="{2EB493AC-F7FF-4A70-B8EB-AD5DF9EB6E7F}" srcOrd="1" destOrd="0" presId="urn:microsoft.com/office/officeart/2005/8/layout/process1"/>
    <dgm:cxn modelId="{39CC5C42-01C0-48F7-A593-03A0F2E14F5B}" type="presOf" srcId="{BFCC551E-90FB-48D0-BD7A-B3095C247FA5}" destId="{55845B7E-09A2-4ED7-A010-F7D7FEB56509}" srcOrd="0" destOrd="0" presId="urn:microsoft.com/office/officeart/2005/8/layout/process1"/>
    <dgm:cxn modelId="{A7C3637D-BF82-42FD-8B13-25DF554EF052}" type="presOf" srcId="{05F90B3C-D803-4567-B675-F40E786E7170}" destId="{DFF833E4-ADB4-419A-81E5-A96A0932B587}" srcOrd="1" destOrd="0" presId="urn:microsoft.com/office/officeart/2005/8/layout/process1"/>
    <dgm:cxn modelId="{A118447D-376E-4014-A695-A8525BBCDD21}" type="presOf" srcId="{537C49E4-02E1-435A-B91F-7875409B33C9}" destId="{BF5CF85E-ABCC-4A01-B166-12E8209ECCBE}" srcOrd="0" destOrd="0" presId="urn:microsoft.com/office/officeart/2005/8/layout/process1"/>
    <dgm:cxn modelId="{43E74585-22C5-49E9-8E04-563FCC55B101}" type="presOf" srcId="{03C898A8-20D1-4E7A-B4A3-80928D6882E7}" destId="{48D4FBAF-74D6-49CD-9DD9-5F8DB54D138B}" srcOrd="0" destOrd="0" presId="urn:microsoft.com/office/officeart/2005/8/layout/process1"/>
    <dgm:cxn modelId="{0314C8D9-D5A2-4DC7-B84B-C00F19946FB8}" type="presOf" srcId="{537C49E4-02E1-435A-B91F-7875409B33C9}" destId="{42D2B621-8893-403A-BA22-BB00B930ECD2}" srcOrd="1" destOrd="0" presId="urn:microsoft.com/office/officeart/2005/8/layout/process1"/>
    <dgm:cxn modelId="{8AFE96FC-BBA4-4699-A3C4-BF342D513AD5}" srcId="{03C898A8-20D1-4E7A-B4A3-80928D6882E7}" destId="{4AE75CC0-D5A8-43DC-A8C9-369FDC8285AB}" srcOrd="3" destOrd="0" parTransId="{61B7A9B1-C970-40F0-B10C-DF61DC1E9D46}" sibTransId="{A4383BFC-F559-4D69-8B18-692DC01FCE97}"/>
    <dgm:cxn modelId="{1E407CC3-18FB-4970-9BD5-F489491B5B44}" srcId="{03C898A8-20D1-4E7A-B4A3-80928D6882E7}" destId="{82266092-9568-4F8C-B780-6DEB3A914F73}" srcOrd="2" destOrd="0" parTransId="{8A131070-0AAA-409F-9F6C-78DB2651A8B4}" sibTransId="{537C49E4-02E1-435A-B91F-7875409B33C9}"/>
    <dgm:cxn modelId="{DC0E8B5B-A30D-4996-8A81-0B21433D2EFF}" type="presParOf" srcId="{48D4FBAF-74D6-49CD-9DD9-5F8DB54D138B}" destId="{947DAFE3-ABCD-432C-AE6D-0B34A1D1B4E1}" srcOrd="0" destOrd="0" presId="urn:microsoft.com/office/officeart/2005/8/layout/process1"/>
    <dgm:cxn modelId="{0CBAA2E9-5758-44A4-898D-79A3E244F678}" type="presParOf" srcId="{48D4FBAF-74D6-49CD-9DD9-5F8DB54D138B}" destId="{55845B7E-09A2-4ED7-A010-F7D7FEB56509}" srcOrd="1" destOrd="0" presId="urn:microsoft.com/office/officeart/2005/8/layout/process1"/>
    <dgm:cxn modelId="{820BEAEB-0EF9-4FB6-9554-14FAA0FC47C8}" type="presParOf" srcId="{55845B7E-09A2-4ED7-A010-F7D7FEB56509}" destId="{2EB493AC-F7FF-4A70-B8EB-AD5DF9EB6E7F}" srcOrd="0" destOrd="0" presId="urn:microsoft.com/office/officeart/2005/8/layout/process1"/>
    <dgm:cxn modelId="{5FB4AA45-AD19-4F23-ABD3-39BA51AA264C}" type="presParOf" srcId="{48D4FBAF-74D6-49CD-9DD9-5F8DB54D138B}" destId="{1274D172-0B3D-4EF3-825B-1897ABF1FC98}" srcOrd="2" destOrd="0" presId="urn:microsoft.com/office/officeart/2005/8/layout/process1"/>
    <dgm:cxn modelId="{167C62A2-860C-431E-8D26-6709D6397868}" type="presParOf" srcId="{48D4FBAF-74D6-49CD-9DD9-5F8DB54D138B}" destId="{B83D5BE2-5257-4D9C-9F7E-3BCE2F0D67F4}" srcOrd="3" destOrd="0" presId="urn:microsoft.com/office/officeart/2005/8/layout/process1"/>
    <dgm:cxn modelId="{00861E52-C9CF-49B6-96F5-DC86130936CD}" type="presParOf" srcId="{B83D5BE2-5257-4D9C-9F7E-3BCE2F0D67F4}" destId="{DFF833E4-ADB4-419A-81E5-A96A0932B587}" srcOrd="0" destOrd="0" presId="urn:microsoft.com/office/officeart/2005/8/layout/process1"/>
    <dgm:cxn modelId="{29254FD3-FC0A-4BFC-BF22-04085E8AA943}" type="presParOf" srcId="{48D4FBAF-74D6-49CD-9DD9-5F8DB54D138B}" destId="{2B0F2E58-C93B-47B2-93DC-392A6ADC16ED}" srcOrd="4" destOrd="0" presId="urn:microsoft.com/office/officeart/2005/8/layout/process1"/>
    <dgm:cxn modelId="{55201BFA-ED39-4B9B-9648-CDFB57619C3D}" type="presParOf" srcId="{48D4FBAF-74D6-49CD-9DD9-5F8DB54D138B}" destId="{BF5CF85E-ABCC-4A01-B166-12E8209ECCBE}" srcOrd="5" destOrd="0" presId="urn:microsoft.com/office/officeart/2005/8/layout/process1"/>
    <dgm:cxn modelId="{B3D013CD-0BCC-4E1E-9FBF-DA17C1B86BCF}" type="presParOf" srcId="{BF5CF85E-ABCC-4A01-B166-12E8209ECCBE}" destId="{42D2B621-8893-403A-BA22-BB00B930ECD2}" srcOrd="0" destOrd="0" presId="urn:microsoft.com/office/officeart/2005/8/layout/process1"/>
    <dgm:cxn modelId="{EBA436F1-1C1B-47D8-8CD6-36A800671D91}" type="presParOf" srcId="{48D4FBAF-74D6-49CD-9DD9-5F8DB54D138B}" destId="{EF464AA3-2DF6-48D0-998F-B0DC4BCB788B}" srcOrd="6" destOrd="0" presId="urn:microsoft.com/office/officeart/2005/8/layout/process1"/>
  </dgm:cxnLst>
  <dgm:bg>
    <a:solidFill>
      <a:schemeClr val="bg1"/>
    </a:solidFill>
  </dgm:bg>
  <dgm:whole>
    <a:ln w="76200"/>
  </dgm:whole>
</dgm:dataModel>
</file>

<file path=ppt/diagrams/data3.xml><?xml version="1.0" encoding="utf-8"?>
<dgm:dataModel xmlns:dgm="http://schemas.openxmlformats.org/drawingml/2006/diagram" xmlns:a="http://schemas.openxmlformats.org/drawingml/2006/main">
  <dgm:ptLst>
    <dgm:pt modelId="{03C898A8-20D1-4E7A-B4A3-80928D6882E7}"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zh-CN" altLang="en-US"/>
        </a:p>
      </dgm:t>
    </dgm:pt>
    <dgm:pt modelId="{8670CE67-987B-44E1-982E-0811005B675B}">
      <dgm:prSet custT="1"/>
      <dgm:spPr>
        <a:ln w="57150">
          <a:solidFill>
            <a:schemeClr val="tx2">
              <a:lumMod val="20000"/>
              <a:lumOff val="80000"/>
            </a:schemeClr>
          </a:solidFill>
        </a:ln>
      </dgm:spPr>
      <dgm:t>
        <a:bodyPr/>
        <a:lstStyle/>
        <a:p>
          <a:pPr rtl="0"/>
          <a:r>
            <a:rPr lang="en-US" sz="2000" smtClean="0">
              <a:solidFill>
                <a:schemeClr val="tx1"/>
              </a:solidFill>
              <a:latin typeface="Times New Roman" pitchFamily="18" charset="0"/>
              <a:cs typeface="Times New Roman" pitchFamily="18" charset="0"/>
            </a:rPr>
            <a:t>Truyền Hình Hội Nghị Trực Tuyến Dahua</a:t>
          </a:r>
          <a:endParaRPr lang="zh-CN" sz="2000" dirty="0">
            <a:solidFill>
              <a:schemeClr val="tx1"/>
            </a:solidFill>
            <a:latin typeface="Times New Roman" pitchFamily="18" charset="0"/>
            <a:cs typeface="Times New Roman" pitchFamily="18" charset="0"/>
          </a:endParaRPr>
        </a:p>
      </dgm:t>
    </dgm:pt>
    <dgm:pt modelId="{B0A486F3-6200-47D3-A723-B0455765803F}" type="parTrans" cxnId="{75F33279-3AD6-4258-A83E-748AB6D9C6C1}">
      <dgm:prSet/>
      <dgm:spPr/>
      <dgm:t>
        <a:bodyPr/>
        <a:lstStyle/>
        <a:p>
          <a:endParaRPr lang="zh-CN" altLang="en-US">
            <a:solidFill>
              <a:schemeClr val="tx1"/>
            </a:solidFill>
          </a:endParaRPr>
        </a:p>
      </dgm:t>
    </dgm:pt>
    <dgm:pt modelId="{BFCC551E-90FB-48D0-BD7A-B3095C247FA5}" type="sibTrans" cxnId="{75F33279-3AD6-4258-A83E-748AB6D9C6C1}">
      <dgm:prSet/>
      <dgm:spPr>
        <a:solidFill>
          <a:schemeClr val="accent2">
            <a:lumMod val="75000"/>
          </a:schemeClr>
        </a:solidFill>
      </dgm:spPr>
      <dgm:t>
        <a:bodyPr/>
        <a:lstStyle/>
        <a:p>
          <a:endParaRPr lang="zh-CN" altLang="en-US">
            <a:solidFill>
              <a:schemeClr val="tx1"/>
            </a:solidFill>
          </a:endParaRPr>
        </a:p>
      </dgm:t>
    </dgm:pt>
    <dgm:pt modelId="{17AE37C0-6070-473A-A175-439141393782}">
      <dgm:prSet custT="1"/>
      <dgm:spPr>
        <a:ln w="57150">
          <a:solidFill>
            <a:schemeClr val="accent3">
              <a:lumMod val="60000"/>
              <a:lumOff val="40000"/>
            </a:schemeClr>
          </a:solidFill>
        </a:ln>
      </dgm:spPr>
      <dgm:t>
        <a:bodyPr/>
        <a:lstStyle/>
        <a:p>
          <a:pPr rtl="0"/>
          <a:r>
            <a:rPr lang="en-US" altLang="zh-CN" sz="2000" smtClean="0">
              <a:latin typeface="Times New Roman" pitchFamily="18" charset="0"/>
              <a:cs typeface="Times New Roman" pitchFamily="18" charset="0"/>
            </a:rPr>
            <a:t>Chi Tiết</a:t>
          </a:r>
        </a:p>
        <a:p>
          <a:pPr rtl="0"/>
          <a:r>
            <a:rPr lang="en-US" altLang="zh-CN" sz="2000" smtClean="0">
              <a:latin typeface="Times New Roman" pitchFamily="18" charset="0"/>
              <a:cs typeface="Times New Roman" pitchFamily="18" charset="0"/>
            </a:rPr>
            <a:t>Giải Pháp</a:t>
          </a:r>
          <a:endParaRPr lang="zh-CN" sz="2000">
            <a:latin typeface="Times New Roman" pitchFamily="18" charset="0"/>
            <a:cs typeface="Times New Roman" pitchFamily="18" charset="0"/>
          </a:endParaRPr>
        </a:p>
      </dgm:t>
    </dgm:pt>
    <dgm:pt modelId="{A040E434-809D-4BDC-8457-232925AA1044}" type="parTrans" cxnId="{AD94F01A-8C86-44BF-8641-C3AC4C692EDA}">
      <dgm:prSet/>
      <dgm:spPr/>
      <dgm:t>
        <a:bodyPr/>
        <a:lstStyle/>
        <a:p>
          <a:endParaRPr lang="zh-CN" altLang="en-US">
            <a:solidFill>
              <a:schemeClr val="tx1"/>
            </a:solidFill>
          </a:endParaRPr>
        </a:p>
      </dgm:t>
    </dgm:pt>
    <dgm:pt modelId="{05F90B3C-D803-4567-B675-F40E786E7170}" type="sibTrans" cxnId="{AD94F01A-8C86-44BF-8641-C3AC4C692EDA}">
      <dgm:prSet/>
      <dgm:spPr>
        <a:solidFill>
          <a:schemeClr val="accent2">
            <a:lumMod val="75000"/>
          </a:schemeClr>
        </a:solidFill>
      </dgm:spPr>
      <dgm:t>
        <a:bodyPr/>
        <a:lstStyle/>
        <a:p>
          <a:endParaRPr lang="zh-CN" altLang="en-US">
            <a:solidFill>
              <a:schemeClr val="tx1"/>
            </a:solidFill>
          </a:endParaRPr>
        </a:p>
      </dgm:t>
    </dgm:pt>
    <dgm:pt modelId="{82266092-9568-4F8C-B780-6DEB3A914F73}">
      <dgm:prSet custT="1"/>
      <dgm:spPr>
        <a:ln w="57150">
          <a:solidFill>
            <a:srgbClr val="FF0000"/>
          </a:solidFill>
        </a:ln>
      </dgm:spPr>
      <dgm:t>
        <a:bodyPr/>
        <a:lstStyle/>
        <a:p>
          <a:pPr rtl="0"/>
          <a:endParaRPr lang="en-US" sz="2000" b="1" smtClean="0">
            <a:solidFill>
              <a:srgbClr val="FF0000"/>
            </a:solidFill>
          </a:endParaRPr>
        </a:p>
        <a:p>
          <a:pPr rtl="0"/>
          <a:r>
            <a:rPr lang="en-US" sz="2000" b="1" smtClean="0">
              <a:solidFill>
                <a:srgbClr val="FF0000"/>
              </a:solidFill>
            </a:rPr>
            <a:t>Câu Hỏi </a:t>
          </a:r>
        </a:p>
        <a:p>
          <a:pPr rtl="0"/>
          <a:r>
            <a:rPr lang="en-US" sz="2000" b="1" smtClean="0">
              <a:solidFill>
                <a:srgbClr val="FF0000"/>
              </a:solidFill>
            </a:rPr>
            <a:t>&amp;  Giải Đáp</a:t>
          </a:r>
        </a:p>
        <a:p>
          <a:pPr rtl="0"/>
          <a:endParaRPr lang="zh-CN" sz="2000" b="1" dirty="0">
            <a:solidFill>
              <a:srgbClr val="FF0000"/>
            </a:solidFill>
          </a:endParaRPr>
        </a:p>
      </dgm:t>
    </dgm:pt>
    <dgm:pt modelId="{8A131070-0AAA-409F-9F6C-78DB2651A8B4}" type="parTrans" cxnId="{1E407CC3-18FB-4970-9BD5-F489491B5B44}">
      <dgm:prSet/>
      <dgm:spPr/>
      <dgm:t>
        <a:bodyPr/>
        <a:lstStyle/>
        <a:p>
          <a:endParaRPr lang="zh-CN" altLang="en-US">
            <a:solidFill>
              <a:schemeClr val="tx1"/>
            </a:solidFill>
          </a:endParaRPr>
        </a:p>
      </dgm:t>
    </dgm:pt>
    <dgm:pt modelId="{537C49E4-02E1-435A-B91F-7875409B33C9}" type="sibTrans" cxnId="{1E407CC3-18FB-4970-9BD5-F489491B5B44}">
      <dgm:prSet/>
      <dgm:spPr>
        <a:solidFill>
          <a:schemeClr val="accent2">
            <a:lumMod val="75000"/>
          </a:schemeClr>
        </a:solidFill>
      </dgm:spPr>
      <dgm:t>
        <a:bodyPr/>
        <a:lstStyle/>
        <a:p>
          <a:endParaRPr lang="zh-CN" altLang="en-US">
            <a:solidFill>
              <a:schemeClr val="tx1"/>
            </a:solidFill>
          </a:endParaRPr>
        </a:p>
      </dgm:t>
    </dgm:pt>
    <dgm:pt modelId="{4AE75CC0-D5A8-43DC-A8C9-369FDC8285AB}">
      <dgm:prSet custT="1"/>
      <dgm:spPr>
        <a:ln w="57150">
          <a:solidFill>
            <a:schemeClr val="accent3">
              <a:lumMod val="60000"/>
              <a:lumOff val="40000"/>
            </a:schemeClr>
          </a:solidFill>
        </a:ln>
      </dgm:spPr>
      <dgm:t>
        <a:bodyPr/>
        <a:lstStyle/>
        <a:p>
          <a:pPr rtl="0"/>
          <a:r>
            <a:rPr lang="en-US" sz="2000" b="0" err="1" smtClean="0">
              <a:latin typeface="Times New Roman" pitchFamily="18" charset="0"/>
              <a:cs typeface="Times New Roman" pitchFamily="18" charset="0"/>
            </a:rPr>
            <a:t>Thông</a:t>
          </a:r>
          <a:r>
            <a:rPr lang="en-US" sz="2000" b="0" smtClean="0">
              <a:latin typeface="Times New Roman" pitchFamily="18" charset="0"/>
              <a:cs typeface="Times New Roman" pitchFamily="18" charset="0"/>
            </a:rPr>
            <a:t> Tin Sản Phẩm</a:t>
          </a:r>
          <a:endParaRPr lang="zh-CN" sz="2000" b="0" dirty="0">
            <a:latin typeface="Times New Roman" pitchFamily="18" charset="0"/>
            <a:cs typeface="Times New Roman" pitchFamily="18" charset="0"/>
          </a:endParaRPr>
        </a:p>
      </dgm:t>
    </dgm:pt>
    <dgm:pt modelId="{61B7A9B1-C970-40F0-B10C-DF61DC1E9D46}" type="parTrans" cxnId="{8AFE96FC-BBA4-4699-A3C4-BF342D513AD5}">
      <dgm:prSet/>
      <dgm:spPr/>
      <dgm:t>
        <a:bodyPr/>
        <a:lstStyle/>
        <a:p>
          <a:endParaRPr lang="zh-CN" altLang="en-US">
            <a:solidFill>
              <a:schemeClr val="tx1"/>
            </a:solidFill>
          </a:endParaRPr>
        </a:p>
      </dgm:t>
    </dgm:pt>
    <dgm:pt modelId="{A4383BFC-F559-4D69-8B18-692DC01FCE97}" type="sibTrans" cxnId="{8AFE96FC-BBA4-4699-A3C4-BF342D513AD5}">
      <dgm:prSet/>
      <dgm:spPr/>
      <dgm:t>
        <a:bodyPr/>
        <a:lstStyle/>
        <a:p>
          <a:endParaRPr lang="zh-CN" altLang="en-US">
            <a:solidFill>
              <a:schemeClr val="tx1"/>
            </a:solidFill>
          </a:endParaRPr>
        </a:p>
      </dgm:t>
    </dgm:pt>
    <dgm:pt modelId="{48D4FBAF-74D6-49CD-9DD9-5F8DB54D138B}" type="pres">
      <dgm:prSet presAssocID="{03C898A8-20D1-4E7A-B4A3-80928D6882E7}" presName="Name0" presStyleCnt="0">
        <dgm:presLayoutVars>
          <dgm:dir/>
          <dgm:resizeHandles val="exact"/>
        </dgm:presLayoutVars>
      </dgm:prSet>
      <dgm:spPr/>
      <dgm:t>
        <a:bodyPr/>
        <a:lstStyle/>
        <a:p>
          <a:endParaRPr lang="zh-CN" altLang="en-US"/>
        </a:p>
      </dgm:t>
    </dgm:pt>
    <dgm:pt modelId="{947DAFE3-ABCD-432C-AE6D-0B34A1D1B4E1}" type="pres">
      <dgm:prSet presAssocID="{8670CE67-987B-44E1-982E-0811005B675B}" presName="node" presStyleLbl="node1" presStyleIdx="0" presStyleCnt="4">
        <dgm:presLayoutVars>
          <dgm:bulletEnabled val="1"/>
        </dgm:presLayoutVars>
      </dgm:prSet>
      <dgm:spPr/>
      <dgm:t>
        <a:bodyPr/>
        <a:lstStyle/>
        <a:p>
          <a:endParaRPr lang="zh-CN" altLang="en-US"/>
        </a:p>
      </dgm:t>
    </dgm:pt>
    <dgm:pt modelId="{55845B7E-09A2-4ED7-A010-F7D7FEB56509}" type="pres">
      <dgm:prSet presAssocID="{BFCC551E-90FB-48D0-BD7A-B3095C247FA5}" presName="sibTrans" presStyleLbl="sibTrans2D1" presStyleIdx="0" presStyleCnt="3"/>
      <dgm:spPr/>
      <dgm:t>
        <a:bodyPr/>
        <a:lstStyle/>
        <a:p>
          <a:endParaRPr lang="zh-CN" altLang="en-US"/>
        </a:p>
      </dgm:t>
    </dgm:pt>
    <dgm:pt modelId="{2EB493AC-F7FF-4A70-B8EB-AD5DF9EB6E7F}" type="pres">
      <dgm:prSet presAssocID="{BFCC551E-90FB-48D0-BD7A-B3095C247FA5}" presName="connectorText" presStyleLbl="sibTrans2D1" presStyleIdx="0" presStyleCnt="3"/>
      <dgm:spPr/>
      <dgm:t>
        <a:bodyPr/>
        <a:lstStyle/>
        <a:p>
          <a:endParaRPr lang="zh-CN" altLang="en-US"/>
        </a:p>
      </dgm:t>
    </dgm:pt>
    <dgm:pt modelId="{1274D172-0B3D-4EF3-825B-1897ABF1FC98}" type="pres">
      <dgm:prSet presAssocID="{17AE37C0-6070-473A-A175-439141393782}" presName="node" presStyleLbl="node1" presStyleIdx="1" presStyleCnt="4">
        <dgm:presLayoutVars>
          <dgm:bulletEnabled val="1"/>
        </dgm:presLayoutVars>
      </dgm:prSet>
      <dgm:spPr/>
      <dgm:t>
        <a:bodyPr/>
        <a:lstStyle/>
        <a:p>
          <a:endParaRPr lang="zh-CN" altLang="en-US"/>
        </a:p>
      </dgm:t>
    </dgm:pt>
    <dgm:pt modelId="{B83D5BE2-5257-4D9C-9F7E-3BCE2F0D67F4}" type="pres">
      <dgm:prSet presAssocID="{05F90B3C-D803-4567-B675-F40E786E7170}" presName="sibTrans" presStyleLbl="sibTrans2D1" presStyleIdx="1" presStyleCnt="3"/>
      <dgm:spPr/>
      <dgm:t>
        <a:bodyPr/>
        <a:lstStyle/>
        <a:p>
          <a:endParaRPr lang="zh-CN" altLang="en-US"/>
        </a:p>
      </dgm:t>
    </dgm:pt>
    <dgm:pt modelId="{DFF833E4-ADB4-419A-81E5-A96A0932B587}" type="pres">
      <dgm:prSet presAssocID="{05F90B3C-D803-4567-B675-F40E786E7170}" presName="connectorText" presStyleLbl="sibTrans2D1" presStyleIdx="1" presStyleCnt="3"/>
      <dgm:spPr/>
      <dgm:t>
        <a:bodyPr/>
        <a:lstStyle/>
        <a:p>
          <a:endParaRPr lang="zh-CN" altLang="en-US"/>
        </a:p>
      </dgm:t>
    </dgm:pt>
    <dgm:pt modelId="{2B0F2E58-C93B-47B2-93DC-392A6ADC16ED}" type="pres">
      <dgm:prSet presAssocID="{82266092-9568-4F8C-B780-6DEB3A914F73}" presName="node" presStyleLbl="node1" presStyleIdx="2" presStyleCnt="4">
        <dgm:presLayoutVars>
          <dgm:bulletEnabled val="1"/>
        </dgm:presLayoutVars>
      </dgm:prSet>
      <dgm:spPr/>
      <dgm:t>
        <a:bodyPr/>
        <a:lstStyle/>
        <a:p>
          <a:endParaRPr lang="zh-CN" altLang="en-US"/>
        </a:p>
      </dgm:t>
    </dgm:pt>
    <dgm:pt modelId="{BF5CF85E-ABCC-4A01-B166-12E8209ECCBE}" type="pres">
      <dgm:prSet presAssocID="{537C49E4-02E1-435A-B91F-7875409B33C9}" presName="sibTrans" presStyleLbl="sibTrans2D1" presStyleIdx="2" presStyleCnt="3"/>
      <dgm:spPr/>
      <dgm:t>
        <a:bodyPr/>
        <a:lstStyle/>
        <a:p>
          <a:endParaRPr lang="zh-CN" altLang="en-US"/>
        </a:p>
      </dgm:t>
    </dgm:pt>
    <dgm:pt modelId="{42D2B621-8893-403A-BA22-BB00B930ECD2}" type="pres">
      <dgm:prSet presAssocID="{537C49E4-02E1-435A-B91F-7875409B33C9}" presName="connectorText" presStyleLbl="sibTrans2D1" presStyleIdx="2" presStyleCnt="3"/>
      <dgm:spPr/>
      <dgm:t>
        <a:bodyPr/>
        <a:lstStyle/>
        <a:p>
          <a:endParaRPr lang="zh-CN" altLang="en-US"/>
        </a:p>
      </dgm:t>
    </dgm:pt>
    <dgm:pt modelId="{EF464AA3-2DF6-48D0-998F-B0DC4BCB788B}" type="pres">
      <dgm:prSet presAssocID="{4AE75CC0-D5A8-43DC-A8C9-369FDC8285AB}" presName="node" presStyleLbl="node1" presStyleIdx="3" presStyleCnt="4">
        <dgm:presLayoutVars>
          <dgm:bulletEnabled val="1"/>
        </dgm:presLayoutVars>
      </dgm:prSet>
      <dgm:spPr/>
      <dgm:t>
        <a:bodyPr/>
        <a:lstStyle/>
        <a:p>
          <a:endParaRPr lang="zh-CN" altLang="en-US"/>
        </a:p>
      </dgm:t>
    </dgm:pt>
  </dgm:ptLst>
  <dgm:cxnLst>
    <dgm:cxn modelId="{31C1CF5B-21CC-4260-87BE-2885E3F3A3C9}" type="presOf" srcId="{BFCC551E-90FB-48D0-BD7A-B3095C247FA5}" destId="{2EB493AC-F7FF-4A70-B8EB-AD5DF9EB6E7F}" srcOrd="1" destOrd="0" presId="urn:microsoft.com/office/officeart/2005/8/layout/process1"/>
    <dgm:cxn modelId="{75F33279-3AD6-4258-A83E-748AB6D9C6C1}" srcId="{03C898A8-20D1-4E7A-B4A3-80928D6882E7}" destId="{8670CE67-987B-44E1-982E-0811005B675B}" srcOrd="0" destOrd="0" parTransId="{B0A486F3-6200-47D3-A723-B0455765803F}" sibTransId="{BFCC551E-90FB-48D0-BD7A-B3095C247FA5}"/>
    <dgm:cxn modelId="{D649FAE2-E029-4882-A8C4-D16FCFC91E15}" type="presOf" srcId="{03C898A8-20D1-4E7A-B4A3-80928D6882E7}" destId="{48D4FBAF-74D6-49CD-9DD9-5F8DB54D138B}" srcOrd="0" destOrd="0" presId="urn:microsoft.com/office/officeart/2005/8/layout/process1"/>
    <dgm:cxn modelId="{B4CE994D-ADF2-400C-8D2C-AB29142586C8}" type="presOf" srcId="{82266092-9568-4F8C-B780-6DEB3A914F73}" destId="{2B0F2E58-C93B-47B2-93DC-392A6ADC16ED}" srcOrd="0" destOrd="0" presId="urn:microsoft.com/office/officeart/2005/8/layout/process1"/>
    <dgm:cxn modelId="{E9D7D400-30B8-490A-89D5-C63F41246F54}" type="presOf" srcId="{17AE37C0-6070-473A-A175-439141393782}" destId="{1274D172-0B3D-4EF3-825B-1897ABF1FC98}" srcOrd="0" destOrd="0" presId="urn:microsoft.com/office/officeart/2005/8/layout/process1"/>
    <dgm:cxn modelId="{17D58B88-E837-4064-A551-F45B6482B6AF}" type="presOf" srcId="{05F90B3C-D803-4567-B675-F40E786E7170}" destId="{DFF833E4-ADB4-419A-81E5-A96A0932B587}" srcOrd="1" destOrd="0" presId="urn:microsoft.com/office/officeart/2005/8/layout/process1"/>
    <dgm:cxn modelId="{AD94F01A-8C86-44BF-8641-C3AC4C692EDA}" srcId="{03C898A8-20D1-4E7A-B4A3-80928D6882E7}" destId="{17AE37C0-6070-473A-A175-439141393782}" srcOrd="1" destOrd="0" parTransId="{A040E434-809D-4BDC-8457-232925AA1044}" sibTransId="{05F90B3C-D803-4567-B675-F40E786E7170}"/>
    <dgm:cxn modelId="{6A35689C-9BBD-46C0-ACB7-A516786B2226}" type="presOf" srcId="{4AE75CC0-D5A8-43DC-A8C9-369FDC8285AB}" destId="{EF464AA3-2DF6-48D0-998F-B0DC4BCB788B}" srcOrd="0" destOrd="0" presId="urn:microsoft.com/office/officeart/2005/8/layout/process1"/>
    <dgm:cxn modelId="{9161F9E6-775F-4C7C-860C-6C388B9CA1C6}" type="presOf" srcId="{BFCC551E-90FB-48D0-BD7A-B3095C247FA5}" destId="{55845B7E-09A2-4ED7-A010-F7D7FEB56509}" srcOrd="0" destOrd="0" presId="urn:microsoft.com/office/officeart/2005/8/layout/process1"/>
    <dgm:cxn modelId="{5FAE0B55-136A-49BA-845A-FDFC8F2B9C6F}" type="presOf" srcId="{8670CE67-987B-44E1-982E-0811005B675B}" destId="{947DAFE3-ABCD-432C-AE6D-0B34A1D1B4E1}" srcOrd="0" destOrd="0" presId="urn:microsoft.com/office/officeart/2005/8/layout/process1"/>
    <dgm:cxn modelId="{0B669AE3-4EBF-4DB9-9D70-C8756559C302}" type="presOf" srcId="{537C49E4-02E1-435A-B91F-7875409B33C9}" destId="{BF5CF85E-ABCC-4A01-B166-12E8209ECCBE}" srcOrd="0" destOrd="0" presId="urn:microsoft.com/office/officeart/2005/8/layout/process1"/>
    <dgm:cxn modelId="{6BF1190F-A426-44AA-9720-6C6ED69C5866}" type="presOf" srcId="{05F90B3C-D803-4567-B675-F40E786E7170}" destId="{B83D5BE2-5257-4D9C-9F7E-3BCE2F0D67F4}" srcOrd="0" destOrd="0" presId="urn:microsoft.com/office/officeart/2005/8/layout/process1"/>
    <dgm:cxn modelId="{8AFE96FC-BBA4-4699-A3C4-BF342D513AD5}" srcId="{03C898A8-20D1-4E7A-B4A3-80928D6882E7}" destId="{4AE75CC0-D5A8-43DC-A8C9-369FDC8285AB}" srcOrd="3" destOrd="0" parTransId="{61B7A9B1-C970-40F0-B10C-DF61DC1E9D46}" sibTransId="{A4383BFC-F559-4D69-8B18-692DC01FCE97}"/>
    <dgm:cxn modelId="{1E407CC3-18FB-4970-9BD5-F489491B5B44}" srcId="{03C898A8-20D1-4E7A-B4A3-80928D6882E7}" destId="{82266092-9568-4F8C-B780-6DEB3A914F73}" srcOrd="2" destOrd="0" parTransId="{8A131070-0AAA-409F-9F6C-78DB2651A8B4}" sibTransId="{537C49E4-02E1-435A-B91F-7875409B33C9}"/>
    <dgm:cxn modelId="{28A31BB0-84C1-4C3C-B061-84CD34694ED9}" type="presOf" srcId="{537C49E4-02E1-435A-B91F-7875409B33C9}" destId="{42D2B621-8893-403A-BA22-BB00B930ECD2}" srcOrd="1" destOrd="0" presId="urn:microsoft.com/office/officeart/2005/8/layout/process1"/>
    <dgm:cxn modelId="{DD92E71A-E107-4E62-BBD7-EFF08477B818}" type="presParOf" srcId="{48D4FBAF-74D6-49CD-9DD9-5F8DB54D138B}" destId="{947DAFE3-ABCD-432C-AE6D-0B34A1D1B4E1}" srcOrd="0" destOrd="0" presId="urn:microsoft.com/office/officeart/2005/8/layout/process1"/>
    <dgm:cxn modelId="{FCB5574D-0D4A-47E7-9C33-35AFF0440998}" type="presParOf" srcId="{48D4FBAF-74D6-49CD-9DD9-5F8DB54D138B}" destId="{55845B7E-09A2-4ED7-A010-F7D7FEB56509}" srcOrd="1" destOrd="0" presId="urn:microsoft.com/office/officeart/2005/8/layout/process1"/>
    <dgm:cxn modelId="{F16F49B4-E9E9-43B1-B7FD-0DF9709D8CA1}" type="presParOf" srcId="{55845B7E-09A2-4ED7-A010-F7D7FEB56509}" destId="{2EB493AC-F7FF-4A70-B8EB-AD5DF9EB6E7F}" srcOrd="0" destOrd="0" presId="urn:microsoft.com/office/officeart/2005/8/layout/process1"/>
    <dgm:cxn modelId="{23621C32-15AA-4861-BBBE-0A816E6AE8F0}" type="presParOf" srcId="{48D4FBAF-74D6-49CD-9DD9-5F8DB54D138B}" destId="{1274D172-0B3D-4EF3-825B-1897ABF1FC98}" srcOrd="2" destOrd="0" presId="urn:microsoft.com/office/officeart/2005/8/layout/process1"/>
    <dgm:cxn modelId="{05A79875-51FF-4AD2-A62A-5FD7124BF6F1}" type="presParOf" srcId="{48D4FBAF-74D6-49CD-9DD9-5F8DB54D138B}" destId="{B83D5BE2-5257-4D9C-9F7E-3BCE2F0D67F4}" srcOrd="3" destOrd="0" presId="urn:microsoft.com/office/officeart/2005/8/layout/process1"/>
    <dgm:cxn modelId="{2EA4BB16-B241-4D28-AD3E-1E23C555D74C}" type="presParOf" srcId="{B83D5BE2-5257-4D9C-9F7E-3BCE2F0D67F4}" destId="{DFF833E4-ADB4-419A-81E5-A96A0932B587}" srcOrd="0" destOrd="0" presId="urn:microsoft.com/office/officeart/2005/8/layout/process1"/>
    <dgm:cxn modelId="{BEF64CF9-ACE0-44A6-B57E-7FC80460097D}" type="presParOf" srcId="{48D4FBAF-74D6-49CD-9DD9-5F8DB54D138B}" destId="{2B0F2E58-C93B-47B2-93DC-392A6ADC16ED}" srcOrd="4" destOrd="0" presId="urn:microsoft.com/office/officeart/2005/8/layout/process1"/>
    <dgm:cxn modelId="{CD069B93-6CA5-402D-B35D-688FB0D4B9C4}" type="presParOf" srcId="{48D4FBAF-74D6-49CD-9DD9-5F8DB54D138B}" destId="{BF5CF85E-ABCC-4A01-B166-12E8209ECCBE}" srcOrd="5" destOrd="0" presId="urn:microsoft.com/office/officeart/2005/8/layout/process1"/>
    <dgm:cxn modelId="{1BF41845-4038-4FC4-A827-AD3880919930}" type="presParOf" srcId="{BF5CF85E-ABCC-4A01-B166-12E8209ECCBE}" destId="{42D2B621-8893-403A-BA22-BB00B930ECD2}" srcOrd="0" destOrd="0" presId="urn:microsoft.com/office/officeart/2005/8/layout/process1"/>
    <dgm:cxn modelId="{84BD3CE8-4F40-4490-8145-3D2773E1DE63}" type="presParOf" srcId="{48D4FBAF-74D6-49CD-9DD9-5F8DB54D138B}" destId="{EF464AA3-2DF6-48D0-998F-B0DC4BCB788B}" srcOrd="6" destOrd="0" presId="urn:microsoft.com/office/officeart/2005/8/layout/process1"/>
  </dgm:cxnLst>
  <dgm:bg>
    <a:solidFill>
      <a:schemeClr val="bg1"/>
    </a:solidFill>
  </dgm:bg>
  <dgm:whole>
    <a:ln w="76200"/>
  </dgm:whole>
</dgm:dataModel>
</file>

<file path=ppt/diagrams/data4.xml><?xml version="1.0" encoding="utf-8"?>
<dgm:dataModel xmlns:dgm="http://schemas.openxmlformats.org/drawingml/2006/diagram" xmlns:a="http://schemas.openxmlformats.org/drawingml/2006/main">
  <dgm:ptLst>
    <dgm:pt modelId="{03C898A8-20D1-4E7A-B4A3-80928D6882E7}"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zh-CN" altLang="en-US"/>
        </a:p>
      </dgm:t>
    </dgm:pt>
    <dgm:pt modelId="{8670CE67-987B-44E1-982E-0811005B675B}">
      <dgm:prSet custT="1"/>
      <dgm:spPr>
        <a:ln w="57150">
          <a:solidFill>
            <a:schemeClr val="tx2">
              <a:lumMod val="20000"/>
              <a:lumOff val="80000"/>
            </a:schemeClr>
          </a:solidFill>
        </a:ln>
      </dgm:spPr>
      <dgm:t>
        <a:bodyPr/>
        <a:lstStyle/>
        <a:p>
          <a:pPr rtl="0"/>
          <a:r>
            <a:rPr lang="en-US" sz="2000" smtClean="0">
              <a:solidFill>
                <a:schemeClr val="tx1"/>
              </a:solidFill>
              <a:latin typeface="Times New Roman" pitchFamily="18" charset="0"/>
              <a:cs typeface="Times New Roman" pitchFamily="18" charset="0"/>
            </a:rPr>
            <a:t>Truyền Hình Hội Nghị Trực Tuyến Dahua</a:t>
          </a:r>
          <a:endParaRPr lang="zh-CN" sz="2000" dirty="0">
            <a:solidFill>
              <a:schemeClr val="tx1"/>
            </a:solidFill>
            <a:latin typeface="Times New Roman" pitchFamily="18" charset="0"/>
            <a:cs typeface="Times New Roman" pitchFamily="18" charset="0"/>
          </a:endParaRPr>
        </a:p>
      </dgm:t>
    </dgm:pt>
    <dgm:pt modelId="{B0A486F3-6200-47D3-A723-B0455765803F}" type="parTrans" cxnId="{75F33279-3AD6-4258-A83E-748AB6D9C6C1}">
      <dgm:prSet/>
      <dgm:spPr/>
      <dgm:t>
        <a:bodyPr/>
        <a:lstStyle/>
        <a:p>
          <a:endParaRPr lang="zh-CN" altLang="en-US">
            <a:solidFill>
              <a:schemeClr val="tx1"/>
            </a:solidFill>
          </a:endParaRPr>
        </a:p>
      </dgm:t>
    </dgm:pt>
    <dgm:pt modelId="{BFCC551E-90FB-48D0-BD7A-B3095C247FA5}" type="sibTrans" cxnId="{75F33279-3AD6-4258-A83E-748AB6D9C6C1}">
      <dgm:prSet/>
      <dgm:spPr>
        <a:solidFill>
          <a:schemeClr val="accent2">
            <a:lumMod val="75000"/>
          </a:schemeClr>
        </a:solidFill>
      </dgm:spPr>
      <dgm:t>
        <a:bodyPr/>
        <a:lstStyle/>
        <a:p>
          <a:endParaRPr lang="zh-CN" altLang="en-US">
            <a:solidFill>
              <a:schemeClr val="tx1"/>
            </a:solidFill>
          </a:endParaRPr>
        </a:p>
      </dgm:t>
    </dgm:pt>
    <dgm:pt modelId="{17AE37C0-6070-473A-A175-439141393782}">
      <dgm:prSet custT="1"/>
      <dgm:spPr>
        <a:ln w="57150">
          <a:solidFill>
            <a:schemeClr val="accent3">
              <a:lumMod val="60000"/>
              <a:lumOff val="40000"/>
            </a:schemeClr>
          </a:solidFill>
        </a:ln>
      </dgm:spPr>
      <dgm:t>
        <a:bodyPr/>
        <a:lstStyle/>
        <a:p>
          <a:pPr rtl="0"/>
          <a:r>
            <a:rPr lang="en-US" altLang="zh-CN" sz="2000" smtClean="0">
              <a:latin typeface="Times New Roman" pitchFamily="18" charset="0"/>
              <a:cs typeface="Times New Roman" pitchFamily="18" charset="0"/>
            </a:rPr>
            <a:t>Chi Tiết</a:t>
          </a:r>
        </a:p>
        <a:p>
          <a:pPr rtl="0"/>
          <a:r>
            <a:rPr lang="en-US" altLang="zh-CN" sz="2000" smtClean="0">
              <a:latin typeface="Times New Roman" pitchFamily="18" charset="0"/>
              <a:cs typeface="Times New Roman" pitchFamily="18" charset="0"/>
            </a:rPr>
            <a:t>Giải Pháp</a:t>
          </a:r>
          <a:endParaRPr lang="zh-CN" sz="2000">
            <a:latin typeface="Times New Roman" pitchFamily="18" charset="0"/>
            <a:cs typeface="Times New Roman" pitchFamily="18" charset="0"/>
          </a:endParaRPr>
        </a:p>
      </dgm:t>
    </dgm:pt>
    <dgm:pt modelId="{A040E434-809D-4BDC-8457-232925AA1044}" type="parTrans" cxnId="{AD94F01A-8C86-44BF-8641-C3AC4C692EDA}">
      <dgm:prSet/>
      <dgm:spPr/>
      <dgm:t>
        <a:bodyPr/>
        <a:lstStyle/>
        <a:p>
          <a:endParaRPr lang="zh-CN" altLang="en-US">
            <a:solidFill>
              <a:schemeClr val="tx1"/>
            </a:solidFill>
          </a:endParaRPr>
        </a:p>
      </dgm:t>
    </dgm:pt>
    <dgm:pt modelId="{05F90B3C-D803-4567-B675-F40E786E7170}" type="sibTrans" cxnId="{AD94F01A-8C86-44BF-8641-C3AC4C692EDA}">
      <dgm:prSet/>
      <dgm:spPr>
        <a:solidFill>
          <a:schemeClr val="accent2">
            <a:lumMod val="75000"/>
          </a:schemeClr>
        </a:solidFill>
      </dgm:spPr>
      <dgm:t>
        <a:bodyPr/>
        <a:lstStyle/>
        <a:p>
          <a:endParaRPr lang="zh-CN" altLang="en-US">
            <a:solidFill>
              <a:schemeClr val="tx1"/>
            </a:solidFill>
          </a:endParaRPr>
        </a:p>
      </dgm:t>
    </dgm:pt>
    <dgm:pt modelId="{82266092-9568-4F8C-B780-6DEB3A914F73}">
      <dgm:prSet custT="1"/>
      <dgm:spPr>
        <a:ln w="57150">
          <a:solidFill>
            <a:schemeClr val="tx2">
              <a:lumMod val="20000"/>
              <a:lumOff val="80000"/>
            </a:schemeClr>
          </a:solidFill>
        </a:ln>
      </dgm:spPr>
      <dgm:t>
        <a:bodyPr/>
        <a:lstStyle/>
        <a:p>
          <a:pPr rtl="0"/>
          <a:endParaRPr lang="en-US" sz="2000" b="1" smtClean="0">
            <a:solidFill>
              <a:srgbClr val="FF0000"/>
            </a:solidFill>
          </a:endParaRPr>
        </a:p>
        <a:p>
          <a:pPr rtl="0"/>
          <a:r>
            <a:rPr lang="en-US" sz="2000" b="0" smtClean="0">
              <a:solidFill>
                <a:schemeClr val="tx1"/>
              </a:solidFill>
              <a:latin typeface="Times New Roman" pitchFamily="18" charset="0"/>
              <a:cs typeface="Times New Roman" pitchFamily="18" charset="0"/>
            </a:rPr>
            <a:t>Câu Hỏi </a:t>
          </a:r>
        </a:p>
        <a:p>
          <a:pPr rtl="0"/>
          <a:r>
            <a:rPr lang="en-US" sz="2000" b="0" smtClean="0">
              <a:solidFill>
                <a:schemeClr val="tx1"/>
              </a:solidFill>
              <a:latin typeface="Times New Roman" pitchFamily="18" charset="0"/>
              <a:cs typeface="Times New Roman" pitchFamily="18" charset="0"/>
            </a:rPr>
            <a:t>&amp;  Giải Đáp</a:t>
          </a:r>
        </a:p>
        <a:p>
          <a:pPr rtl="0"/>
          <a:endParaRPr lang="zh-CN" sz="2000" b="1" dirty="0">
            <a:solidFill>
              <a:srgbClr val="FF0000"/>
            </a:solidFill>
          </a:endParaRPr>
        </a:p>
      </dgm:t>
    </dgm:pt>
    <dgm:pt modelId="{8A131070-0AAA-409F-9F6C-78DB2651A8B4}" type="parTrans" cxnId="{1E407CC3-18FB-4970-9BD5-F489491B5B44}">
      <dgm:prSet/>
      <dgm:spPr/>
      <dgm:t>
        <a:bodyPr/>
        <a:lstStyle/>
        <a:p>
          <a:endParaRPr lang="zh-CN" altLang="en-US">
            <a:solidFill>
              <a:schemeClr val="tx1"/>
            </a:solidFill>
          </a:endParaRPr>
        </a:p>
      </dgm:t>
    </dgm:pt>
    <dgm:pt modelId="{537C49E4-02E1-435A-B91F-7875409B33C9}" type="sibTrans" cxnId="{1E407CC3-18FB-4970-9BD5-F489491B5B44}">
      <dgm:prSet/>
      <dgm:spPr>
        <a:solidFill>
          <a:schemeClr val="accent2">
            <a:lumMod val="75000"/>
          </a:schemeClr>
        </a:solidFill>
      </dgm:spPr>
      <dgm:t>
        <a:bodyPr/>
        <a:lstStyle/>
        <a:p>
          <a:endParaRPr lang="zh-CN" altLang="en-US">
            <a:solidFill>
              <a:schemeClr val="tx1"/>
            </a:solidFill>
          </a:endParaRPr>
        </a:p>
      </dgm:t>
    </dgm:pt>
    <dgm:pt modelId="{4AE75CC0-D5A8-43DC-A8C9-369FDC8285AB}">
      <dgm:prSet custT="1"/>
      <dgm:spPr>
        <a:ln w="57150">
          <a:solidFill>
            <a:srgbClr val="FF0000"/>
          </a:solidFill>
        </a:ln>
      </dgm:spPr>
      <dgm:t>
        <a:bodyPr/>
        <a:lstStyle/>
        <a:p>
          <a:pPr rtl="0"/>
          <a:r>
            <a:rPr lang="en-US" sz="2000" b="1" err="1" smtClean="0">
              <a:solidFill>
                <a:srgbClr val="FF0000"/>
              </a:solidFill>
              <a:latin typeface="Times New Roman" pitchFamily="18" charset="0"/>
              <a:cs typeface="Times New Roman" pitchFamily="18" charset="0"/>
            </a:rPr>
            <a:t>Thông</a:t>
          </a:r>
          <a:r>
            <a:rPr lang="en-US" sz="2000" b="1" smtClean="0">
              <a:solidFill>
                <a:srgbClr val="FF0000"/>
              </a:solidFill>
              <a:latin typeface="Times New Roman" pitchFamily="18" charset="0"/>
              <a:cs typeface="Times New Roman" pitchFamily="18" charset="0"/>
            </a:rPr>
            <a:t> Tin Sản Phẩm</a:t>
          </a:r>
          <a:endParaRPr lang="zh-CN" sz="2000" b="1" dirty="0">
            <a:solidFill>
              <a:srgbClr val="FF0000"/>
            </a:solidFill>
            <a:latin typeface="Times New Roman" pitchFamily="18" charset="0"/>
            <a:cs typeface="Times New Roman" pitchFamily="18" charset="0"/>
          </a:endParaRPr>
        </a:p>
      </dgm:t>
    </dgm:pt>
    <dgm:pt modelId="{61B7A9B1-C970-40F0-B10C-DF61DC1E9D46}" type="parTrans" cxnId="{8AFE96FC-BBA4-4699-A3C4-BF342D513AD5}">
      <dgm:prSet/>
      <dgm:spPr/>
      <dgm:t>
        <a:bodyPr/>
        <a:lstStyle/>
        <a:p>
          <a:endParaRPr lang="zh-CN" altLang="en-US">
            <a:solidFill>
              <a:schemeClr val="tx1"/>
            </a:solidFill>
          </a:endParaRPr>
        </a:p>
      </dgm:t>
    </dgm:pt>
    <dgm:pt modelId="{A4383BFC-F559-4D69-8B18-692DC01FCE97}" type="sibTrans" cxnId="{8AFE96FC-BBA4-4699-A3C4-BF342D513AD5}">
      <dgm:prSet/>
      <dgm:spPr/>
      <dgm:t>
        <a:bodyPr/>
        <a:lstStyle/>
        <a:p>
          <a:endParaRPr lang="zh-CN" altLang="en-US">
            <a:solidFill>
              <a:schemeClr val="tx1"/>
            </a:solidFill>
          </a:endParaRPr>
        </a:p>
      </dgm:t>
    </dgm:pt>
    <dgm:pt modelId="{48D4FBAF-74D6-49CD-9DD9-5F8DB54D138B}" type="pres">
      <dgm:prSet presAssocID="{03C898A8-20D1-4E7A-B4A3-80928D6882E7}" presName="Name0" presStyleCnt="0">
        <dgm:presLayoutVars>
          <dgm:dir/>
          <dgm:resizeHandles val="exact"/>
        </dgm:presLayoutVars>
      </dgm:prSet>
      <dgm:spPr/>
      <dgm:t>
        <a:bodyPr/>
        <a:lstStyle/>
        <a:p>
          <a:endParaRPr lang="zh-CN" altLang="en-US"/>
        </a:p>
      </dgm:t>
    </dgm:pt>
    <dgm:pt modelId="{947DAFE3-ABCD-432C-AE6D-0B34A1D1B4E1}" type="pres">
      <dgm:prSet presAssocID="{8670CE67-987B-44E1-982E-0811005B675B}" presName="node" presStyleLbl="node1" presStyleIdx="0" presStyleCnt="4">
        <dgm:presLayoutVars>
          <dgm:bulletEnabled val="1"/>
        </dgm:presLayoutVars>
      </dgm:prSet>
      <dgm:spPr/>
      <dgm:t>
        <a:bodyPr/>
        <a:lstStyle/>
        <a:p>
          <a:endParaRPr lang="zh-CN" altLang="en-US"/>
        </a:p>
      </dgm:t>
    </dgm:pt>
    <dgm:pt modelId="{55845B7E-09A2-4ED7-A010-F7D7FEB56509}" type="pres">
      <dgm:prSet presAssocID="{BFCC551E-90FB-48D0-BD7A-B3095C247FA5}" presName="sibTrans" presStyleLbl="sibTrans2D1" presStyleIdx="0" presStyleCnt="3"/>
      <dgm:spPr/>
      <dgm:t>
        <a:bodyPr/>
        <a:lstStyle/>
        <a:p>
          <a:endParaRPr lang="zh-CN" altLang="en-US"/>
        </a:p>
      </dgm:t>
    </dgm:pt>
    <dgm:pt modelId="{2EB493AC-F7FF-4A70-B8EB-AD5DF9EB6E7F}" type="pres">
      <dgm:prSet presAssocID="{BFCC551E-90FB-48D0-BD7A-B3095C247FA5}" presName="connectorText" presStyleLbl="sibTrans2D1" presStyleIdx="0" presStyleCnt="3"/>
      <dgm:spPr/>
      <dgm:t>
        <a:bodyPr/>
        <a:lstStyle/>
        <a:p>
          <a:endParaRPr lang="zh-CN" altLang="en-US"/>
        </a:p>
      </dgm:t>
    </dgm:pt>
    <dgm:pt modelId="{1274D172-0B3D-4EF3-825B-1897ABF1FC98}" type="pres">
      <dgm:prSet presAssocID="{17AE37C0-6070-473A-A175-439141393782}" presName="node" presStyleLbl="node1" presStyleIdx="1" presStyleCnt="4">
        <dgm:presLayoutVars>
          <dgm:bulletEnabled val="1"/>
        </dgm:presLayoutVars>
      </dgm:prSet>
      <dgm:spPr/>
      <dgm:t>
        <a:bodyPr/>
        <a:lstStyle/>
        <a:p>
          <a:endParaRPr lang="zh-CN" altLang="en-US"/>
        </a:p>
      </dgm:t>
    </dgm:pt>
    <dgm:pt modelId="{B83D5BE2-5257-4D9C-9F7E-3BCE2F0D67F4}" type="pres">
      <dgm:prSet presAssocID="{05F90B3C-D803-4567-B675-F40E786E7170}" presName="sibTrans" presStyleLbl="sibTrans2D1" presStyleIdx="1" presStyleCnt="3"/>
      <dgm:spPr/>
      <dgm:t>
        <a:bodyPr/>
        <a:lstStyle/>
        <a:p>
          <a:endParaRPr lang="zh-CN" altLang="en-US"/>
        </a:p>
      </dgm:t>
    </dgm:pt>
    <dgm:pt modelId="{DFF833E4-ADB4-419A-81E5-A96A0932B587}" type="pres">
      <dgm:prSet presAssocID="{05F90B3C-D803-4567-B675-F40E786E7170}" presName="connectorText" presStyleLbl="sibTrans2D1" presStyleIdx="1" presStyleCnt="3"/>
      <dgm:spPr/>
      <dgm:t>
        <a:bodyPr/>
        <a:lstStyle/>
        <a:p>
          <a:endParaRPr lang="zh-CN" altLang="en-US"/>
        </a:p>
      </dgm:t>
    </dgm:pt>
    <dgm:pt modelId="{2B0F2E58-C93B-47B2-93DC-392A6ADC16ED}" type="pres">
      <dgm:prSet presAssocID="{82266092-9568-4F8C-B780-6DEB3A914F73}" presName="node" presStyleLbl="node1" presStyleIdx="2" presStyleCnt="4">
        <dgm:presLayoutVars>
          <dgm:bulletEnabled val="1"/>
        </dgm:presLayoutVars>
      </dgm:prSet>
      <dgm:spPr/>
      <dgm:t>
        <a:bodyPr/>
        <a:lstStyle/>
        <a:p>
          <a:endParaRPr lang="zh-CN" altLang="en-US"/>
        </a:p>
      </dgm:t>
    </dgm:pt>
    <dgm:pt modelId="{BF5CF85E-ABCC-4A01-B166-12E8209ECCBE}" type="pres">
      <dgm:prSet presAssocID="{537C49E4-02E1-435A-B91F-7875409B33C9}" presName="sibTrans" presStyleLbl="sibTrans2D1" presStyleIdx="2" presStyleCnt="3"/>
      <dgm:spPr/>
      <dgm:t>
        <a:bodyPr/>
        <a:lstStyle/>
        <a:p>
          <a:endParaRPr lang="zh-CN" altLang="en-US"/>
        </a:p>
      </dgm:t>
    </dgm:pt>
    <dgm:pt modelId="{42D2B621-8893-403A-BA22-BB00B930ECD2}" type="pres">
      <dgm:prSet presAssocID="{537C49E4-02E1-435A-B91F-7875409B33C9}" presName="connectorText" presStyleLbl="sibTrans2D1" presStyleIdx="2" presStyleCnt="3"/>
      <dgm:spPr/>
      <dgm:t>
        <a:bodyPr/>
        <a:lstStyle/>
        <a:p>
          <a:endParaRPr lang="zh-CN" altLang="en-US"/>
        </a:p>
      </dgm:t>
    </dgm:pt>
    <dgm:pt modelId="{EF464AA3-2DF6-48D0-998F-B0DC4BCB788B}" type="pres">
      <dgm:prSet presAssocID="{4AE75CC0-D5A8-43DC-A8C9-369FDC8285AB}" presName="node" presStyleLbl="node1" presStyleIdx="3" presStyleCnt="4">
        <dgm:presLayoutVars>
          <dgm:bulletEnabled val="1"/>
        </dgm:presLayoutVars>
      </dgm:prSet>
      <dgm:spPr/>
      <dgm:t>
        <a:bodyPr/>
        <a:lstStyle/>
        <a:p>
          <a:endParaRPr lang="zh-CN" altLang="en-US"/>
        </a:p>
      </dgm:t>
    </dgm:pt>
  </dgm:ptLst>
  <dgm:cxnLst>
    <dgm:cxn modelId="{C1BE01B8-3F19-4A4F-A73F-B61ED6FC7EDB}" type="presOf" srcId="{537C49E4-02E1-435A-B91F-7875409B33C9}" destId="{42D2B621-8893-403A-BA22-BB00B930ECD2}" srcOrd="1" destOrd="0" presId="urn:microsoft.com/office/officeart/2005/8/layout/process1"/>
    <dgm:cxn modelId="{E4B6CE7B-6E8B-43B7-A1DA-B5B205C60522}" type="presOf" srcId="{03C898A8-20D1-4E7A-B4A3-80928D6882E7}" destId="{48D4FBAF-74D6-49CD-9DD9-5F8DB54D138B}" srcOrd="0" destOrd="0" presId="urn:microsoft.com/office/officeart/2005/8/layout/process1"/>
    <dgm:cxn modelId="{D486AE03-D5E1-437E-93DD-857A44E626AD}" type="presOf" srcId="{8670CE67-987B-44E1-982E-0811005B675B}" destId="{947DAFE3-ABCD-432C-AE6D-0B34A1D1B4E1}" srcOrd="0" destOrd="0" presId="urn:microsoft.com/office/officeart/2005/8/layout/process1"/>
    <dgm:cxn modelId="{75F33279-3AD6-4258-A83E-748AB6D9C6C1}" srcId="{03C898A8-20D1-4E7A-B4A3-80928D6882E7}" destId="{8670CE67-987B-44E1-982E-0811005B675B}" srcOrd="0" destOrd="0" parTransId="{B0A486F3-6200-47D3-A723-B0455765803F}" sibTransId="{BFCC551E-90FB-48D0-BD7A-B3095C247FA5}"/>
    <dgm:cxn modelId="{3C2B476D-D0E6-4286-9BB6-594253CE09D7}" type="presOf" srcId="{BFCC551E-90FB-48D0-BD7A-B3095C247FA5}" destId="{55845B7E-09A2-4ED7-A010-F7D7FEB56509}" srcOrd="0" destOrd="0" presId="urn:microsoft.com/office/officeart/2005/8/layout/process1"/>
    <dgm:cxn modelId="{E9563CD6-B8B1-40BF-8363-34770333EC1B}" type="presOf" srcId="{17AE37C0-6070-473A-A175-439141393782}" destId="{1274D172-0B3D-4EF3-825B-1897ABF1FC98}" srcOrd="0" destOrd="0" presId="urn:microsoft.com/office/officeart/2005/8/layout/process1"/>
    <dgm:cxn modelId="{AD94F01A-8C86-44BF-8641-C3AC4C692EDA}" srcId="{03C898A8-20D1-4E7A-B4A3-80928D6882E7}" destId="{17AE37C0-6070-473A-A175-439141393782}" srcOrd="1" destOrd="0" parTransId="{A040E434-809D-4BDC-8457-232925AA1044}" sibTransId="{05F90B3C-D803-4567-B675-F40E786E7170}"/>
    <dgm:cxn modelId="{4FD7CCCF-54F2-411D-A8C0-D9A4668E638D}" type="presOf" srcId="{82266092-9568-4F8C-B780-6DEB3A914F73}" destId="{2B0F2E58-C93B-47B2-93DC-392A6ADC16ED}" srcOrd="0" destOrd="0" presId="urn:microsoft.com/office/officeart/2005/8/layout/process1"/>
    <dgm:cxn modelId="{9C32040B-76A2-45D1-9312-B34E4DBFBC9A}" type="presOf" srcId="{05F90B3C-D803-4567-B675-F40E786E7170}" destId="{B83D5BE2-5257-4D9C-9F7E-3BCE2F0D67F4}" srcOrd="0" destOrd="0" presId="urn:microsoft.com/office/officeart/2005/8/layout/process1"/>
    <dgm:cxn modelId="{F0AEBCEE-8078-4353-BB79-F81F431E63A9}" type="presOf" srcId="{05F90B3C-D803-4567-B675-F40E786E7170}" destId="{DFF833E4-ADB4-419A-81E5-A96A0932B587}" srcOrd="1" destOrd="0" presId="urn:microsoft.com/office/officeart/2005/8/layout/process1"/>
    <dgm:cxn modelId="{3E078BBA-67D5-47D9-8E57-999936B70BDF}" type="presOf" srcId="{537C49E4-02E1-435A-B91F-7875409B33C9}" destId="{BF5CF85E-ABCC-4A01-B166-12E8209ECCBE}" srcOrd="0" destOrd="0" presId="urn:microsoft.com/office/officeart/2005/8/layout/process1"/>
    <dgm:cxn modelId="{4F5862CA-25FB-4789-9D8A-093CBAE1D313}" type="presOf" srcId="{4AE75CC0-D5A8-43DC-A8C9-369FDC8285AB}" destId="{EF464AA3-2DF6-48D0-998F-B0DC4BCB788B}" srcOrd="0" destOrd="0" presId="urn:microsoft.com/office/officeart/2005/8/layout/process1"/>
    <dgm:cxn modelId="{3DE0733B-F99B-4479-9EA9-ADA3F2F97993}" type="presOf" srcId="{BFCC551E-90FB-48D0-BD7A-B3095C247FA5}" destId="{2EB493AC-F7FF-4A70-B8EB-AD5DF9EB6E7F}" srcOrd="1" destOrd="0" presId="urn:microsoft.com/office/officeart/2005/8/layout/process1"/>
    <dgm:cxn modelId="{8AFE96FC-BBA4-4699-A3C4-BF342D513AD5}" srcId="{03C898A8-20D1-4E7A-B4A3-80928D6882E7}" destId="{4AE75CC0-D5A8-43DC-A8C9-369FDC8285AB}" srcOrd="3" destOrd="0" parTransId="{61B7A9B1-C970-40F0-B10C-DF61DC1E9D46}" sibTransId="{A4383BFC-F559-4D69-8B18-692DC01FCE97}"/>
    <dgm:cxn modelId="{1E407CC3-18FB-4970-9BD5-F489491B5B44}" srcId="{03C898A8-20D1-4E7A-B4A3-80928D6882E7}" destId="{82266092-9568-4F8C-B780-6DEB3A914F73}" srcOrd="2" destOrd="0" parTransId="{8A131070-0AAA-409F-9F6C-78DB2651A8B4}" sibTransId="{537C49E4-02E1-435A-B91F-7875409B33C9}"/>
    <dgm:cxn modelId="{0CF2CAD9-78C1-44BC-8951-F6EC58DA8FF2}" type="presParOf" srcId="{48D4FBAF-74D6-49CD-9DD9-5F8DB54D138B}" destId="{947DAFE3-ABCD-432C-AE6D-0B34A1D1B4E1}" srcOrd="0" destOrd="0" presId="urn:microsoft.com/office/officeart/2005/8/layout/process1"/>
    <dgm:cxn modelId="{7F815FEF-4CE6-4C1D-8D20-29A8278E9924}" type="presParOf" srcId="{48D4FBAF-74D6-49CD-9DD9-5F8DB54D138B}" destId="{55845B7E-09A2-4ED7-A010-F7D7FEB56509}" srcOrd="1" destOrd="0" presId="urn:microsoft.com/office/officeart/2005/8/layout/process1"/>
    <dgm:cxn modelId="{21240B00-F4FE-440B-A17E-347296B978E2}" type="presParOf" srcId="{55845B7E-09A2-4ED7-A010-F7D7FEB56509}" destId="{2EB493AC-F7FF-4A70-B8EB-AD5DF9EB6E7F}" srcOrd="0" destOrd="0" presId="urn:microsoft.com/office/officeart/2005/8/layout/process1"/>
    <dgm:cxn modelId="{9C80A138-2D7D-4936-9546-625714520043}" type="presParOf" srcId="{48D4FBAF-74D6-49CD-9DD9-5F8DB54D138B}" destId="{1274D172-0B3D-4EF3-825B-1897ABF1FC98}" srcOrd="2" destOrd="0" presId="urn:microsoft.com/office/officeart/2005/8/layout/process1"/>
    <dgm:cxn modelId="{BB03E700-5B00-4D07-B3E0-1BFA1FBF090A}" type="presParOf" srcId="{48D4FBAF-74D6-49CD-9DD9-5F8DB54D138B}" destId="{B83D5BE2-5257-4D9C-9F7E-3BCE2F0D67F4}" srcOrd="3" destOrd="0" presId="urn:microsoft.com/office/officeart/2005/8/layout/process1"/>
    <dgm:cxn modelId="{26B72A9C-761F-475B-8D24-6F0F9D6052FB}" type="presParOf" srcId="{B83D5BE2-5257-4D9C-9F7E-3BCE2F0D67F4}" destId="{DFF833E4-ADB4-419A-81E5-A96A0932B587}" srcOrd="0" destOrd="0" presId="urn:microsoft.com/office/officeart/2005/8/layout/process1"/>
    <dgm:cxn modelId="{BBA68555-016D-4472-A3B6-2CAC8208EF6A}" type="presParOf" srcId="{48D4FBAF-74D6-49CD-9DD9-5F8DB54D138B}" destId="{2B0F2E58-C93B-47B2-93DC-392A6ADC16ED}" srcOrd="4" destOrd="0" presId="urn:microsoft.com/office/officeart/2005/8/layout/process1"/>
    <dgm:cxn modelId="{5D116F5B-2AB7-4D5F-BD43-DB42D96AB948}" type="presParOf" srcId="{48D4FBAF-74D6-49CD-9DD9-5F8DB54D138B}" destId="{BF5CF85E-ABCC-4A01-B166-12E8209ECCBE}" srcOrd="5" destOrd="0" presId="urn:microsoft.com/office/officeart/2005/8/layout/process1"/>
    <dgm:cxn modelId="{10CD391A-F17F-4CA2-9B3B-0AC367C2FF97}" type="presParOf" srcId="{BF5CF85E-ABCC-4A01-B166-12E8209ECCBE}" destId="{42D2B621-8893-403A-BA22-BB00B930ECD2}" srcOrd="0" destOrd="0" presId="urn:microsoft.com/office/officeart/2005/8/layout/process1"/>
    <dgm:cxn modelId="{E3F320A1-0AA0-4B70-9EA1-E9D6CC10A2E6}" type="presParOf" srcId="{48D4FBAF-74D6-49CD-9DD9-5F8DB54D138B}" destId="{EF464AA3-2DF6-48D0-998F-B0DC4BCB788B}" srcOrd="6" destOrd="0" presId="urn:microsoft.com/office/officeart/2005/8/layout/process1"/>
  </dgm:cxnLst>
  <dgm:bg>
    <a:solidFill>
      <a:schemeClr val="bg1"/>
    </a:solidFill>
  </dgm:bg>
  <dgm:whole>
    <a:ln w="76200"/>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AFE3-ABCD-432C-AE6D-0B34A1D1B4E1}">
      <dsp:nvSpPr>
        <dsp:cNvPr id="0" name=""/>
        <dsp:cNvSpPr/>
      </dsp:nvSpPr>
      <dsp:spPr>
        <a:xfrm>
          <a:off x="4464" y="14525"/>
          <a:ext cx="1952128" cy="1171277"/>
        </a:xfrm>
        <a:prstGeom prst="roundRect">
          <a:avLst>
            <a:gd name="adj" fmla="val 10000"/>
          </a:avLst>
        </a:prstGeom>
        <a:solidFill>
          <a:schemeClr val="lt1">
            <a:hueOff val="0"/>
            <a:satOff val="0"/>
            <a:lumOff val="0"/>
            <a:alphaOff val="0"/>
          </a:schemeClr>
        </a:solidFill>
        <a:ln w="571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Hội</a:t>
          </a:r>
          <a:r>
            <a:rPr lang="en-US" sz="2200" kern="1200" dirty="0" smtClean="0"/>
            <a:t> </a:t>
          </a:r>
          <a:r>
            <a:rPr lang="en-US" sz="2200" kern="1200" dirty="0" err="1" smtClean="0"/>
            <a:t>nghị</a:t>
          </a:r>
          <a:r>
            <a:rPr lang="en-US" sz="2200" kern="1200" dirty="0" smtClean="0"/>
            <a:t> </a:t>
          </a:r>
          <a:r>
            <a:rPr lang="en-US" sz="2200" kern="1200" dirty="0" err="1" smtClean="0"/>
            <a:t>truyền</a:t>
          </a:r>
          <a:r>
            <a:rPr lang="en-US" sz="2200" kern="1200" dirty="0" smtClean="0"/>
            <a:t> </a:t>
          </a:r>
          <a:r>
            <a:rPr lang="en-US" sz="2200" kern="1200" dirty="0" err="1" smtClean="0"/>
            <a:t>hình</a:t>
          </a:r>
          <a:r>
            <a:rPr lang="en-US" sz="2200" kern="1200" dirty="0" smtClean="0"/>
            <a:t> </a:t>
          </a:r>
          <a:r>
            <a:rPr lang="en-US" sz="2200" kern="1200" dirty="0" err="1" smtClean="0"/>
            <a:t>Dahua</a:t>
          </a:r>
          <a:endParaRPr lang="zh-CN" sz="2200" kern="1200" dirty="0"/>
        </a:p>
      </dsp:txBody>
      <dsp:txXfrm>
        <a:off x="38770" y="48831"/>
        <a:ext cx="1883516" cy="1102665"/>
      </dsp:txXfrm>
    </dsp:sp>
    <dsp:sp modelId="{55845B7E-09A2-4ED7-A010-F7D7FEB56509}">
      <dsp:nvSpPr>
        <dsp:cNvPr id="0" name=""/>
        <dsp:cNvSpPr/>
      </dsp:nvSpPr>
      <dsp:spPr>
        <a:xfrm>
          <a:off x="2151806"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2151806" y="454925"/>
        <a:ext cx="289696" cy="290477"/>
      </dsp:txXfrm>
    </dsp:sp>
    <dsp:sp modelId="{1274D172-0B3D-4EF3-825B-1897ABF1FC98}">
      <dsp:nvSpPr>
        <dsp:cNvPr id="0" name=""/>
        <dsp:cNvSpPr/>
      </dsp:nvSpPr>
      <dsp:spPr>
        <a:xfrm>
          <a:off x="273744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Solution Topology</a:t>
          </a:r>
          <a:endParaRPr lang="zh-CN" sz="2200" kern="1200"/>
        </a:p>
      </dsp:txBody>
      <dsp:txXfrm>
        <a:off x="2771751" y="48831"/>
        <a:ext cx="1883516" cy="1102665"/>
      </dsp:txXfrm>
    </dsp:sp>
    <dsp:sp modelId="{B83D5BE2-5257-4D9C-9F7E-3BCE2F0D67F4}">
      <dsp:nvSpPr>
        <dsp:cNvPr id="0" name=""/>
        <dsp:cNvSpPr/>
      </dsp:nvSpPr>
      <dsp:spPr>
        <a:xfrm>
          <a:off x="488478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4884787" y="454925"/>
        <a:ext cx="289696" cy="290477"/>
      </dsp:txXfrm>
    </dsp:sp>
    <dsp:sp modelId="{2B0F2E58-C93B-47B2-93DC-392A6ADC16ED}">
      <dsp:nvSpPr>
        <dsp:cNvPr id="0" name=""/>
        <dsp:cNvSpPr/>
      </dsp:nvSpPr>
      <dsp:spPr>
        <a:xfrm>
          <a:off x="547042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Câu</a:t>
          </a:r>
          <a:r>
            <a:rPr lang="en-US" sz="2200" kern="1200" dirty="0" smtClean="0"/>
            <a:t> </a:t>
          </a:r>
          <a:r>
            <a:rPr lang="en-US" sz="2200" kern="1200" dirty="0" err="1" smtClean="0"/>
            <a:t>hỏi</a:t>
          </a:r>
          <a:r>
            <a:rPr lang="en-US" sz="2200" kern="1200" dirty="0" smtClean="0"/>
            <a:t> </a:t>
          </a:r>
        </a:p>
        <a:p>
          <a:pPr lvl="0" algn="ctr" defTabSz="977900" rtl="0">
            <a:lnSpc>
              <a:spcPct val="90000"/>
            </a:lnSpc>
            <a:spcBef>
              <a:spcPct val="0"/>
            </a:spcBef>
            <a:spcAft>
              <a:spcPct val="35000"/>
            </a:spcAft>
          </a:pPr>
          <a:r>
            <a:rPr lang="en-US" sz="2200" kern="1200" dirty="0" err="1" smtClean="0"/>
            <a:t>và</a:t>
          </a:r>
          <a:r>
            <a:rPr lang="en-US" sz="2200" kern="1200" dirty="0" smtClean="0"/>
            <a:t> </a:t>
          </a:r>
          <a:r>
            <a:rPr lang="en-US" sz="2200" kern="1200" dirty="0" err="1" smtClean="0"/>
            <a:t>trả</a:t>
          </a:r>
          <a:r>
            <a:rPr lang="en-US" sz="2200" kern="1200" dirty="0" smtClean="0"/>
            <a:t> </a:t>
          </a:r>
          <a:r>
            <a:rPr lang="en-US" sz="2200" kern="1200" dirty="0" err="1" smtClean="0"/>
            <a:t>lời</a:t>
          </a:r>
          <a:endParaRPr lang="zh-CN" sz="2200" kern="1200" dirty="0"/>
        </a:p>
      </dsp:txBody>
      <dsp:txXfrm>
        <a:off x="5504731" y="48831"/>
        <a:ext cx="1883516" cy="1102665"/>
      </dsp:txXfrm>
    </dsp:sp>
    <dsp:sp modelId="{BF5CF85E-ABCC-4A01-B166-12E8209ECCBE}">
      <dsp:nvSpPr>
        <dsp:cNvPr id="0" name=""/>
        <dsp:cNvSpPr/>
      </dsp:nvSpPr>
      <dsp:spPr>
        <a:xfrm>
          <a:off x="761776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7617767" y="454925"/>
        <a:ext cx="289696" cy="290477"/>
      </dsp:txXfrm>
    </dsp:sp>
    <dsp:sp modelId="{EF464AA3-2DF6-48D0-998F-B0DC4BCB788B}">
      <dsp:nvSpPr>
        <dsp:cNvPr id="0" name=""/>
        <dsp:cNvSpPr/>
      </dsp:nvSpPr>
      <dsp:spPr>
        <a:xfrm>
          <a:off x="8203406"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Thông</a:t>
          </a:r>
          <a:r>
            <a:rPr lang="en-US" sz="2200" kern="1200" dirty="0" smtClean="0"/>
            <a:t> tin </a:t>
          </a:r>
          <a:r>
            <a:rPr lang="en-US" sz="2200" kern="1200" dirty="0" err="1" smtClean="0"/>
            <a:t>sản</a:t>
          </a:r>
          <a:r>
            <a:rPr lang="en-US" sz="2200" kern="1200" dirty="0" smtClean="0"/>
            <a:t> </a:t>
          </a:r>
          <a:r>
            <a:rPr lang="en-US" sz="2200" kern="1200" dirty="0" err="1" smtClean="0"/>
            <a:t>phẩm</a:t>
          </a:r>
          <a:endParaRPr lang="zh-CN" sz="2200" kern="1200" dirty="0"/>
        </a:p>
      </dsp:txBody>
      <dsp:txXfrm>
        <a:off x="8237712" y="48831"/>
        <a:ext cx="1883516" cy="1102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AFE3-ABCD-432C-AE6D-0B34A1D1B4E1}">
      <dsp:nvSpPr>
        <dsp:cNvPr id="0" name=""/>
        <dsp:cNvSpPr/>
      </dsp:nvSpPr>
      <dsp:spPr>
        <a:xfrm>
          <a:off x="4464" y="14525"/>
          <a:ext cx="1952128" cy="1171277"/>
        </a:xfrm>
        <a:prstGeom prst="roundRect">
          <a:avLst>
            <a:gd name="adj" fmla="val 10000"/>
          </a:avLst>
        </a:prstGeom>
        <a:solidFill>
          <a:schemeClr val="lt1">
            <a:hueOff val="0"/>
            <a:satOff val="0"/>
            <a:lumOff val="0"/>
            <a:alphaOff val="0"/>
          </a:schemeClr>
        </a:solidFill>
        <a:ln w="571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Hội</a:t>
          </a:r>
          <a:r>
            <a:rPr lang="en-US" sz="2200" kern="1200" dirty="0" smtClean="0"/>
            <a:t> </a:t>
          </a:r>
          <a:r>
            <a:rPr lang="en-US" sz="2200" kern="1200" dirty="0" err="1" smtClean="0"/>
            <a:t>nghị</a:t>
          </a:r>
          <a:r>
            <a:rPr lang="en-US" sz="2200" kern="1200" dirty="0" smtClean="0"/>
            <a:t> </a:t>
          </a:r>
          <a:r>
            <a:rPr lang="en-US" sz="2200" kern="1200" dirty="0" err="1" smtClean="0"/>
            <a:t>truyền</a:t>
          </a:r>
          <a:r>
            <a:rPr lang="en-US" sz="2200" kern="1200" dirty="0" smtClean="0"/>
            <a:t> </a:t>
          </a:r>
          <a:r>
            <a:rPr lang="en-US" sz="2200" kern="1200" dirty="0" err="1" smtClean="0"/>
            <a:t>hình</a:t>
          </a:r>
          <a:r>
            <a:rPr lang="en-US" sz="2200" kern="1200" dirty="0" smtClean="0"/>
            <a:t> </a:t>
          </a:r>
          <a:r>
            <a:rPr lang="en-US" sz="2200" kern="1200" dirty="0" err="1" smtClean="0"/>
            <a:t>Dahua</a:t>
          </a:r>
          <a:endParaRPr lang="zh-CN" sz="2200" kern="1200" dirty="0"/>
        </a:p>
      </dsp:txBody>
      <dsp:txXfrm>
        <a:off x="38770" y="48831"/>
        <a:ext cx="1883516" cy="1102665"/>
      </dsp:txXfrm>
    </dsp:sp>
    <dsp:sp modelId="{55845B7E-09A2-4ED7-A010-F7D7FEB56509}">
      <dsp:nvSpPr>
        <dsp:cNvPr id="0" name=""/>
        <dsp:cNvSpPr/>
      </dsp:nvSpPr>
      <dsp:spPr>
        <a:xfrm>
          <a:off x="2151806"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2151806" y="454925"/>
        <a:ext cx="289696" cy="290477"/>
      </dsp:txXfrm>
    </dsp:sp>
    <dsp:sp modelId="{1274D172-0B3D-4EF3-825B-1897ABF1FC98}">
      <dsp:nvSpPr>
        <dsp:cNvPr id="0" name=""/>
        <dsp:cNvSpPr/>
      </dsp:nvSpPr>
      <dsp:spPr>
        <a:xfrm>
          <a:off x="2737445" y="14525"/>
          <a:ext cx="1952128" cy="1171277"/>
        </a:xfrm>
        <a:prstGeom prst="roundRect">
          <a:avLst>
            <a:gd name="adj" fmla="val 10000"/>
          </a:avLst>
        </a:prstGeom>
        <a:solidFill>
          <a:schemeClr val="lt1">
            <a:hueOff val="0"/>
            <a:satOff val="0"/>
            <a:lumOff val="0"/>
            <a:alphaOff val="0"/>
          </a:schemeClr>
        </a:solidFill>
        <a:ln w="571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Giải</a:t>
          </a:r>
          <a:r>
            <a:rPr lang="en-US" sz="2200" kern="1200" dirty="0" smtClean="0"/>
            <a:t> </a:t>
          </a:r>
          <a:r>
            <a:rPr lang="en-US" sz="2200" kern="1200" dirty="0" err="1" smtClean="0"/>
            <a:t>pháp</a:t>
          </a:r>
          <a:r>
            <a:rPr lang="en-US" sz="2200" kern="1200" dirty="0" smtClean="0"/>
            <a:t> Topology</a:t>
          </a:r>
          <a:endParaRPr lang="zh-CN" sz="2200" kern="1200" dirty="0"/>
        </a:p>
      </dsp:txBody>
      <dsp:txXfrm>
        <a:off x="2771751" y="48831"/>
        <a:ext cx="1883516" cy="1102665"/>
      </dsp:txXfrm>
    </dsp:sp>
    <dsp:sp modelId="{B83D5BE2-5257-4D9C-9F7E-3BCE2F0D67F4}">
      <dsp:nvSpPr>
        <dsp:cNvPr id="0" name=""/>
        <dsp:cNvSpPr/>
      </dsp:nvSpPr>
      <dsp:spPr>
        <a:xfrm>
          <a:off x="488478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4884787" y="454925"/>
        <a:ext cx="289696" cy="290477"/>
      </dsp:txXfrm>
    </dsp:sp>
    <dsp:sp modelId="{2B0F2E58-C93B-47B2-93DC-392A6ADC16ED}">
      <dsp:nvSpPr>
        <dsp:cNvPr id="0" name=""/>
        <dsp:cNvSpPr/>
      </dsp:nvSpPr>
      <dsp:spPr>
        <a:xfrm>
          <a:off x="547042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Câu</a:t>
          </a:r>
          <a:r>
            <a:rPr lang="en-US" sz="2200" kern="1200" dirty="0" smtClean="0"/>
            <a:t> </a:t>
          </a:r>
          <a:r>
            <a:rPr lang="en-US" sz="2200" kern="1200" dirty="0" err="1" smtClean="0"/>
            <a:t>hỏi</a:t>
          </a:r>
          <a:r>
            <a:rPr lang="en-US" sz="2200" kern="1200" dirty="0" smtClean="0"/>
            <a:t/>
          </a:r>
          <a:br>
            <a:rPr lang="en-US" sz="2200" kern="1200" dirty="0" smtClean="0"/>
          </a:br>
          <a:r>
            <a:rPr lang="en-US" sz="2200" kern="1200" dirty="0" err="1" smtClean="0"/>
            <a:t>và</a:t>
          </a:r>
          <a:r>
            <a:rPr lang="en-US" sz="2200" kern="1200" dirty="0" smtClean="0"/>
            <a:t> </a:t>
          </a:r>
          <a:r>
            <a:rPr lang="en-US" sz="2200" kern="1200" dirty="0" err="1" smtClean="0"/>
            <a:t>trả</a:t>
          </a:r>
          <a:r>
            <a:rPr lang="en-US" sz="2200" kern="1200" dirty="0" smtClean="0"/>
            <a:t> </a:t>
          </a:r>
          <a:r>
            <a:rPr lang="en-US" sz="2200" kern="1200" dirty="0" err="1" smtClean="0"/>
            <a:t>lời</a:t>
          </a:r>
          <a:endParaRPr lang="zh-CN" sz="2200" kern="1200" dirty="0"/>
        </a:p>
      </dsp:txBody>
      <dsp:txXfrm>
        <a:off x="5504731" y="48831"/>
        <a:ext cx="1883516" cy="1102665"/>
      </dsp:txXfrm>
    </dsp:sp>
    <dsp:sp modelId="{BF5CF85E-ABCC-4A01-B166-12E8209ECCBE}">
      <dsp:nvSpPr>
        <dsp:cNvPr id="0" name=""/>
        <dsp:cNvSpPr/>
      </dsp:nvSpPr>
      <dsp:spPr>
        <a:xfrm>
          <a:off x="761776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7617767" y="454925"/>
        <a:ext cx="289696" cy="290477"/>
      </dsp:txXfrm>
    </dsp:sp>
    <dsp:sp modelId="{EF464AA3-2DF6-48D0-998F-B0DC4BCB788B}">
      <dsp:nvSpPr>
        <dsp:cNvPr id="0" name=""/>
        <dsp:cNvSpPr/>
      </dsp:nvSpPr>
      <dsp:spPr>
        <a:xfrm>
          <a:off x="8203406"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Thông</a:t>
          </a:r>
          <a:r>
            <a:rPr lang="en-US" sz="2200" kern="1200" dirty="0" smtClean="0"/>
            <a:t> tin </a:t>
          </a:r>
          <a:r>
            <a:rPr lang="en-US" sz="2200" kern="1200" dirty="0" err="1" smtClean="0"/>
            <a:t>sản</a:t>
          </a:r>
          <a:r>
            <a:rPr lang="en-US" sz="2200" kern="1200" dirty="0" smtClean="0"/>
            <a:t> </a:t>
          </a:r>
          <a:r>
            <a:rPr lang="en-US" sz="2200" kern="1200" dirty="0" err="1" smtClean="0"/>
            <a:t>phẩm</a:t>
          </a:r>
          <a:endParaRPr lang="zh-CN" sz="2200" kern="1200" dirty="0"/>
        </a:p>
      </dsp:txBody>
      <dsp:txXfrm>
        <a:off x="8237712" y="48831"/>
        <a:ext cx="1883516" cy="1102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AFE3-ABCD-432C-AE6D-0B34A1D1B4E1}">
      <dsp:nvSpPr>
        <dsp:cNvPr id="0" name=""/>
        <dsp:cNvSpPr/>
      </dsp:nvSpPr>
      <dsp:spPr>
        <a:xfrm>
          <a:off x="4464" y="14525"/>
          <a:ext cx="1952128" cy="1171277"/>
        </a:xfrm>
        <a:prstGeom prst="roundRect">
          <a:avLst>
            <a:gd name="adj" fmla="val 10000"/>
          </a:avLst>
        </a:prstGeom>
        <a:solidFill>
          <a:schemeClr val="lt1">
            <a:hueOff val="0"/>
            <a:satOff val="0"/>
            <a:lumOff val="0"/>
            <a:alphaOff val="0"/>
          </a:schemeClr>
        </a:solidFill>
        <a:ln w="571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Hội</a:t>
          </a:r>
          <a:r>
            <a:rPr lang="en-US" sz="2200" kern="1200" dirty="0" smtClean="0"/>
            <a:t> </a:t>
          </a:r>
          <a:r>
            <a:rPr lang="en-US" sz="2200" kern="1200" dirty="0" err="1" smtClean="0"/>
            <a:t>nghị</a:t>
          </a:r>
          <a:r>
            <a:rPr lang="en-US" sz="2200" kern="1200" dirty="0" smtClean="0"/>
            <a:t> </a:t>
          </a:r>
          <a:r>
            <a:rPr lang="en-US" sz="2200" kern="1200" dirty="0" err="1" smtClean="0"/>
            <a:t>truyền</a:t>
          </a:r>
          <a:r>
            <a:rPr lang="en-US" sz="2200" kern="1200" dirty="0" smtClean="0"/>
            <a:t> </a:t>
          </a:r>
          <a:r>
            <a:rPr lang="en-US" sz="2200" kern="1200" dirty="0" err="1" smtClean="0"/>
            <a:t>hình</a:t>
          </a:r>
          <a:r>
            <a:rPr lang="en-US" sz="2200" kern="1200" dirty="0" smtClean="0"/>
            <a:t> </a:t>
          </a:r>
          <a:r>
            <a:rPr lang="en-US" sz="2200" kern="1200" dirty="0" err="1" smtClean="0"/>
            <a:t>Dahua</a:t>
          </a:r>
          <a:endParaRPr lang="zh-CN" sz="2200" kern="1200" dirty="0"/>
        </a:p>
      </dsp:txBody>
      <dsp:txXfrm>
        <a:off x="38770" y="48831"/>
        <a:ext cx="1883516" cy="1102665"/>
      </dsp:txXfrm>
    </dsp:sp>
    <dsp:sp modelId="{55845B7E-09A2-4ED7-A010-F7D7FEB56509}">
      <dsp:nvSpPr>
        <dsp:cNvPr id="0" name=""/>
        <dsp:cNvSpPr/>
      </dsp:nvSpPr>
      <dsp:spPr>
        <a:xfrm>
          <a:off x="2151806"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2151806" y="454925"/>
        <a:ext cx="289696" cy="290477"/>
      </dsp:txXfrm>
    </dsp:sp>
    <dsp:sp modelId="{1274D172-0B3D-4EF3-825B-1897ABF1FC98}">
      <dsp:nvSpPr>
        <dsp:cNvPr id="0" name=""/>
        <dsp:cNvSpPr/>
      </dsp:nvSpPr>
      <dsp:spPr>
        <a:xfrm>
          <a:off x="273744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Solution Topology</a:t>
          </a:r>
          <a:endParaRPr lang="zh-CN" sz="2200" kern="1200" dirty="0"/>
        </a:p>
      </dsp:txBody>
      <dsp:txXfrm>
        <a:off x="2771751" y="48831"/>
        <a:ext cx="1883516" cy="1102665"/>
      </dsp:txXfrm>
    </dsp:sp>
    <dsp:sp modelId="{B83D5BE2-5257-4D9C-9F7E-3BCE2F0D67F4}">
      <dsp:nvSpPr>
        <dsp:cNvPr id="0" name=""/>
        <dsp:cNvSpPr/>
      </dsp:nvSpPr>
      <dsp:spPr>
        <a:xfrm>
          <a:off x="488478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4884787" y="454925"/>
        <a:ext cx="289696" cy="290477"/>
      </dsp:txXfrm>
    </dsp:sp>
    <dsp:sp modelId="{2B0F2E58-C93B-47B2-93DC-392A6ADC16ED}">
      <dsp:nvSpPr>
        <dsp:cNvPr id="0" name=""/>
        <dsp:cNvSpPr/>
      </dsp:nvSpPr>
      <dsp:spPr>
        <a:xfrm>
          <a:off x="5470425" y="14525"/>
          <a:ext cx="1952128" cy="1171277"/>
        </a:xfrm>
        <a:prstGeom prst="roundRect">
          <a:avLst>
            <a:gd name="adj" fmla="val 10000"/>
          </a:avLst>
        </a:prstGeom>
        <a:solidFill>
          <a:schemeClr val="lt1">
            <a:hueOff val="0"/>
            <a:satOff val="0"/>
            <a:lumOff val="0"/>
            <a:alphaOff val="0"/>
          </a:schemeClr>
        </a:solidFill>
        <a:ln w="571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Câu</a:t>
          </a:r>
          <a:r>
            <a:rPr lang="en-US" sz="2200" kern="1200" dirty="0" smtClean="0"/>
            <a:t> </a:t>
          </a:r>
          <a:r>
            <a:rPr lang="en-US" sz="2200" kern="1200" dirty="0" err="1" smtClean="0"/>
            <a:t>hỏi</a:t>
          </a:r>
          <a:r>
            <a:rPr lang="en-US" sz="2200" kern="1200" dirty="0" smtClean="0"/>
            <a:t> </a:t>
          </a:r>
          <a:r>
            <a:rPr lang="en-US" sz="2200" kern="1200" dirty="0" err="1" smtClean="0"/>
            <a:t>và</a:t>
          </a:r>
          <a:r>
            <a:rPr lang="en-US" sz="2200" kern="1200" dirty="0" smtClean="0"/>
            <a:t> </a:t>
          </a:r>
          <a:r>
            <a:rPr lang="en-US" sz="2200" kern="1200" dirty="0" err="1" smtClean="0"/>
            <a:t>trả</a:t>
          </a:r>
          <a:r>
            <a:rPr lang="en-US" sz="2200" kern="1200" dirty="0" smtClean="0"/>
            <a:t> </a:t>
          </a:r>
          <a:r>
            <a:rPr lang="en-US" sz="2200" kern="1200" dirty="0" err="1" smtClean="0"/>
            <a:t>lời</a:t>
          </a:r>
          <a:endParaRPr lang="zh-CN" sz="2200" kern="1200" dirty="0"/>
        </a:p>
      </dsp:txBody>
      <dsp:txXfrm>
        <a:off x="5504731" y="48831"/>
        <a:ext cx="1883516" cy="1102665"/>
      </dsp:txXfrm>
    </dsp:sp>
    <dsp:sp modelId="{BF5CF85E-ABCC-4A01-B166-12E8209ECCBE}">
      <dsp:nvSpPr>
        <dsp:cNvPr id="0" name=""/>
        <dsp:cNvSpPr/>
      </dsp:nvSpPr>
      <dsp:spPr>
        <a:xfrm>
          <a:off x="761776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7617767" y="454925"/>
        <a:ext cx="289696" cy="290477"/>
      </dsp:txXfrm>
    </dsp:sp>
    <dsp:sp modelId="{EF464AA3-2DF6-48D0-998F-B0DC4BCB788B}">
      <dsp:nvSpPr>
        <dsp:cNvPr id="0" name=""/>
        <dsp:cNvSpPr/>
      </dsp:nvSpPr>
      <dsp:spPr>
        <a:xfrm>
          <a:off x="8203406"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Thông</a:t>
          </a:r>
          <a:r>
            <a:rPr lang="en-US" sz="2200" kern="1200" dirty="0" smtClean="0"/>
            <a:t> tin </a:t>
          </a:r>
          <a:r>
            <a:rPr lang="en-US" sz="2200" kern="1200" dirty="0" err="1" smtClean="0"/>
            <a:t>sản</a:t>
          </a:r>
          <a:r>
            <a:rPr lang="en-US" sz="2200" kern="1200" dirty="0" smtClean="0"/>
            <a:t> </a:t>
          </a:r>
          <a:r>
            <a:rPr lang="en-US" sz="2200" kern="1200" dirty="0" err="1" smtClean="0"/>
            <a:t>phẩm</a:t>
          </a:r>
          <a:endParaRPr lang="zh-CN" sz="2200" kern="1200" dirty="0"/>
        </a:p>
      </dsp:txBody>
      <dsp:txXfrm>
        <a:off x="8237712" y="48831"/>
        <a:ext cx="1883516" cy="1102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DAFE3-ABCD-432C-AE6D-0B34A1D1B4E1}">
      <dsp:nvSpPr>
        <dsp:cNvPr id="0" name=""/>
        <dsp:cNvSpPr/>
      </dsp:nvSpPr>
      <dsp:spPr>
        <a:xfrm>
          <a:off x="4464" y="14525"/>
          <a:ext cx="1952128" cy="1171277"/>
        </a:xfrm>
        <a:prstGeom prst="roundRect">
          <a:avLst>
            <a:gd name="adj" fmla="val 10000"/>
          </a:avLst>
        </a:prstGeom>
        <a:solidFill>
          <a:schemeClr val="lt1">
            <a:hueOff val="0"/>
            <a:satOff val="0"/>
            <a:lumOff val="0"/>
            <a:alphaOff val="0"/>
          </a:schemeClr>
        </a:solidFill>
        <a:ln w="57150"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Hội</a:t>
          </a:r>
          <a:r>
            <a:rPr lang="en-US" sz="2200" kern="1200" dirty="0" smtClean="0"/>
            <a:t> </a:t>
          </a:r>
          <a:r>
            <a:rPr lang="en-US" sz="2200" kern="1200" dirty="0" err="1" smtClean="0"/>
            <a:t>nghị</a:t>
          </a:r>
          <a:r>
            <a:rPr lang="en-US" sz="2200" kern="1200" dirty="0" smtClean="0"/>
            <a:t> </a:t>
          </a:r>
          <a:r>
            <a:rPr lang="en-US" sz="2200" kern="1200" dirty="0" err="1" smtClean="0"/>
            <a:t>truyền</a:t>
          </a:r>
          <a:r>
            <a:rPr lang="en-US" sz="2200" kern="1200" dirty="0" smtClean="0"/>
            <a:t> </a:t>
          </a:r>
          <a:r>
            <a:rPr lang="en-US" sz="2200" kern="1200" dirty="0" err="1" smtClean="0"/>
            <a:t>hình</a:t>
          </a:r>
          <a:r>
            <a:rPr lang="en-US" sz="2200" kern="1200" dirty="0" smtClean="0"/>
            <a:t> </a:t>
          </a:r>
          <a:r>
            <a:rPr lang="en-US" sz="2200" kern="1200" dirty="0" err="1" smtClean="0"/>
            <a:t>Dahua</a:t>
          </a:r>
          <a:endParaRPr lang="zh-CN" sz="2200" kern="1200" dirty="0"/>
        </a:p>
      </dsp:txBody>
      <dsp:txXfrm>
        <a:off x="38770" y="48831"/>
        <a:ext cx="1883516" cy="1102665"/>
      </dsp:txXfrm>
    </dsp:sp>
    <dsp:sp modelId="{55845B7E-09A2-4ED7-A010-F7D7FEB56509}">
      <dsp:nvSpPr>
        <dsp:cNvPr id="0" name=""/>
        <dsp:cNvSpPr/>
      </dsp:nvSpPr>
      <dsp:spPr>
        <a:xfrm>
          <a:off x="2151806"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2151806" y="454925"/>
        <a:ext cx="289696" cy="290477"/>
      </dsp:txXfrm>
    </dsp:sp>
    <dsp:sp modelId="{1274D172-0B3D-4EF3-825B-1897ABF1FC98}">
      <dsp:nvSpPr>
        <dsp:cNvPr id="0" name=""/>
        <dsp:cNvSpPr/>
      </dsp:nvSpPr>
      <dsp:spPr>
        <a:xfrm>
          <a:off x="273744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t>Solution Topology</a:t>
          </a:r>
          <a:endParaRPr lang="zh-CN" sz="2200" kern="1200"/>
        </a:p>
      </dsp:txBody>
      <dsp:txXfrm>
        <a:off x="2771751" y="48831"/>
        <a:ext cx="1883516" cy="1102665"/>
      </dsp:txXfrm>
    </dsp:sp>
    <dsp:sp modelId="{B83D5BE2-5257-4D9C-9F7E-3BCE2F0D67F4}">
      <dsp:nvSpPr>
        <dsp:cNvPr id="0" name=""/>
        <dsp:cNvSpPr/>
      </dsp:nvSpPr>
      <dsp:spPr>
        <a:xfrm>
          <a:off x="488478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4884787" y="454925"/>
        <a:ext cx="289696" cy="290477"/>
      </dsp:txXfrm>
    </dsp:sp>
    <dsp:sp modelId="{2B0F2E58-C93B-47B2-93DC-392A6ADC16ED}">
      <dsp:nvSpPr>
        <dsp:cNvPr id="0" name=""/>
        <dsp:cNvSpPr/>
      </dsp:nvSpPr>
      <dsp:spPr>
        <a:xfrm>
          <a:off x="5470425" y="14525"/>
          <a:ext cx="1952128" cy="1171277"/>
        </a:xfrm>
        <a:prstGeom prst="roundRect">
          <a:avLst>
            <a:gd name="adj" fmla="val 10000"/>
          </a:avLst>
        </a:prstGeom>
        <a:solidFill>
          <a:schemeClr val="lt1">
            <a:hueOff val="0"/>
            <a:satOff val="0"/>
            <a:lumOff val="0"/>
            <a:alphaOff val="0"/>
          </a:schemeClr>
        </a:solidFill>
        <a:ln w="5715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Câu</a:t>
          </a:r>
          <a:r>
            <a:rPr lang="en-US" sz="2200" kern="1200" dirty="0" smtClean="0"/>
            <a:t> </a:t>
          </a:r>
          <a:r>
            <a:rPr lang="en-US" sz="2200" kern="1200" dirty="0" err="1" smtClean="0"/>
            <a:t>hỏi</a:t>
          </a:r>
          <a:r>
            <a:rPr lang="en-US" sz="2200" kern="1200" dirty="0" smtClean="0"/>
            <a:t> </a:t>
          </a:r>
          <a:r>
            <a:rPr lang="en-US" sz="2200" kern="1200" dirty="0" err="1" smtClean="0"/>
            <a:t>và</a:t>
          </a:r>
          <a:r>
            <a:rPr lang="en-US" sz="2200" kern="1200" dirty="0" smtClean="0"/>
            <a:t> </a:t>
          </a:r>
          <a:r>
            <a:rPr lang="en-US" sz="2200" kern="1200" dirty="0" err="1" smtClean="0"/>
            <a:t>trả</a:t>
          </a:r>
          <a:r>
            <a:rPr lang="en-US" sz="2200" kern="1200" dirty="0" smtClean="0"/>
            <a:t> </a:t>
          </a:r>
          <a:r>
            <a:rPr lang="en-US" sz="2200" kern="1200" dirty="0" err="1" smtClean="0"/>
            <a:t>lời</a:t>
          </a:r>
          <a:endParaRPr lang="zh-CN" sz="2200" kern="1200" dirty="0"/>
        </a:p>
      </dsp:txBody>
      <dsp:txXfrm>
        <a:off x="5504731" y="48831"/>
        <a:ext cx="1883516" cy="1102665"/>
      </dsp:txXfrm>
    </dsp:sp>
    <dsp:sp modelId="{BF5CF85E-ABCC-4A01-B166-12E8209ECCBE}">
      <dsp:nvSpPr>
        <dsp:cNvPr id="0" name=""/>
        <dsp:cNvSpPr/>
      </dsp:nvSpPr>
      <dsp:spPr>
        <a:xfrm>
          <a:off x="7617767" y="358100"/>
          <a:ext cx="413851" cy="484127"/>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CN" altLang="en-US" sz="1800" kern="1200">
            <a:solidFill>
              <a:schemeClr val="tx1"/>
            </a:solidFill>
          </a:endParaRPr>
        </a:p>
      </dsp:txBody>
      <dsp:txXfrm>
        <a:off x="7617767" y="454925"/>
        <a:ext cx="289696" cy="290477"/>
      </dsp:txXfrm>
    </dsp:sp>
    <dsp:sp modelId="{EF464AA3-2DF6-48D0-998F-B0DC4BCB788B}">
      <dsp:nvSpPr>
        <dsp:cNvPr id="0" name=""/>
        <dsp:cNvSpPr/>
      </dsp:nvSpPr>
      <dsp:spPr>
        <a:xfrm>
          <a:off x="8203406" y="14525"/>
          <a:ext cx="1952128" cy="1171277"/>
        </a:xfrm>
        <a:prstGeom prst="roundRect">
          <a:avLst>
            <a:gd name="adj" fmla="val 10000"/>
          </a:avLst>
        </a:prstGeom>
        <a:solidFill>
          <a:schemeClr val="lt1">
            <a:hueOff val="0"/>
            <a:satOff val="0"/>
            <a:lumOff val="0"/>
            <a:alphaOff val="0"/>
          </a:schemeClr>
        </a:soli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t>Thông</a:t>
          </a:r>
          <a:r>
            <a:rPr lang="en-US" sz="2200" kern="1200" dirty="0" smtClean="0"/>
            <a:t> tin </a:t>
          </a:r>
          <a:r>
            <a:rPr lang="en-US" sz="2200" kern="1200" dirty="0" err="1" smtClean="0"/>
            <a:t>sản</a:t>
          </a:r>
          <a:r>
            <a:rPr lang="en-US" sz="2200" kern="1200" dirty="0" smtClean="0"/>
            <a:t> </a:t>
          </a:r>
          <a:r>
            <a:rPr lang="en-US" sz="2200" kern="1200" dirty="0" err="1" smtClean="0"/>
            <a:t>phẩm</a:t>
          </a:r>
          <a:endParaRPr lang="zh-CN" sz="2200" kern="1200" dirty="0"/>
        </a:p>
      </dsp:txBody>
      <dsp:txXfrm>
        <a:off x="8237712" y="48831"/>
        <a:ext cx="1883516" cy="11026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96670-A3B4-4FA8-B1C4-E5B00BC497CF}" type="datetimeFigureOut">
              <a:rPr lang="zh-CN" altLang="en-US" smtClean="0"/>
              <a:pPr/>
              <a:t>2017/10/14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D193E-E7E3-4A83-823A-5B64CFD4D477}" type="slidenum">
              <a:rPr lang="zh-CN" altLang="en-US" smtClean="0"/>
              <a:pPr/>
              <a:t>‹#›</a:t>
            </a:fld>
            <a:endParaRPr lang="zh-CN" altLang="en-US"/>
          </a:p>
        </p:txBody>
      </p:sp>
    </p:spTree>
    <p:extLst>
      <p:ext uri="{BB962C8B-B14F-4D97-AF65-F5344CB8AC3E}">
        <p14:creationId xmlns:p14="http://schemas.microsoft.com/office/powerpoint/2010/main" xmlns="" val="302191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382410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28300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27255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11644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258808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168554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20638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85057" y="-70300"/>
            <a:ext cx="7522029" cy="948203"/>
          </a:xfrm>
        </p:spPr>
        <p:txBody>
          <a:bodyPr>
            <a:normAutofit/>
          </a:bodyPr>
          <a:lstStyle>
            <a:lvl1pPr>
              <a:defRPr sz="3200" b="1"/>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4623394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1745262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280447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DF3BB8E-33E4-464E-93BE-74FCF1D8FBE4}" type="datetimeFigureOut">
              <a:rPr lang="zh-CN" altLang="en-US" smtClean="0"/>
              <a:pPr/>
              <a:t>2017/10/14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32726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3BB8E-33E4-464E-93BE-74FCF1D8FBE4}" type="datetimeFigureOut">
              <a:rPr lang="zh-CN" altLang="en-US" smtClean="0"/>
              <a:pPr/>
              <a:t>2017/10/14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EF826-F383-43BF-A11C-EA1F75F590C7}" type="slidenum">
              <a:rPr lang="zh-CN" altLang="en-US" smtClean="0"/>
              <a:pPr/>
              <a:t>‹#›</a:t>
            </a:fld>
            <a:endParaRPr lang="zh-CN" altLang="en-US"/>
          </a:p>
        </p:txBody>
      </p:sp>
    </p:spTree>
    <p:extLst>
      <p:ext uri="{BB962C8B-B14F-4D97-AF65-F5344CB8AC3E}">
        <p14:creationId xmlns:p14="http://schemas.microsoft.com/office/powerpoint/2010/main" xmlns="" val="500961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1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16.jpeg"/><Relationship Id="rId5" Type="http://schemas.openxmlformats.org/officeDocument/2006/relationships/image" Target="../media/image18.png"/><Relationship Id="rId15" Type="http://schemas.openxmlformats.org/officeDocument/2006/relationships/image" Target="../media/image24.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11.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png"/><Relationship Id="rId1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Visio_2003-2010___11111111111.vsd"/><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19314" y="2706912"/>
            <a:ext cx="11625943" cy="2387600"/>
          </a:xfrm>
        </p:spPr>
        <p:txBody>
          <a:bodyPr>
            <a:normAutofit fontScale="90000"/>
          </a:bodyPr>
          <a:lstStyle/>
          <a:p>
            <a:r>
              <a:rPr lang="en-US" altLang="zh-CN" sz="6700" b="1" err="1" smtClean="0">
                <a:solidFill>
                  <a:srgbClr val="FF0000"/>
                </a:solidFill>
                <a:latin typeface="Times New Roman" pitchFamily="18" charset="0"/>
                <a:cs typeface="Times New Roman" pitchFamily="18" charset="0"/>
              </a:rPr>
              <a:t>Giải</a:t>
            </a:r>
            <a:r>
              <a:rPr lang="en-US" altLang="zh-CN" sz="6700" b="1">
                <a:solidFill>
                  <a:srgbClr val="FF0000"/>
                </a:solidFill>
                <a:latin typeface="Times New Roman" pitchFamily="18" charset="0"/>
                <a:cs typeface="Times New Roman" pitchFamily="18" charset="0"/>
              </a:rPr>
              <a:t> </a:t>
            </a:r>
            <a:r>
              <a:rPr lang="en-US" altLang="zh-CN" sz="6700" b="1" err="1" smtClean="0">
                <a:solidFill>
                  <a:srgbClr val="FF0000"/>
                </a:solidFill>
                <a:latin typeface="Times New Roman" pitchFamily="18" charset="0"/>
                <a:cs typeface="Times New Roman" pitchFamily="18" charset="0"/>
              </a:rPr>
              <a:t>P</a:t>
            </a:r>
            <a:r>
              <a:rPr lang="en-US" altLang="zh-CN" sz="6700" b="1" smtClean="0">
                <a:solidFill>
                  <a:srgbClr val="FF0000"/>
                </a:solidFill>
                <a:latin typeface="Times New Roman" pitchFamily="18" charset="0"/>
                <a:cs typeface="Times New Roman" pitchFamily="18" charset="0"/>
              </a:rPr>
              <a:t>háp </a:t>
            </a:r>
            <a:br>
              <a:rPr lang="en-US" altLang="zh-CN" sz="6700" b="1" smtClean="0">
                <a:solidFill>
                  <a:srgbClr val="FF0000"/>
                </a:solidFill>
                <a:latin typeface="Times New Roman" pitchFamily="18" charset="0"/>
                <a:cs typeface="Times New Roman" pitchFamily="18" charset="0"/>
              </a:rPr>
            </a:br>
            <a:r>
              <a:rPr lang="en-US" altLang="zh-CN" sz="6700" b="1" smtClean="0">
                <a:solidFill>
                  <a:srgbClr val="FF0000"/>
                </a:solidFill>
                <a:latin typeface="Times New Roman" pitchFamily="18" charset="0"/>
                <a:cs typeface="Times New Roman" pitchFamily="18" charset="0"/>
              </a:rPr>
              <a:t>Truyền Hình Hội Nghị Trực Tuyến</a:t>
            </a:r>
            <a:r>
              <a:rPr lang="en-US" altLang="zh-CN" sz="4400" b="1" dirty="0" smtClean="0"/>
              <a:t/>
            </a:r>
            <a:br>
              <a:rPr lang="en-US" altLang="zh-CN" sz="4400" b="1" dirty="0" smtClean="0"/>
            </a:br>
            <a:endParaRPr lang="zh-CN" altLang="en-US" sz="4000" b="1" dirty="0">
              <a:solidFill>
                <a:schemeClr val="bg1">
                  <a:lumMod val="50000"/>
                </a:schemeClr>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365302"/>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492698"/>
            <a:ext cx="12192000" cy="365302"/>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9312" y="842506"/>
            <a:ext cx="4325375" cy="1407206"/>
          </a:xfrm>
          <a:prstGeom prst="rect">
            <a:avLst/>
          </a:prstGeom>
        </p:spPr>
      </p:pic>
    </p:spTree>
    <p:extLst>
      <p:ext uri="{BB962C8B-B14F-4D97-AF65-F5344CB8AC3E}">
        <p14:creationId xmlns:p14="http://schemas.microsoft.com/office/powerpoint/2010/main" xmlns="" val="3998620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các</a:t>
            </a:r>
            <a:r>
              <a:rPr lang="en-US" dirty="0" smtClean="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nhỏ</a:t>
            </a:r>
            <a:r>
              <a:rPr lang="en-US" dirty="0" smtClean="0">
                <a:solidFill>
                  <a:srgbClr val="0070C0"/>
                </a:solidFill>
                <a:latin typeface="Times New Roman" pitchFamily="18" charset="0"/>
                <a:cs typeface="Times New Roman" pitchFamily="18" charset="0"/>
              </a:rPr>
              <a:t> </a:t>
            </a:r>
            <a:r>
              <a:rPr lang="en-US" altLang="zh-CN" dirty="0" smtClean="0">
                <a:solidFill>
                  <a:srgbClr val="0070C0"/>
                </a:solidFill>
                <a:latin typeface="Times New Roman" pitchFamily="18" charset="0"/>
                <a:cs typeface="Times New Roman" pitchFamily="18" charset="0"/>
              </a:rPr>
              <a:t>(</a:t>
            </a:r>
            <a:r>
              <a:rPr lang="en-US" altLang="zh-CN" dirty="0">
                <a:solidFill>
                  <a:srgbClr val="0070C0"/>
                </a:solidFill>
                <a:latin typeface="Times New Roman" pitchFamily="18" charset="0"/>
                <a:cs typeface="Times New Roman" pitchFamily="18" charset="0"/>
              </a:rPr>
              <a:t>≤30m</a:t>
            </a:r>
            <a:r>
              <a:rPr lang="en-US" altLang="zh-CN" baseline="30000" dirty="0" smtClean="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xmlns="" val="2610535821"/>
              </p:ext>
            </p:extLst>
          </p:nvPr>
        </p:nvGraphicFramePr>
        <p:xfrm>
          <a:off x="868138" y="2061733"/>
          <a:ext cx="10980962" cy="3069066"/>
        </p:xfrm>
        <a:graphic>
          <a:graphicData uri="http://schemas.openxmlformats.org/drawingml/2006/table">
            <a:tbl>
              <a:tblPr>
                <a:tableStyleId>{2A488322-F2BA-4B5B-9748-0D474271808F}</a:tableStyleId>
              </a:tblPr>
              <a:tblGrid>
                <a:gridCol w="4543845"/>
                <a:gridCol w="2847479"/>
                <a:gridCol w="3589638"/>
              </a:tblGrid>
              <a:tr h="724162">
                <a:tc>
                  <a:txBody>
                    <a:bodyPr/>
                    <a:lstStyle/>
                    <a:p>
                      <a:pPr algn="ctr" fontAlgn="b"/>
                      <a:r>
                        <a:rPr lang="en-US" sz="2800" b="0" u="none" strike="noStrike" dirty="0" err="1" smtClean="0">
                          <a:effectLst/>
                        </a:rPr>
                        <a:t>Thiết</a:t>
                      </a:r>
                      <a:r>
                        <a:rPr lang="en-US" sz="2800" b="0" u="none" strike="noStrike" dirty="0" smtClean="0">
                          <a:effectLst/>
                        </a:rPr>
                        <a:t> </a:t>
                      </a:r>
                      <a:r>
                        <a:rPr lang="en-US" sz="2800" b="0" u="none" strike="noStrike" dirty="0" err="1" smtClean="0">
                          <a:effectLst/>
                        </a:rPr>
                        <a:t>bị</a:t>
                      </a:r>
                      <a:r>
                        <a:rPr lang="en-US" sz="2800" b="0" u="none" strike="noStrike" dirty="0" smtClean="0">
                          <a:effectLst/>
                        </a:rPr>
                        <a:t> </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a:effectLst/>
                        </a:rPr>
                        <a:t>Model</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err="1" smtClean="0">
                          <a:effectLst/>
                        </a:rPr>
                        <a:t>Số</a:t>
                      </a:r>
                      <a:r>
                        <a:rPr lang="en-US" sz="2800" b="0" u="none" strike="noStrike" dirty="0" smtClean="0">
                          <a:effectLst/>
                        </a:rPr>
                        <a:t> l</a:t>
                      </a:r>
                      <a:r>
                        <a:rPr lang="vi-VN" sz="2800" b="0" u="none" strike="noStrike" dirty="0" smtClean="0">
                          <a:effectLst/>
                        </a:rPr>
                        <a:t>ượng</a:t>
                      </a:r>
                      <a:endParaRPr lang="en-US" sz="2800" b="0" i="0" u="none" strike="noStrike" dirty="0">
                        <a:effectLst/>
                        <a:latin typeface="Arial"/>
                      </a:endParaRPr>
                    </a:p>
                  </a:txBody>
                  <a:tcPr marL="9525" marR="9525" marT="9525" marB="0" anchor="b"/>
                </a:tc>
              </a:tr>
              <a:tr h="586226">
                <a:tc>
                  <a:txBody>
                    <a:bodyPr/>
                    <a:lstStyle/>
                    <a:p>
                      <a:pPr algn="ctr" fontAlgn="b"/>
                      <a:r>
                        <a:rPr lang="en-US" sz="1800" u="none" strike="noStrike" kern="1200" dirty="0" err="1" smtClean="0">
                          <a:solidFill>
                            <a:schemeClr val="dk1"/>
                          </a:solidFill>
                          <a:effectLst/>
                          <a:latin typeface="Times New Roman" pitchFamily="18" charset="0"/>
                          <a:ea typeface="+mn-ea"/>
                          <a:cs typeface="Times New Roman" pitchFamily="18" charset="0"/>
                        </a:rPr>
                        <a:t>Thiết</a:t>
                      </a:r>
                      <a:r>
                        <a:rPr lang="en-US" sz="1800" u="none" strike="noStrike" kern="1200" dirty="0" smtClean="0">
                          <a:solidFill>
                            <a:schemeClr val="dk1"/>
                          </a:solidFill>
                          <a:effectLst/>
                          <a:latin typeface="Times New Roman" pitchFamily="18" charset="0"/>
                          <a:ea typeface="+mn-ea"/>
                          <a:cs typeface="Times New Roman" pitchFamily="18" charset="0"/>
                        </a:rPr>
                        <a:t> </a:t>
                      </a:r>
                      <a:r>
                        <a:rPr lang="en-US" sz="1800" u="none" strike="noStrike" kern="1200" dirty="0" err="1" smtClean="0">
                          <a:solidFill>
                            <a:schemeClr val="dk1"/>
                          </a:solidFill>
                          <a:effectLst/>
                          <a:latin typeface="Times New Roman" pitchFamily="18" charset="0"/>
                          <a:ea typeface="+mn-ea"/>
                          <a:cs typeface="Times New Roman" pitchFamily="18" charset="0"/>
                        </a:rPr>
                        <a:t>bị</a:t>
                      </a:r>
                      <a:r>
                        <a:rPr lang="en-US" sz="1800" u="none" strike="noStrike" kern="1200" dirty="0" smtClean="0">
                          <a:solidFill>
                            <a:schemeClr val="dk1"/>
                          </a:solidFill>
                          <a:effectLst/>
                          <a:latin typeface="Times New Roman" pitchFamily="18" charset="0"/>
                          <a:ea typeface="+mn-ea"/>
                          <a:cs typeface="Times New Roman" pitchFamily="18" charset="0"/>
                        </a:rPr>
                        <a:t> </a:t>
                      </a:r>
                      <a:r>
                        <a:rPr lang="vi-VN" sz="1800" u="none" strike="noStrike" kern="1200" dirty="0" smtClean="0">
                          <a:solidFill>
                            <a:schemeClr val="dk1"/>
                          </a:solidFill>
                          <a:effectLst/>
                          <a:latin typeface="Times New Roman" pitchFamily="18" charset="0"/>
                          <a:ea typeface="+mn-ea"/>
                          <a:cs typeface="Times New Roman" pitchFamily="18" charset="0"/>
                        </a:rPr>
                        <a:t>đầu</a:t>
                      </a:r>
                      <a:r>
                        <a:rPr lang="en-US" sz="1800" u="none" strike="noStrike" kern="1200" dirty="0" smtClean="0">
                          <a:solidFill>
                            <a:schemeClr val="dk1"/>
                          </a:solidFill>
                          <a:effectLst/>
                          <a:latin typeface="Times New Roman" pitchFamily="18" charset="0"/>
                          <a:ea typeface="+mn-ea"/>
                          <a:cs typeface="Times New Roman" pitchFamily="18" charset="0"/>
                        </a:rPr>
                        <a:t> </a:t>
                      </a:r>
                      <a:r>
                        <a:rPr lang="en-US" sz="1800" u="none" strike="noStrike" kern="1200" dirty="0" err="1" smtClean="0">
                          <a:solidFill>
                            <a:schemeClr val="dk1"/>
                          </a:solidFill>
                          <a:effectLst/>
                          <a:latin typeface="Times New Roman" pitchFamily="18" charset="0"/>
                          <a:ea typeface="+mn-ea"/>
                          <a:cs typeface="Times New Roman" pitchFamily="18" charset="0"/>
                        </a:rPr>
                        <a:t>cuối</a:t>
                      </a:r>
                      <a:endParaRPr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sz="1800" u="none" strike="noStrike" kern="1200" dirty="0" smtClean="0">
                          <a:solidFill>
                            <a:schemeClr val="dk1"/>
                          </a:solidFill>
                          <a:effectLst/>
                          <a:latin typeface="+mn-lt"/>
                          <a:ea typeface="+mn-ea"/>
                          <a:cs typeface="+mn-cs"/>
                        </a:rPr>
                        <a:t>DH-VCS-TS51A0</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altLang="zh-CN" sz="1800" u="none" strike="noStrike" kern="1200">
                          <a:solidFill>
                            <a:schemeClr val="dk1"/>
                          </a:solidFill>
                          <a:effectLst/>
                          <a:latin typeface="+mn-lt"/>
                          <a:ea typeface="+mn-ea"/>
                          <a:cs typeface="+mn-cs"/>
                        </a:rPr>
                        <a:t>1</a:t>
                      </a:r>
                    </a:p>
                  </a:txBody>
                  <a:tcPr marL="9525" marR="9525" marT="9525" marB="0" anchor="b"/>
                </a:tc>
              </a:tr>
              <a:tr h="586226">
                <a:tc>
                  <a:txBody>
                    <a:bodyPr/>
                    <a:lstStyle/>
                    <a:p>
                      <a:pPr algn="ctr" fontAlgn="b"/>
                      <a:r>
                        <a:rPr lang="en-US" sz="1800" u="none" strike="noStrike" kern="1200" dirty="0" err="1" smtClean="0">
                          <a:solidFill>
                            <a:schemeClr val="dk1"/>
                          </a:solidFill>
                          <a:effectLst/>
                          <a:latin typeface="+mn-lt"/>
                          <a:ea typeface="+mn-ea"/>
                          <a:cs typeface="+mn-cs"/>
                        </a:rPr>
                        <a:t>Thiết</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bị</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thu</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âm</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thanh</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sz="1800" u="none" strike="noStrike" kern="1200" dirty="0" smtClean="0">
                          <a:solidFill>
                            <a:schemeClr val="dk1"/>
                          </a:solidFill>
                          <a:effectLst/>
                          <a:latin typeface="+mn-lt"/>
                          <a:ea typeface="+mn-ea"/>
                          <a:cs typeface="+mn-cs"/>
                        </a:rPr>
                        <a:t>DH-VCS-MCA100</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9525" marR="9525" marT="9525" marB="0" anchor="b"/>
                </a:tc>
              </a:tr>
              <a:tr h="586226">
                <a:tc>
                  <a:txBody>
                    <a:bodyPr/>
                    <a:lstStyle/>
                    <a:p>
                      <a:pPr algn="ctr" fontAlgn="b"/>
                      <a:r>
                        <a:rPr lang="en-US" sz="1800" u="none" strike="noStrike" kern="1200" dirty="0" smtClean="0">
                          <a:solidFill>
                            <a:schemeClr val="dk1"/>
                          </a:solidFill>
                          <a:effectLst/>
                          <a:latin typeface="+mn-lt"/>
                          <a:ea typeface="+mn-ea"/>
                          <a:cs typeface="+mn-cs"/>
                        </a:rPr>
                        <a:t>Loa</a:t>
                      </a:r>
                      <a:endParaRPr lang="en-US" sz="18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sz="1800" u="none" strike="noStrike" kern="1200" dirty="0">
                          <a:solidFill>
                            <a:schemeClr val="dk1"/>
                          </a:solidFill>
                          <a:effectLst/>
                          <a:latin typeface="+mn-lt"/>
                          <a:ea typeface="+mn-ea"/>
                          <a:cs typeface="+mn-cs"/>
                        </a:rPr>
                        <a:t>DQ-9E</a:t>
                      </a:r>
                    </a:p>
                  </a:txBody>
                  <a:tcPr marL="9525" marR="9525" marT="9525"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9525" marR="9525" marT="9525" marB="0" anchor="b"/>
                </a:tc>
              </a:tr>
              <a:tr h="586226">
                <a:tc>
                  <a:txBody>
                    <a:bodyPr/>
                    <a:lstStyle/>
                    <a:p>
                      <a:pPr algn="ctr" fontAlgn="b"/>
                      <a:r>
                        <a:rPr lang="en-US" sz="1800" u="none" strike="noStrike" kern="1200" dirty="0" err="1" smtClean="0">
                          <a:solidFill>
                            <a:schemeClr val="dk1"/>
                          </a:solidFill>
                          <a:effectLst/>
                          <a:latin typeface="+mn-lt"/>
                          <a:ea typeface="+mn-ea"/>
                          <a:cs typeface="+mn-cs"/>
                        </a:rPr>
                        <a:t>Màn</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hình</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hiển</a:t>
                      </a:r>
                      <a:r>
                        <a:rPr lang="en-US" sz="1800" u="none" strike="noStrike" kern="1200" dirty="0" smtClean="0">
                          <a:solidFill>
                            <a:schemeClr val="dk1"/>
                          </a:solidFill>
                          <a:effectLst/>
                          <a:latin typeface="+mn-lt"/>
                          <a:ea typeface="+mn-ea"/>
                          <a:cs typeface="+mn-cs"/>
                        </a:rPr>
                        <a:t> </a:t>
                      </a:r>
                      <a:r>
                        <a:rPr lang="en-US" sz="1800" u="none" strike="noStrike" kern="1200" dirty="0" err="1" smtClean="0">
                          <a:solidFill>
                            <a:schemeClr val="dk1"/>
                          </a:solidFill>
                          <a:effectLst/>
                          <a:latin typeface="+mn-lt"/>
                          <a:ea typeface="+mn-ea"/>
                          <a:cs typeface="+mn-cs"/>
                        </a:rPr>
                        <a:t>thị</a:t>
                      </a:r>
                      <a:r>
                        <a:rPr lang="en-US" sz="1800" u="none" strike="noStrike" kern="1200" dirty="0" smtClean="0">
                          <a:solidFill>
                            <a:schemeClr val="dk1"/>
                          </a:solidFill>
                          <a:effectLst/>
                          <a:latin typeface="+mn-lt"/>
                          <a:ea typeface="+mn-ea"/>
                          <a:cs typeface="+mn-cs"/>
                        </a:rPr>
                        <a:t> LCD 55 inch</a:t>
                      </a:r>
                    </a:p>
                  </a:txBody>
                  <a:tcPr marL="9525" marR="9525" marT="9525" marB="0" anchor="b"/>
                </a:tc>
                <a:tc>
                  <a:txBody>
                    <a:bodyPr/>
                    <a:lstStyle/>
                    <a:p>
                      <a:pPr algn="ctr" fontAlgn="b"/>
                      <a:r>
                        <a:rPr lang="zh-CN" altLang="en-US" sz="1800" u="none" strike="noStrike" kern="1200" dirty="0">
                          <a:solidFill>
                            <a:schemeClr val="dk1"/>
                          </a:solidFill>
                          <a:effectLst/>
                          <a:latin typeface="+mn-lt"/>
                          <a:ea typeface="+mn-ea"/>
                          <a:cs typeface="+mn-cs"/>
                        </a:rPr>
                        <a:t>　</a:t>
                      </a:r>
                    </a:p>
                  </a:txBody>
                  <a:tcPr marL="9525" marR="9525" marT="9525" marB="0" anchor="b"/>
                </a:tc>
                <a:tc>
                  <a:txBody>
                    <a:bodyPr/>
                    <a:lstStyle/>
                    <a:p>
                      <a:pPr algn="ctr" fontAlgn="b"/>
                      <a:r>
                        <a:rPr lang="en-US" altLang="zh-CN" sz="1800" u="none" strike="noStrike" kern="1200" dirty="0">
                          <a:solidFill>
                            <a:schemeClr val="dk1"/>
                          </a:solidFill>
                          <a:effectLst/>
                          <a:latin typeface="+mn-lt"/>
                          <a:ea typeface="+mn-ea"/>
                          <a:cs typeface="+mn-cs"/>
                        </a:rPr>
                        <a:t>1</a:t>
                      </a:r>
                    </a:p>
                  </a:txBody>
                  <a:tcPr marL="9525" marR="9525" marT="9525" marB="0" anchor="b"/>
                </a:tc>
              </a:tr>
            </a:tbl>
          </a:graphicData>
        </a:graphic>
      </p:graphicFrame>
      <p:sp>
        <p:nvSpPr>
          <p:cNvPr id="5" name="TextBox 4"/>
          <p:cNvSpPr txBox="1"/>
          <p:nvPr/>
        </p:nvSpPr>
        <p:spPr>
          <a:xfrm>
            <a:off x="814613" y="1204685"/>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0539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a:solidFill>
                  <a:srgbClr val="0070C0"/>
                </a:solidFill>
                <a:latin typeface="Times New Roman" pitchFamily="18" charset="0"/>
                <a:cs typeface="Times New Roman" pitchFamily="18" charset="0"/>
              </a:rPr>
              <a:t>Đối</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với</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các</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phòng</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họp</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cỡ</a:t>
            </a:r>
            <a:r>
              <a:rPr lang="en-US" altLang="zh-CN" dirty="0">
                <a:solidFill>
                  <a:srgbClr val="0070C0"/>
                </a:solidFill>
                <a:latin typeface="Times New Roman" pitchFamily="18" charset="0"/>
                <a:cs typeface="Times New Roman" pitchFamily="18" charset="0"/>
              </a:rPr>
              <a:t> </a:t>
            </a:r>
            <a:r>
              <a:rPr lang="en-US" altLang="zh-CN" err="1">
                <a:solidFill>
                  <a:srgbClr val="0070C0"/>
                </a:solidFill>
                <a:latin typeface="Times New Roman" pitchFamily="18" charset="0"/>
                <a:cs typeface="Times New Roman" pitchFamily="18" charset="0"/>
              </a:rPr>
              <a:t>t</a:t>
            </a:r>
            <a:r>
              <a:rPr lang="en-US" err="1" smtClean="0">
                <a:solidFill>
                  <a:srgbClr val="0070C0"/>
                </a:solidFill>
                <a:latin typeface="Times New Roman" pitchFamily="18" charset="0"/>
                <a:cs typeface="Times New Roman" pitchFamily="18" charset="0"/>
              </a:rPr>
              <a:t>rung</a:t>
            </a:r>
            <a:r>
              <a:rPr lang="en-US" smtClean="0">
                <a:solidFill>
                  <a:srgbClr val="0070C0"/>
                </a:solidFill>
                <a:latin typeface="Times New Roman" pitchFamily="18" charset="0"/>
                <a:cs typeface="Times New Roman" pitchFamily="18" charset="0"/>
              </a:rPr>
              <a:t> bình </a:t>
            </a:r>
            <a:r>
              <a:rPr lang="en-US" altLang="zh-CN" smtClean="0">
                <a:solidFill>
                  <a:srgbClr val="0070C0"/>
                </a:solidFill>
                <a:latin typeface="Times New Roman" pitchFamily="18" charset="0"/>
                <a:cs typeface="Times New Roman" pitchFamily="18" charset="0"/>
              </a:rPr>
              <a:t>(</a:t>
            </a:r>
            <a:r>
              <a:rPr lang="en-US" altLang="zh-CN" dirty="0" smtClean="0">
                <a:solidFill>
                  <a:srgbClr val="0070C0"/>
                </a:solidFill>
                <a:latin typeface="Times New Roman" pitchFamily="18" charset="0"/>
                <a:cs typeface="Times New Roman" pitchFamily="18" charset="0"/>
              </a:rPr>
              <a:t>30-60m</a:t>
            </a:r>
            <a:r>
              <a:rPr lang="en-US" altLang="zh-CN" baseline="30000" dirty="0" smtClean="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sp>
        <p:nvSpPr>
          <p:cNvPr id="85" name="AutoShape 10" descr="“sound amplifie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AutoShape 12" descr="“sound amplifier”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AutoShape 14" descr="“sound amplifier”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4" name="组合 13"/>
          <p:cNvGrpSpPr/>
          <p:nvPr/>
        </p:nvGrpSpPr>
        <p:grpSpPr>
          <a:xfrm>
            <a:off x="130643" y="764550"/>
            <a:ext cx="11586522" cy="5435612"/>
            <a:chOff x="130643" y="764550"/>
            <a:chExt cx="11586522" cy="5435612"/>
          </a:xfrm>
        </p:grpSpPr>
        <p:grpSp>
          <p:nvGrpSpPr>
            <p:cNvPr id="22" name="组合 21"/>
            <p:cNvGrpSpPr/>
            <p:nvPr/>
          </p:nvGrpSpPr>
          <p:grpSpPr>
            <a:xfrm>
              <a:off x="130643" y="764550"/>
              <a:ext cx="11586522" cy="5435612"/>
              <a:chOff x="130643" y="1025802"/>
              <a:chExt cx="11586522" cy="5435612"/>
            </a:xfrm>
          </p:grpSpPr>
          <p:grpSp>
            <p:nvGrpSpPr>
              <p:cNvPr id="19" name="组合 18"/>
              <p:cNvGrpSpPr/>
              <p:nvPr/>
            </p:nvGrpSpPr>
            <p:grpSpPr>
              <a:xfrm>
                <a:off x="307975" y="1025802"/>
                <a:ext cx="11409190" cy="5406364"/>
                <a:chOff x="307975" y="1025802"/>
                <a:chExt cx="11409190" cy="5406364"/>
              </a:xfrm>
            </p:grpSpPr>
            <p:grpSp>
              <p:nvGrpSpPr>
                <p:cNvPr id="15" name="组合 14"/>
                <p:cNvGrpSpPr/>
                <p:nvPr/>
              </p:nvGrpSpPr>
              <p:grpSpPr>
                <a:xfrm>
                  <a:off x="307975" y="1025802"/>
                  <a:ext cx="11409190" cy="5406364"/>
                  <a:chOff x="307975" y="1025802"/>
                  <a:chExt cx="11409190" cy="5406364"/>
                </a:xfrm>
              </p:grpSpPr>
              <p:grpSp>
                <p:nvGrpSpPr>
                  <p:cNvPr id="99" name="组合 98"/>
                  <p:cNvGrpSpPr/>
                  <p:nvPr/>
                </p:nvGrpSpPr>
                <p:grpSpPr>
                  <a:xfrm>
                    <a:off x="307975" y="1025802"/>
                    <a:ext cx="11409190" cy="5406364"/>
                    <a:chOff x="728881" y="1446708"/>
                    <a:chExt cx="11409190" cy="5406364"/>
                  </a:xfrm>
                </p:grpSpPr>
                <p:sp>
                  <p:nvSpPr>
                    <p:cNvPr id="96" name="TextBox 95"/>
                    <p:cNvSpPr txBox="1"/>
                    <p:nvPr/>
                  </p:nvSpPr>
                  <p:spPr>
                    <a:xfrm>
                      <a:off x="9423299" y="3569946"/>
                      <a:ext cx="2493531" cy="646331"/>
                    </a:xfrm>
                    <a:prstGeom prst="rect">
                      <a:avLst/>
                    </a:prstGeom>
                    <a:noFill/>
                  </p:spPr>
                  <p:txBody>
                    <a:bodyPr wrap="square" rtlCol="0">
                      <a:spAutoFit/>
                    </a:bodyPr>
                    <a:lstStyle/>
                    <a:p>
                      <a:pPr algn="ctr"/>
                      <a:r>
                        <a:rPr lang="en-US" altLang="zh-CN" dirty="0" err="1" smtClean="0"/>
                        <a:t>Bộ</a:t>
                      </a:r>
                      <a:r>
                        <a:rPr lang="en-US" altLang="zh-CN" dirty="0"/>
                        <a:t> </a:t>
                      </a:r>
                      <a:r>
                        <a:rPr lang="en-US" altLang="zh-CN" dirty="0" err="1" smtClean="0"/>
                        <a:t>khuếch</a:t>
                      </a:r>
                      <a:r>
                        <a:rPr lang="en-US" altLang="zh-CN" dirty="0" smtClean="0"/>
                        <a:t> </a:t>
                      </a:r>
                      <a:r>
                        <a:rPr lang="vi-VN" altLang="zh-CN" dirty="0" smtClean="0">
                          <a:latin typeface="+mj-lt"/>
                        </a:rPr>
                        <a:t>đại</a:t>
                      </a:r>
                      <a:r>
                        <a:rPr lang="en-US" altLang="zh-CN" dirty="0">
                          <a:latin typeface="+mj-lt"/>
                        </a:rPr>
                        <a:t> </a:t>
                      </a:r>
                      <a:r>
                        <a:rPr lang="en-US" altLang="zh-CN" dirty="0" err="1" smtClean="0">
                          <a:latin typeface="+mj-lt"/>
                        </a:rPr>
                        <a:t>âm</a:t>
                      </a:r>
                      <a:r>
                        <a:rPr lang="en-US" altLang="zh-CN" dirty="0" smtClean="0">
                          <a:latin typeface="+mj-lt"/>
                        </a:rPr>
                        <a:t> </a:t>
                      </a:r>
                      <a:r>
                        <a:rPr lang="en-US" altLang="zh-CN" dirty="0" err="1" smtClean="0"/>
                        <a:t>thanh</a:t>
                      </a:r>
                      <a:endParaRPr lang="en-US" altLang="zh-CN" dirty="0" smtClean="0"/>
                    </a:p>
                    <a:p>
                      <a:pPr algn="ctr"/>
                      <a:r>
                        <a:rPr lang="en-US" altLang="zh-CN" dirty="0"/>
                        <a:t>DH-VCS-MD2350</a:t>
                      </a:r>
                      <a:endParaRPr lang="zh-CN" altLang="en-US" dirty="0"/>
                    </a:p>
                  </p:txBody>
                </p:sp>
                <p:grpSp>
                  <p:nvGrpSpPr>
                    <p:cNvPr id="95" name="组合 94"/>
                    <p:cNvGrpSpPr/>
                    <p:nvPr/>
                  </p:nvGrpSpPr>
                  <p:grpSpPr>
                    <a:xfrm>
                      <a:off x="728881" y="1446708"/>
                      <a:ext cx="11409190" cy="5406364"/>
                      <a:chOff x="728881" y="1446708"/>
                      <a:chExt cx="11409190" cy="5406364"/>
                    </a:xfrm>
                  </p:grpSpPr>
                  <p:sp>
                    <p:nvSpPr>
                      <p:cNvPr id="5" name="TextBox 4"/>
                      <p:cNvSpPr txBox="1"/>
                      <p:nvPr/>
                    </p:nvSpPr>
                    <p:spPr>
                      <a:xfrm>
                        <a:off x="7017489" y="4737230"/>
                        <a:ext cx="2493531" cy="646331"/>
                      </a:xfrm>
                      <a:prstGeom prst="rect">
                        <a:avLst/>
                      </a:prstGeom>
                      <a:noFill/>
                    </p:spPr>
                    <p:txBody>
                      <a:bodyPr wrap="square" rtlCol="0">
                        <a:spAutoFit/>
                      </a:bodyPr>
                      <a:lstStyle/>
                      <a:p>
                        <a:pPr algn="ctr"/>
                        <a:r>
                          <a:rPr lang="en-US" altLang="zh-CN" dirty="0" err="1"/>
                          <a:t>Bộ</a:t>
                        </a:r>
                        <a:r>
                          <a:rPr lang="en-US" altLang="zh-CN" dirty="0"/>
                          <a:t> </a:t>
                        </a:r>
                        <a:r>
                          <a:rPr lang="vi-VN" altLang="zh-CN" dirty="0">
                            <a:latin typeface="+mj-lt"/>
                          </a:rPr>
                          <a:t>đ</a:t>
                        </a:r>
                        <a:r>
                          <a:rPr lang="en-US" altLang="zh-CN" dirty="0" err="1" smtClean="0">
                            <a:latin typeface="+mj-lt"/>
                          </a:rPr>
                          <a:t>iều</a:t>
                        </a:r>
                        <a:r>
                          <a:rPr lang="en-US" altLang="zh-CN" dirty="0" smtClean="0">
                            <a:latin typeface="+mj-lt"/>
                          </a:rPr>
                          <a:t> </a:t>
                        </a:r>
                        <a:r>
                          <a:rPr lang="en-US" altLang="zh-CN" dirty="0" err="1" smtClean="0"/>
                          <a:t>khiển</a:t>
                        </a:r>
                        <a:r>
                          <a:rPr lang="en-US" altLang="zh-CN" dirty="0"/>
                          <a:t> </a:t>
                        </a:r>
                        <a:r>
                          <a:rPr lang="en-US" altLang="zh-CN" dirty="0" err="1" smtClean="0"/>
                          <a:t>âm</a:t>
                        </a:r>
                        <a:r>
                          <a:rPr lang="en-US" altLang="zh-CN" dirty="0" smtClean="0"/>
                          <a:t> </a:t>
                        </a:r>
                        <a:r>
                          <a:rPr lang="en-US" altLang="zh-CN" dirty="0" err="1" smtClean="0"/>
                          <a:t>thanh</a:t>
                        </a:r>
                        <a:endParaRPr lang="en-US" altLang="zh-CN" dirty="0" smtClean="0"/>
                      </a:p>
                      <a:p>
                        <a:pPr algn="ctr"/>
                        <a:r>
                          <a:rPr lang="en-US" altLang="zh-CN" dirty="0"/>
                          <a:t>DH-VCS-DG10</a:t>
                        </a:r>
                        <a:endParaRPr lang="zh-CN" altLang="en-US" dirty="0"/>
                      </a:p>
                    </p:txBody>
                  </p:sp>
                  <p:cxnSp>
                    <p:nvCxnSpPr>
                      <p:cNvPr id="7" name="直接箭头连接符 6"/>
                      <p:cNvCxnSpPr/>
                      <p:nvPr/>
                    </p:nvCxnSpPr>
                    <p:spPr>
                      <a:xfrm flipV="1">
                        <a:off x="5591892" y="3062516"/>
                        <a:ext cx="0" cy="103711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31591" y="4203584"/>
                        <a:ext cx="896506" cy="574322"/>
                      </a:xfrm>
                      <a:prstGeom prst="rect">
                        <a:avLst/>
                      </a:prstGeom>
                      <a:noFill/>
                      <a:ln>
                        <a:noFill/>
                      </a:ln>
                    </p:spPr>
                  </p:pic>
                  <p:sp>
                    <p:nvSpPr>
                      <p:cNvPr id="16" name="云形标注 15"/>
                      <p:cNvSpPr/>
                      <p:nvPr/>
                    </p:nvSpPr>
                    <p:spPr>
                      <a:xfrm>
                        <a:off x="4575735" y="2013490"/>
                        <a:ext cx="1892949" cy="900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Mạng</a:t>
                        </a:r>
                        <a:r>
                          <a:rPr lang="en-US" altLang="zh-CN" dirty="0" smtClean="0"/>
                          <a:t> IP</a:t>
                        </a:r>
                        <a:endParaRPr lang="zh-CN" altLang="en-US" dirty="0"/>
                      </a:p>
                    </p:txBody>
                  </p:sp>
                  <p:cxnSp>
                    <p:nvCxnSpPr>
                      <p:cNvPr id="10" name="肘形连接符 9"/>
                      <p:cNvCxnSpPr/>
                      <p:nvPr/>
                    </p:nvCxnSpPr>
                    <p:spPr>
                      <a:xfrm flipV="1">
                        <a:off x="2452913" y="4879504"/>
                        <a:ext cx="3054361" cy="959502"/>
                      </a:xfrm>
                      <a:prstGeom prst="bent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8881" y="1527152"/>
                        <a:ext cx="3485380" cy="646331"/>
                      </a:xfrm>
                      <a:prstGeom prst="rect">
                        <a:avLst/>
                      </a:prstGeom>
                      <a:noFill/>
                    </p:spPr>
                    <p:txBody>
                      <a:bodyPr wrap="square" rtlCol="0">
                        <a:spAutoFit/>
                      </a:bodyPr>
                      <a:lstStyle/>
                      <a:p>
                        <a:pPr algn="ctr"/>
                        <a:r>
                          <a:rPr lang="en-US" altLang="zh-CN" dirty="0" smtClean="0"/>
                          <a:t>2x2 </a:t>
                        </a:r>
                        <a:r>
                          <a:rPr lang="en-US" altLang="zh-CN" dirty="0" err="1" smtClean="0">
                            <a:solidFill>
                              <a:schemeClr val="dk1"/>
                            </a:solidFill>
                            <a:latin typeface="Arial" pitchFamily="34" charset="0"/>
                            <a:cs typeface="Arial" pitchFamily="34" charset="0"/>
                          </a:rPr>
                          <a:t>Màn</a:t>
                        </a:r>
                        <a:r>
                          <a:rPr lang="en-US" altLang="zh-CN" dirty="0">
                            <a:solidFill>
                              <a:schemeClr val="dk1"/>
                            </a:solidFill>
                            <a:latin typeface="Arial" pitchFamily="34" charset="0"/>
                            <a:cs typeface="Arial" pitchFamily="34" charset="0"/>
                          </a:rPr>
                          <a:t> </a:t>
                        </a:r>
                        <a:r>
                          <a:rPr lang="en-US" altLang="zh-CN" dirty="0" err="1" smtClean="0">
                            <a:solidFill>
                              <a:schemeClr val="dk1"/>
                            </a:solidFill>
                            <a:latin typeface="Arial" pitchFamily="34" charset="0"/>
                            <a:cs typeface="Arial" pitchFamily="34" charset="0"/>
                          </a:rPr>
                          <a:t>hình</a:t>
                        </a:r>
                        <a:r>
                          <a:rPr lang="en-US" altLang="zh-CN" dirty="0">
                            <a:solidFill>
                              <a:schemeClr val="dk1"/>
                            </a:solidFill>
                            <a:latin typeface="Arial" pitchFamily="34" charset="0"/>
                            <a:cs typeface="Arial" pitchFamily="34" charset="0"/>
                          </a:rPr>
                          <a:t> </a:t>
                        </a:r>
                        <a:r>
                          <a:rPr lang="en-US" altLang="zh-CN" dirty="0" err="1" smtClean="0">
                            <a:solidFill>
                              <a:schemeClr val="dk1"/>
                            </a:solidFill>
                            <a:latin typeface="Arial" pitchFamily="34" charset="0"/>
                            <a:cs typeface="Arial" pitchFamily="34" charset="0"/>
                          </a:rPr>
                          <a:t>hiển</a:t>
                        </a:r>
                        <a:r>
                          <a:rPr lang="en-US" altLang="zh-CN" dirty="0">
                            <a:solidFill>
                              <a:schemeClr val="dk1"/>
                            </a:solidFill>
                            <a:latin typeface="Arial" pitchFamily="34" charset="0"/>
                            <a:cs typeface="Arial" pitchFamily="34" charset="0"/>
                          </a:rPr>
                          <a:t> </a:t>
                        </a:r>
                        <a:r>
                          <a:rPr lang="en-US" altLang="zh-CN" dirty="0" err="1">
                            <a:solidFill>
                              <a:schemeClr val="dk1"/>
                            </a:solidFill>
                            <a:latin typeface="Arial" pitchFamily="34" charset="0"/>
                            <a:cs typeface="Arial" pitchFamily="34" charset="0"/>
                          </a:rPr>
                          <a:t>thị</a:t>
                        </a:r>
                        <a:endParaRPr lang="en-US" dirty="0">
                          <a:solidFill>
                            <a:schemeClr val="dk1"/>
                          </a:solidFill>
                          <a:latin typeface="Arial" pitchFamily="34" charset="0"/>
                          <a:cs typeface="Arial" pitchFamily="34" charset="0"/>
                        </a:endParaRPr>
                      </a:p>
                      <a:p>
                        <a:pPr algn="ctr"/>
                        <a:endParaRPr lang="zh-CN" altLang="en-US" dirty="0"/>
                      </a:p>
                    </p:txBody>
                  </p:sp>
                  <p:sp>
                    <p:nvSpPr>
                      <p:cNvPr id="13" name="TextBox 12"/>
                      <p:cNvSpPr txBox="1"/>
                      <p:nvPr/>
                    </p:nvSpPr>
                    <p:spPr>
                      <a:xfrm>
                        <a:off x="5057762" y="4786096"/>
                        <a:ext cx="2493531" cy="646331"/>
                      </a:xfrm>
                      <a:prstGeom prst="rect">
                        <a:avLst/>
                      </a:prstGeom>
                      <a:noFill/>
                    </p:spPr>
                    <p:txBody>
                      <a:bodyPr wrap="square" rtlCol="0">
                        <a:spAutoFit/>
                      </a:bodyPr>
                      <a:lstStyle/>
                      <a:p>
                        <a:pPr algn="ctr"/>
                        <a:r>
                          <a:rPr lang="en-US" altLang="zh-CN" dirty="0" err="1" smtClean="0"/>
                          <a:t>Thiết</a:t>
                        </a:r>
                        <a:r>
                          <a:rPr lang="en-US" altLang="zh-CN" dirty="0"/>
                          <a:t> </a:t>
                        </a:r>
                        <a:r>
                          <a:rPr lang="en-US" altLang="zh-CN" dirty="0" err="1" smtClean="0"/>
                          <a:t>bị</a:t>
                        </a:r>
                        <a:r>
                          <a:rPr lang="en-US" altLang="zh-CN" dirty="0" smtClean="0">
                            <a:latin typeface="Times New Roman" pitchFamily="18" charset="0"/>
                            <a:cs typeface="Times New Roman" pitchFamily="18" charset="0"/>
                          </a:rPr>
                          <a:t> </a:t>
                        </a:r>
                        <a:r>
                          <a:rPr lang="vi-VN" altLang="zh-CN" dirty="0" smtClean="0">
                            <a:latin typeface="Times New Roman" pitchFamily="18" charset="0"/>
                            <a:cs typeface="Times New Roman" pitchFamily="18" charset="0"/>
                          </a:rPr>
                          <a:t>đầu</a:t>
                        </a:r>
                        <a:r>
                          <a:rPr lang="en-US" altLang="zh-CN" dirty="0">
                            <a:latin typeface="Times New Roman" pitchFamily="18" charset="0"/>
                            <a:cs typeface="Times New Roman" pitchFamily="18" charset="0"/>
                          </a:rPr>
                          <a:t> </a:t>
                        </a:r>
                        <a:r>
                          <a:rPr lang="en-US" altLang="zh-CN" dirty="0" err="1"/>
                          <a:t>cuối</a:t>
                        </a:r>
                        <a:r>
                          <a:rPr lang="en-US" altLang="zh-CN" dirty="0" smtClean="0"/>
                          <a:t/>
                        </a:r>
                        <a:br>
                          <a:rPr lang="en-US" altLang="zh-CN" dirty="0" smtClean="0"/>
                        </a:br>
                        <a:r>
                          <a:rPr lang="en-US" altLang="zh-CN" dirty="0" smtClean="0"/>
                          <a:t>TS51A0</a:t>
                        </a:r>
                        <a:endParaRPr lang="zh-CN" altLang="en-US" dirty="0"/>
                      </a:p>
                    </p:txBody>
                  </p:sp>
                  <p:grpSp>
                    <p:nvGrpSpPr>
                      <p:cNvPr id="3" name="组合 2"/>
                      <p:cNvGrpSpPr/>
                      <p:nvPr/>
                    </p:nvGrpSpPr>
                    <p:grpSpPr>
                      <a:xfrm>
                        <a:off x="884798" y="1852942"/>
                        <a:ext cx="3211719" cy="1851322"/>
                        <a:chOff x="884798" y="1969053"/>
                        <a:chExt cx="4295681" cy="3074635"/>
                      </a:xfrm>
                    </p:grpSpPr>
                    <p:pic>
                      <p:nvPicPr>
                        <p:cNvPr id="18" name="Picture 2" descr="cinema,display,computer,monitor,scre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5037" b="32377"/>
                        <a:stretch/>
                      </p:blipFill>
                      <p:spPr bwMode="auto">
                        <a:xfrm>
                          <a:off x="884798" y="1978208"/>
                          <a:ext cx="2134173" cy="151973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cinema,display,computer,monitor,scre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5037" b="32377"/>
                        <a:stretch/>
                      </p:blipFill>
                      <p:spPr bwMode="auto">
                        <a:xfrm flipH="1">
                          <a:off x="3043945" y="1969053"/>
                          <a:ext cx="2134173" cy="151973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 descr="cinema,display,computer,monitor,scre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5037" b="32377"/>
                        <a:stretch/>
                      </p:blipFill>
                      <p:spPr bwMode="auto">
                        <a:xfrm flipV="1">
                          <a:off x="887160" y="3523951"/>
                          <a:ext cx="2134173" cy="1519737"/>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inema,display,computer,monitor,scre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5037" b="32377"/>
                        <a:stretch/>
                      </p:blipFill>
                      <p:spPr bwMode="auto">
                        <a:xfrm flipH="1" flipV="1">
                          <a:off x="3046306" y="3514797"/>
                          <a:ext cx="2134173" cy="1519737"/>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32" name="直接箭头连接符 31"/>
                      <p:cNvCxnSpPr/>
                      <p:nvPr/>
                    </p:nvCxnSpPr>
                    <p:spPr>
                      <a:xfrm flipV="1">
                        <a:off x="2452913" y="3655210"/>
                        <a:ext cx="0" cy="2944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3296931" y="4389147"/>
                        <a:ext cx="1834660" cy="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13930" y="4625418"/>
                        <a:ext cx="2493531" cy="646331"/>
                      </a:xfrm>
                      <a:prstGeom prst="rect">
                        <a:avLst/>
                      </a:prstGeom>
                      <a:noFill/>
                    </p:spPr>
                    <p:txBody>
                      <a:bodyPr wrap="square" rtlCol="0">
                        <a:spAutoFit/>
                      </a:bodyPr>
                      <a:lstStyle/>
                      <a:p>
                        <a:pPr algn="ctr">
                          <a:defRPr/>
                        </a:pPr>
                        <a:r>
                          <a:rPr lang="en-US" altLang="zh-CN" dirty="0" err="1">
                            <a:solidFill>
                              <a:schemeClr val="dk1"/>
                            </a:solidFill>
                          </a:rPr>
                          <a:t>Bộ</a:t>
                        </a:r>
                        <a:r>
                          <a:rPr lang="en-US" altLang="zh-CN" dirty="0">
                            <a:solidFill>
                              <a:schemeClr val="dk1"/>
                            </a:solidFill>
                          </a:rPr>
                          <a:t> </a:t>
                        </a:r>
                        <a:r>
                          <a:rPr lang="en-US" altLang="zh-CN" dirty="0" err="1">
                            <a:solidFill>
                              <a:schemeClr val="dk1"/>
                            </a:solidFill>
                          </a:rPr>
                          <a:t>xử</a:t>
                        </a:r>
                        <a:r>
                          <a:rPr lang="en-US" altLang="zh-CN" dirty="0">
                            <a:solidFill>
                              <a:schemeClr val="dk1"/>
                            </a:solidFill>
                          </a:rPr>
                          <a:t> </a:t>
                        </a:r>
                        <a:r>
                          <a:rPr lang="en-US" altLang="zh-CN" dirty="0" err="1">
                            <a:solidFill>
                              <a:schemeClr val="dk1"/>
                            </a:solidFill>
                          </a:rPr>
                          <a:t>lí</a:t>
                        </a:r>
                        <a:r>
                          <a:rPr lang="en-US" altLang="zh-CN" dirty="0">
                            <a:solidFill>
                              <a:schemeClr val="dk1"/>
                            </a:solidFill>
                          </a:rPr>
                          <a:t> </a:t>
                        </a:r>
                        <a:r>
                          <a:rPr lang="en-US" altLang="zh-CN" dirty="0" err="1">
                            <a:solidFill>
                              <a:schemeClr val="dk1"/>
                            </a:solidFill>
                          </a:rPr>
                          <a:t>hình</a:t>
                        </a:r>
                        <a:r>
                          <a:rPr lang="en-US" altLang="zh-CN" dirty="0">
                            <a:solidFill>
                              <a:schemeClr val="dk1"/>
                            </a:solidFill>
                          </a:rPr>
                          <a:t> </a:t>
                        </a:r>
                        <a:r>
                          <a:rPr lang="en-US" altLang="zh-CN" dirty="0" err="1">
                            <a:solidFill>
                              <a:schemeClr val="dk1"/>
                            </a:solidFill>
                          </a:rPr>
                          <a:t>ảnh</a:t>
                        </a:r>
                        <a:endParaRPr lang="en-US" altLang="zh-CN" dirty="0">
                          <a:solidFill>
                            <a:schemeClr val="dk1"/>
                          </a:solidFill>
                        </a:endParaRPr>
                      </a:p>
                      <a:p>
                        <a:pPr algn="ctr"/>
                        <a:r>
                          <a:rPr lang="en-US" altLang="zh-CN" dirty="0" smtClean="0"/>
                          <a:t>DH-DSCON1000</a:t>
                        </a:r>
                        <a:endParaRPr lang="zh-CN" altLang="en-US" dirty="0"/>
                      </a:p>
                    </p:txBody>
                  </p:sp>
                  <p:grpSp>
                    <p:nvGrpSpPr>
                      <p:cNvPr id="82" name="组合 81"/>
                      <p:cNvGrpSpPr/>
                      <p:nvPr/>
                    </p:nvGrpSpPr>
                    <p:grpSpPr>
                      <a:xfrm>
                        <a:off x="9510826" y="2114194"/>
                        <a:ext cx="2286338" cy="852235"/>
                        <a:chOff x="9510826" y="1998082"/>
                        <a:chExt cx="2286338" cy="852235"/>
                      </a:xfrm>
                    </p:grpSpPr>
                    <p:pic>
                      <p:nvPicPr>
                        <p:cNvPr id="2050" name="Picture 2" descr="“gooseneck microphone”的图片搜索结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510826" y="200359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gooseneck microphone”的图片搜索结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995567" y="1998082"/>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gooseneck microphone”的图片搜索结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490538" y="200359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gooseneck microphone”的图片搜索结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977106" y="2030259"/>
                          <a:ext cx="820058" cy="82005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组合 68"/>
                      <p:cNvGrpSpPr/>
                      <p:nvPr/>
                    </p:nvGrpSpPr>
                    <p:grpSpPr>
                      <a:xfrm>
                        <a:off x="9013363" y="3013078"/>
                        <a:ext cx="2355290" cy="187038"/>
                        <a:chOff x="9013363" y="2766340"/>
                        <a:chExt cx="2355290" cy="187038"/>
                      </a:xfrm>
                    </p:grpSpPr>
                    <p:cxnSp>
                      <p:nvCxnSpPr>
                        <p:cNvPr id="55" name="直接箭头连接符 54"/>
                        <p:cNvCxnSpPr/>
                        <p:nvPr/>
                      </p:nvCxnSpPr>
                      <p:spPr>
                        <a:xfrm flipH="1" flipV="1">
                          <a:off x="9013363" y="2946383"/>
                          <a:ext cx="2355290" cy="45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352643" y="276634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924483"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0445521"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923017"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6969783" y="2146371"/>
                        <a:ext cx="2493531" cy="646331"/>
                      </a:xfrm>
                      <a:prstGeom prst="rect">
                        <a:avLst/>
                      </a:prstGeom>
                      <a:noFill/>
                    </p:spPr>
                    <p:txBody>
                      <a:bodyPr wrap="square" rtlCol="0">
                        <a:spAutoFit/>
                      </a:bodyPr>
                      <a:lstStyle/>
                      <a:p>
                        <a:pPr algn="ctr"/>
                        <a:r>
                          <a:rPr lang="en-US" altLang="zh-CN" dirty="0" err="1" smtClean="0"/>
                          <a:t>Mic</a:t>
                        </a:r>
                        <a:r>
                          <a:rPr lang="en-US" altLang="zh-CN" dirty="0" smtClean="0"/>
                          <a:t> Switch</a:t>
                        </a:r>
                      </a:p>
                      <a:p>
                        <a:pPr algn="ctr"/>
                        <a:r>
                          <a:rPr lang="en-US" altLang="zh-CN" dirty="0"/>
                          <a:t>DH-VCS-DU-104</a:t>
                        </a:r>
                        <a:endParaRPr lang="zh-CN" altLang="en-US" dirty="0"/>
                      </a:p>
                    </p:txBody>
                  </p:sp>
                  <p:sp>
                    <p:nvSpPr>
                      <p:cNvPr id="68" name="TextBox 67"/>
                      <p:cNvSpPr txBox="1"/>
                      <p:nvPr/>
                    </p:nvSpPr>
                    <p:spPr>
                      <a:xfrm>
                        <a:off x="9481781" y="1446708"/>
                        <a:ext cx="2493531" cy="646331"/>
                      </a:xfrm>
                      <a:prstGeom prst="rect">
                        <a:avLst/>
                      </a:prstGeom>
                      <a:noFill/>
                    </p:spPr>
                    <p:txBody>
                      <a:bodyPr wrap="square" rtlCol="0">
                        <a:spAutoFit/>
                      </a:bodyPr>
                      <a:lstStyle/>
                      <a:p>
                        <a:pPr algn="ctr"/>
                        <a:r>
                          <a:rPr lang="en-US" altLang="zh-CN" dirty="0" smtClean="0"/>
                          <a:t>4 micro Gooseneck</a:t>
                        </a:r>
                      </a:p>
                      <a:p>
                        <a:pPr algn="ctr"/>
                        <a:r>
                          <a:rPr lang="en-US" altLang="zh-CN" dirty="0"/>
                          <a:t>DH-VCS-DU-10</a:t>
                        </a:r>
                        <a:endParaRPr lang="zh-CN" altLang="en-US" dirty="0"/>
                      </a:p>
                    </p:txBody>
                  </p:sp>
                  <p:pic>
                    <p:nvPicPr>
                      <p:cNvPr id="2056" name="Picture 8" descr="“sound console”的图片搜索结果"/>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874933" y="4052804"/>
                        <a:ext cx="781200" cy="781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3" name="Picture 15"/>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10043960" y="3802444"/>
                        <a:ext cx="1369172" cy="1369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9" name="直接箭头连接符 88"/>
                      <p:cNvCxnSpPr/>
                      <p:nvPr/>
                    </p:nvCxnSpPr>
                    <p:spPr>
                      <a:xfrm>
                        <a:off x="8711076" y="4513643"/>
                        <a:ext cx="1175657" cy="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7" name="Picture 4" descr="speaker,sound,voice"/>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080962" y="5429128"/>
                        <a:ext cx="865076" cy="865077"/>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4" descr="speaker,sound,voice"/>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0715854" y="5403399"/>
                        <a:ext cx="865076" cy="865077"/>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9644540" y="6206741"/>
                        <a:ext cx="2493531" cy="646331"/>
                      </a:xfrm>
                      <a:prstGeom prst="rect">
                        <a:avLst/>
                      </a:prstGeom>
                      <a:noFill/>
                    </p:spPr>
                    <p:txBody>
                      <a:bodyPr wrap="square" rtlCol="0">
                        <a:spAutoFit/>
                      </a:bodyPr>
                      <a:lstStyle/>
                      <a:p>
                        <a:pPr algn="ctr"/>
                        <a:r>
                          <a:rPr lang="en-US" altLang="zh-CN" dirty="0" smtClean="0"/>
                          <a:t>2 Loa</a:t>
                        </a:r>
                      </a:p>
                      <a:p>
                        <a:pPr algn="ctr"/>
                        <a:r>
                          <a:rPr lang="en-US" altLang="zh-CN" dirty="0" smtClean="0"/>
                          <a:t>DH-VCS-DE-8M</a:t>
                        </a:r>
                        <a:endParaRPr lang="zh-CN" altLang="en-US" dirty="0"/>
                      </a:p>
                    </p:txBody>
                  </p:sp>
                </p:grpSp>
              </p:grpSp>
              <p:cxnSp>
                <p:nvCxnSpPr>
                  <p:cNvPr id="8" name="直接箭头连接符 7"/>
                  <p:cNvCxnSpPr/>
                  <p:nvPr/>
                </p:nvCxnSpPr>
                <p:spPr>
                  <a:xfrm>
                    <a:off x="7795642" y="3175956"/>
                    <a:ext cx="0" cy="6209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762171" y="4160970"/>
                    <a:ext cx="1524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H="1">
                    <a:off x="5725889" y="4066632"/>
                    <a:ext cx="1524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2" name="直接箭头连接符 11"/>
                <p:cNvCxnSpPr/>
                <p:nvPr/>
              </p:nvCxnSpPr>
              <p:spPr>
                <a:xfrm>
                  <a:off x="10069632" y="4458598"/>
                  <a:ext cx="0" cy="3922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10642938" y="4480372"/>
                  <a:ext cx="0" cy="3922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59" name="Picture 2" descr="http://static.asmag.com.cn/uploadfile/2014/0731/20140731044821339.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5682" y="3609598"/>
                <a:ext cx="1098308" cy="690520"/>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2" descr="laptop,grey,compute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95367" y="4708218"/>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TextBox 64"/>
              <p:cNvSpPr txBox="1"/>
              <p:nvPr/>
            </p:nvSpPr>
            <p:spPr>
              <a:xfrm>
                <a:off x="130643" y="5815083"/>
                <a:ext cx="2493531" cy="646331"/>
              </a:xfrm>
              <a:prstGeom prst="rect">
                <a:avLst/>
              </a:prstGeom>
              <a:noFill/>
            </p:spPr>
            <p:txBody>
              <a:bodyPr wrap="square" rtlCol="0">
                <a:spAutoFit/>
              </a:bodyPr>
              <a:lstStyle/>
              <a:p>
                <a:pPr algn="ctr"/>
                <a:r>
                  <a:rPr lang="en-US" altLang="zh-CN" dirty="0" err="1"/>
                  <a:t>Hiển</a:t>
                </a:r>
                <a:r>
                  <a:rPr lang="en-US" altLang="zh-CN" dirty="0"/>
                  <a:t> </a:t>
                </a:r>
                <a:r>
                  <a:rPr lang="en-US" altLang="zh-CN" dirty="0" err="1"/>
                  <a:t>thị</a:t>
                </a:r>
                <a:r>
                  <a:rPr lang="en-US" altLang="zh-CN" dirty="0"/>
                  <a:t> </a:t>
                </a:r>
                <a:r>
                  <a:rPr lang="en-US" altLang="zh-CN" dirty="0" err="1"/>
                  <a:t>màn</a:t>
                </a:r>
                <a:r>
                  <a:rPr lang="en-US" altLang="zh-CN" dirty="0"/>
                  <a:t> </a:t>
                </a:r>
                <a:r>
                  <a:rPr lang="en-US" altLang="zh-CN" dirty="0" err="1"/>
                  <a:t>hình</a:t>
                </a:r>
                <a:r>
                  <a:rPr lang="en-US" altLang="zh-CN" dirty="0"/>
                  <a:t> </a:t>
                </a:r>
                <a:r>
                  <a:rPr lang="en-US" altLang="zh-CN" dirty="0" err="1"/>
                  <a:t>máy</a:t>
                </a:r>
                <a:r>
                  <a:rPr lang="en-US" altLang="zh-CN" dirty="0"/>
                  <a:t> </a:t>
                </a:r>
                <a:r>
                  <a:rPr lang="en-US" altLang="zh-CN" dirty="0" err="1"/>
                  <a:t>tính</a:t>
                </a:r>
                <a:r>
                  <a:rPr lang="en-US" altLang="zh-CN" dirty="0"/>
                  <a:t> qua </a:t>
                </a:r>
                <a:r>
                  <a:rPr lang="en-US" altLang="zh-CN" dirty="0" err="1"/>
                  <a:t>cổng</a:t>
                </a:r>
                <a:r>
                  <a:rPr lang="en-US" altLang="zh-CN" dirty="0"/>
                  <a:t> VGA</a:t>
                </a:r>
                <a:endParaRPr lang="zh-CN" altLang="en-US" dirty="0"/>
              </a:p>
            </p:txBody>
          </p:sp>
          <p:pic>
            <p:nvPicPr>
              <p:cNvPr id="6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71177" y="4905809"/>
                <a:ext cx="857631" cy="520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4" name="Picture 2"/>
            <p:cNvPicPr>
              <a:picLocks noChangeAspect="1" noChangeArrowheads="1"/>
            </p:cNvPicPr>
            <p:nvPr/>
          </p:nvPicPr>
          <p:blipFill>
            <a:blip r:embed="rId11">
              <a:clrChange>
                <a:clrFrom>
                  <a:srgbClr val="EEF3FA"/>
                </a:clrFrom>
                <a:clrTo>
                  <a:srgbClr val="EEF3FA">
                    <a:alpha val="0"/>
                  </a:srgbClr>
                </a:clrTo>
              </a:clrChange>
              <a:extLst>
                <a:ext uri="{28A0092B-C50C-407E-A947-70E740481C1C}">
                  <a14:useLocalDpi xmlns:a14="http://schemas.microsoft.com/office/drawing/2010/main" xmlns="" val="0"/>
                </a:ext>
              </a:extLst>
            </a:blip>
            <a:srcRect/>
            <a:stretch>
              <a:fillRect/>
            </a:stretch>
          </p:blipFill>
          <p:spPr bwMode="auto">
            <a:xfrm>
              <a:off x="7130387" y="1975989"/>
              <a:ext cx="1397186" cy="889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455324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100" y="0"/>
            <a:ext cx="7522029" cy="948203"/>
          </a:xfrm>
        </p:spPr>
        <p:txBody>
          <a:bodyPr>
            <a:normAutofit fontScale="90000"/>
          </a:bodyPr>
          <a:lstStyle/>
          <a:p>
            <a:r>
              <a:rPr lang="en-US" altLang="zh-CN" dirty="0" err="1">
                <a:solidFill>
                  <a:srgbClr val="0070C0"/>
                </a:solidFill>
                <a:latin typeface="Times New Roman" pitchFamily="18" charset="0"/>
                <a:cs typeface="Times New Roman" pitchFamily="18" charset="0"/>
              </a:rPr>
              <a:t>Đối</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với</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các</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phòng</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họp</a:t>
            </a:r>
            <a:r>
              <a:rPr lang="en-US" altLang="zh-CN" dirty="0">
                <a:solidFill>
                  <a:srgbClr val="0070C0"/>
                </a:solidFill>
                <a:latin typeface="Times New Roman" pitchFamily="18" charset="0"/>
                <a:cs typeface="Times New Roman" pitchFamily="18" charset="0"/>
              </a:rPr>
              <a:t> </a:t>
            </a:r>
            <a:r>
              <a:rPr lang="en-US" altLang="zh-CN" dirty="0" err="1">
                <a:solidFill>
                  <a:srgbClr val="0070C0"/>
                </a:solidFill>
                <a:latin typeface="Times New Roman" pitchFamily="18" charset="0"/>
                <a:cs typeface="Times New Roman" pitchFamily="18" charset="0"/>
              </a:rPr>
              <a:t>cỡ</a:t>
            </a:r>
            <a:r>
              <a:rPr lang="en-US" altLang="zh-CN" dirty="0">
                <a:solidFill>
                  <a:srgbClr val="0070C0"/>
                </a:solidFill>
                <a:latin typeface="Times New Roman" pitchFamily="18" charset="0"/>
                <a:cs typeface="Times New Roman" pitchFamily="18" charset="0"/>
              </a:rPr>
              <a:t> </a:t>
            </a:r>
            <a:r>
              <a:rPr lang="en-US" altLang="zh-CN" err="1">
                <a:solidFill>
                  <a:srgbClr val="0070C0"/>
                </a:solidFill>
                <a:latin typeface="Times New Roman" pitchFamily="18" charset="0"/>
                <a:cs typeface="Times New Roman" pitchFamily="18" charset="0"/>
              </a:rPr>
              <a:t>t</a:t>
            </a:r>
            <a:r>
              <a:rPr lang="en-US" err="1">
                <a:solidFill>
                  <a:srgbClr val="0070C0"/>
                </a:solidFill>
                <a:latin typeface="Times New Roman" pitchFamily="18" charset="0"/>
                <a:cs typeface="Times New Roman" pitchFamily="18" charset="0"/>
              </a:rPr>
              <a:t>rung</a:t>
            </a:r>
            <a:r>
              <a:rPr lang="en-US">
                <a:solidFill>
                  <a:srgbClr val="0070C0"/>
                </a:solidFill>
                <a:latin typeface="Times New Roman" pitchFamily="18" charset="0"/>
                <a:cs typeface="Times New Roman" pitchFamily="18" charset="0"/>
              </a:rPr>
              <a:t> </a:t>
            </a:r>
            <a:r>
              <a:rPr lang="en-US" smtClean="0">
                <a:solidFill>
                  <a:srgbClr val="0070C0"/>
                </a:solidFill>
                <a:latin typeface="Times New Roman" pitchFamily="18" charset="0"/>
                <a:cs typeface="Times New Roman" pitchFamily="18" charset="0"/>
              </a:rPr>
              <a:t>bình </a:t>
            </a:r>
            <a:r>
              <a:rPr lang="en-US" altLang="zh-CN" smtClean="0">
                <a:solidFill>
                  <a:srgbClr val="0070C0"/>
                </a:solidFill>
                <a:latin typeface="Times New Roman" pitchFamily="18" charset="0"/>
                <a:cs typeface="Times New Roman" pitchFamily="18" charset="0"/>
              </a:rPr>
              <a:t>(</a:t>
            </a:r>
            <a:r>
              <a:rPr lang="en-US" altLang="zh-CN" dirty="0">
                <a:solidFill>
                  <a:srgbClr val="0070C0"/>
                </a:solidFill>
                <a:latin typeface="Times New Roman" pitchFamily="18" charset="0"/>
                <a:cs typeface="Times New Roman" pitchFamily="18" charset="0"/>
              </a:rPr>
              <a:t>30-60m</a:t>
            </a:r>
            <a:r>
              <a:rPr lang="en-US" altLang="zh-CN" baseline="30000" dirty="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xmlns="" val="2291297119"/>
              </p:ext>
            </p:extLst>
          </p:nvPr>
        </p:nvGraphicFramePr>
        <p:xfrm>
          <a:off x="906238" y="1879600"/>
          <a:ext cx="10549161" cy="4165597"/>
        </p:xfrm>
        <a:graphic>
          <a:graphicData uri="http://schemas.openxmlformats.org/drawingml/2006/table">
            <a:tbl>
              <a:tblPr>
                <a:tableStyleId>{2A488322-F2BA-4B5B-9748-0D474271808F}</a:tableStyleId>
              </a:tblPr>
              <a:tblGrid>
                <a:gridCol w="4365169"/>
                <a:gridCol w="2735508"/>
                <a:gridCol w="3448484"/>
              </a:tblGrid>
              <a:tr h="648053">
                <a:tc>
                  <a:txBody>
                    <a:bodyPr/>
                    <a:lstStyle/>
                    <a:p>
                      <a:pPr algn="ctr" fontAlgn="b"/>
                      <a:r>
                        <a:rPr lang="en-US" sz="2800" b="0" u="none" strike="noStrike" dirty="0" err="1" smtClean="0">
                          <a:effectLst/>
                          <a:latin typeface="Times New Roman" pitchFamily="18" charset="0"/>
                          <a:cs typeface="Times New Roman" pitchFamily="18" charset="0"/>
                        </a:rPr>
                        <a:t>Thiết</a:t>
                      </a:r>
                      <a:r>
                        <a:rPr lang="en-US" sz="2800" b="0" u="none" strike="noStrike" dirty="0" smtClean="0">
                          <a:effectLst/>
                          <a:latin typeface="Times New Roman" pitchFamily="18" charset="0"/>
                          <a:cs typeface="Times New Roman" pitchFamily="18" charset="0"/>
                        </a:rPr>
                        <a:t> </a:t>
                      </a:r>
                      <a:r>
                        <a:rPr lang="en-US" sz="2800" b="0" u="none" strike="noStrike" dirty="0" err="1" smtClean="0">
                          <a:effectLst/>
                          <a:latin typeface="Times New Roman" pitchFamily="18" charset="0"/>
                          <a:cs typeface="Times New Roman" pitchFamily="18" charset="0"/>
                        </a:rPr>
                        <a:t>bị</a:t>
                      </a:r>
                      <a:r>
                        <a:rPr lang="en-US" sz="2800" b="0" u="none" strike="noStrike" dirty="0" smtClean="0">
                          <a:effectLst/>
                          <a:latin typeface="Times New Roman" pitchFamily="18" charset="0"/>
                          <a:cs typeface="Times New Roman" pitchFamily="18" charset="0"/>
                        </a:rPr>
                        <a:t> </a:t>
                      </a:r>
                      <a:endParaRPr lang="en-US" sz="2800" b="0" i="0" u="none" strike="noStrike" dirty="0">
                        <a:effectLst/>
                        <a:latin typeface="Times New Roman" pitchFamily="18" charset="0"/>
                        <a:cs typeface="Times New Roman" pitchFamily="18" charset="0"/>
                      </a:endParaRPr>
                    </a:p>
                  </a:txBody>
                  <a:tcPr marL="9525" marR="9525" marT="9525" marB="0" anchor="b"/>
                </a:tc>
                <a:tc>
                  <a:txBody>
                    <a:bodyPr/>
                    <a:lstStyle/>
                    <a:p>
                      <a:pPr algn="ctr" fontAlgn="b"/>
                      <a:r>
                        <a:rPr lang="en-US" sz="2800" b="0" u="none" strike="noStrike" dirty="0">
                          <a:effectLst/>
                          <a:latin typeface="Times New Roman" pitchFamily="18" charset="0"/>
                          <a:cs typeface="Times New Roman" pitchFamily="18" charset="0"/>
                        </a:rPr>
                        <a:t>Model</a:t>
                      </a:r>
                      <a:endParaRPr lang="en-US" sz="2800" b="0" i="0" u="none" strike="noStrike" dirty="0">
                        <a:effectLst/>
                        <a:latin typeface="Times New Roman" pitchFamily="18" charset="0"/>
                        <a:cs typeface="Times New Roman" pitchFamily="18" charset="0"/>
                      </a:endParaRPr>
                    </a:p>
                  </a:txBody>
                  <a:tcPr marL="9525" marR="9525" marT="9525" marB="0" anchor="b"/>
                </a:tc>
                <a:tc>
                  <a:txBody>
                    <a:bodyPr/>
                    <a:lstStyle/>
                    <a:p>
                      <a:pPr algn="ctr" fontAlgn="b"/>
                      <a:r>
                        <a:rPr lang="en-US" sz="2800" b="0" u="none" strike="noStrike" dirty="0" err="1" smtClean="0">
                          <a:effectLst/>
                          <a:latin typeface="Times New Roman" pitchFamily="18" charset="0"/>
                          <a:cs typeface="Times New Roman" pitchFamily="18" charset="0"/>
                        </a:rPr>
                        <a:t>Số</a:t>
                      </a:r>
                      <a:r>
                        <a:rPr lang="en-US" sz="2800" b="0" u="none" strike="noStrike" dirty="0" smtClean="0">
                          <a:effectLst/>
                          <a:latin typeface="Times New Roman" pitchFamily="18" charset="0"/>
                          <a:cs typeface="Times New Roman" pitchFamily="18" charset="0"/>
                        </a:rPr>
                        <a:t> l</a:t>
                      </a:r>
                      <a:r>
                        <a:rPr lang="vi-VN" sz="2800" b="0" u="none" strike="noStrike" dirty="0" smtClean="0">
                          <a:effectLst/>
                          <a:latin typeface="Times New Roman" pitchFamily="18" charset="0"/>
                          <a:cs typeface="Times New Roman" pitchFamily="18" charset="0"/>
                        </a:rPr>
                        <a:t>ượng</a:t>
                      </a:r>
                      <a:endParaRPr lang="en-US" sz="2800" b="0" i="0" u="none" strike="noStrike" dirty="0">
                        <a:effectLst/>
                        <a:latin typeface="Times New Roman" pitchFamily="18" charset="0"/>
                        <a:cs typeface="Times New Roman" pitchFamily="18" charset="0"/>
                      </a:endParaRPr>
                    </a:p>
                  </a:txBody>
                  <a:tcPr marL="9525" marR="9525" marT="9525" marB="0" anchor="b"/>
                </a:tc>
              </a:tr>
              <a:tr h="439693">
                <a:tc>
                  <a:txBody>
                    <a:bodyPr/>
                    <a:lstStyle/>
                    <a:p>
                      <a:pPr algn="ctr" fontAlgn="b"/>
                      <a:r>
                        <a:rPr lang="en-US" sz="1800" u="none" strike="noStrike" kern="1200" dirty="0" err="1" smtClean="0">
                          <a:solidFill>
                            <a:schemeClr val="dk1"/>
                          </a:solidFill>
                          <a:effectLst/>
                          <a:latin typeface="Times New Roman" pitchFamily="18" charset="0"/>
                          <a:ea typeface="+mn-ea"/>
                          <a:cs typeface="Times New Roman" pitchFamily="18" charset="0"/>
                        </a:rPr>
                        <a:t>Thiết</a:t>
                      </a:r>
                      <a:r>
                        <a:rPr lang="en-US" sz="1800" u="none" strike="noStrike" kern="1200" dirty="0" smtClean="0">
                          <a:solidFill>
                            <a:schemeClr val="dk1"/>
                          </a:solidFill>
                          <a:effectLst/>
                          <a:latin typeface="Times New Roman" pitchFamily="18" charset="0"/>
                          <a:ea typeface="+mn-ea"/>
                          <a:cs typeface="Times New Roman" pitchFamily="18" charset="0"/>
                        </a:rPr>
                        <a:t> </a:t>
                      </a:r>
                      <a:r>
                        <a:rPr lang="en-US" sz="1800" u="none" strike="noStrike" kern="1200" dirty="0" err="1" smtClean="0">
                          <a:solidFill>
                            <a:schemeClr val="dk1"/>
                          </a:solidFill>
                          <a:effectLst/>
                          <a:latin typeface="Times New Roman" pitchFamily="18" charset="0"/>
                          <a:ea typeface="+mn-ea"/>
                          <a:cs typeface="Times New Roman" pitchFamily="18" charset="0"/>
                        </a:rPr>
                        <a:t>bị</a:t>
                      </a:r>
                      <a:r>
                        <a:rPr lang="en-US" sz="1800" u="none" strike="noStrike" kern="1200" dirty="0" smtClean="0">
                          <a:solidFill>
                            <a:schemeClr val="dk1"/>
                          </a:solidFill>
                          <a:effectLst/>
                          <a:latin typeface="Times New Roman" pitchFamily="18" charset="0"/>
                          <a:ea typeface="+mn-ea"/>
                          <a:cs typeface="Times New Roman" pitchFamily="18" charset="0"/>
                        </a:rPr>
                        <a:t> </a:t>
                      </a:r>
                      <a:r>
                        <a:rPr lang="vi-VN" sz="1800" u="none" strike="noStrike" kern="1200" dirty="0" smtClean="0">
                          <a:solidFill>
                            <a:schemeClr val="dk1"/>
                          </a:solidFill>
                          <a:effectLst/>
                          <a:latin typeface="Times New Roman" pitchFamily="18" charset="0"/>
                          <a:ea typeface="+mn-ea"/>
                          <a:cs typeface="Times New Roman" pitchFamily="18" charset="0"/>
                        </a:rPr>
                        <a:t>đầu</a:t>
                      </a:r>
                      <a:r>
                        <a:rPr lang="en-US" sz="1800" u="none" strike="noStrike" kern="1200" dirty="0" smtClean="0">
                          <a:solidFill>
                            <a:schemeClr val="dk1"/>
                          </a:solidFill>
                          <a:effectLst/>
                          <a:latin typeface="Times New Roman" pitchFamily="18" charset="0"/>
                          <a:ea typeface="+mn-ea"/>
                          <a:cs typeface="Times New Roman" pitchFamily="18" charset="0"/>
                        </a:rPr>
                        <a:t> </a:t>
                      </a:r>
                      <a:r>
                        <a:rPr lang="en-US" sz="1800" u="none" strike="noStrike" kern="1200" dirty="0" err="1" smtClean="0">
                          <a:solidFill>
                            <a:schemeClr val="dk1"/>
                          </a:solidFill>
                          <a:effectLst/>
                          <a:latin typeface="Times New Roman" pitchFamily="18" charset="0"/>
                          <a:ea typeface="+mn-ea"/>
                          <a:cs typeface="Times New Roman" pitchFamily="18" charset="0"/>
                        </a:rPr>
                        <a:t>cuối</a:t>
                      </a:r>
                      <a:endParaRPr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sz="1800" u="none" strike="noStrike" kern="1200" dirty="0" smtClean="0">
                          <a:solidFill>
                            <a:schemeClr val="dk1"/>
                          </a:solidFill>
                          <a:effectLst/>
                          <a:latin typeface="Times New Roman" pitchFamily="18" charset="0"/>
                          <a:ea typeface="+mn-ea"/>
                          <a:cs typeface="Times New Roman" pitchFamily="18" charset="0"/>
                        </a:rPr>
                        <a:t>DH-VCS-TS51A0</a:t>
                      </a:r>
                      <a:endParaRPr 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a:solidFill>
                            <a:schemeClr val="dk1"/>
                          </a:solidFill>
                          <a:effectLst/>
                          <a:latin typeface="Times New Roman" pitchFamily="18" charset="0"/>
                          <a:ea typeface="+mn-ea"/>
                          <a:cs typeface="Times New Roman" pitchFamily="18" charset="0"/>
                        </a:rPr>
                        <a:t>1</a:t>
                      </a:r>
                    </a:p>
                  </a:txBody>
                  <a:tcPr marL="9525" marR="9525" marT="9525" marB="0" anchor="b"/>
                </a:tc>
              </a:tr>
              <a:tr h="439693">
                <a:tc>
                  <a:txBody>
                    <a:bodyPr/>
                    <a:lstStyle/>
                    <a:p>
                      <a:pPr algn="ctr"/>
                      <a:r>
                        <a:rPr lang="en-US" altLang="zh-CN" sz="1800" u="none" strike="noStrike" kern="1200" dirty="0" err="1" smtClean="0">
                          <a:solidFill>
                            <a:schemeClr val="dk1"/>
                          </a:solidFill>
                          <a:effectLst/>
                          <a:latin typeface="Times New Roman" pitchFamily="18" charset="0"/>
                          <a:ea typeface="+mn-ea"/>
                          <a:cs typeface="Times New Roman" pitchFamily="18" charset="0"/>
                        </a:rPr>
                        <a:t>Mic</a:t>
                      </a:r>
                      <a:r>
                        <a:rPr lang="en-US" altLang="zh-CN" sz="1800" u="none" strike="noStrike" kern="1200" dirty="0" smtClean="0">
                          <a:solidFill>
                            <a:schemeClr val="dk1"/>
                          </a:solidFill>
                          <a:effectLst/>
                          <a:latin typeface="Times New Roman" pitchFamily="18" charset="0"/>
                          <a:ea typeface="+mn-ea"/>
                          <a:cs typeface="Times New Roman" pitchFamily="18" charset="0"/>
                        </a:rPr>
                        <a:t> Switch</a:t>
                      </a:r>
                    </a:p>
                  </a:txBody>
                  <a:tcPr marL="9525" marR="9525" marT="9525" marB="0" anchor="b"/>
                </a:tc>
                <a:tc>
                  <a:txBody>
                    <a:bodyPr/>
                    <a:lstStyle/>
                    <a:p>
                      <a:pPr algn="ctr"/>
                      <a:r>
                        <a:rPr lang="en-US" altLang="zh-CN" sz="1800" u="none" strike="noStrike" kern="1200" dirty="0" smtClean="0">
                          <a:solidFill>
                            <a:schemeClr val="dk1"/>
                          </a:solidFill>
                          <a:effectLst/>
                          <a:latin typeface="Times New Roman" pitchFamily="18" charset="0"/>
                          <a:ea typeface="+mn-ea"/>
                          <a:cs typeface="Times New Roman" pitchFamily="18" charset="0"/>
                        </a:rPr>
                        <a:t>DH-VCS-DU-104</a:t>
                      </a:r>
                      <a:endParaRPr lang="zh-CN" alt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dirty="0">
                          <a:solidFill>
                            <a:schemeClr val="dk1"/>
                          </a:solidFill>
                          <a:effectLst/>
                          <a:latin typeface="Times New Roman" pitchFamily="18" charset="0"/>
                          <a:ea typeface="+mn-ea"/>
                          <a:cs typeface="Times New Roman" pitchFamily="18" charset="0"/>
                        </a:rPr>
                        <a:t>1</a:t>
                      </a:r>
                    </a:p>
                  </a:txBody>
                  <a:tcPr marL="9525" marR="9525" marT="9525" marB="0" anchor="b"/>
                </a:tc>
              </a:tr>
              <a:tr h="439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Micro Gooseneck</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DH-VCS-DU-10</a:t>
                      </a:r>
                      <a:endParaRPr lang="zh-CN" altLang="en-US"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4</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r h="439693">
                <a:tc>
                  <a:txBody>
                    <a:bodyPr/>
                    <a:lstStyle/>
                    <a:p>
                      <a:pPr algn="ctr"/>
                      <a:r>
                        <a:rPr lang="en-US" altLang="zh-CN" sz="1800" u="none" strike="noStrike" kern="1200" dirty="0" err="1" smtClean="0">
                          <a:solidFill>
                            <a:schemeClr val="dk1"/>
                          </a:solidFill>
                          <a:effectLst/>
                          <a:latin typeface="Times New Roman" pitchFamily="18" charset="0"/>
                          <a:ea typeface="+mn-ea"/>
                          <a:cs typeface="Times New Roman" pitchFamily="18" charset="0"/>
                        </a:rPr>
                        <a:t>Bộ</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vi-VN" altLang="zh-CN" sz="1800" u="none" strike="noStrike" kern="1200" dirty="0" smtClean="0">
                          <a:solidFill>
                            <a:schemeClr val="dk1"/>
                          </a:solidFill>
                          <a:effectLst/>
                          <a:latin typeface="Times New Roman" pitchFamily="18" charset="0"/>
                          <a:ea typeface="+mn-ea"/>
                          <a:cs typeface="Times New Roman" pitchFamily="18" charset="0"/>
                        </a:rPr>
                        <a:t>đ</a:t>
                      </a:r>
                      <a:r>
                        <a:rPr lang="en-US" altLang="zh-CN" sz="1800" u="none" strike="noStrike" kern="1200" dirty="0" err="1" smtClean="0">
                          <a:solidFill>
                            <a:schemeClr val="dk1"/>
                          </a:solidFill>
                          <a:effectLst/>
                          <a:latin typeface="Times New Roman" pitchFamily="18" charset="0"/>
                          <a:ea typeface="+mn-ea"/>
                          <a:cs typeface="Times New Roman" pitchFamily="18" charset="0"/>
                        </a:rPr>
                        <a:t>iều</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khiển</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âm</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thanh</a:t>
                      </a:r>
                      <a:endParaRPr lang="en-US" altLang="zh-CN"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DH-VCS-DG10</a:t>
                      </a: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1</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r h="439693">
                <a:tc>
                  <a:txBody>
                    <a:bodyPr/>
                    <a:lstStyle/>
                    <a:p>
                      <a:pPr algn="ctr"/>
                      <a:r>
                        <a:rPr lang="en-US" altLang="zh-CN" sz="1800" u="none" strike="noStrike" kern="1200" dirty="0" err="1" smtClean="0">
                          <a:solidFill>
                            <a:schemeClr val="dk1"/>
                          </a:solidFill>
                          <a:effectLst/>
                          <a:latin typeface="Times New Roman" pitchFamily="18" charset="0"/>
                          <a:ea typeface="+mn-ea"/>
                          <a:cs typeface="Times New Roman" pitchFamily="18" charset="0"/>
                        </a:rPr>
                        <a:t>Bộ</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khuếch</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vi-VN" altLang="zh-CN" sz="1800" u="none" strike="noStrike" kern="1200" dirty="0" smtClean="0">
                          <a:solidFill>
                            <a:schemeClr val="dk1"/>
                          </a:solidFill>
                          <a:effectLst/>
                          <a:latin typeface="Times New Roman" pitchFamily="18" charset="0"/>
                          <a:ea typeface="+mn-ea"/>
                          <a:cs typeface="Times New Roman" pitchFamily="18" charset="0"/>
                        </a:rPr>
                        <a:t>đại</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âm</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thanh</a:t>
                      </a:r>
                      <a:endParaRPr lang="en-US" altLang="zh-CN"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DH-VCS-MD2350</a:t>
                      </a:r>
                      <a:r>
                        <a:rPr lang="zh-CN" altLang="en-US" sz="1800" u="none" strike="noStrike" kern="1200" dirty="0">
                          <a:solidFill>
                            <a:schemeClr val="dk1"/>
                          </a:solidFill>
                          <a:effectLst/>
                          <a:latin typeface="Times New Roman" pitchFamily="18" charset="0"/>
                          <a:ea typeface="+mn-ea"/>
                          <a:cs typeface="Times New Roman" pitchFamily="18" charset="0"/>
                        </a:rPr>
                        <a:t>　</a:t>
                      </a: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1</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r h="439693">
                <a:tc>
                  <a:txBody>
                    <a:bodyPr/>
                    <a:lstStyle/>
                    <a:p>
                      <a:pPr algn="ctr"/>
                      <a:r>
                        <a:rPr lang="en-US" altLang="zh-CN" sz="1800" u="none" strike="noStrike" kern="1200" dirty="0" smtClean="0">
                          <a:solidFill>
                            <a:schemeClr val="dk1"/>
                          </a:solidFill>
                          <a:effectLst/>
                          <a:latin typeface="Times New Roman" pitchFamily="18" charset="0"/>
                          <a:ea typeface="+mn-ea"/>
                          <a:cs typeface="Times New Roman" pitchFamily="18" charset="0"/>
                        </a:rPr>
                        <a:t>Loa</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800" u="none" strike="noStrike" kern="1200" smtClean="0">
                          <a:solidFill>
                            <a:schemeClr val="dk1"/>
                          </a:solidFill>
                          <a:effectLst/>
                          <a:latin typeface="Times New Roman" pitchFamily="18" charset="0"/>
                          <a:ea typeface="+mn-ea"/>
                          <a:cs typeface="Times New Roman" pitchFamily="18" charset="0"/>
                        </a:rPr>
                        <a:t>DH-VCS-DE-8M</a:t>
                      </a:r>
                      <a:endParaRPr lang="zh-CN" altLang="en-US"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2</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r h="439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kern="1200" dirty="0" err="1" smtClean="0">
                          <a:solidFill>
                            <a:schemeClr val="dk1"/>
                          </a:solidFill>
                          <a:effectLst/>
                          <a:latin typeface="Times New Roman" pitchFamily="18" charset="0"/>
                          <a:ea typeface="+mn-ea"/>
                          <a:cs typeface="Times New Roman" pitchFamily="18" charset="0"/>
                        </a:rPr>
                        <a:t>Bộ</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xử</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lí</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hình</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ảnh</a:t>
                      </a:r>
                      <a:endParaRPr lang="en-US" altLang="zh-CN"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DH-DSCON1000</a:t>
                      </a:r>
                      <a:endParaRPr lang="zh-CN" altLang="en-US" sz="1800" u="none" strike="noStrike" kern="1200" dirty="0" smtClean="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1</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r h="439693">
                <a:tc>
                  <a:txBody>
                    <a:bodyPr/>
                    <a:lstStyle/>
                    <a:p>
                      <a:pPr algn="ctr"/>
                      <a:r>
                        <a:rPr lang="en-US" altLang="zh-CN" sz="1800" u="none" strike="noStrike" kern="1200" dirty="0" err="1" smtClean="0">
                          <a:solidFill>
                            <a:schemeClr val="dk1"/>
                          </a:solidFill>
                          <a:effectLst/>
                          <a:latin typeface="Times New Roman" pitchFamily="18" charset="0"/>
                          <a:ea typeface="+mn-ea"/>
                          <a:cs typeface="Times New Roman" pitchFamily="18" charset="0"/>
                        </a:rPr>
                        <a:t>Màn</a:t>
                      </a:r>
                      <a:r>
                        <a:rPr lang="en-US" altLang="zh-CN" sz="1800" u="none" strike="noStrike" kern="1200" dirty="0" smtClean="0">
                          <a:solidFill>
                            <a:schemeClr val="dk1"/>
                          </a:solidFill>
                          <a:effectLst/>
                          <a:latin typeface="Times New Roman" pitchFamily="18" charset="0"/>
                          <a:ea typeface="+mn-ea"/>
                          <a:cs typeface="Times New Roman" pitchFamily="18" charset="0"/>
                        </a:rPr>
                        <a:t> </a:t>
                      </a:r>
                      <a:r>
                        <a:rPr lang="en-US" altLang="zh-CN" sz="1800" u="none" strike="noStrike" kern="1200" dirty="0" err="1" smtClean="0">
                          <a:solidFill>
                            <a:schemeClr val="dk1"/>
                          </a:solidFill>
                          <a:effectLst/>
                          <a:latin typeface="Times New Roman" pitchFamily="18" charset="0"/>
                          <a:ea typeface="+mn-ea"/>
                          <a:cs typeface="Times New Roman" pitchFamily="18" charset="0"/>
                        </a:rPr>
                        <a:t>hình</a:t>
                      </a:r>
                      <a:r>
                        <a:rPr lang="en-US" altLang="zh-CN" sz="1800" u="none" strike="noStrike" kern="1200" dirty="0" smtClean="0">
                          <a:solidFill>
                            <a:schemeClr val="dk1"/>
                          </a:solidFill>
                          <a:effectLst/>
                          <a:latin typeface="Times New Roman" pitchFamily="18" charset="0"/>
                          <a:ea typeface="+mn-ea"/>
                          <a:cs typeface="Times New Roman" pitchFamily="18" charset="0"/>
                        </a:rPr>
                        <a:t> LCD</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800" u="none" strike="noStrike" kern="1200" dirty="0" smtClean="0">
                          <a:solidFill>
                            <a:schemeClr val="dk1"/>
                          </a:solidFill>
                          <a:effectLst/>
                          <a:latin typeface="Times New Roman" pitchFamily="18" charset="0"/>
                          <a:ea typeface="+mn-ea"/>
                          <a:cs typeface="Times New Roman" pitchFamily="18" charset="0"/>
                        </a:rPr>
                        <a:t>DHL550UCM-ES</a:t>
                      </a:r>
                      <a:endParaRPr lang="zh-CN" altLang="en-US"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c>
                  <a:txBody>
                    <a:bodyPr/>
                    <a:lstStyle/>
                    <a:p>
                      <a:pPr algn="ctr" fontAlgn="b"/>
                      <a:r>
                        <a:rPr lang="en-US" altLang="zh-CN" sz="1800" u="none" strike="noStrike" kern="1200" dirty="0" smtClean="0">
                          <a:solidFill>
                            <a:schemeClr val="dk1"/>
                          </a:solidFill>
                          <a:effectLst/>
                          <a:latin typeface="Times New Roman" pitchFamily="18" charset="0"/>
                          <a:ea typeface="+mn-ea"/>
                          <a:cs typeface="Times New Roman" pitchFamily="18" charset="0"/>
                        </a:rPr>
                        <a:t>4</a:t>
                      </a:r>
                      <a:endParaRPr lang="en-US" altLang="zh-CN" sz="1800" u="none" strike="noStrike" kern="1200" dirty="0">
                        <a:solidFill>
                          <a:schemeClr val="dk1"/>
                        </a:solidFill>
                        <a:effectLst/>
                        <a:latin typeface="Times New Roman" pitchFamily="18" charset="0"/>
                        <a:ea typeface="+mn-ea"/>
                        <a:cs typeface="Times New Roman" pitchFamily="18" charset="0"/>
                      </a:endParaRPr>
                    </a:p>
                  </a:txBody>
                  <a:tcPr marL="9525" marR="9525" marT="9525" marB="0" anchor="b"/>
                </a:tc>
              </a:tr>
            </a:tbl>
          </a:graphicData>
        </a:graphic>
      </p:graphicFrame>
      <p:sp>
        <p:nvSpPr>
          <p:cNvPr id="4" name="TextBox 3"/>
          <p:cNvSpPr txBox="1"/>
          <p:nvPr/>
        </p:nvSpPr>
        <p:spPr>
          <a:xfrm>
            <a:off x="776513" y="1064985"/>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854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057" y="-258982"/>
            <a:ext cx="11629572" cy="1325563"/>
          </a:xfrm>
        </p:spPr>
        <p:txBody>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cỡ</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lớn</a:t>
            </a:r>
            <a:r>
              <a:rPr lang="en-US" dirty="0">
                <a:solidFill>
                  <a:srgbClr val="0070C0"/>
                </a:solidFill>
                <a:latin typeface="Times New Roman" pitchFamily="18" charset="0"/>
                <a:cs typeface="Times New Roman" pitchFamily="18" charset="0"/>
              </a:rPr>
              <a:t> </a:t>
            </a:r>
            <a:r>
              <a:rPr lang="en-US" altLang="zh-CN" dirty="0" smtClean="0">
                <a:solidFill>
                  <a:srgbClr val="0070C0"/>
                </a:solidFill>
                <a:latin typeface="Times New Roman" pitchFamily="18" charset="0"/>
                <a:cs typeface="Times New Roman" pitchFamily="18" charset="0"/>
              </a:rPr>
              <a:t>(60-100m</a:t>
            </a:r>
            <a:r>
              <a:rPr lang="en-US" altLang="zh-CN" baseline="30000" dirty="0" smtClean="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sp>
        <p:nvSpPr>
          <p:cNvPr id="85" name="AutoShape 10" descr="“sound amplifie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AutoShape 12" descr="“sound amplifier”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AutoShape 14" descr="“sound amplifier”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1" y="691980"/>
            <a:ext cx="12049652" cy="5655185"/>
            <a:chOff x="-1" y="691980"/>
            <a:chExt cx="12049652" cy="5655185"/>
          </a:xfrm>
        </p:grpSpPr>
        <p:grpSp>
          <p:nvGrpSpPr>
            <p:cNvPr id="6" name="组合 5"/>
            <p:cNvGrpSpPr/>
            <p:nvPr/>
          </p:nvGrpSpPr>
          <p:grpSpPr>
            <a:xfrm>
              <a:off x="-1" y="691980"/>
              <a:ext cx="12049652" cy="5655185"/>
              <a:chOff x="-1" y="866148"/>
              <a:chExt cx="12049652" cy="5655185"/>
            </a:xfrm>
          </p:grpSpPr>
          <p:grpSp>
            <p:nvGrpSpPr>
              <p:cNvPr id="43" name="组合 42"/>
              <p:cNvGrpSpPr/>
              <p:nvPr/>
            </p:nvGrpSpPr>
            <p:grpSpPr>
              <a:xfrm>
                <a:off x="-1" y="866148"/>
                <a:ext cx="12049652" cy="5655185"/>
                <a:chOff x="-1" y="866148"/>
                <a:chExt cx="12049652" cy="5655185"/>
              </a:xfrm>
            </p:grpSpPr>
            <p:grpSp>
              <p:nvGrpSpPr>
                <p:cNvPr id="33" name="组合 32"/>
                <p:cNvGrpSpPr/>
                <p:nvPr/>
              </p:nvGrpSpPr>
              <p:grpSpPr>
                <a:xfrm>
                  <a:off x="-1" y="866148"/>
                  <a:ext cx="12049652" cy="5655185"/>
                  <a:chOff x="43541" y="909690"/>
                  <a:chExt cx="12049652" cy="5655185"/>
                </a:xfrm>
              </p:grpSpPr>
              <p:pic>
                <p:nvPicPr>
                  <p:cNvPr id="72" name="Picture 15"/>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10568272" y="3344773"/>
                    <a:ext cx="1369172" cy="1369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直接箭头连接符 7"/>
                  <p:cNvCxnSpPr>
                    <a:endCxn id="2074" idx="0"/>
                  </p:cNvCxnSpPr>
                  <p:nvPr/>
                </p:nvCxnSpPr>
                <p:spPr>
                  <a:xfrm>
                    <a:off x="7111908" y="2965087"/>
                    <a:ext cx="0" cy="6950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3541" y="909690"/>
                    <a:ext cx="12049652" cy="5655185"/>
                    <a:chOff x="43541" y="909690"/>
                    <a:chExt cx="12049652" cy="5655185"/>
                  </a:xfrm>
                </p:grpSpPr>
                <p:grpSp>
                  <p:nvGrpSpPr>
                    <p:cNvPr id="179" name="组合 178"/>
                    <p:cNvGrpSpPr/>
                    <p:nvPr/>
                  </p:nvGrpSpPr>
                  <p:grpSpPr>
                    <a:xfrm>
                      <a:off x="43541" y="909690"/>
                      <a:ext cx="12049652" cy="5655185"/>
                      <a:chOff x="43541" y="1388652"/>
                      <a:chExt cx="12049652" cy="5655185"/>
                    </a:xfrm>
                  </p:grpSpPr>
                  <p:sp>
                    <p:nvSpPr>
                      <p:cNvPr id="96" name="TextBox 95"/>
                      <p:cNvSpPr txBox="1"/>
                      <p:nvPr/>
                    </p:nvSpPr>
                    <p:spPr>
                      <a:xfrm>
                        <a:off x="8872876" y="3535884"/>
                        <a:ext cx="2734876" cy="646331"/>
                      </a:xfrm>
                      <a:prstGeom prst="rect">
                        <a:avLst/>
                      </a:prstGeom>
                      <a:noFill/>
                    </p:spPr>
                    <p:txBody>
                      <a:bodyPr wrap="square" rtlCol="0">
                        <a:spAutoFit/>
                      </a:bodyPr>
                      <a:lstStyle/>
                      <a:p>
                        <a:pPr algn="ctr"/>
                        <a:r>
                          <a:rPr lang="en-US" altLang="zh-CN" dirty="0"/>
                          <a:t>2 </a:t>
                        </a:r>
                        <a:r>
                          <a:rPr lang="en-US" altLang="zh-CN" dirty="0" err="1" smtClean="0"/>
                          <a:t>Bộ</a:t>
                        </a:r>
                        <a:r>
                          <a:rPr lang="en-US" altLang="zh-CN" dirty="0"/>
                          <a:t> </a:t>
                        </a:r>
                        <a:r>
                          <a:rPr lang="en-US" altLang="zh-CN" dirty="0" err="1" smtClean="0">
                            <a:latin typeface="Times New Roman" pitchFamily="18" charset="0"/>
                            <a:cs typeface="Times New Roman" pitchFamily="18" charset="0"/>
                          </a:rPr>
                          <a:t>khuếch</a:t>
                        </a:r>
                        <a:r>
                          <a:rPr lang="en-US" altLang="zh-CN" dirty="0" smtClean="0">
                            <a:latin typeface="Times New Roman" pitchFamily="18" charset="0"/>
                            <a:cs typeface="Times New Roman" pitchFamily="18" charset="0"/>
                          </a:rPr>
                          <a:t> </a:t>
                        </a:r>
                        <a:r>
                          <a:rPr lang="vi-VN" altLang="zh-CN" dirty="0" smtClean="0">
                            <a:latin typeface="Times New Roman" pitchFamily="18" charset="0"/>
                            <a:cs typeface="Times New Roman" pitchFamily="18" charset="0"/>
                          </a:rPr>
                          <a:t>đại</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âm</a:t>
                        </a:r>
                        <a:r>
                          <a:rPr lang="en-US" altLang="zh-CN" dirty="0" smtClean="0">
                            <a:latin typeface="Times New Roman" pitchFamily="18" charset="0"/>
                            <a:cs typeface="Times New Roman" pitchFamily="18" charset="0"/>
                          </a:rPr>
                          <a:t> </a:t>
                        </a:r>
                        <a:r>
                          <a:rPr lang="en-US" altLang="zh-CN" dirty="0" err="1" smtClean="0"/>
                          <a:t>thanh</a:t>
                        </a:r>
                        <a:endParaRPr lang="en-US" altLang="zh-CN" dirty="0" smtClean="0"/>
                      </a:p>
                      <a:p>
                        <a:pPr algn="ctr"/>
                        <a:r>
                          <a:rPr lang="en-US" altLang="zh-CN" dirty="0"/>
                          <a:t>DH-VCS-MD2350</a:t>
                        </a:r>
                        <a:endParaRPr lang="zh-CN" altLang="en-US" dirty="0"/>
                      </a:p>
                    </p:txBody>
                  </p:sp>
                  <p:sp>
                    <p:nvSpPr>
                      <p:cNvPr id="5" name="TextBox 4"/>
                      <p:cNvSpPr txBox="1"/>
                      <p:nvPr/>
                    </p:nvSpPr>
                    <p:spPr>
                      <a:xfrm>
                        <a:off x="5782919" y="4803446"/>
                        <a:ext cx="2493531" cy="923330"/>
                      </a:xfrm>
                      <a:prstGeom prst="rect">
                        <a:avLst/>
                      </a:prstGeom>
                      <a:noFill/>
                    </p:spPr>
                    <p:txBody>
                      <a:bodyPr wrap="square" rtlCol="0">
                        <a:spAutoFit/>
                      </a:bodyPr>
                      <a:lstStyle/>
                      <a:p>
                        <a:pPr algn="ctr"/>
                        <a:r>
                          <a:rPr lang="en-US" altLang="zh-CN" dirty="0" err="1" smtClean="0"/>
                          <a:t>Bộ</a:t>
                        </a:r>
                        <a:r>
                          <a:rPr lang="en-US" altLang="zh-CN" dirty="0"/>
                          <a:t> </a:t>
                        </a:r>
                        <a:r>
                          <a:rPr lang="en-US" altLang="zh-CN" dirty="0" err="1" smtClean="0"/>
                          <a:t>xử</a:t>
                        </a:r>
                        <a:r>
                          <a:rPr lang="en-US" altLang="zh-CN" dirty="0"/>
                          <a:t> </a:t>
                        </a:r>
                        <a:r>
                          <a:rPr lang="en-US" altLang="zh-CN" dirty="0" err="1" smtClean="0"/>
                          <a:t>lí</a:t>
                        </a:r>
                        <a:r>
                          <a:rPr lang="en-US" altLang="zh-CN" dirty="0" smtClean="0"/>
                          <a:t> </a:t>
                        </a:r>
                        <a:br>
                          <a:rPr lang="en-US" altLang="zh-CN" dirty="0" smtClean="0"/>
                        </a:br>
                        <a:r>
                          <a:rPr lang="en-US" altLang="zh-CN" dirty="0" smtClean="0"/>
                          <a:t>ma </a:t>
                        </a:r>
                        <a:r>
                          <a:rPr lang="en-US" altLang="zh-CN" dirty="0" err="1" smtClean="0"/>
                          <a:t>trận</a:t>
                        </a:r>
                        <a:r>
                          <a:rPr lang="en-US" altLang="zh-CN" dirty="0"/>
                          <a:t> </a:t>
                        </a:r>
                        <a:r>
                          <a:rPr lang="en-US" altLang="zh-CN" dirty="0" err="1" smtClean="0"/>
                          <a:t>âm</a:t>
                        </a:r>
                        <a:r>
                          <a:rPr lang="en-US" altLang="zh-CN" dirty="0"/>
                          <a:t> </a:t>
                        </a:r>
                        <a:r>
                          <a:rPr lang="en-US" altLang="zh-CN" dirty="0" err="1" smtClean="0"/>
                          <a:t>thanh</a:t>
                        </a:r>
                        <a:endParaRPr lang="en-US" altLang="zh-CN" dirty="0" smtClean="0"/>
                      </a:p>
                      <a:p>
                        <a:pPr algn="ctr"/>
                        <a:r>
                          <a:rPr lang="en-US" altLang="zh-CN" dirty="0"/>
                          <a:t>DH-VCS-MAP1616A</a:t>
                        </a:r>
                        <a:endParaRPr lang="zh-CN" altLang="en-US" dirty="0"/>
                      </a:p>
                    </p:txBody>
                  </p:sp>
                  <p:sp>
                    <p:nvSpPr>
                      <p:cNvPr id="16" name="云形标注 15"/>
                      <p:cNvSpPr/>
                      <p:nvPr/>
                    </p:nvSpPr>
                    <p:spPr>
                      <a:xfrm>
                        <a:off x="2806494" y="1442224"/>
                        <a:ext cx="1892949" cy="900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Mạng</a:t>
                        </a:r>
                        <a:r>
                          <a:rPr lang="en-US" altLang="zh-CN" dirty="0" smtClean="0"/>
                          <a:t> IP</a:t>
                        </a:r>
                        <a:endParaRPr lang="zh-CN" altLang="en-US" dirty="0"/>
                      </a:p>
                    </p:txBody>
                  </p:sp>
                  <p:cxnSp>
                    <p:nvCxnSpPr>
                      <p:cNvPr id="10" name="肘形连接符 9"/>
                      <p:cNvCxnSpPr>
                        <a:stCxn id="84" idx="3"/>
                        <a:endCxn id="147" idx="2"/>
                      </p:cNvCxnSpPr>
                      <p:nvPr/>
                    </p:nvCxnSpPr>
                    <p:spPr>
                      <a:xfrm flipV="1">
                        <a:off x="2000053" y="4758836"/>
                        <a:ext cx="1377940" cy="1008917"/>
                      </a:xfrm>
                      <a:prstGeom prst="bent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541" y="1833542"/>
                        <a:ext cx="2762953" cy="369332"/>
                      </a:xfrm>
                      <a:prstGeom prst="rect">
                        <a:avLst/>
                      </a:prstGeom>
                      <a:noFill/>
                    </p:spPr>
                    <p:txBody>
                      <a:bodyPr wrap="square" rtlCol="0">
                        <a:spAutoFit/>
                      </a:bodyPr>
                      <a:lstStyle/>
                      <a:p>
                        <a:pPr algn="ctr" fontAlgn="b"/>
                        <a:r>
                          <a:rPr lang="en-US" altLang="zh-CN" dirty="0"/>
                          <a:t>2x2 </a:t>
                        </a:r>
                        <a:r>
                          <a:rPr lang="en-US" altLang="zh-CN" dirty="0" err="1" smtClean="0"/>
                          <a:t>Màn</a:t>
                        </a:r>
                        <a:r>
                          <a:rPr lang="en-US" altLang="zh-CN" dirty="0"/>
                          <a:t> </a:t>
                        </a:r>
                        <a:r>
                          <a:rPr lang="en-US" altLang="zh-CN" dirty="0" err="1" smtClean="0"/>
                          <a:t>hình</a:t>
                        </a:r>
                        <a:r>
                          <a:rPr lang="en-US" altLang="zh-CN" dirty="0"/>
                          <a:t> </a:t>
                        </a:r>
                        <a:r>
                          <a:rPr lang="en-US" altLang="zh-CN" dirty="0" err="1" smtClean="0"/>
                          <a:t>hiển</a:t>
                        </a:r>
                        <a:r>
                          <a:rPr lang="en-US" altLang="zh-CN" dirty="0"/>
                          <a:t> </a:t>
                        </a:r>
                        <a:r>
                          <a:rPr lang="en-US" altLang="zh-CN" dirty="0" err="1"/>
                          <a:t>thị</a:t>
                        </a:r>
                        <a:endParaRPr lang="en-US" dirty="0">
                          <a:solidFill>
                            <a:schemeClr val="dk1"/>
                          </a:solidFill>
                          <a:latin typeface="Arial" pitchFamily="34" charset="0"/>
                          <a:cs typeface="Arial" pitchFamily="34" charset="0"/>
                        </a:endParaRPr>
                      </a:p>
                    </p:txBody>
                  </p:sp>
                  <p:sp>
                    <p:nvSpPr>
                      <p:cNvPr id="13" name="TextBox 12"/>
                      <p:cNvSpPr txBox="1"/>
                      <p:nvPr/>
                    </p:nvSpPr>
                    <p:spPr>
                      <a:xfrm>
                        <a:off x="3040316" y="4844152"/>
                        <a:ext cx="2493531" cy="646331"/>
                      </a:xfrm>
                      <a:prstGeom prst="rect">
                        <a:avLst/>
                      </a:prstGeom>
                      <a:noFill/>
                    </p:spPr>
                    <p:txBody>
                      <a:bodyPr wrap="square" rtlCol="0">
                        <a:spAutoFit/>
                      </a:bodyPr>
                      <a:lstStyle/>
                      <a:p>
                        <a:pPr algn="ctr"/>
                        <a:r>
                          <a:rPr lang="en-US" altLang="zh-CN" dirty="0" err="1" smtClean="0"/>
                          <a:t>Thiết</a:t>
                        </a:r>
                        <a:r>
                          <a:rPr lang="en-US" altLang="zh-CN" dirty="0"/>
                          <a:t> </a:t>
                        </a:r>
                        <a:r>
                          <a:rPr lang="en-US" altLang="zh-CN" dirty="0" err="1" smtClean="0"/>
                          <a:t>bị</a:t>
                        </a:r>
                        <a:r>
                          <a:rPr lang="en-US" altLang="zh-CN" dirty="0" smtClean="0"/>
                          <a:t> </a:t>
                        </a:r>
                        <a:r>
                          <a:rPr lang="vi-VN" altLang="zh-CN" dirty="0" smtClean="0">
                            <a:latin typeface="+mj-lt"/>
                          </a:rPr>
                          <a:t>đầu</a:t>
                        </a:r>
                        <a:r>
                          <a:rPr lang="en-US" altLang="zh-CN" dirty="0">
                            <a:latin typeface="+mj-lt"/>
                          </a:rPr>
                          <a:t> </a:t>
                        </a:r>
                        <a:r>
                          <a:rPr lang="en-US" altLang="zh-CN" dirty="0" err="1">
                            <a:latin typeface="+mj-lt"/>
                          </a:rPr>
                          <a:t>cuối</a:t>
                        </a:r>
                        <a:r>
                          <a:rPr lang="en-US" altLang="zh-CN" dirty="0" smtClean="0"/>
                          <a:t/>
                        </a:r>
                        <a:br>
                          <a:rPr lang="en-US" altLang="zh-CN" dirty="0" smtClean="0"/>
                        </a:br>
                        <a:r>
                          <a:rPr lang="en-US" altLang="zh-CN" dirty="0" smtClean="0"/>
                          <a:t>DH-VCS-TS52A0</a:t>
                        </a:r>
                        <a:endParaRPr lang="zh-CN" altLang="en-US" dirty="0"/>
                      </a:p>
                    </p:txBody>
                  </p:sp>
                  <p:cxnSp>
                    <p:nvCxnSpPr>
                      <p:cNvPr id="32" name="直接箭头连接符 31"/>
                      <p:cNvCxnSpPr/>
                      <p:nvPr/>
                    </p:nvCxnSpPr>
                    <p:spPr>
                      <a:xfrm flipV="1">
                        <a:off x="1306307" y="3597155"/>
                        <a:ext cx="0" cy="4686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1971974" y="4540160"/>
                        <a:ext cx="763049" cy="58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5380" y="4654446"/>
                        <a:ext cx="2493531" cy="646331"/>
                      </a:xfrm>
                      <a:prstGeom prst="rect">
                        <a:avLst/>
                      </a:prstGeom>
                      <a:noFill/>
                    </p:spPr>
                    <p:txBody>
                      <a:bodyPr wrap="square" rtlCol="0">
                        <a:spAutoFit/>
                      </a:bodyPr>
                      <a:lstStyle/>
                      <a:p>
                        <a:pPr algn="ctr"/>
                        <a:r>
                          <a:rPr lang="en-US" altLang="zh-CN" dirty="0" err="1">
                            <a:solidFill>
                              <a:schemeClr val="dk1"/>
                            </a:solidFill>
                          </a:rPr>
                          <a:t>Bộ</a:t>
                        </a:r>
                        <a:r>
                          <a:rPr lang="en-US" altLang="zh-CN" dirty="0">
                            <a:solidFill>
                              <a:schemeClr val="dk1"/>
                            </a:solidFill>
                          </a:rPr>
                          <a:t> </a:t>
                        </a:r>
                        <a:r>
                          <a:rPr lang="en-US" altLang="zh-CN" dirty="0" err="1">
                            <a:solidFill>
                              <a:schemeClr val="dk1"/>
                            </a:solidFill>
                          </a:rPr>
                          <a:t>xử</a:t>
                        </a:r>
                        <a:r>
                          <a:rPr lang="en-US" altLang="zh-CN" dirty="0">
                            <a:solidFill>
                              <a:schemeClr val="dk1"/>
                            </a:solidFill>
                          </a:rPr>
                          <a:t> </a:t>
                        </a:r>
                        <a:r>
                          <a:rPr lang="en-US" altLang="zh-CN" dirty="0" err="1">
                            <a:solidFill>
                              <a:schemeClr val="dk1"/>
                            </a:solidFill>
                          </a:rPr>
                          <a:t>lí</a:t>
                        </a:r>
                        <a:r>
                          <a:rPr lang="en-US" altLang="zh-CN" dirty="0">
                            <a:solidFill>
                              <a:schemeClr val="dk1"/>
                            </a:solidFill>
                          </a:rPr>
                          <a:t> </a:t>
                        </a:r>
                        <a:r>
                          <a:rPr lang="en-US" altLang="zh-CN" dirty="0" err="1">
                            <a:solidFill>
                              <a:schemeClr val="dk1"/>
                            </a:solidFill>
                          </a:rPr>
                          <a:t>hình</a:t>
                        </a:r>
                        <a:r>
                          <a:rPr lang="en-US" altLang="zh-CN" dirty="0">
                            <a:solidFill>
                              <a:schemeClr val="dk1"/>
                            </a:solidFill>
                          </a:rPr>
                          <a:t> </a:t>
                        </a:r>
                        <a:r>
                          <a:rPr lang="en-US" altLang="zh-CN" dirty="0" err="1" smtClean="0">
                            <a:solidFill>
                              <a:schemeClr val="dk1"/>
                            </a:solidFill>
                          </a:rPr>
                          <a:t>ảnh</a:t>
                        </a:r>
                        <a:r>
                          <a:rPr lang="en-US" altLang="zh-CN" dirty="0" smtClean="0">
                            <a:solidFill>
                              <a:schemeClr val="dk1"/>
                            </a:solidFill>
                          </a:rPr>
                          <a:t/>
                        </a:r>
                        <a:br>
                          <a:rPr lang="en-US" altLang="zh-CN" dirty="0" smtClean="0">
                            <a:solidFill>
                              <a:schemeClr val="dk1"/>
                            </a:solidFill>
                          </a:rPr>
                        </a:br>
                        <a:r>
                          <a:rPr lang="en-US" altLang="zh-CN" dirty="0" smtClean="0"/>
                          <a:t>DH-DSCON1000</a:t>
                        </a:r>
                        <a:endParaRPr lang="zh-CN" altLang="en-US" dirty="0"/>
                      </a:p>
                    </p:txBody>
                  </p:sp>
                  <p:grpSp>
                    <p:nvGrpSpPr>
                      <p:cNvPr id="82" name="组合 81"/>
                      <p:cNvGrpSpPr/>
                      <p:nvPr/>
                    </p:nvGrpSpPr>
                    <p:grpSpPr>
                      <a:xfrm>
                        <a:off x="8770612" y="2056138"/>
                        <a:ext cx="2634674" cy="852235"/>
                        <a:chOff x="8872210" y="1998082"/>
                        <a:chExt cx="2634674" cy="852235"/>
                      </a:xfrm>
                    </p:grpSpPr>
                    <p:pic>
                      <p:nvPicPr>
                        <p:cNvPr id="2050"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872210" y="200359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371465" y="1998082"/>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866436" y="200359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686826" y="2030259"/>
                          <a:ext cx="820058" cy="82005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组合 68"/>
                      <p:cNvGrpSpPr/>
                      <p:nvPr/>
                    </p:nvGrpSpPr>
                    <p:grpSpPr>
                      <a:xfrm>
                        <a:off x="7855411" y="2955022"/>
                        <a:ext cx="3206952" cy="187038"/>
                        <a:chOff x="7957009" y="2766340"/>
                        <a:chExt cx="3206952" cy="187038"/>
                      </a:xfrm>
                    </p:grpSpPr>
                    <p:cxnSp>
                      <p:nvCxnSpPr>
                        <p:cNvPr id="55" name="直接箭头连接符 54"/>
                        <p:cNvCxnSpPr/>
                        <p:nvPr/>
                      </p:nvCxnSpPr>
                      <p:spPr>
                        <a:xfrm flipH="1" flipV="1">
                          <a:off x="7957009" y="2913883"/>
                          <a:ext cx="3193934" cy="370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63961" y="276634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256839"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9734335"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182803" y="277360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5949791" y="2188360"/>
                        <a:ext cx="2493531" cy="646331"/>
                      </a:xfrm>
                      <a:prstGeom prst="rect">
                        <a:avLst/>
                      </a:prstGeom>
                      <a:noFill/>
                    </p:spPr>
                    <p:txBody>
                      <a:bodyPr wrap="square" rtlCol="0">
                        <a:spAutoFit/>
                      </a:bodyPr>
                      <a:lstStyle/>
                      <a:p>
                        <a:pPr algn="ctr"/>
                        <a:r>
                          <a:rPr lang="en-US" altLang="zh-CN" dirty="0" smtClean="0"/>
                          <a:t>Meeting Audio Console</a:t>
                        </a:r>
                      </a:p>
                      <a:p>
                        <a:pPr algn="ctr"/>
                        <a:r>
                          <a:rPr lang="en-US" altLang="zh-CN" dirty="0" smtClean="0"/>
                          <a:t>DH-VCS-D-500</a:t>
                        </a:r>
                        <a:endParaRPr lang="zh-CN" altLang="en-US" dirty="0"/>
                      </a:p>
                    </p:txBody>
                  </p:sp>
                  <p:sp>
                    <p:nvSpPr>
                      <p:cNvPr id="68" name="TextBox 67"/>
                      <p:cNvSpPr txBox="1"/>
                      <p:nvPr/>
                    </p:nvSpPr>
                    <p:spPr>
                      <a:xfrm>
                        <a:off x="8930249" y="1388652"/>
                        <a:ext cx="2493531" cy="646331"/>
                      </a:xfrm>
                      <a:prstGeom prst="rect">
                        <a:avLst/>
                      </a:prstGeom>
                      <a:noFill/>
                    </p:spPr>
                    <p:txBody>
                      <a:bodyPr wrap="square" rtlCol="0">
                        <a:spAutoFit/>
                      </a:bodyPr>
                      <a:lstStyle/>
                      <a:p>
                        <a:pPr algn="ctr"/>
                        <a:r>
                          <a:rPr lang="en-US" altLang="zh-CN" dirty="0" smtClean="0"/>
                          <a:t>Micro </a:t>
                        </a:r>
                        <a:r>
                          <a:rPr lang="en-US" altLang="zh-CN" dirty="0" err="1" smtClean="0"/>
                          <a:t>có</a:t>
                        </a:r>
                        <a:r>
                          <a:rPr lang="en-US" altLang="zh-CN" dirty="0"/>
                          <a:t> </a:t>
                        </a:r>
                        <a:r>
                          <a:rPr lang="en-US" altLang="zh-CN" dirty="0" err="1" smtClean="0"/>
                          <a:t>dây</a:t>
                        </a:r>
                        <a:endParaRPr lang="en-US" altLang="zh-CN" dirty="0" smtClean="0"/>
                      </a:p>
                      <a:p>
                        <a:pPr algn="ctr"/>
                        <a:r>
                          <a:rPr lang="en-US" altLang="zh-CN" dirty="0"/>
                          <a:t>DH-VCS-DU-10</a:t>
                        </a:r>
                        <a:endParaRPr lang="zh-CN" altLang="en-US" dirty="0"/>
                      </a:p>
                    </p:txBody>
                  </p:sp>
                  <p:pic>
                    <p:nvPicPr>
                      <p:cNvPr id="2063" name="Picture 15"/>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8898052" y="3844487"/>
                        <a:ext cx="1369172" cy="1369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9" name="直接箭头连接符 88"/>
                      <p:cNvCxnSpPr/>
                      <p:nvPr/>
                    </p:nvCxnSpPr>
                    <p:spPr>
                      <a:xfrm flipV="1">
                        <a:off x="8011873" y="4601643"/>
                        <a:ext cx="886179" cy="79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7"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72876" y="5390402"/>
                        <a:ext cx="865076" cy="865077"/>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228117" y="5336270"/>
                        <a:ext cx="865076" cy="865077"/>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9321506" y="6161366"/>
                        <a:ext cx="2493531" cy="646331"/>
                      </a:xfrm>
                      <a:prstGeom prst="rect">
                        <a:avLst/>
                      </a:prstGeom>
                      <a:noFill/>
                    </p:spPr>
                    <p:txBody>
                      <a:bodyPr wrap="square" rtlCol="0">
                        <a:spAutoFit/>
                      </a:bodyPr>
                      <a:lstStyle/>
                      <a:p>
                        <a:pPr algn="ctr"/>
                        <a:r>
                          <a:rPr lang="en-US" altLang="zh-CN" dirty="0" smtClean="0"/>
                          <a:t>4 Loa</a:t>
                        </a:r>
                      </a:p>
                      <a:p>
                        <a:pPr algn="ctr"/>
                        <a:r>
                          <a:rPr lang="en-US" altLang="zh-CN" dirty="0" smtClean="0"/>
                          <a:t>DH-VCS-DE-8M</a:t>
                        </a:r>
                        <a:endParaRPr lang="zh-CN" altLang="en-US" dirty="0"/>
                      </a:p>
                    </p:txBody>
                  </p:sp>
                  <p:sp>
                    <p:nvSpPr>
                      <p:cNvPr id="102" name="TextBox 101"/>
                      <p:cNvSpPr txBox="1"/>
                      <p:nvPr/>
                    </p:nvSpPr>
                    <p:spPr>
                      <a:xfrm>
                        <a:off x="10297737" y="2154494"/>
                        <a:ext cx="541070" cy="584775"/>
                      </a:xfrm>
                      <a:prstGeom prst="rect">
                        <a:avLst/>
                      </a:prstGeom>
                      <a:noFill/>
                    </p:spPr>
                    <p:txBody>
                      <a:bodyPr wrap="square" rtlCol="0">
                        <a:spAutoFit/>
                      </a:bodyPr>
                      <a:lstStyle/>
                      <a:p>
                        <a:r>
                          <a:rPr lang="en-US" altLang="zh-CN" sz="3200" dirty="0" smtClean="0">
                            <a:solidFill>
                              <a:srgbClr val="00B0F0"/>
                            </a:solidFill>
                          </a:rPr>
                          <a:t>…</a:t>
                        </a:r>
                        <a:endParaRPr lang="zh-CN" altLang="en-US" sz="3200" dirty="0">
                          <a:solidFill>
                            <a:srgbClr val="00B0F0"/>
                          </a:solidFill>
                        </a:endParaRPr>
                      </a:p>
                    </p:txBody>
                  </p:sp>
                  <p:pic>
                    <p:nvPicPr>
                      <p:cNvPr id="117" name="Picture 6" descr="file,server,paper,document"/>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790858" y="5756973"/>
                        <a:ext cx="1011141" cy="349416"/>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TextBox 118"/>
                      <p:cNvSpPr txBox="1"/>
                      <p:nvPr/>
                    </p:nvSpPr>
                    <p:spPr>
                      <a:xfrm>
                        <a:off x="3957774" y="6120507"/>
                        <a:ext cx="2493531" cy="923330"/>
                      </a:xfrm>
                      <a:prstGeom prst="rect">
                        <a:avLst/>
                      </a:prstGeom>
                      <a:noFill/>
                    </p:spPr>
                    <p:txBody>
                      <a:bodyPr wrap="square" rtlCol="0">
                        <a:spAutoFit/>
                      </a:bodyPr>
                      <a:lstStyle/>
                      <a:p>
                        <a:pPr algn="ctr"/>
                        <a:r>
                          <a:rPr lang="en-US" altLang="zh-CN" dirty="0" err="1">
                            <a:solidFill>
                              <a:schemeClr val="dk1"/>
                            </a:solidFill>
                          </a:rPr>
                          <a:t>Bộ</a:t>
                        </a:r>
                        <a:r>
                          <a:rPr lang="en-US" altLang="zh-CN" dirty="0">
                            <a:solidFill>
                              <a:schemeClr val="dk1"/>
                            </a:solidFill>
                          </a:rPr>
                          <a:t> </a:t>
                        </a:r>
                        <a:r>
                          <a:rPr lang="en-US" altLang="zh-CN" dirty="0" err="1">
                            <a:solidFill>
                              <a:schemeClr val="dk1"/>
                            </a:solidFill>
                          </a:rPr>
                          <a:t>thu</a:t>
                        </a:r>
                        <a:r>
                          <a:rPr lang="en-US" altLang="zh-CN" dirty="0">
                            <a:solidFill>
                              <a:schemeClr val="dk1"/>
                            </a:solidFill>
                          </a:rPr>
                          <a:t> </a:t>
                        </a:r>
                        <a:r>
                          <a:rPr lang="en-US" altLang="zh-CN" dirty="0" err="1">
                            <a:solidFill>
                              <a:schemeClr val="dk1"/>
                            </a:solidFill>
                          </a:rPr>
                          <a:t>tín</a:t>
                        </a:r>
                        <a:r>
                          <a:rPr lang="en-US" altLang="zh-CN" dirty="0">
                            <a:solidFill>
                              <a:schemeClr val="dk1"/>
                            </a:solidFill>
                          </a:rPr>
                          <a:t> </a:t>
                        </a:r>
                        <a:r>
                          <a:rPr lang="en-US" altLang="zh-CN" dirty="0" err="1">
                            <a:solidFill>
                              <a:schemeClr val="dk1"/>
                            </a:solidFill>
                          </a:rPr>
                          <a:t>hiệu</a:t>
                        </a:r>
                        <a:r>
                          <a:rPr lang="en-US" altLang="zh-CN" dirty="0">
                            <a:solidFill>
                              <a:schemeClr val="dk1"/>
                            </a:solidFill>
                          </a:rPr>
                          <a:t> micro </a:t>
                        </a:r>
                        <a:r>
                          <a:rPr lang="en-US" altLang="zh-CN" dirty="0" err="1">
                            <a:solidFill>
                              <a:schemeClr val="dk1"/>
                            </a:solidFill>
                          </a:rPr>
                          <a:t>không</a:t>
                        </a:r>
                        <a:r>
                          <a:rPr lang="en-US" altLang="zh-CN" dirty="0">
                            <a:solidFill>
                              <a:schemeClr val="dk1"/>
                            </a:solidFill>
                          </a:rPr>
                          <a:t> </a:t>
                        </a:r>
                        <a:r>
                          <a:rPr lang="en-US" altLang="zh-CN" dirty="0" err="1">
                            <a:solidFill>
                              <a:schemeClr val="dk1"/>
                            </a:solidFill>
                          </a:rPr>
                          <a:t>dây</a:t>
                        </a:r>
                        <a:endParaRPr lang="en-US" altLang="zh-CN" dirty="0">
                          <a:solidFill>
                            <a:schemeClr val="dk1"/>
                          </a:solidFill>
                        </a:endParaRPr>
                      </a:p>
                      <a:p>
                        <a:pPr algn="ctr"/>
                        <a:r>
                          <a:rPr lang="en-US" altLang="zh-CN" dirty="0" smtClean="0"/>
                          <a:t>DH-VCS-DG8580</a:t>
                        </a:r>
                        <a:endParaRPr lang="zh-CN" altLang="en-US" dirty="0"/>
                      </a:p>
                    </p:txBody>
                  </p:sp>
                  <p:pic>
                    <p:nvPicPr>
                      <p:cNvPr id="2068" name="Picture 20" descr="wifi"/>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5400000">
                        <a:off x="6020062" y="5627920"/>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mic,microphon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18243" y="5706829"/>
                        <a:ext cx="475225" cy="475225"/>
                      </a:xfrm>
                      <a:prstGeom prst="rect">
                        <a:avLst/>
                      </a:prstGeom>
                      <a:noFill/>
                      <a:extLst>
                        <a:ext uri="{909E8E84-426E-40DD-AFC4-6F175D3DCCD1}">
                          <a14:hiddenFill xmlns:a14="http://schemas.microsoft.com/office/drawing/2010/main" xmlns="">
                            <a:solidFill>
                              <a:srgbClr val="FFFFFF"/>
                            </a:solidFill>
                          </a14:hiddenFill>
                        </a:ext>
                      </a:extLst>
                    </p:spPr>
                  </p:pic>
                  <p:pic>
                    <p:nvPicPr>
                      <p:cNvPr id="126" name="Picture 22" descr="mic,microphon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82728" y="5744197"/>
                        <a:ext cx="475225" cy="475225"/>
                      </a:xfrm>
                      <a:prstGeom prst="rect">
                        <a:avLst/>
                      </a:prstGeom>
                      <a:noFill/>
                      <a:extLst>
                        <a:ext uri="{909E8E84-426E-40DD-AFC4-6F175D3DCCD1}">
                          <a14:hiddenFill xmlns:a14="http://schemas.microsoft.com/office/drawing/2010/main" xmlns="">
                            <a:solidFill>
                              <a:srgbClr val="FFFFFF"/>
                            </a:solidFill>
                          </a14:hiddenFill>
                        </a:ext>
                      </a:extLst>
                    </p:spPr>
                  </p:pic>
                  <p:sp>
                    <p:nvSpPr>
                      <p:cNvPr id="127" name="TextBox 126"/>
                      <p:cNvSpPr txBox="1"/>
                      <p:nvPr/>
                    </p:nvSpPr>
                    <p:spPr>
                      <a:xfrm>
                        <a:off x="5921578" y="6252810"/>
                        <a:ext cx="2493531" cy="646331"/>
                      </a:xfrm>
                      <a:prstGeom prst="rect">
                        <a:avLst/>
                      </a:prstGeom>
                      <a:noFill/>
                    </p:spPr>
                    <p:txBody>
                      <a:bodyPr wrap="square" rtlCol="0">
                        <a:spAutoFit/>
                      </a:bodyPr>
                      <a:lstStyle/>
                      <a:p>
                        <a:pPr algn="ctr"/>
                        <a:r>
                          <a:rPr lang="en-US" altLang="zh-CN" dirty="0"/>
                          <a:t>Micro </a:t>
                        </a:r>
                        <a:r>
                          <a:rPr lang="en-US" altLang="zh-CN" dirty="0" err="1" smtClean="0"/>
                          <a:t>không</a:t>
                        </a:r>
                        <a:r>
                          <a:rPr lang="en-US" altLang="zh-CN" dirty="0"/>
                          <a:t> </a:t>
                        </a:r>
                        <a:r>
                          <a:rPr lang="en-US" altLang="zh-CN" dirty="0" err="1" smtClean="0"/>
                          <a:t>dây</a:t>
                        </a:r>
                        <a:endParaRPr lang="en-US" altLang="zh-CN" dirty="0" smtClean="0"/>
                      </a:p>
                      <a:p>
                        <a:pPr algn="ctr"/>
                        <a:r>
                          <a:rPr lang="en-US" altLang="zh-CN" dirty="0"/>
                          <a:t>DH-VCS-DG-4</a:t>
                        </a:r>
                        <a:endParaRPr lang="zh-CN" altLang="en-US" dirty="0"/>
                      </a:p>
                    </p:txBody>
                  </p:sp>
                  <p:pic>
                    <p:nvPicPr>
                      <p:cNvPr id="2074" name="Picture 26" descr="数字音频媒体矩阵"/>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68405" y="4139064"/>
                        <a:ext cx="1487006" cy="813941"/>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96410" y="5342207"/>
                        <a:ext cx="865076" cy="865077"/>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24938" y="5375887"/>
                        <a:ext cx="865076" cy="86507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3" name="直接箭头连接符 122"/>
                      <p:cNvCxnSpPr/>
                      <p:nvPr/>
                    </p:nvCxnSpPr>
                    <p:spPr>
                      <a:xfrm>
                        <a:off x="9303946" y="4921425"/>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p:nvPr/>
                    </p:nvCxnSpPr>
                    <p:spPr>
                      <a:xfrm>
                        <a:off x="9928448" y="4917182"/>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7" name="图片 14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06494" y="4419306"/>
                        <a:ext cx="1142998" cy="339530"/>
                      </a:xfrm>
                      <a:prstGeom prst="rect">
                        <a:avLst/>
                      </a:prstGeom>
                      <a:noFill/>
                      <a:ln>
                        <a:noFill/>
                      </a:ln>
                    </p:spPr>
                  </p:pic>
                  <p:cxnSp>
                    <p:nvCxnSpPr>
                      <p:cNvPr id="168" name="直接箭头连接符 167"/>
                      <p:cNvCxnSpPr/>
                      <p:nvPr/>
                    </p:nvCxnSpPr>
                    <p:spPr>
                      <a:xfrm>
                        <a:off x="3348965" y="2530783"/>
                        <a:ext cx="0" cy="1754343"/>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nvGrpSpPr>
                      <p:cNvPr id="173" name="组合 172"/>
                      <p:cNvGrpSpPr/>
                      <p:nvPr/>
                    </p:nvGrpSpPr>
                    <p:grpSpPr>
                      <a:xfrm>
                        <a:off x="4426856" y="2404449"/>
                        <a:ext cx="1372391" cy="1308896"/>
                        <a:chOff x="4426856" y="2680215"/>
                        <a:chExt cx="1372391" cy="1308896"/>
                      </a:xfrm>
                    </p:grpSpPr>
                    <p:pic>
                      <p:nvPicPr>
                        <p:cNvPr id="161" name="图片 16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22255" y="2680215"/>
                          <a:ext cx="933450" cy="610780"/>
                        </a:xfrm>
                        <a:prstGeom prst="rect">
                          <a:avLst/>
                        </a:prstGeom>
                      </p:spPr>
                    </p:pic>
                    <p:pic>
                      <p:nvPicPr>
                        <p:cNvPr id="162" name="图片 16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65797" y="3378331"/>
                          <a:ext cx="933450" cy="610780"/>
                        </a:xfrm>
                        <a:prstGeom prst="rect">
                          <a:avLst/>
                        </a:prstGeom>
                      </p:spPr>
                    </p:pic>
                    <p:cxnSp>
                      <p:nvCxnSpPr>
                        <p:cNvPr id="170" name="直接连接符 169"/>
                        <p:cNvCxnSpPr/>
                        <p:nvPr/>
                      </p:nvCxnSpPr>
                      <p:spPr>
                        <a:xfrm flipH="1">
                          <a:off x="4426856" y="3097275"/>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4434116" y="3815721"/>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4434116" y="3097275"/>
                          <a:ext cx="0" cy="718446"/>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5" name="肘形连接符 174"/>
                      <p:cNvCxnSpPr/>
                      <p:nvPr/>
                    </p:nvCxnSpPr>
                    <p:spPr>
                      <a:xfrm rot="5400000">
                        <a:off x="3418856" y="3259199"/>
                        <a:ext cx="1164635" cy="851367"/>
                      </a:xfrm>
                      <a:prstGeom prst="bentConnector3">
                        <a:avLst>
                          <a:gd name="adj1" fmla="val 15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845846" y="3719320"/>
                        <a:ext cx="2493531" cy="646331"/>
                      </a:xfrm>
                      <a:prstGeom prst="rect">
                        <a:avLst/>
                      </a:prstGeom>
                      <a:noFill/>
                    </p:spPr>
                    <p:txBody>
                      <a:bodyPr wrap="square" rtlCol="0">
                        <a:spAutoFit/>
                      </a:bodyPr>
                      <a:lstStyle/>
                      <a:p>
                        <a:pPr algn="ctr"/>
                        <a:r>
                          <a:rPr lang="en-US" altLang="zh-CN" dirty="0" smtClean="0"/>
                          <a:t>2 Camera HD</a:t>
                        </a:r>
                        <a:r>
                          <a:rPr lang="en-US" altLang="zh-CN" dirty="0"/>
                          <a:t/>
                        </a:r>
                        <a:br>
                          <a:rPr lang="en-US" altLang="zh-CN" dirty="0"/>
                        </a:br>
                        <a:r>
                          <a:rPr lang="en-US" altLang="zh-CN" dirty="0" smtClean="0"/>
                          <a:t>DH-VCS-C7A0</a:t>
                        </a:r>
                        <a:endParaRPr lang="zh-CN" altLang="en-US" dirty="0"/>
                      </a:p>
                    </p:txBody>
                  </p:sp>
                </p:grpSp>
                <p:cxnSp>
                  <p:nvCxnSpPr>
                    <p:cNvPr id="19" name="肘形连接符 18"/>
                    <p:cNvCxnSpPr/>
                    <p:nvPr/>
                  </p:nvCxnSpPr>
                  <p:spPr>
                    <a:xfrm flipV="1">
                      <a:off x="5359682" y="4197699"/>
                      <a:ext cx="957928" cy="882598"/>
                    </a:xfrm>
                    <a:prstGeom prst="bentConnector3">
                      <a:avLst>
                        <a:gd name="adj1" fmla="val -1516"/>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17" name="肘形连接符 16"/>
                  <p:cNvCxnSpPr/>
                  <p:nvPr/>
                </p:nvCxnSpPr>
                <p:spPr>
                  <a:xfrm flipV="1">
                    <a:off x="7997359" y="3732672"/>
                    <a:ext cx="1635378" cy="280242"/>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a:off x="9597577" y="3732672"/>
                    <a:ext cx="970695" cy="369257"/>
                  </a:xfrm>
                  <a:prstGeom prst="bentConnector3">
                    <a:avLst>
                      <a:gd name="adj1" fmla="val 7242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a:off x="10983249" y="4446706"/>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a:off x="11593237" y="4442463"/>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H="1">
                    <a:off x="4187375" y="3986518"/>
                    <a:ext cx="207943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4238177" y="4095376"/>
                    <a:ext cx="207943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3074" name="Picture 2" descr="http://static.asmag.com.cn/uploadfile/2014/0731/20140731044821339.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6440" y="3609598"/>
                  <a:ext cx="1098308" cy="69052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7" name="组合 76"/>
              <p:cNvGrpSpPr/>
              <p:nvPr/>
            </p:nvGrpSpPr>
            <p:grpSpPr>
              <a:xfrm>
                <a:off x="159098" y="1693288"/>
                <a:ext cx="2264949" cy="1305578"/>
                <a:chOff x="463892" y="1432036"/>
                <a:chExt cx="3211719" cy="1851322"/>
              </a:xfrm>
            </p:grpSpPr>
            <p:pic>
              <p:nvPicPr>
                <p:cNvPr id="78" name="Picture 2" descr="cinema,display,computer,monitor,screen"/>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r="5037" b="32377"/>
                <a:stretch/>
              </p:blipFill>
              <p:spPr bwMode="auto">
                <a:xfrm>
                  <a:off x="463892" y="1437548"/>
                  <a:ext cx="1595641" cy="915075"/>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2" descr="cinema,display,computer,monitor,screen"/>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r="5037" b="32377"/>
                <a:stretch/>
              </p:blipFill>
              <p:spPr bwMode="auto">
                <a:xfrm flipH="1">
                  <a:off x="2078205" y="1432036"/>
                  <a:ext cx="1595641" cy="915075"/>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2" descr="cinema,display,computer,monitor,screen"/>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r="5037" b="32377"/>
                <a:stretch/>
              </p:blipFill>
              <p:spPr bwMode="auto">
                <a:xfrm flipV="1">
                  <a:off x="465658" y="2368283"/>
                  <a:ext cx="1595641" cy="915075"/>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cinema,display,computer,monitor,screen"/>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r="5037" b="32377"/>
                <a:stretch/>
              </p:blipFill>
              <p:spPr bwMode="auto">
                <a:xfrm flipH="1" flipV="1">
                  <a:off x="2079970" y="2362771"/>
                  <a:ext cx="1595641" cy="915075"/>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84" name="Picture 2" descr="laptop,grey,compute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737311" y="4635648"/>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91" name="TextBox 90"/>
              <p:cNvSpPr txBox="1"/>
              <p:nvPr/>
            </p:nvSpPr>
            <p:spPr>
              <a:xfrm>
                <a:off x="72587" y="5742513"/>
                <a:ext cx="2493531" cy="646331"/>
              </a:xfrm>
              <a:prstGeom prst="rect">
                <a:avLst/>
              </a:prstGeom>
              <a:noFill/>
            </p:spPr>
            <p:txBody>
              <a:bodyPr wrap="square" rtlCol="0">
                <a:spAutoFit/>
              </a:bodyPr>
              <a:lstStyle/>
              <a:p>
                <a:pPr algn="ctr"/>
                <a:r>
                  <a:rPr lang="en-US" altLang="zh-CN" dirty="0" err="1"/>
                  <a:t>Hiển</a:t>
                </a:r>
                <a:r>
                  <a:rPr lang="en-US" altLang="zh-CN" dirty="0"/>
                  <a:t> </a:t>
                </a:r>
                <a:r>
                  <a:rPr lang="en-US" altLang="zh-CN" dirty="0" err="1"/>
                  <a:t>thị</a:t>
                </a:r>
                <a:r>
                  <a:rPr lang="en-US" altLang="zh-CN" dirty="0"/>
                  <a:t> </a:t>
                </a:r>
                <a:r>
                  <a:rPr lang="en-US" altLang="zh-CN" dirty="0" err="1"/>
                  <a:t>màn</a:t>
                </a:r>
                <a:r>
                  <a:rPr lang="en-US" altLang="zh-CN" dirty="0"/>
                  <a:t> </a:t>
                </a:r>
                <a:r>
                  <a:rPr lang="en-US" altLang="zh-CN" dirty="0" err="1"/>
                  <a:t>hình</a:t>
                </a:r>
                <a:r>
                  <a:rPr lang="en-US" altLang="zh-CN" dirty="0"/>
                  <a:t> </a:t>
                </a:r>
                <a:r>
                  <a:rPr lang="en-US" altLang="zh-CN" dirty="0" err="1"/>
                  <a:t>máy</a:t>
                </a:r>
                <a:r>
                  <a:rPr lang="en-US" altLang="zh-CN" dirty="0"/>
                  <a:t> </a:t>
                </a:r>
                <a:r>
                  <a:rPr lang="en-US" altLang="zh-CN" dirty="0" err="1"/>
                  <a:t>tính</a:t>
                </a:r>
                <a:r>
                  <a:rPr lang="en-US" altLang="zh-CN" dirty="0"/>
                  <a:t> qua </a:t>
                </a:r>
                <a:r>
                  <a:rPr lang="en-US" altLang="zh-CN" dirty="0" err="1"/>
                  <a:t>cổng</a:t>
                </a:r>
                <a:r>
                  <a:rPr lang="en-US" altLang="zh-CN" dirty="0"/>
                  <a:t> </a:t>
                </a:r>
                <a:r>
                  <a:rPr lang="en-US" altLang="zh-CN" dirty="0" smtClean="0"/>
                  <a:t>DVI</a:t>
                </a:r>
                <a:endParaRPr lang="zh-CN" altLang="en-US" dirty="0"/>
              </a:p>
            </p:txBody>
          </p:sp>
          <p:pic>
            <p:nvPicPr>
              <p:cNvPr id="92" name="Picture 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913121" y="4833239"/>
                <a:ext cx="857631" cy="520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 name="Picture 2"/>
            <p:cNvPicPr>
              <a:picLocks noChangeAspect="1" noChangeArrowheads="1"/>
            </p:cNvPicPr>
            <p:nvPr/>
          </p:nvPicPr>
          <p:blipFill>
            <a:blip r:embed="rId15" cstate="print">
              <a:clrChange>
                <a:clrFrom>
                  <a:srgbClr val="EEF3F9"/>
                </a:clrFrom>
                <a:clrTo>
                  <a:srgbClr val="EEF3F9">
                    <a:alpha val="0"/>
                  </a:srgbClr>
                </a:clrTo>
              </a:clrChange>
              <a:extLst>
                <a:ext uri="{28A0092B-C50C-407E-A947-70E740481C1C}">
                  <a14:useLocalDpi xmlns:a14="http://schemas.microsoft.com/office/drawing/2010/main" xmlns="" val="0"/>
                </a:ext>
              </a:extLst>
            </a:blip>
            <a:srcRect/>
            <a:stretch>
              <a:fillRect/>
            </a:stretch>
          </p:blipFill>
          <p:spPr bwMode="auto">
            <a:xfrm>
              <a:off x="6594118" y="2240987"/>
              <a:ext cx="1090136" cy="408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374986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cỡ</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lớn</a:t>
            </a:r>
            <a:r>
              <a:rPr lang="en-US" dirty="0">
                <a:solidFill>
                  <a:srgbClr val="0070C0"/>
                </a:solidFill>
                <a:latin typeface="Times New Roman" pitchFamily="18" charset="0"/>
                <a:cs typeface="Times New Roman" pitchFamily="18" charset="0"/>
              </a:rPr>
              <a:t> </a:t>
            </a:r>
            <a:r>
              <a:rPr lang="en-US" altLang="zh-CN" dirty="0" smtClean="0">
                <a:solidFill>
                  <a:srgbClr val="0070C0"/>
                </a:solidFill>
                <a:latin typeface="Times New Roman" pitchFamily="18" charset="0"/>
                <a:cs typeface="Times New Roman" pitchFamily="18" charset="0"/>
              </a:rPr>
              <a:t>(60-100m</a:t>
            </a:r>
            <a:r>
              <a:rPr lang="en-US" altLang="zh-CN" baseline="30000" dirty="0" smtClean="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xmlns="" val="988563166"/>
              </p:ext>
            </p:extLst>
          </p:nvPr>
        </p:nvGraphicFramePr>
        <p:xfrm>
          <a:off x="880838" y="1590027"/>
          <a:ext cx="10803162" cy="4709176"/>
        </p:xfrm>
        <a:graphic>
          <a:graphicData uri="http://schemas.openxmlformats.org/drawingml/2006/table">
            <a:tbl>
              <a:tblPr>
                <a:tableStyleId>{2A488322-F2BA-4B5B-9748-0D474271808F}</a:tableStyleId>
              </a:tblPr>
              <a:tblGrid>
                <a:gridCol w="4470273"/>
                <a:gridCol w="2801374"/>
                <a:gridCol w="3531515"/>
              </a:tblGrid>
              <a:tr h="502478">
                <a:tc>
                  <a:txBody>
                    <a:bodyPr/>
                    <a:lstStyle/>
                    <a:p>
                      <a:pPr algn="ctr" fontAlgn="b"/>
                      <a:r>
                        <a:rPr lang="en-US" sz="2600" b="0" u="none" strike="noStrike" dirty="0" err="1" smtClean="0">
                          <a:effectLst/>
                        </a:rPr>
                        <a:t>Thiết</a:t>
                      </a:r>
                      <a:r>
                        <a:rPr lang="en-US" sz="2600" b="0" u="none" strike="noStrike" dirty="0" smtClean="0">
                          <a:effectLst/>
                        </a:rPr>
                        <a:t> </a:t>
                      </a:r>
                      <a:r>
                        <a:rPr lang="en-US" sz="2600" b="0" u="none" strike="noStrike" dirty="0" err="1" smtClean="0">
                          <a:effectLst/>
                        </a:rPr>
                        <a:t>bị</a:t>
                      </a:r>
                      <a:r>
                        <a:rPr lang="en-US" sz="2600" b="0" u="none" strike="noStrike" dirty="0" smtClean="0">
                          <a:effectLst/>
                        </a:rPr>
                        <a:t> </a:t>
                      </a:r>
                      <a:endParaRPr lang="en-US" sz="2600" b="0" i="0" u="none" strike="noStrike" dirty="0">
                        <a:effectLst/>
                        <a:latin typeface="Arial"/>
                      </a:endParaRPr>
                    </a:p>
                  </a:txBody>
                  <a:tcPr marL="10324" marR="10324" marT="10324" marB="0" anchor="b"/>
                </a:tc>
                <a:tc>
                  <a:txBody>
                    <a:bodyPr/>
                    <a:lstStyle/>
                    <a:p>
                      <a:pPr algn="ctr" fontAlgn="b"/>
                      <a:r>
                        <a:rPr lang="en-US" sz="2600" b="0" u="none" strike="noStrike" dirty="0">
                          <a:effectLst/>
                        </a:rPr>
                        <a:t>Model</a:t>
                      </a:r>
                      <a:endParaRPr lang="en-US" sz="2600" b="0" i="0" u="none" strike="noStrike" dirty="0">
                        <a:effectLst/>
                        <a:latin typeface="Arial"/>
                      </a:endParaRPr>
                    </a:p>
                  </a:txBody>
                  <a:tcPr marL="10324" marR="10324" marT="10324" marB="0" anchor="b"/>
                </a:tc>
                <a:tc>
                  <a:txBody>
                    <a:bodyPr/>
                    <a:lstStyle/>
                    <a:p>
                      <a:pPr algn="ctr" fontAlgn="b"/>
                      <a:r>
                        <a:rPr lang="en-US" sz="2600" b="0" u="none" strike="noStrike" dirty="0" err="1" smtClean="0">
                          <a:effectLst/>
                        </a:rPr>
                        <a:t>Số</a:t>
                      </a:r>
                      <a:r>
                        <a:rPr lang="en-US" sz="2600" b="0" u="none" strike="noStrike" dirty="0" smtClean="0">
                          <a:effectLst/>
                        </a:rPr>
                        <a:t> l</a:t>
                      </a:r>
                      <a:r>
                        <a:rPr lang="vi-VN" sz="2600" b="0" u="none" strike="noStrike" dirty="0" smtClean="0">
                          <a:effectLst/>
                        </a:rPr>
                        <a:t>ượng</a:t>
                      </a:r>
                      <a:endParaRPr lang="en-US" sz="2600" b="0" i="0" u="none" strike="noStrike" dirty="0">
                        <a:effectLst/>
                        <a:latin typeface="Arial"/>
                      </a:endParaRPr>
                    </a:p>
                  </a:txBody>
                  <a:tcPr marL="10324" marR="10324" marT="10324" marB="0" anchor="b"/>
                </a:tc>
              </a:tr>
              <a:tr h="352158">
                <a:tc>
                  <a:txBody>
                    <a:bodyPr/>
                    <a:lstStyle/>
                    <a:p>
                      <a:pPr algn="ctr" fontAlgn="b"/>
                      <a:r>
                        <a:rPr lang="en-US" sz="1700" u="none" strike="noStrike" kern="1200" dirty="0" err="1" smtClean="0">
                          <a:solidFill>
                            <a:schemeClr val="dk1"/>
                          </a:solidFill>
                          <a:effectLst/>
                          <a:latin typeface="+mn-lt"/>
                          <a:ea typeface="+mn-ea"/>
                          <a:cs typeface="+mn-cs"/>
                        </a:rPr>
                        <a:t>Thiết</a:t>
                      </a:r>
                      <a:r>
                        <a:rPr lang="en-US" sz="1700" u="none" strike="noStrike" kern="1200" dirty="0" smtClean="0">
                          <a:solidFill>
                            <a:schemeClr val="dk1"/>
                          </a:solidFill>
                          <a:effectLst/>
                          <a:latin typeface="+mn-lt"/>
                          <a:ea typeface="+mn-ea"/>
                          <a:cs typeface="+mn-cs"/>
                        </a:rPr>
                        <a:t> </a:t>
                      </a:r>
                      <a:r>
                        <a:rPr lang="en-US" sz="1700" u="none" strike="noStrike" kern="1200" dirty="0" err="1" smtClean="0">
                          <a:solidFill>
                            <a:schemeClr val="dk1"/>
                          </a:solidFill>
                          <a:effectLst/>
                          <a:latin typeface="+mn-lt"/>
                          <a:ea typeface="+mn-ea"/>
                          <a:cs typeface="+mn-cs"/>
                        </a:rPr>
                        <a:t>bị</a:t>
                      </a:r>
                      <a:r>
                        <a:rPr lang="en-US" sz="1700" u="none" strike="noStrike" kern="1200" dirty="0" smtClean="0">
                          <a:solidFill>
                            <a:schemeClr val="dk1"/>
                          </a:solidFill>
                          <a:effectLst/>
                          <a:latin typeface="+mn-lt"/>
                          <a:ea typeface="+mn-ea"/>
                          <a:cs typeface="+mn-cs"/>
                        </a:rPr>
                        <a:t> </a:t>
                      </a:r>
                      <a:r>
                        <a:rPr lang="vi-VN" sz="1700" u="none" strike="noStrike" kern="1200" dirty="0" smtClean="0">
                          <a:solidFill>
                            <a:schemeClr val="dk1"/>
                          </a:solidFill>
                          <a:effectLst/>
                          <a:latin typeface="+mn-lt"/>
                          <a:ea typeface="+mn-ea"/>
                          <a:cs typeface="+mn-cs"/>
                        </a:rPr>
                        <a:t>đầu</a:t>
                      </a:r>
                      <a:r>
                        <a:rPr lang="en-US" sz="1700" u="none" strike="noStrike" kern="1200" dirty="0" smtClean="0">
                          <a:solidFill>
                            <a:schemeClr val="dk1"/>
                          </a:solidFill>
                          <a:effectLst/>
                          <a:latin typeface="+mn-lt"/>
                          <a:ea typeface="+mn-ea"/>
                          <a:cs typeface="+mn-cs"/>
                        </a:rPr>
                        <a:t> </a:t>
                      </a:r>
                      <a:r>
                        <a:rPr lang="en-US" sz="1700" u="none" strike="noStrike" kern="1200" dirty="0" err="1" smtClean="0">
                          <a:solidFill>
                            <a:schemeClr val="dk1"/>
                          </a:solidFill>
                          <a:effectLst/>
                          <a:latin typeface="+mn-lt"/>
                          <a:ea typeface="+mn-ea"/>
                          <a:cs typeface="+mn-cs"/>
                        </a:rPr>
                        <a:t>cuối</a:t>
                      </a:r>
                      <a:endParaRPr 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sz="1700" u="none" strike="noStrike" kern="1200" dirty="0" smtClean="0">
                          <a:solidFill>
                            <a:schemeClr val="dk1"/>
                          </a:solidFill>
                          <a:effectLst/>
                          <a:latin typeface="+mn-lt"/>
                          <a:ea typeface="+mn-ea"/>
                          <a:cs typeface="+mn-cs"/>
                        </a:rPr>
                        <a:t>DH-VCS-TS52A0</a:t>
                      </a:r>
                      <a:endParaRPr 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a:solidFill>
                            <a:schemeClr val="dk1"/>
                          </a:solidFill>
                          <a:effectLst/>
                          <a:latin typeface="+mn-lt"/>
                          <a:ea typeface="+mn-ea"/>
                          <a:cs typeface="+mn-cs"/>
                        </a:rPr>
                        <a:t>1</a:t>
                      </a:r>
                    </a:p>
                  </a:txBody>
                  <a:tcPr marL="10324" marR="10324" marT="10324" marB="0" anchor="b"/>
                </a:tc>
              </a:tr>
              <a:tr h="352158">
                <a:tc>
                  <a:txBody>
                    <a:bodyPr/>
                    <a:lstStyle/>
                    <a:p>
                      <a:pPr algn="ctr"/>
                      <a:r>
                        <a:rPr lang="en-US" altLang="zh-CN" sz="1700" u="none" strike="noStrike" kern="1200" dirty="0" smtClean="0">
                          <a:solidFill>
                            <a:schemeClr val="dk1"/>
                          </a:solidFill>
                          <a:effectLst/>
                          <a:latin typeface="+mn-lt"/>
                          <a:ea typeface="+mn-ea"/>
                          <a:cs typeface="+mn-cs"/>
                        </a:rPr>
                        <a:t>Camera HD</a:t>
                      </a:r>
                    </a:p>
                  </a:txBody>
                  <a:tcPr marL="10324" marR="10324" marT="10324" marB="0" anchor="b"/>
                </a:tc>
                <a:tc>
                  <a:txBody>
                    <a:bodyPr/>
                    <a:lstStyle/>
                    <a:p>
                      <a:pPr algn="ctr"/>
                      <a:r>
                        <a:rPr lang="en-US" altLang="zh-CN" sz="1700" u="none" strike="noStrike" kern="1200" dirty="0" smtClean="0">
                          <a:solidFill>
                            <a:schemeClr val="dk1"/>
                          </a:solidFill>
                          <a:effectLst/>
                          <a:latin typeface="+mn-lt"/>
                          <a:ea typeface="+mn-ea"/>
                          <a:cs typeface="+mn-cs"/>
                        </a:rPr>
                        <a:t>DH-VCS-C7A0</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2</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algn="ctr"/>
                      <a:r>
                        <a:rPr lang="en-US" altLang="zh-CN" sz="1700" u="none" strike="noStrike" kern="1200" dirty="0" smtClean="0">
                          <a:solidFill>
                            <a:schemeClr val="dk1"/>
                          </a:solidFill>
                          <a:effectLst/>
                          <a:latin typeface="+mn-lt"/>
                          <a:ea typeface="+mn-ea"/>
                          <a:cs typeface="+mn-cs"/>
                        </a:rPr>
                        <a:t>Meeting Audio Console</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DH-VCS-D-500</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a:solidFill>
                            <a:schemeClr val="dk1"/>
                          </a:solidFill>
                          <a:effectLst/>
                          <a:latin typeface="+mn-lt"/>
                          <a:ea typeface="+mn-ea"/>
                          <a:cs typeface="+mn-cs"/>
                        </a:rPr>
                        <a:t>1</a:t>
                      </a:r>
                    </a:p>
                  </a:txBody>
                  <a:tcPr marL="10324" marR="10324" marT="10324" marB="0" anchor="b"/>
                </a:tc>
              </a:tr>
              <a:tr h="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President Unit</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DH-VCS-D-50A</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algn="ctr"/>
                      <a:r>
                        <a:rPr lang="en-US" altLang="zh-CN" sz="1700" u="none" strike="noStrike" kern="1200" dirty="0" smtClean="0">
                          <a:solidFill>
                            <a:schemeClr val="dk1"/>
                          </a:solidFill>
                          <a:effectLst/>
                          <a:latin typeface="+mn-lt"/>
                          <a:ea typeface="+mn-ea"/>
                          <a:cs typeface="+mn-cs"/>
                        </a:rPr>
                        <a:t>Representative Unit</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DH-VCS-D-50B</a:t>
                      </a: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30</a:t>
                      </a:r>
                      <a:endParaRPr lang="en-US" altLang="zh-CN" sz="1700" u="none" strike="noStrike" kern="1200" dirty="0">
                        <a:solidFill>
                          <a:schemeClr val="dk1"/>
                        </a:solidFill>
                        <a:effectLst/>
                        <a:latin typeface="+mn-lt"/>
                        <a:ea typeface="+mn-ea"/>
                        <a:cs typeface="+mn-cs"/>
                      </a:endParaRPr>
                    </a:p>
                  </a:txBody>
                  <a:tcPr marL="10324" marR="10324" marT="10324" marB="0" anchor="b"/>
                </a:tc>
              </a:tr>
              <a:tr h="332960">
                <a:tc>
                  <a:txBody>
                    <a:bodyPr/>
                    <a:lstStyle/>
                    <a:p>
                      <a:pPr algn="ct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thu</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tín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hiệu</a:t>
                      </a:r>
                      <a:r>
                        <a:rPr lang="en-US" altLang="zh-CN" sz="1700" u="none" strike="noStrike" kern="1200" dirty="0" smtClean="0">
                          <a:solidFill>
                            <a:schemeClr val="dk1"/>
                          </a:solidFill>
                          <a:effectLst/>
                          <a:latin typeface="+mn-lt"/>
                          <a:ea typeface="+mn-ea"/>
                          <a:cs typeface="+mn-cs"/>
                        </a:rPr>
                        <a:t> micro </a:t>
                      </a:r>
                      <a:r>
                        <a:rPr lang="en-US" altLang="zh-CN" sz="1700" u="none" strike="noStrike" kern="1200" dirty="0" err="1" smtClean="0">
                          <a:solidFill>
                            <a:schemeClr val="dk1"/>
                          </a:solidFill>
                          <a:effectLst/>
                          <a:latin typeface="+mn-lt"/>
                          <a:ea typeface="+mn-ea"/>
                          <a:cs typeface="+mn-cs"/>
                        </a:rPr>
                        <a:t>không</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dây</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DH-VCS-D-8580</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algn="ctr"/>
                      <a:r>
                        <a:rPr lang="en-US" altLang="zh-CN" sz="1700" u="none" strike="noStrike" kern="1200" dirty="0" smtClean="0">
                          <a:solidFill>
                            <a:schemeClr val="dk1"/>
                          </a:solidFill>
                          <a:effectLst/>
                          <a:latin typeface="+mn-lt"/>
                          <a:ea typeface="+mn-ea"/>
                          <a:cs typeface="+mn-cs"/>
                        </a:rPr>
                        <a:t>Micro </a:t>
                      </a:r>
                      <a:r>
                        <a:rPr lang="en-US" altLang="zh-CN" sz="1700" u="none" strike="noStrike" kern="1200" dirty="0" err="1" smtClean="0">
                          <a:solidFill>
                            <a:schemeClr val="dk1"/>
                          </a:solidFill>
                          <a:effectLst/>
                          <a:latin typeface="+mn-lt"/>
                          <a:ea typeface="+mn-ea"/>
                          <a:cs typeface="+mn-cs"/>
                        </a:rPr>
                        <a:t>không</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dây</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DH-VCS-DG-4</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2</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xử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lí</a:t>
                      </a:r>
                      <a:r>
                        <a:rPr lang="en-US" altLang="zh-CN" sz="1700" u="none" strike="noStrike" kern="1200" dirty="0" smtClean="0">
                          <a:solidFill>
                            <a:schemeClr val="dk1"/>
                          </a:solidFill>
                          <a:effectLst/>
                          <a:latin typeface="+mn-lt"/>
                          <a:ea typeface="+mn-ea"/>
                          <a:cs typeface="+mn-cs"/>
                        </a:rPr>
                        <a:t> ma </a:t>
                      </a:r>
                      <a:r>
                        <a:rPr lang="en-US" altLang="zh-CN" sz="1700" u="none" strike="noStrike" kern="1200" dirty="0" err="1" smtClean="0">
                          <a:solidFill>
                            <a:schemeClr val="dk1"/>
                          </a:solidFill>
                          <a:effectLst/>
                          <a:latin typeface="+mn-lt"/>
                          <a:ea typeface="+mn-ea"/>
                          <a:cs typeface="+mn-cs"/>
                        </a:rPr>
                        <a:t>trận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âm</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thanh</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a:r>
                        <a:rPr lang="en-US" altLang="zh-CN" sz="1700" u="none" strike="noStrike" kern="1200" dirty="0" smtClean="0">
                          <a:solidFill>
                            <a:schemeClr val="dk1"/>
                          </a:solidFill>
                          <a:effectLst/>
                          <a:latin typeface="+mn-lt"/>
                          <a:ea typeface="+mn-ea"/>
                          <a:cs typeface="+mn-cs"/>
                        </a:rPr>
                        <a:t>DH-VCS-MAP1616A</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khuếch</a:t>
                      </a:r>
                      <a:r>
                        <a:rPr lang="en-US" altLang="zh-CN" sz="1700" u="none" strike="noStrike" kern="1200" dirty="0" smtClean="0">
                          <a:solidFill>
                            <a:schemeClr val="dk1"/>
                          </a:solidFill>
                          <a:effectLst/>
                          <a:latin typeface="+mn-lt"/>
                          <a:ea typeface="+mn-ea"/>
                          <a:cs typeface="+mn-cs"/>
                        </a:rPr>
                        <a:t> </a:t>
                      </a:r>
                      <a:r>
                        <a:rPr lang="vi-VN" altLang="zh-CN" sz="1700" u="none" strike="noStrike" kern="1200" dirty="0" smtClean="0">
                          <a:solidFill>
                            <a:schemeClr val="dk1"/>
                          </a:solidFill>
                          <a:effectLst/>
                          <a:latin typeface="+mn-lt"/>
                          <a:ea typeface="+mn-ea"/>
                          <a:cs typeface="+mn-cs"/>
                        </a:rPr>
                        <a:t>đại</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âm</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thanh</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DH-VCS-MD2350</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2</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Loa</a:t>
                      </a: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DH-VCS-DE-8M</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4</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xử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lí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hình</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ảnh</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DH-DSCON1000</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52158">
                <a:tc>
                  <a:txBody>
                    <a:bodyPr/>
                    <a:lstStyle/>
                    <a:p>
                      <a:pPr algn="ctr"/>
                      <a:r>
                        <a:rPr lang="en-US" altLang="zh-CN" sz="1700" u="none" strike="noStrike" kern="1200" dirty="0" err="1" smtClean="0">
                          <a:solidFill>
                            <a:schemeClr val="dk1"/>
                          </a:solidFill>
                          <a:effectLst/>
                          <a:latin typeface="+mn-lt"/>
                          <a:ea typeface="+mn-ea"/>
                          <a:cs typeface="+mn-cs"/>
                        </a:rPr>
                        <a:t>Màn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hình</a:t>
                      </a:r>
                      <a:r>
                        <a:rPr lang="en-US" altLang="zh-CN" sz="1700" u="none" strike="noStrike" kern="1200" dirty="0" smtClean="0">
                          <a:solidFill>
                            <a:schemeClr val="dk1"/>
                          </a:solidFill>
                          <a:effectLst/>
                          <a:latin typeface="+mn-lt"/>
                          <a:ea typeface="+mn-ea"/>
                          <a:cs typeface="+mn-cs"/>
                        </a:rPr>
                        <a:t> LCD</a:t>
                      </a: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DHL550UCM-ES</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4</a:t>
                      </a:r>
                      <a:endParaRPr lang="en-US" altLang="zh-CN" sz="1700" u="none" strike="noStrike" kern="1200" dirty="0">
                        <a:solidFill>
                          <a:schemeClr val="dk1"/>
                        </a:solidFill>
                        <a:effectLst/>
                        <a:latin typeface="+mn-lt"/>
                        <a:ea typeface="+mn-ea"/>
                        <a:cs typeface="+mn-cs"/>
                      </a:endParaRPr>
                    </a:p>
                  </a:txBody>
                  <a:tcPr marL="10324" marR="10324" marT="10324" marB="0" anchor="b"/>
                </a:tc>
              </a:tr>
            </a:tbl>
          </a:graphicData>
        </a:graphic>
      </p:graphicFrame>
      <p:sp>
        <p:nvSpPr>
          <p:cNvPr id="4" name="TextBox 3"/>
          <p:cNvSpPr txBox="1"/>
          <p:nvPr/>
        </p:nvSpPr>
        <p:spPr>
          <a:xfrm>
            <a:off x="763813" y="890823"/>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11149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cỡ</a:t>
            </a:r>
            <a:r>
              <a:rPr lang="en-US" dirty="0">
                <a:solidFill>
                  <a:srgbClr val="0070C0"/>
                </a:solidFill>
                <a:latin typeface="Times New Roman" pitchFamily="18" charset="0"/>
                <a:cs typeface="Times New Roman" pitchFamily="18" charset="0"/>
              </a:rPr>
              <a:t> </a:t>
            </a:r>
            <a:r>
              <a:rPr lang="en-US" err="1">
                <a:solidFill>
                  <a:srgbClr val="0070C0"/>
                </a:solidFill>
                <a:latin typeface="Times New Roman" pitchFamily="18" charset="0"/>
                <a:cs typeface="Times New Roman" pitchFamily="18" charset="0"/>
              </a:rPr>
              <a:t>rất</a:t>
            </a:r>
            <a:r>
              <a:rPr lang="en-US">
                <a:solidFill>
                  <a:srgbClr val="0070C0"/>
                </a:solidFill>
                <a:latin typeface="Times New Roman" pitchFamily="18" charset="0"/>
                <a:cs typeface="Times New Roman" pitchFamily="18" charset="0"/>
              </a:rPr>
              <a:t> </a:t>
            </a:r>
            <a:r>
              <a:rPr lang="en-US" smtClean="0">
                <a:solidFill>
                  <a:srgbClr val="0070C0"/>
                </a:solidFill>
                <a:latin typeface="Times New Roman" pitchFamily="18" charset="0"/>
                <a:cs typeface="Times New Roman" pitchFamily="18" charset="0"/>
              </a:rPr>
              <a:t>lớn </a:t>
            </a:r>
            <a:r>
              <a:rPr lang="en-US" altLang="zh-CN" smtClean="0">
                <a:solidFill>
                  <a:srgbClr val="0070C0"/>
                </a:solidFill>
                <a:latin typeface="Times New Roman" pitchFamily="18" charset="0"/>
                <a:cs typeface="Times New Roman" pitchFamily="18" charset="0"/>
              </a:rPr>
              <a:t>(&gt;</a:t>
            </a:r>
            <a:r>
              <a:rPr lang="en-US" altLang="zh-CN" dirty="0" smtClean="0">
                <a:solidFill>
                  <a:srgbClr val="0070C0"/>
                </a:solidFill>
                <a:latin typeface="Times New Roman" pitchFamily="18" charset="0"/>
                <a:cs typeface="Times New Roman" pitchFamily="18" charset="0"/>
              </a:rPr>
              <a:t>100m</a:t>
            </a:r>
            <a:r>
              <a:rPr lang="en-US" altLang="zh-CN" baseline="30000" dirty="0" smtClean="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sp>
        <p:nvSpPr>
          <p:cNvPr id="85" name="AutoShape 10" descr="“sound amplifie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AutoShape 12" descr="“sound amplifier”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AutoShape 14" descr="“sound amplifier”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 name="组合 8"/>
          <p:cNvGrpSpPr/>
          <p:nvPr/>
        </p:nvGrpSpPr>
        <p:grpSpPr>
          <a:xfrm>
            <a:off x="0" y="702010"/>
            <a:ext cx="12192000" cy="5576490"/>
            <a:chOff x="0" y="702010"/>
            <a:chExt cx="12192000" cy="5576490"/>
          </a:xfrm>
        </p:grpSpPr>
        <p:grpSp>
          <p:nvGrpSpPr>
            <p:cNvPr id="6" name="组合 5"/>
            <p:cNvGrpSpPr/>
            <p:nvPr/>
          </p:nvGrpSpPr>
          <p:grpSpPr>
            <a:xfrm>
              <a:off x="0" y="702010"/>
              <a:ext cx="12192000" cy="5576490"/>
              <a:chOff x="0" y="1006804"/>
              <a:chExt cx="12192000" cy="5576490"/>
            </a:xfrm>
          </p:grpSpPr>
          <p:grpSp>
            <p:nvGrpSpPr>
              <p:cNvPr id="23" name="组合 22"/>
              <p:cNvGrpSpPr/>
              <p:nvPr/>
            </p:nvGrpSpPr>
            <p:grpSpPr>
              <a:xfrm>
                <a:off x="0" y="1006804"/>
                <a:ext cx="12192000" cy="5576490"/>
                <a:chOff x="0" y="1006804"/>
                <a:chExt cx="12192000" cy="5576490"/>
              </a:xfrm>
            </p:grpSpPr>
            <p:grpSp>
              <p:nvGrpSpPr>
                <p:cNvPr id="20" name="组合 19"/>
                <p:cNvGrpSpPr/>
                <p:nvPr/>
              </p:nvGrpSpPr>
              <p:grpSpPr>
                <a:xfrm>
                  <a:off x="0" y="1006804"/>
                  <a:ext cx="12192000" cy="5576490"/>
                  <a:chOff x="72570" y="1021318"/>
                  <a:chExt cx="12192000" cy="5576490"/>
                </a:xfrm>
              </p:grpSpPr>
              <p:pic>
                <p:nvPicPr>
                  <p:cNvPr id="94" name="Picture 15"/>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10568272" y="3606025"/>
                    <a:ext cx="1369172" cy="1369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1" name="组合 20"/>
                  <p:cNvGrpSpPr/>
                  <p:nvPr/>
                </p:nvGrpSpPr>
                <p:grpSpPr>
                  <a:xfrm>
                    <a:off x="72570" y="1021318"/>
                    <a:ext cx="12192000" cy="5576490"/>
                    <a:chOff x="-14514" y="1180972"/>
                    <a:chExt cx="12192000" cy="5576490"/>
                  </a:xfrm>
                </p:grpSpPr>
                <p:grpSp>
                  <p:nvGrpSpPr>
                    <p:cNvPr id="12" name="组合 11"/>
                    <p:cNvGrpSpPr/>
                    <p:nvPr/>
                  </p:nvGrpSpPr>
                  <p:grpSpPr>
                    <a:xfrm>
                      <a:off x="-14514" y="1180972"/>
                      <a:ext cx="12192000" cy="5576490"/>
                      <a:chOff x="-14514" y="1456738"/>
                      <a:chExt cx="12192000" cy="5576490"/>
                    </a:xfrm>
                  </p:grpSpPr>
                  <p:grpSp>
                    <p:nvGrpSpPr>
                      <p:cNvPr id="179" name="组合 178"/>
                      <p:cNvGrpSpPr/>
                      <p:nvPr/>
                    </p:nvGrpSpPr>
                    <p:grpSpPr>
                      <a:xfrm>
                        <a:off x="-14514" y="1456738"/>
                        <a:ext cx="12192000" cy="5576490"/>
                        <a:chOff x="-14514" y="1369654"/>
                        <a:chExt cx="12192000" cy="5576490"/>
                      </a:xfrm>
                    </p:grpSpPr>
                    <p:sp>
                      <p:nvSpPr>
                        <p:cNvPr id="96" name="TextBox 95"/>
                        <p:cNvSpPr txBox="1"/>
                        <p:nvPr/>
                      </p:nvSpPr>
                      <p:spPr>
                        <a:xfrm>
                          <a:off x="9683955" y="3479303"/>
                          <a:ext cx="2493531" cy="923330"/>
                        </a:xfrm>
                        <a:prstGeom prst="rect">
                          <a:avLst/>
                        </a:prstGeom>
                        <a:noFill/>
                      </p:spPr>
                      <p:txBody>
                        <a:bodyPr wrap="square" rtlCol="0">
                          <a:spAutoFit/>
                        </a:bodyPr>
                        <a:lstStyle/>
                        <a:p>
                          <a:pPr algn="ctr"/>
                          <a:r>
                            <a:rPr lang="en-US" altLang="zh-CN" dirty="0"/>
                            <a:t>2 </a:t>
                          </a:r>
                          <a:r>
                            <a:rPr lang="en-US" altLang="zh-CN" dirty="0" err="1" smtClean="0"/>
                            <a:t>Bộ</a:t>
                          </a:r>
                          <a:r>
                            <a:rPr lang="en-US" altLang="zh-CN" dirty="0"/>
                            <a:t> </a:t>
                          </a:r>
                          <a:r>
                            <a:rPr lang="en-US" altLang="zh-CN" dirty="0" err="1" smtClean="0">
                              <a:latin typeface="Times New Roman" pitchFamily="18" charset="0"/>
                              <a:cs typeface="Times New Roman" pitchFamily="18" charset="0"/>
                            </a:rPr>
                            <a:t>khuếch</a:t>
                          </a:r>
                          <a:r>
                            <a:rPr lang="en-US" altLang="zh-CN" dirty="0" smtClean="0">
                              <a:latin typeface="Times New Roman" pitchFamily="18" charset="0"/>
                              <a:cs typeface="Times New Roman" pitchFamily="18" charset="0"/>
                            </a:rPr>
                            <a:t> </a:t>
                          </a:r>
                          <a:r>
                            <a:rPr lang="vi-VN" altLang="zh-CN" dirty="0" smtClean="0">
                              <a:latin typeface="Times New Roman" pitchFamily="18" charset="0"/>
                              <a:cs typeface="Times New Roman" pitchFamily="18" charset="0"/>
                            </a:rPr>
                            <a:t>đại</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âm</a:t>
                          </a:r>
                          <a:r>
                            <a:rPr lang="en-US" altLang="zh-CN" dirty="0" smtClean="0">
                              <a:latin typeface="Times New Roman" pitchFamily="18" charset="0"/>
                              <a:cs typeface="Times New Roman" pitchFamily="18" charset="0"/>
                            </a:rPr>
                            <a:t> </a:t>
                          </a:r>
                          <a:r>
                            <a:rPr lang="en-US" altLang="zh-CN" dirty="0" err="1" smtClean="0"/>
                            <a:t>thanh</a:t>
                          </a:r>
                          <a:endParaRPr lang="en-US" altLang="zh-CN" dirty="0" smtClean="0"/>
                        </a:p>
                        <a:p>
                          <a:pPr algn="ctr"/>
                          <a:r>
                            <a:rPr lang="en-US" altLang="zh-CN" dirty="0"/>
                            <a:t>DH-VCS-MD2350</a:t>
                          </a:r>
                          <a:endParaRPr lang="zh-CN" altLang="en-US" dirty="0"/>
                        </a:p>
                      </p:txBody>
                    </p:sp>
                    <p:sp>
                      <p:nvSpPr>
                        <p:cNvPr id="5" name="TextBox 4"/>
                        <p:cNvSpPr txBox="1"/>
                        <p:nvPr/>
                      </p:nvSpPr>
                      <p:spPr>
                        <a:xfrm>
                          <a:off x="5881902" y="4835192"/>
                          <a:ext cx="2493531" cy="923330"/>
                        </a:xfrm>
                        <a:prstGeom prst="rect">
                          <a:avLst/>
                        </a:prstGeom>
                        <a:noFill/>
                      </p:spPr>
                      <p:txBody>
                        <a:bodyPr wrap="square" rtlCol="0">
                          <a:spAutoFit/>
                        </a:bodyPr>
                        <a:lstStyle/>
                        <a:p>
                          <a:pPr algn="ctr">
                            <a:defRPr/>
                          </a:pPr>
                          <a:r>
                            <a:rPr lang="en-US" altLang="zh-CN" dirty="0" err="1">
                              <a:solidFill>
                                <a:schemeClr val="dk1"/>
                              </a:solidFill>
                            </a:rPr>
                            <a:t>Bộ</a:t>
                          </a:r>
                          <a:r>
                            <a:rPr lang="en-US" altLang="zh-CN" dirty="0">
                              <a:solidFill>
                                <a:schemeClr val="dk1"/>
                              </a:solidFill>
                            </a:rPr>
                            <a:t> </a:t>
                          </a:r>
                          <a:r>
                            <a:rPr lang="en-US" altLang="zh-CN" dirty="0" err="1">
                              <a:solidFill>
                                <a:schemeClr val="dk1"/>
                              </a:solidFill>
                            </a:rPr>
                            <a:t>xử</a:t>
                          </a:r>
                          <a:r>
                            <a:rPr lang="en-US" altLang="zh-CN" dirty="0">
                              <a:solidFill>
                                <a:schemeClr val="dk1"/>
                              </a:solidFill>
                            </a:rPr>
                            <a:t> </a:t>
                          </a:r>
                          <a:r>
                            <a:rPr lang="en-US" altLang="zh-CN" dirty="0" err="1">
                              <a:solidFill>
                                <a:schemeClr val="dk1"/>
                              </a:solidFill>
                            </a:rPr>
                            <a:t>lí</a:t>
                          </a:r>
                          <a:r>
                            <a:rPr lang="en-US" altLang="zh-CN" dirty="0">
                              <a:solidFill>
                                <a:schemeClr val="dk1"/>
                              </a:solidFill>
                            </a:rPr>
                            <a:t> </a:t>
                          </a:r>
                          <a:r>
                            <a:rPr lang="en-US" altLang="zh-CN" dirty="0" smtClean="0">
                              <a:solidFill>
                                <a:schemeClr val="dk1"/>
                              </a:solidFill>
                            </a:rPr>
                            <a:t/>
                          </a:r>
                          <a:br>
                            <a:rPr lang="en-US" altLang="zh-CN" dirty="0" smtClean="0">
                              <a:solidFill>
                                <a:schemeClr val="dk1"/>
                              </a:solidFill>
                            </a:rPr>
                          </a:br>
                          <a:r>
                            <a:rPr lang="en-US" altLang="zh-CN" dirty="0" smtClean="0">
                              <a:solidFill>
                                <a:schemeClr val="dk1"/>
                              </a:solidFill>
                            </a:rPr>
                            <a:t>ma </a:t>
                          </a:r>
                          <a:r>
                            <a:rPr lang="en-US" altLang="zh-CN" dirty="0" err="1">
                              <a:solidFill>
                                <a:schemeClr val="dk1"/>
                              </a:solidFill>
                            </a:rPr>
                            <a:t>trận</a:t>
                          </a:r>
                          <a:r>
                            <a:rPr lang="en-US" altLang="zh-CN" dirty="0">
                              <a:solidFill>
                                <a:schemeClr val="dk1"/>
                              </a:solidFill>
                            </a:rPr>
                            <a:t> </a:t>
                          </a:r>
                          <a:r>
                            <a:rPr lang="en-US" altLang="zh-CN" dirty="0" err="1">
                              <a:solidFill>
                                <a:schemeClr val="dk1"/>
                              </a:solidFill>
                            </a:rPr>
                            <a:t>âm</a:t>
                          </a:r>
                          <a:r>
                            <a:rPr lang="en-US" altLang="zh-CN" dirty="0">
                              <a:solidFill>
                                <a:schemeClr val="dk1"/>
                              </a:solidFill>
                            </a:rPr>
                            <a:t> </a:t>
                          </a:r>
                          <a:r>
                            <a:rPr lang="en-US" altLang="zh-CN" dirty="0" err="1">
                              <a:solidFill>
                                <a:schemeClr val="dk1"/>
                              </a:solidFill>
                            </a:rPr>
                            <a:t>thanh</a:t>
                          </a:r>
                          <a:endParaRPr lang="en-US" altLang="zh-CN" dirty="0">
                            <a:solidFill>
                              <a:schemeClr val="dk1"/>
                            </a:solidFill>
                          </a:endParaRPr>
                        </a:p>
                        <a:p>
                          <a:pPr algn="ctr"/>
                          <a:r>
                            <a:rPr lang="en-US" altLang="zh-CN" dirty="0" smtClean="0"/>
                            <a:t>DH-VCS-MAP1616A</a:t>
                          </a:r>
                          <a:endParaRPr lang="zh-CN" altLang="en-US" dirty="0"/>
                        </a:p>
                      </p:txBody>
                    </p:sp>
                    <p:sp>
                      <p:nvSpPr>
                        <p:cNvPr id="16" name="云形标注 15"/>
                        <p:cNvSpPr/>
                        <p:nvPr/>
                      </p:nvSpPr>
                      <p:spPr>
                        <a:xfrm>
                          <a:off x="2704896" y="1369654"/>
                          <a:ext cx="1892949" cy="900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t>Mạng</a:t>
                          </a:r>
                          <a:r>
                            <a:rPr lang="en-US" altLang="zh-CN" dirty="0" smtClean="0"/>
                            <a:t> IP</a:t>
                          </a:r>
                          <a:endParaRPr lang="zh-CN" altLang="en-US" dirty="0"/>
                        </a:p>
                      </p:txBody>
                    </p:sp>
                    <p:cxnSp>
                      <p:nvCxnSpPr>
                        <p:cNvPr id="10" name="肘形连接符 9"/>
                        <p:cNvCxnSpPr>
                          <a:stCxn id="106" idx="3"/>
                          <a:endCxn id="147" idx="2"/>
                        </p:cNvCxnSpPr>
                        <p:nvPr/>
                      </p:nvCxnSpPr>
                      <p:spPr>
                        <a:xfrm flipV="1">
                          <a:off x="2014567" y="4758836"/>
                          <a:ext cx="1363426" cy="1037945"/>
                        </a:xfrm>
                        <a:prstGeom prst="bent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514" y="1887735"/>
                          <a:ext cx="2821008" cy="338554"/>
                        </a:xfrm>
                        <a:prstGeom prst="rect">
                          <a:avLst/>
                        </a:prstGeom>
                        <a:noFill/>
                      </p:spPr>
                      <p:txBody>
                        <a:bodyPr wrap="square" rtlCol="0">
                          <a:spAutoFit/>
                        </a:bodyPr>
                        <a:lstStyle/>
                        <a:p>
                          <a:pPr algn="ctr"/>
                          <a:r>
                            <a:rPr lang="en-US" altLang="zh-CN" sz="1600" dirty="0" smtClean="0">
                              <a:latin typeface="Arial" pitchFamily="34" charset="0"/>
                              <a:cs typeface="Arial" pitchFamily="34" charset="0"/>
                            </a:rPr>
                            <a:t>3x4 </a:t>
                          </a:r>
                          <a:r>
                            <a:rPr lang="en-US" altLang="zh-CN" sz="1600" dirty="0" err="1" smtClean="0">
                              <a:latin typeface="Arial" pitchFamily="34" charset="0"/>
                              <a:cs typeface="Arial" pitchFamily="34" charset="0"/>
                            </a:rPr>
                            <a:t>Màn</a:t>
                          </a:r>
                          <a:r>
                            <a:rPr lang="en-US" altLang="zh-CN" sz="1600" dirty="0">
                              <a:latin typeface="Arial" pitchFamily="34" charset="0"/>
                              <a:cs typeface="Arial" pitchFamily="34" charset="0"/>
                            </a:rPr>
                            <a:t> </a:t>
                          </a:r>
                          <a:r>
                            <a:rPr lang="en-US" altLang="zh-CN" sz="1600" dirty="0" err="1" smtClean="0">
                              <a:latin typeface="Arial" pitchFamily="34" charset="0"/>
                              <a:cs typeface="Arial" pitchFamily="34" charset="0"/>
                            </a:rPr>
                            <a:t>hình</a:t>
                          </a:r>
                          <a:r>
                            <a:rPr lang="en-US" altLang="zh-CN" sz="1600" dirty="0">
                              <a:latin typeface="Arial" pitchFamily="34" charset="0"/>
                              <a:cs typeface="Arial" pitchFamily="34" charset="0"/>
                            </a:rPr>
                            <a:t> </a:t>
                          </a:r>
                          <a:r>
                            <a:rPr lang="en-US" altLang="zh-CN" sz="1600" dirty="0" err="1" smtClean="0">
                              <a:latin typeface="Arial" pitchFamily="34" charset="0"/>
                              <a:cs typeface="Arial" pitchFamily="34" charset="0"/>
                            </a:rPr>
                            <a:t>hiển</a:t>
                          </a:r>
                          <a:r>
                            <a:rPr lang="en-US" altLang="zh-CN" sz="1600" dirty="0">
                              <a:latin typeface="Arial" pitchFamily="34" charset="0"/>
                              <a:cs typeface="Arial" pitchFamily="34" charset="0"/>
                            </a:rPr>
                            <a:t> </a:t>
                          </a:r>
                          <a:r>
                            <a:rPr lang="en-US" altLang="zh-CN" sz="1600" dirty="0" err="1">
                              <a:latin typeface="Arial" pitchFamily="34" charset="0"/>
                              <a:cs typeface="Arial" pitchFamily="34" charset="0"/>
                            </a:rPr>
                            <a:t>thị</a:t>
                          </a:r>
                          <a:endParaRPr lang="zh-CN" altLang="en-US" sz="1600" dirty="0">
                            <a:latin typeface="Arial" pitchFamily="34" charset="0"/>
                            <a:cs typeface="Arial" pitchFamily="34" charset="0"/>
                          </a:endParaRPr>
                        </a:p>
                      </p:txBody>
                    </p:sp>
                    <p:sp>
                      <p:nvSpPr>
                        <p:cNvPr id="13" name="TextBox 12"/>
                        <p:cNvSpPr txBox="1"/>
                        <p:nvPr/>
                      </p:nvSpPr>
                      <p:spPr>
                        <a:xfrm>
                          <a:off x="3054830" y="4815124"/>
                          <a:ext cx="2493531" cy="646331"/>
                        </a:xfrm>
                        <a:prstGeom prst="rect">
                          <a:avLst/>
                        </a:prstGeom>
                        <a:noFill/>
                      </p:spPr>
                      <p:txBody>
                        <a:bodyPr wrap="square" rtlCol="0">
                          <a:spAutoFit/>
                        </a:bodyPr>
                        <a:lstStyle/>
                        <a:p>
                          <a:pPr algn="ctr"/>
                          <a:r>
                            <a:rPr lang="en-US" altLang="zh-CN" dirty="0" err="1" smtClean="0"/>
                            <a:t>Thiết</a:t>
                          </a:r>
                          <a:r>
                            <a:rPr lang="en-US" altLang="zh-CN" dirty="0"/>
                            <a:t> </a:t>
                          </a:r>
                          <a:r>
                            <a:rPr lang="en-US" altLang="zh-CN" dirty="0" err="1" smtClean="0">
                              <a:latin typeface="Times New Roman" pitchFamily="18" charset="0"/>
                              <a:cs typeface="Times New Roman" pitchFamily="18" charset="0"/>
                            </a:rPr>
                            <a:t>bị</a:t>
                          </a:r>
                          <a:r>
                            <a:rPr lang="en-US" altLang="zh-CN" dirty="0" smtClean="0">
                              <a:latin typeface="Times New Roman" pitchFamily="18" charset="0"/>
                              <a:cs typeface="Times New Roman" pitchFamily="18" charset="0"/>
                            </a:rPr>
                            <a:t> </a:t>
                          </a:r>
                          <a:r>
                            <a:rPr lang="vi-VN" altLang="zh-CN" dirty="0" smtClean="0">
                              <a:latin typeface="Times New Roman" pitchFamily="18" charset="0"/>
                              <a:cs typeface="Times New Roman" pitchFamily="18" charset="0"/>
                            </a:rPr>
                            <a:t>đầu</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cuối</a:t>
                          </a:r>
                          <a:r>
                            <a:rPr lang="en-US" altLang="zh-CN" dirty="0" smtClean="0"/>
                            <a:t/>
                          </a:r>
                          <a:br>
                            <a:rPr lang="en-US" altLang="zh-CN" dirty="0" smtClean="0"/>
                          </a:br>
                          <a:r>
                            <a:rPr lang="en-US" altLang="zh-CN" dirty="0" smtClean="0"/>
                            <a:t>DH-VCS-TS52A0</a:t>
                          </a:r>
                          <a:endParaRPr lang="zh-CN" altLang="en-US" dirty="0"/>
                        </a:p>
                      </p:txBody>
                    </p:sp>
                    <p:cxnSp>
                      <p:nvCxnSpPr>
                        <p:cNvPr id="32" name="直接箭头连接符 31"/>
                        <p:cNvCxnSpPr/>
                        <p:nvPr/>
                      </p:nvCxnSpPr>
                      <p:spPr>
                        <a:xfrm flipV="1">
                          <a:off x="1306307" y="3597155"/>
                          <a:ext cx="0" cy="4686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H="1" flipV="1">
                          <a:off x="1894050" y="4509022"/>
                          <a:ext cx="734965" cy="252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5380" y="4654446"/>
                          <a:ext cx="2493531" cy="646331"/>
                        </a:xfrm>
                        <a:prstGeom prst="rect">
                          <a:avLst/>
                        </a:prstGeom>
                        <a:noFill/>
                      </p:spPr>
                      <p:txBody>
                        <a:bodyPr wrap="square" rtlCol="0">
                          <a:spAutoFit/>
                        </a:bodyPr>
                        <a:lstStyle/>
                        <a:p>
                          <a:pPr algn="ctr"/>
                          <a:r>
                            <a:rPr lang="en-US" altLang="zh-CN" dirty="0" err="1">
                              <a:solidFill>
                                <a:schemeClr val="dk1"/>
                              </a:solidFill>
                            </a:rPr>
                            <a:t>Bộ</a:t>
                          </a:r>
                          <a:r>
                            <a:rPr lang="en-US" altLang="zh-CN" dirty="0">
                              <a:solidFill>
                                <a:schemeClr val="dk1"/>
                              </a:solidFill>
                            </a:rPr>
                            <a:t> </a:t>
                          </a:r>
                          <a:r>
                            <a:rPr lang="en-US" altLang="zh-CN" dirty="0" err="1">
                              <a:solidFill>
                                <a:schemeClr val="dk1"/>
                              </a:solidFill>
                            </a:rPr>
                            <a:t>xử</a:t>
                          </a:r>
                          <a:r>
                            <a:rPr lang="en-US" altLang="zh-CN" dirty="0">
                              <a:solidFill>
                                <a:schemeClr val="dk1"/>
                              </a:solidFill>
                            </a:rPr>
                            <a:t> </a:t>
                          </a:r>
                          <a:r>
                            <a:rPr lang="en-US" altLang="zh-CN" dirty="0" err="1">
                              <a:solidFill>
                                <a:schemeClr val="dk1"/>
                              </a:solidFill>
                            </a:rPr>
                            <a:t>lí</a:t>
                          </a:r>
                          <a:r>
                            <a:rPr lang="en-US" altLang="zh-CN" dirty="0">
                              <a:solidFill>
                                <a:schemeClr val="dk1"/>
                              </a:solidFill>
                            </a:rPr>
                            <a:t> </a:t>
                          </a:r>
                          <a:r>
                            <a:rPr lang="en-US" altLang="zh-CN" dirty="0" err="1">
                              <a:solidFill>
                                <a:schemeClr val="dk1"/>
                              </a:solidFill>
                            </a:rPr>
                            <a:t>hình</a:t>
                          </a:r>
                          <a:r>
                            <a:rPr lang="en-US" altLang="zh-CN" dirty="0">
                              <a:solidFill>
                                <a:schemeClr val="dk1"/>
                              </a:solidFill>
                            </a:rPr>
                            <a:t> </a:t>
                          </a:r>
                          <a:r>
                            <a:rPr lang="en-US" altLang="zh-CN" dirty="0" err="1" smtClean="0">
                              <a:solidFill>
                                <a:schemeClr val="dk1"/>
                              </a:solidFill>
                            </a:rPr>
                            <a:t>ảnh</a:t>
                          </a:r>
                          <a:r>
                            <a:rPr lang="en-US" altLang="zh-CN" dirty="0" smtClean="0">
                              <a:solidFill>
                                <a:schemeClr val="dk1"/>
                              </a:solidFill>
                            </a:rPr>
                            <a:t/>
                          </a:r>
                          <a:br>
                            <a:rPr lang="en-US" altLang="zh-CN" dirty="0" smtClean="0">
                              <a:solidFill>
                                <a:schemeClr val="dk1"/>
                              </a:solidFill>
                            </a:rPr>
                          </a:br>
                          <a:r>
                            <a:rPr lang="en-US" altLang="zh-CN" dirty="0" smtClean="0">
                              <a:solidFill>
                                <a:schemeClr val="dk1"/>
                              </a:solidFill>
                            </a:rPr>
                            <a:t>DH-M70-4U-E</a:t>
                          </a:r>
                          <a:endParaRPr lang="en-US" altLang="zh-CN" dirty="0">
                            <a:solidFill>
                              <a:schemeClr val="dk1"/>
                            </a:solidFill>
                          </a:endParaRPr>
                        </a:p>
                      </p:txBody>
                    </p:sp>
                    <p:grpSp>
                      <p:nvGrpSpPr>
                        <p:cNvPr id="82" name="组合 81"/>
                        <p:cNvGrpSpPr/>
                        <p:nvPr/>
                      </p:nvGrpSpPr>
                      <p:grpSpPr>
                        <a:xfrm>
                          <a:off x="8625472" y="2201278"/>
                          <a:ext cx="2634674" cy="852235"/>
                          <a:chOff x="8727070" y="2143222"/>
                          <a:chExt cx="2634674" cy="852235"/>
                        </a:xfrm>
                      </p:grpSpPr>
                      <p:pic>
                        <p:nvPicPr>
                          <p:cNvPr id="2050"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727070" y="214873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226325" y="2143222"/>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721296" y="2148734"/>
                            <a:ext cx="820058" cy="820058"/>
                          </a:xfrm>
                          <a:prstGeom prst="rect">
                            <a:avLst/>
                          </a:prstGeom>
                          <a:noFill/>
                          <a:extLst>
                            <a:ext uri="{909E8E84-426E-40DD-AFC4-6F175D3DCCD1}">
                              <a14:hiddenFill xmlns:a14="http://schemas.microsoft.com/office/drawing/2010/main" xmlns="">
                                <a:solidFill>
                                  <a:srgbClr val="FFFFFF"/>
                                </a:solidFill>
                              </a14:hiddenFill>
                            </a:ext>
                          </a:extLst>
                        </p:spPr>
                      </p:pic>
                      <p:pic>
                        <p:nvPicPr>
                          <p:cNvPr id="54" name="Picture 2" descr="“gooseneck microphone”的图片搜索结果"/>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541686" y="2175399"/>
                            <a:ext cx="820058" cy="82005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组合 68"/>
                        <p:cNvGrpSpPr/>
                        <p:nvPr/>
                      </p:nvGrpSpPr>
                      <p:grpSpPr>
                        <a:xfrm>
                          <a:off x="7986327" y="3100162"/>
                          <a:ext cx="2917879" cy="187038"/>
                          <a:chOff x="8087925" y="2911480"/>
                          <a:chExt cx="2917879" cy="187038"/>
                        </a:xfrm>
                      </p:grpSpPr>
                      <p:cxnSp>
                        <p:nvCxnSpPr>
                          <p:cNvPr id="55" name="直接箭头连接符 54"/>
                          <p:cNvCxnSpPr/>
                          <p:nvPr/>
                        </p:nvCxnSpPr>
                        <p:spPr>
                          <a:xfrm flipH="1">
                            <a:off x="8087925" y="3096075"/>
                            <a:ext cx="2917879" cy="24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0989793" y="291148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111699" y="291874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9589195" y="291874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037663" y="2918740"/>
                            <a:ext cx="0" cy="17977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5885302" y="2315951"/>
                          <a:ext cx="2493531" cy="646331"/>
                        </a:xfrm>
                        <a:prstGeom prst="rect">
                          <a:avLst/>
                        </a:prstGeom>
                        <a:noFill/>
                      </p:spPr>
                      <p:txBody>
                        <a:bodyPr wrap="square" rtlCol="0">
                          <a:spAutoFit/>
                        </a:bodyPr>
                        <a:lstStyle/>
                        <a:p>
                          <a:pPr algn="ctr"/>
                          <a:r>
                            <a:rPr lang="en-US" altLang="zh-CN" dirty="0" smtClean="0"/>
                            <a:t>Meeting Audio Console</a:t>
                          </a:r>
                        </a:p>
                        <a:p>
                          <a:pPr algn="ctr"/>
                          <a:r>
                            <a:rPr lang="en-US" altLang="zh-CN" dirty="0" smtClean="0"/>
                            <a:t>DH-VCS-D-500</a:t>
                          </a:r>
                          <a:endParaRPr lang="zh-CN" altLang="en-US" dirty="0"/>
                        </a:p>
                      </p:txBody>
                    </p:sp>
                    <p:sp>
                      <p:nvSpPr>
                        <p:cNvPr id="68" name="TextBox 67"/>
                        <p:cNvSpPr txBox="1"/>
                        <p:nvPr/>
                      </p:nvSpPr>
                      <p:spPr>
                        <a:xfrm>
                          <a:off x="8785109" y="1533792"/>
                          <a:ext cx="2493531" cy="646331"/>
                        </a:xfrm>
                        <a:prstGeom prst="rect">
                          <a:avLst/>
                        </a:prstGeom>
                        <a:noFill/>
                      </p:spPr>
                      <p:txBody>
                        <a:bodyPr wrap="square" rtlCol="0">
                          <a:spAutoFit/>
                        </a:bodyPr>
                        <a:lstStyle/>
                        <a:p>
                          <a:pPr algn="ctr"/>
                          <a:r>
                            <a:rPr lang="en-US" altLang="zh-CN" dirty="0"/>
                            <a:t>Micro </a:t>
                          </a:r>
                          <a:r>
                            <a:rPr lang="en-US" altLang="zh-CN" dirty="0" err="1" smtClean="0"/>
                            <a:t>có</a:t>
                          </a:r>
                          <a:r>
                            <a:rPr lang="en-US" altLang="zh-CN" dirty="0"/>
                            <a:t> </a:t>
                          </a:r>
                          <a:r>
                            <a:rPr lang="en-US" altLang="zh-CN" dirty="0" err="1" smtClean="0"/>
                            <a:t>dây</a:t>
                          </a:r>
                          <a:endParaRPr lang="en-US" altLang="zh-CN" dirty="0" smtClean="0"/>
                        </a:p>
                        <a:p>
                          <a:pPr algn="ctr"/>
                          <a:r>
                            <a:rPr lang="en-US" altLang="zh-CN" dirty="0"/>
                            <a:t>DH-VCS-DU-10</a:t>
                          </a:r>
                          <a:endParaRPr lang="zh-CN" altLang="en-US" dirty="0"/>
                        </a:p>
                      </p:txBody>
                    </p:sp>
                    <p:pic>
                      <p:nvPicPr>
                        <p:cNvPr id="2063" name="Picture 15"/>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xmlns="" val="0"/>
                            </a:ext>
                          </a:extLst>
                        </a:blip>
                        <a:srcRect/>
                        <a:stretch>
                          <a:fillRect/>
                        </a:stretch>
                      </p:blipFill>
                      <p:spPr bwMode="auto">
                        <a:xfrm>
                          <a:off x="8760944" y="3903205"/>
                          <a:ext cx="1369172" cy="13691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9" name="直接箭头连接符 88"/>
                        <p:cNvCxnSpPr/>
                        <p:nvPr/>
                      </p:nvCxnSpPr>
                      <p:spPr>
                        <a:xfrm>
                          <a:off x="7986327" y="4661641"/>
                          <a:ext cx="73651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97"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22845" y="5425009"/>
                          <a:ext cx="865076" cy="865077"/>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151260" y="5425009"/>
                          <a:ext cx="865076" cy="865077"/>
                        </a:xfrm>
                        <a:prstGeom prst="rect">
                          <a:avLst/>
                        </a:prstGeom>
                        <a:noFill/>
                        <a:extLst>
                          <a:ext uri="{909E8E84-426E-40DD-AFC4-6F175D3DCCD1}">
                            <a14:hiddenFill xmlns:a14="http://schemas.microsoft.com/office/drawing/2010/main" xmlns="">
                              <a:solidFill>
                                <a:srgbClr val="FFFFFF"/>
                              </a:solidFill>
                            </a14:hiddenFill>
                          </a:ext>
                        </a:extLst>
                      </p:spPr>
                    </p:pic>
                    <p:sp>
                      <p:nvSpPr>
                        <p:cNvPr id="104" name="TextBox 103"/>
                        <p:cNvSpPr txBox="1"/>
                        <p:nvPr/>
                      </p:nvSpPr>
                      <p:spPr>
                        <a:xfrm>
                          <a:off x="9161988" y="6278017"/>
                          <a:ext cx="2493531" cy="646331"/>
                        </a:xfrm>
                        <a:prstGeom prst="rect">
                          <a:avLst/>
                        </a:prstGeom>
                        <a:noFill/>
                      </p:spPr>
                      <p:txBody>
                        <a:bodyPr wrap="square" rtlCol="0">
                          <a:spAutoFit/>
                        </a:bodyPr>
                        <a:lstStyle/>
                        <a:p>
                          <a:pPr algn="ctr"/>
                          <a:r>
                            <a:rPr lang="en-US" altLang="zh-CN" dirty="0"/>
                            <a:t>4</a:t>
                          </a:r>
                          <a:r>
                            <a:rPr lang="en-US" altLang="zh-CN" dirty="0" smtClean="0"/>
                            <a:t>x Micro Matrix Speaker</a:t>
                          </a:r>
                        </a:p>
                        <a:p>
                          <a:pPr algn="ctr"/>
                          <a:r>
                            <a:rPr lang="en-US" altLang="zh-CN" dirty="0"/>
                            <a:t>DH-VCS-DD-2022</a:t>
                          </a:r>
                          <a:endParaRPr lang="zh-CN" altLang="en-US" dirty="0"/>
                        </a:p>
                      </p:txBody>
                    </p:sp>
                    <p:sp>
                      <p:nvSpPr>
                        <p:cNvPr id="102" name="TextBox 101"/>
                        <p:cNvSpPr txBox="1"/>
                        <p:nvPr/>
                      </p:nvSpPr>
                      <p:spPr>
                        <a:xfrm>
                          <a:off x="10109055" y="2299634"/>
                          <a:ext cx="541070" cy="584775"/>
                        </a:xfrm>
                        <a:prstGeom prst="rect">
                          <a:avLst/>
                        </a:prstGeom>
                        <a:noFill/>
                      </p:spPr>
                      <p:txBody>
                        <a:bodyPr wrap="square" rtlCol="0">
                          <a:spAutoFit/>
                        </a:bodyPr>
                        <a:lstStyle/>
                        <a:p>
                          <a:r>
                            <a:rPr lang="en-US" altLang="zh-CN" sz="3200" dirty="0" smtClean="0">
                              <a:solidFill>
                                <a:srgbClr val="00B0F0"/>
                              </a:solidFill>
                            </a:rPr>
                            <a:t>…</a:t>
                          </a:r>
                          <a:endParaRPr lang="zh-CN" altLang="en-US" sz="3200" dirty="0">
                            <a:solidFill>
                              <a:srgbClr val="00B0F0"/>
                            </a:solidFill>
                          </a:endParaRPr>
                        </a:p>
                      </p:txBody>
                    </p:sp>
                    <p:pic>
                      <p:nvPicPr>
                        <p:cNvPr id="117" name="Picture 6" descr="file,server,paper,document"/>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841321" y="5682841"/>
                          <a:ext cx="1011141" cy="349416"/>
                        </a:xfrm>
                        <a:prstGeom prst="rect">
                          <a:avLst/>
                        </a:prstGeom>
                        <a:noFill/>
                        <a:extLst>
                          <a:ext uri="{909E8E84-426E-40DD-AFC4-6F175D3DCCD1}">
                            <a14:hiddenFill xmlns:a14="http://schemas.microsoft.com/office/drawing/2010/main" xmlns="">
                              <a:solidFill>
                                <a:srgbClr val="FFFFFF"/>
                              </a:solidFill>
                            </a14:hiddenFill>
                          </a:ext>
                        </a:extLst>
                      </p:spPr>
                    </p:pic>
                    <p:sp>
                      <p:nvSpPr>
                        <p:cNvPr id="119" name="TextBox 118"/>
                        <p:cNvSpPr txBox="1"/>
                        <p:nvPr/>
                      </p:nvSpPr>
                      <p:spPr>
                        <a:xfrm>
                          <a:off x="4109344" y="6022814"/>
                          <a:ext cx="2493531" cy="923330"/>
                        </a:xfrm>
                        <a:prstGeom prst="rect">
                          <a:avLst/>
                        </a:prstGeom>
                        <a:noFill/>
                      </p:spPr>
                      <p:txBody>
                        <a:bodyPr wrap="square" rtlCol="0">
                          <a:spAutoFit/>
                        </a:bodyPr>
                        <a:lstStyle/>
                        <a:p>
                          <a:pPr algn="ctr"/>
                          <a:r>
                            <a:rPr lang="en-US" altLang="zh-CN" dirty="0" err="1">
                              <a:solidFill>
                                <a:schemeClr val="dk1"/>
                              </a:solidFill>
                            </a:rPr>
                            <a:t>Bộ</a:t>
                          </a:r>
                          <a:r>
                            <a:rPr lang="en-US" altLang="zh-CN" dirty="0">
                              <a:solidFill>
                                <a:schemeClr val="dk1"/>
                              </a:solidFill>
                            </a:rPr>
                            <a:t> </a:t>
                          </a:r>
                          <a:r>
                            <a:rPr lang="en-US" altLang="zh-CN" dirty="0" err="1">
                              <a:solidFill>
                                <a:schemeClr val="dk1"/>
                              </a:solidFill>
                            </a:rPr>
                            <a:t>thu</a:t>
                          </a:r>
                          <a:r>
                            <a:rPr lang="en-US" altLang="zh-CN" dirty="0">
                              <a:solidFill>
                                <a:schemeClr val="dk1"/>
                              </a:solidFill>
                            </a:rPr>
                            <a:t> </a:t>
                          </a:r>
                          <a:r>
                            <a:rPr lang="en-US" altLang="zh-CN" dirty="0" err="1">
                              <a:solidFill>
                                <a:schemeClr val="dk1"/>
                              </a:solidFill>
                            </a:rPr>
                            <a:t>tín</a:t>
                          </a:r>
                          <a:r>
                            <a:rPr lang="en-US" altLang="zh-CN" dirty="0">
                              <a:solidFill>
                                <a:schemeClr val="dk1"/>
                              </a:solidFill>
                            </a:rPr>
                            <a:t> </a:t>
                          </a:r>
                          <a:r>
                            <a:rPr lang="en-US" altLang="zh-CN" dirty="0" err="1">
                              <a:solidFill>
                                <a:schemeClr val="dk1"/>
                              </a:solidFill>
                            </a:rPr>
                            <a:t>hiệu</a:t>
                          </a:r>
                          <a:r>
                            <a:rPr lang="en-US" altLang="zh-CN" dirty="0">
                              <a:solidFill>
                                <a:schemeClr val="dk1"/>
                              </a:solidFill>
                            </a:rPr>
                            <a:t> micro </a:t>
                          </a:r>
                          <a:r>
                            <a:rPr lang="en-US" altLang="zh-CN" dirty="0" err="1">
                              <a:solidFill>
                                <a:schemeClr val="dk1"/>
                              </a:solidFill>
                            </a:rPr>
                            <a:t>không</a:t>
                          </a:r>
                          <a:r>
                            <a:rPr lang="en-US" altLang="zh-CN" dirty="0">
                              <a:solidFill>
                                <a:schemeClr val="dk1"/>
                              </a:solidFill>
                            </a:rPr>
                            <a:t> </a:t>
                          </a:r>
                          <a:r>
                            <a:rPr lang="en-US" altLang="zh-CN" dirty="0" err="1">
                              <a:solidFill>
                                <a:schemeClr val="dk1"/>
                              </a:solidFill>
                            </a:rPr>
                            <a:t>dây</a:t>
                          </a:r>
                          <a:endParaRPr lang="en-US" altLang="zh-CN" dirty="0">
                            <a:solidFill>
                              <a:schemeClr val="dk1"/>
                            </a:solidFill>
                          </a:endParaRPr>
                        </a:p>
                        <a:p>
                          <a:pPr algn="ctr"/>
                          <a:r>
                            <a:rPr lang="en-US" altLang="zh-CN" dirty="0" smtClean="0"/>
                            <a:t>DH-VCS-DG8580</a:t>
                          </a:r>
                          <a:endParaRPr lang="zh-CN" altLang="en-US" dirty="0"/>
                        </a:p>
                      </p:txBody>
                    </p:sp>
                    <p:pic>
                      <p:nvPicPr>
                        <p:cNvPr id="2068" name="Picture 20" descr="wifi"/>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rot="5566003">
                          <a:off x="6170242" y="5569262"/>
                          <a:ext cx="609600" cy="60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mic,microphon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56813" y="5616716"/>
                          <a:ext cx="475225" cy="475225"/>
                        </a:xfrm>
                        <a:prstGeom prst="rect">
                          <a:avLst/>
                        </a:prstGeom>
                        <a:noFill/>
                        <a:extLst>
                          <a:ext uri="{909E8E84-426E-40DD-AFC4-6F175D3DCCD1}">
                            <a14:hiddenFill xmlns:a14="http://schemas.microsoft.com/office/drawing/2010/main" xmlns="">
                              <a:solidFill>
                                <a:srgbClr val="FFFFFF"/>
                              </a:solidFill>
                            </a14:hiddenFill>
                          </a:ext>
                        </a:extLst>
                      </p:spPr>
                    </p:pic>
                    <p:pic>
                      <p:nvPicPr>
                        <p:cNvPr id="126" name="Picture 22" descr="mic,microphon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11102" y="5664019"/>
                          <a:ext cx="475225" cy="475225"/>
                        </a:xfrm>
                        <a:prstGeom prst="rect">
                          <a:avLst/>
                        </a:prstGeom>
                        <a:noFill/>
                        <a:extLst>
                          <a:ext uri="{909E8E84-426E-40DD-AFC4-6F175D3DCCD1}">
                            <a14:hiddenFill xmlns:a14="http://schemas.microsoft.com/office/drawing/2010/main" xmlns="">
                              <a:solidFill>
                                <a:srgbClr val="FFFFFF"/>
                              </a:solidFill>
                            </a14:hiddenFill>
                          </a:ext>
                        </a:extLst>
                      </p:spPr>
                    </p:pic>
                    <p:sp>
                      <p:nvSpPr>
                        <p:cNvPr id="127" name="TextBox 126"/>
                        <p:cNvSpPr txBox="1"/>
                        <p:nvPr/>
                      </p:nvSpPr>
                      <p:spPr>
                        <a:xfrm>
                          <a:off x="6124699" y="6169873"/>
                          <a:ext cx="2493531" cy="646331"/>
                        </a:xfrm>
                        <a:prstGeom prst="rect">
                          <a:avLst/>
                        </a:prstGeom>
                        <a:noFill/>
                      </p:spPr>
                      <p:txBody>
                        <a:bodyPr wrap="square" rtlCol="0">
                          <a:spAutoFit/>
                        </a:bodyPr>
                        <a:lstStyle/>
                        <a:p>
                          <a:pPr algn="ctr"/>
                          <a:r>
                            <a:rPr lang="en-US" altLang="zh-CN" dirty="0" smtClean="0"/>
                            <a:t>Mic</a:t>
                          </a:r>
                          <a:r>
                            <a:rPr lang="en-US" altLang="zh-CN" dirty="0"/>
                            <a:t>ro </a:t>
                          </a:r>
                          <a:r>
                            <a:rPr lang="en-US" altLang="zh-CN" dirty="0" err="1" smtClean="0"/>
                            <a:t>không</a:t>
                          </a:r>
                          <a:r>
                            <a:rPr lang="en-US" altLang="zh-CN" dirty="0"/>
                            <a:t> </a:t>
                          </a:r>
                          <a:r>
                            <a:rPr lang="en-US" altLang="zh-CN" dirty="0" err="1" smtClean="0"/>
                            <a:t>dây</a:t>
                          </a:r>
                          <a:endParaRPr lang="en-US" altLang="zh-CN" dirty="0" smtClean="0"/>
                        </a:p>
                        <a:p>
                          <a:pPr algn="ctr"/>
                          <a:r>
                            <a:rPr lang="en-US" altLang="zh-CN" dirty="0"/>
                            <a:t>DH-VCS-DG-4</a:t>
                          </a:r>
                          <a:endParaRPr lang="zh-CN" altLang="en-US" dirty="0"/>
                        </a:p>
                      </p:txBody>
                    </p:sp>
                    <p:pic>
                      <p:nvPicPr>
                        <p:cNvPr id="2074" name="Picture 26" descr="数字音频媒体矩阵"/>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85165" y="4228914"/>
                          <a:ext cx="1487006" cy="813941"/>
                        </a:xfrm>
                        <a:prstGeom prst="rect">
                          <a:avLst/>
                        </a:prstGeom>
                        <a:noFill/>
                        <a:extLst>
                          <a:ext uri="{909E8E84-426E-40DD-AFC4-6F175D3DCCD1}">
                            <a14:hiddenFill xmlns:a14="http://schemas.microsoft.com/office/drawing/2010/main" xmlns="">
                              <a:solidFill>
                                <a:srgbClr val="FFFFFF"/>
                              </a:solidFill>
                            </a14:hiddenFill>
                          </a:ext>
                        </a:extLst>
                      </p:spPr>
                    </p:pic>
                    <p:pic>
                      <p:nvPicPr>
                        <p:cNvPr id="132"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98144" y="5423876"/>
                          <a:ext cx="865076" cy="865077"/>
                        </a:xfrm>
                        <a:prstGeom prst="rect">
                          <a:avLst/>
                        </a:prstGeom>
                        <a:noFill/>
                        <a:extLst>
                          <a:ext uri="{909E8E84-426E-40DD-AFC4-6F175D3DCCD1}">
                            <a14:hiddenFill xmlns:a14="http://schemas.microsoft.com/office/drawing/2010/main" xmlns="">
                              <a:solidFill>
                                <a:srgbClr val="FFFFFF"/>
                              </a:solidFill>
                            </a14:hiddenFill>
                          </a:ext>
                        </a:extLst>
                      </p:spPr>
                    </p:pic>
                    <p:pic>
                      <p:nvPicPr>
                        <p:cNvPr id="133"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77063" y="5413794"/>
                          <a:ext cx="865076" cy="86507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3" name="直接箭头连接符 122"/>
                        <p:cNvCxnSpPr/>
                        <p:nvPr/>
                      </p:nvCxnSpPr>
                      <p:spPr>
                        <a:xfrm>
                          <a:off x="9221634" y="5010366"/>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p:nvPr/>
                      </p:nvCxnSpPr>
                      <p:spPr>
                        <a:xfrm>
                          <a:off x="9780426" y="5003112"/>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47" name="图片 14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06494" y="4419306"/>
                          <a:ext cx="1142998" cy="339530"/>
                        </a:xfrm>
                        <a:prstGeom prst="rect">
                          <a:avLst/>
                        </a:prstGeom>
                        <a:noFill/>
                        <a:ln>
                          <a:noFill/>
                        </a:ln>
                      </p:spPr>
                    </p:pic>
                    <p:cxnSp>
                      <p:nvCxnSpPr>
                        <p:cNvPr id="168" name="直接箭头连接符 167"/>
                        <p:cNvCxnSpPr/>
                        <p:nvPr/>
                      </p:nvCxnSpPr>
                      <p:spPr>
                        <a:xfrm>
                          <a:off x="3348965" y="2498344"/>
                          <a:ext cx="0" cy="178678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nvGrpSpPr>
                        <p:cNvPr id="173" name="组合 172"/>
                        <p:cNvGrpSpPr/>
                        <p:nvPr/>
                      </p:nvGrpSpPr>
                      <p:grpSpPr>
                        <a:xfrm>
                          <a:off x="4426856" y="2100361"/>
                          <a:ext cx="1372391" cy="1612984"/>
                          <a:chOff x="4426856" y="2376127"/>
                          <a:chExt cx="1372391" cy="1612984"/>
                        </a:xfrm>
                      </p:grpSpPr>
                      <p:pic>
                        <p:nvPicPr>
                          <p:cNvPr id="161" name="图片 16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22255" y="2680215"/>
                            <a:ext cx="933450" cy="610780"/>
                          </a:xfrm>
                          <a:prstGeom prst="rect">
                            <a:avLst/>
                          </a:prstGeom>
                        </p:spPr>
                      </p:pic>
                      <p:pic>
                        <p:nvPicPr>
                          <p:cNvPr id="162" name="图片 161"/>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65797" y="3378331"/>
                            <a:ext cx="933450" cy="610780"/>
                          </a:xfrm>
                          <a:prstGeom prst="rect">
                            <a:avLst/>
                          </a:prstGeom>
                        </p:spPr>
                      </p:pic>
                      <p:cxnSp>
                        <p:nvCxnSpPr>
                          <p:cNvPr id="170" name="直接连接符 169"/>
                          <p:cNvCxnSpPr/>
                          <p:nvPr/>
                        </p:nvCxnSpPr>
                        <p:spPr>
                          <a:xfrm flipH="1">
                            <a:off x="4426856" y="3097275"/>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4434116" y="3815721"/>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a:off x="4434116" y="2376127"/>
                            <a:ext cx="0" cy="143959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75" name="肘形连接符 174"/>
                        <p:cNvCxnSpPr/>
                        <p:nvPr/>
                      </p:nvCxnSpPr>
                      <p:spPr>
                        <a:xfrm rot="5400000">
                          <a:off x="3277001" y="3117343"/>
                          <a:ext cx="1448347" cy="851366"/>
                        </a:xfrm>
                        <a:prstGeom prst="bentConnector3">
                          <a:avLst>
                            <a:gd name="adj1" fmla="val -107"/>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845846" y="3719320"/>
                          <a:ext cx="2493531" cy="646331"/>
                        </a:xfrm>
                        <a:prstGeom prst="rect">
                          <a:avLst/>
                        </a:prstGeom>
                        <a:noFill/>
                      </p:spPr>
                      <p:txBody>
                        <a:bodyPr wrap="square" rtlCol="0">
                          <a:spAutoFit/>
                        </a:bodyPr>
                        <a:lstStyle/>
                        <a:p>
                          <a:pPr algn="ctr"/>
                          <a:r>
                            <a:rPr lang="en-US" altLang="zh-CN" dirty="0" smtClean="0"/>
                            <a:t>3 Camera HD</a:t>
                          </a:r>
                          <a:r>
                            <a:rPr lang="en-US" altLang="zh-CN" dirty="0"/>
                            <a:t/>
                          </a:r>
                          <a:br>
                            <a:rPr lang="en-US" altLang="zh-CN" dirty="0"/>
                          </a:br>
                          <a:r>
                            <a:rPr lang="en-US" altLang="zh-CN" dirty="0"/>
                            <a:t>DH-VCS-C700</a:t>
                          </a:r>
                          <a:endParaRPr lang="zh-CN" altLang="en-US" dirty="0"/>
                        </a:p>
                      </p:txBody>
                    </p:sp>
                  </p:grpSp>
                  <p:pic>
                    <p:nvPicPr>
                      <p:cNvPr id="70" name="图片 6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41321" y="1776844"/>
                        <a:ext cx="933450" cy="610780"/>
                      </a:xfrm>
                      <a:prstGeom prst="rect">
                        <a:avLst/>
                      </a:prstGeom>
                    </p:spPr>
                  </p:pic>
                  <p:cxnSp>
                    <p:nvCxnSpPr>
                      <p:cNvPr id="72" name="直接连接符 71"/>
                      <p:cNvCxnSpPr/>
                      <p:nvPr/>
                    </p:nvCxnSpPr>
                    <p:spPr>
                      <a:xfrm flipH="1">
                        <a:off x="4455884" y="2201959"/>
                        <a:ext cx="3048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139467" y="2585428"/>
                        <a:ext cx="2348818" cy="1061506"/>
                        <a:chOff x="484890" y="1228295"/>
                        <a:chExt cx="11249922" cy="5084197"/>
                      </a:xfrm>
                    </p:grpSpPr>
                    <p:pic>
                      <p:nvPicPr>
                        <p:cNvPr id="77"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r="5037" b="32377"/>
                        <a:stretch/>
                      </p:blipFill>
                      <p:spPr bwMode="auto">
                        <a:xfrm>
                          <a:off x="3367325" y="1235782"/>
                          <a:ext cx="2716314"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78"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r="5037" b="32377"/>
                        <a:stretch/>
                      </p:blipFill>
                      <p:spPr bwMode="auto">
                        <a:xfrm>
                          <a:off x="492932" y="1238660"/>
                          <a:ext cx="2846153"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79"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r="5037" b="32377"/>
                        <a:stretch/>
                      </p:blipFill>
                      <p:spPr bwMode="auto">
                        <a:xfrm flipH="1">
                          <a:off x="6112667" y="1228295"/>
                          <a:ext cx="2716314"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80"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r="5037" b="32377"/>
                        <a:stretch/>
                      </p:blipFill>
                      <p:spPr bwMode="auto">
                        <a:xfrm flipH="1">
                          <a:off x="8852372" y="1238660"/>
                          <a:ext cx="2846154" cy="1757379"/>
                        </a:xfrm>
                        <a:prstGeom prst="rect">
                          <a:avLst/>
                        </a:prstGeom>
                        <a:noFill/>
                        <a:extLst>
                          <a:ext uri="{909E8E84-426E-40DD-AFC4-6F175D3DCCD1}">
                            <a14:hiddenFill xmlns:a14="http://schemas.microsoft.com/office/drawing/2010/main" xmlns="">
                              <a:solidFill>
                                <a:srgbClr val="FFFFFF"/>
                              </a:solidFill>
                            </a14:hiddenFill>
                          </a:ext>
                        </a:extLst>
                      </p:spPr>
                    </p:pic>
                    <p:pic>
                      <p:nvPicPr>
                        <p:cNvPr id="81"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r="5037" b="32377"/>
                        <a:stretch/>
                      </p:blipFill>
                      <p:spPr bwMode="auto">
                        <a:xfrm flipV="1">
                          <a:off x="3360071" y="4552234"/>
                          <a:ext cx="2716314"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r="5037" b="32377"/>
                        <a:stretch/>
                      </p:blipFill>
                      <p:spPr bwMode="auto">
                        <a:xfrm flipV="1">
                          <a:off x="485678" y="4555112"/>
                          <a:ext cx="2846153"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r="5037" b="32377"/>
                        <a:stretch/>
                      </p:blipFill>
                      <p:spPr bwMode="auto">
                        <a:xfrm flipH="1" flipV="1">
                          <a:off x="6119927" y="4544747"/>
                          <a:ext cx="2716314"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r="5037" b="32377"/>
                        <a:stretch/>
                      </p:blipFill>
                      <p:spPr bwMode="auto">
                        <a:xfrm flipH="1" flipV="1">
                          <a:off x="8888659" y="4555112"/>
                          <a:ext cx="2846153" cy="1757380"/>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t="11101" r="5037" b="32377"/>
                        <a:stretch/>
                      </p:blipFill>
                      <p:spPr bwMode="auto">
                        <a:xfrm flipH="1">
                          <a:off x="6119927" y="3033487"/>
                          <a:ext cx="2716314" cy="1468903"/>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t="10702" r="5037" b="32377"/>
                        <a:stretch/>
                      </p:blipFill>
                      <p:spPr bwMode="auto">
                        <a:xfrm flipH="1">
                          <a:off x="8874144" y="3033488"/>
                          <a:ext cx="2846153" cy="1479268"/>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4332" t="11101" r="5037" b="32377"/>
                        <a:stretch/>
                      </p:blipFill>
                      <p:spPr bwMode="auto">
                        <a:xfrm>
                          <a:off x="3367325" y="3033486"/>
                          <a:ext cx="2716314" cy="1468903"/>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2" descr="cinema,display,computer,monitor,screen"/>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t="10702" r="5037" b="32377"/>
                        <a:stretch/>
                      </p:blipFill>
                      <p:spPr bwMode="auto">
                        <a:xfrm>
                          <a:off x="484890" y="3023121"/>
                          <a:ext cx="2846153" cy="1479268"/>
                        </a:xfrm>
                        <a:prstGeom prst="rect">
                          <a:avLst/>
                        </a:prstGeom>
                        <a:noFill/>
                        <a:extLst>
                          <a:ext uri="{909E8E84-426E-40DD-AFC4-6F175D3DCCD1}">
                            <a14:hiddenFill xmlns:a14="http://schemas.microsoft.com/office/drawing/2010/main" xmlns="">
                              <a:solidFill>
                                <a:srgbClr val="FFFFFF"/>
                              </a:solidFill>
                            </a14:hiddenFill>
                          </a:ext>
                        </a:extLst>
                      </p:spPr>
                    </p:pic>
                  </p:grpSp>
                </p:grpSp>
                <p:cxnSp>
                  <p:nvCxnSpPr>
                    <p:cNvPr id="8" name="直接箭头连接符 7"/>
                    <p:cNvCxnSpPr/>
                    <p:nvPr/>
                  </p:nvCxnSpPr>
                  <p:spPr>
                    <a:xfrm flipH="1">
                      <a:off x="7119224" y="3305685"/>
                      <a:ext cx="12844" cy="7345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flipV="1">
                      <a:off x="5288980" y="4552848"/>
                      <a:ext cx="980859" cy="759348"/>
                    </a:xfrm>
                    <a:prstGeom prst="bentConnector3">
                      <a:avLst>
                        <a:gd name="adj1" fmla="val -1791"/>
                      </a:avLst>
                    </a:prstGeom>
                    <a:ln w="28575">
                      <a:tailEnd type="arrow"/>
                    </a:ln>
                  </p:spPr>
                  <p:style>
                    <a:lnRef idx="1">
                      <a:schemeClr val="accent1"/>
                    </a:lnRef>
                    <a:fillRef idx="0">
                      <a:schemeClr val="accent1"/>
                    </a:fillRef>
                    <a:effectRef idx="0">
                      <a:schemeClr val="accent1"/>
                    </a:effectRef>
                    <a:fontRef idx="minor">
                      <a:schemeClr val="tx1"/>
                    </a:fontRef>
                  </p:style>
                </p:cxnSp>
              </p:grpSp>
              <p:cxnSp>
                <p:nvCxnSpPr>
                  <p:cNvPr id="95" name="肘形连接符 94"/>
                  <p:cNvCxnSpPr/>
                  <p:nvPr/>
                </p:nvCxnSpPr>
                <p:spPr>
                  <a:xfrm flipV="1">
                    <a:off x="7997359" y="3921354"/>
                    <a:ext cx="1635378" cy="280242"/>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99" name="肘形连接符 98"/>
                  <p:cNvCxnSpPr>
                    <a:endCxn id="94" idx="1"/>
                  </p:cNvCxnSpPr>
                  <p:nvPr/>
                </p:nvCxnSpPr>
                <p:spPr>
                  <a:xfrm>
                    <a:off x="9597577" y="3921354"/>
                    <a:ext cx="970695" cy="369257"/>
                  </a:xfrm>
                  <a:prstGeom prst="bentConnector3">
                    <a:avLst>
                      <a:gd name="adj1" fmla="val 72429"/>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11014824" y="4632942"/>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a:off x="11588130" y="4640202"/>
                    <a:ext cx="0" cy="3484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a:off x="4187375" y="4160686"/>
                    <a:ext cx="207943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a:off x="4238177" y="4269544"/>
                    <a:ext cx="207943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pic>
              <p:nvPicPr>
                <p:cNvPr id="4098" name="Picture 2" descr="http://static.asmag.com.cn/uploadfile/2015/0906/thumb_350_237_20150906012856927.jpg"/>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47030" y="3749966"/>
                  <a:ext cx="1066799" cy="72237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06" name="Picture 2" descr="laptop,grey,compute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809881" y="4824330"/>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107" name="TextBox 106"/>
              <p:cNvSpPr txBox="1"/>
              <p:nvPr/>
            </p:nvSpPr>
            <p:spPr>
              <a:xfrm>
                <a:off x="145157" y="5931195"/>
                <a:ext cx="2493531" cy="646331"/>
              </a:xfrm>
              <a:prstGeom prst="rect">
                <a:avLst/>
              </a:prstGeom>
              <a:noFill/>
            </p:spPr>
            <p:txBody>
              <a:bodyPr wrap="square" rtlCol="0">
                <a:spAutoFit/>
              </a:bodyPr>
              <a:lstStyle/>
              <a:p>
                <a:pPr algn="ctr"/>
                <a:r>
                  <a:rPr lang="en-US" altLang="zh-CN" dirty="0" err="1"/>
                  <a:t>Hiển</a:t>
                </a:r>
                <a:r>
                  <a:rPr lang="en-US" altLang="zh-CN" dirty="0"/>
                  <a:t> </a:t>
                </a:r>
                <a:r>
                  <a:rPr lang="en-US" altLang="zh-CN" dirty="0" err="1"/>
                  <a:t>thị</a:t>
                </a:r>
                <a:r>
                  <a:rPr lang="en-US" altLang="zh-CN" dirty="0"/>
                  <a:t> </a:t>
                </a:r>
                <a:r>
                  <a:rPr lang="en-US" altLang="zh-CN" dirty="0" err="1"/>
                  <a:t>màn</a:t>
                </a:r>
                <a:r>
                  <a:rPr lang="en-US" altLang="zh-CN" dirty="0"/>
                  <a:t> </a:t>
                </a:r>
                <a:r>
                  <a:rPr lang="en-US" altLang="zh-CN" dirty="0" err="1"/>
                  <a:t>hình</a:t>
                </a:r>
                <a:r>
                  <a:rPr lang="en-US" altLang="zh-CN" dirty="0"/>
                  <a:t> </a:t>
                </a:r>
                <a:r>
                  <a:rPr lang="en-US" altLang="zh-CN" dirty="0" err="1"/>
                  <a:t>máy</a:t>
                </a:r>
                <a:r>
                  <a:rPr lang="en-US" altLang="zh-CN" dirty="0"/>
                  <a:t> </a:t>
                </a:r>
                <a:r>
                  <a:rPr lang="en-US" altLang="zh-CN" dirty="0" err="1"/>
                  <a:t>tính</a:t>
                </a:r>
                <a:r>
                  <a:rPr lang="en-US" altLang="zh-CN" dirty="0"/>
                  <a:t> qua </a:t>
                </a:r>
                <a:r>
                  <a:rPr lang="en-US" altLang="zh-CN" dirty="0" err="1"/>
                  <a:t>cổng</a:t>
                </a:r>
                <a:r>
                  <a:rPr lang="en-US" altLang="zh-CN" dirty="0"/>
                  <a:t> DVI</a:t>
                </a:r>
                <a:endParaRPr lang="zh-CN" altLang="en-US" dirty="0"/>
              </a:p>
            </p:txBody>
          </p:sp>
          <p:pic>
            <p:nvPicPr>
              <p:cNvPr id="108" name="Picture 2"/>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985691" y="5021921"/>
                <a:ext cx="857631" cy="520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 name="Picture 2"/>
            <p:cNvPicPr>
              <a:picLocks noChangeAspect="1" noChangeArrowheads="1"/>
            </p:cNvPicPr>
            <p:nvPr/>
          </p:nvPicPr>
          <p:blipFill>
            <a:blip r:embed="rId15">
              <a:clrChange>
                <a:clrFrom>
                  <a:srgbClr val="EEF3F9"/>
                </a:clrFrom>
                <a:clrTo>
                  <a:srgbClr val="EEF3F9">
                    <a:alpha val="0"/>
                  </a:srgbClr>
                </a:clrTo>
              </a:clrChange>
              <a:extLst>
                <a:ext uri="{28A0092B-C50C-407E-A947-70E740481C1C}">
                  <a14:useLocalDpi xmlns:a14="http://schemas.microsoft.com/office/drawing/2010/main" xmlns="" val="0"/>
                </a:ext>
              </a:extLst>
            </a:blip>
            <a:srcRect/>
            <a:stretch>
              <a:fillRect/>
            </a:stretch>
          </p:blipFill>
          <p:spPr bwMode="auto">
            <a:xfrm>
              <a:off x="6470392" y="2294638"/>
              <a:ext cx="1352380" cy="489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1881708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cỡ</a:t>
            </a:r>
            <a:r>
              <a:rPr lang="en-US" dirty="0">
                <a:solidFill>
                  <a:srgbClr val="0070C0"/>
                </a:solidFill>
                <a:latin typeface="Times New Roman" pitchFamily="18" charset="0"/>
                <a:cs typeface="Times New Roman" pitchFamily="18" charset="0"/>
              </a:rPr>
              <a:t> </a:t>
            </a:r>
            <a:r>
              <a:rPr lang="en-US" err="1">
                <a:solidFill>
                  <a:srgbClr val="0070C0"/>
                </a:solidFill>
                <a:latin typeface="Times New Roman" pitchFamily="18" charset="0"/>
                <a:cs typeface="Times New Roman" pitchFamily="18" charset="0"/>
              </a:rPr>
              <a:t>rất</a:t>
            </a:r>
            <a:r>
              <a:rPr lang="en-US">
                <a:solidFill>
                  <a:srgbClr val="0070C0"/>
                </a:solidFill>
                <a:latin typeface="Times New Roman" pitchFamily="18" charset="0"/>
                <a:cs typeface="Times New Roman" pitchFamily="18" charset="0"/>
              </a:rPr>
              <a:t> </a:t>
            </a:r>
            <a:r>
              <a:rPr lang="en-US" smtClean="0">
                <a:solidFill>
                  <a:srgbClr val="0070C0"/>
                </a:solidFill>
                <a:latin typeface="Times New Roman" pitchFamily="18" charset="0"/>
                <a:cs typeface="Times New Roman" pitchFamily="18" charset="0"/>
              </a:rPr>
              <a:t>lớn </a:t>
            </a:r>
            <a:r>
              <a:rPr lang="en-US" altLang="zh-CN" smtClean="0">
                <a:solidFill>
                  <a:srgbClr val="0070C0"/>
                </a:solidFill>
                <a:latin typeface="Times New Roman" pitchFamily="18" charset="0"/>
                <a:cs typeface="Times New Roman" pitchFamily="18" charset="0"/>
              </a:rPr>
              <a:t>(&gt;</a:t>
            </a:r>
            <a:r>
              <a:rPr lang="en-US" altLang="zh-CN" dirty="0">
                <a:solidFill>
                  <a:srgbClr val="0070C0"/>
                </a:solidFill>
                <a:latin typeface="Times New Roman" pitchFamily="18" charset="0"/>
                <a:cs typeface="Times New Roman" pitchFamily="18" charset="0"/>
              </a:rPr>
              <a:t>100m</a:t>
            </a:r>
            <a:r>
              <a:rPr lang="en-US" altLang="zh-CN" baseline="30000" dirty="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latin typeface="Times New Roman" pitchFamily="18" charset="0"/>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xmlns="" val="222342014"/>
              </p:ext>
            </p:extLst>
          </p:nvPr>
        </p:nvGraphicFramePr>
        <p:xfrm>
          <a:off x="766540" y="1465204"/>
          <a:ext cx="10968260" cy="4872095"/>
        </p:xfrm>
        <a:graphic>
          <a:graphicData uri="http://schemas.openxmlformats.org/drawingml/2006/table">
            <a:tbl>
              <a:tblPr>
                <a:tableStyleId>{2A488322-F2BA-4B5B-9748-0D474271808F}</a:tableStyleId>
              </a:tblPr>
              <a:tblGrid>
                <a:gridCol w="4538589"/>
                <a:gridCol w="2844186"/>
                <a:gridCol w="3585485"/>
              </a:tblGrid>
              <a:tr h="476436">
                <a:tc>
                  <a:txBody>
                    <a:bodyPr/>
                    <a:lstStyle/>
                    <a:p>
                      <a:pPr algn="ctr" fontAlgn="b"/>
                      <a:r>
                        <a:rPr lang="en-US" sz="2600" b="0" u="none" strike="noStrike" dirty="0" err="1" smtClean="0">
                          <a:effectLst/>
                        </a:rPr>
                        <a:t>Thiết</a:t>
                      </a:r>
                      <a:r>
                        <a:rPr lang="en-US" sz="2600" b="0" u="none" strike="noStrike" dirty="0" smtClean="0">
                          <a:effectLst/>
                        </a:rPr>
                        <a:t> </a:t>
                      </a:r>
                      <a:r>
                        <a:rPr lang="en-US" sz="2600" b="0" u="none" strike="noStrike" dirty="0" err="1" smtClean="0">
                          <a:effectLst/>
                        </a:rPr>
                        <a:t>bị</a:t>
                      </a:r>
                      <a:r>
                        <a:rPr lang="en-US" sz="2600" b="0" u="none" strike="noStrike" dirty="0" smtClean="0">
                          <a:effectLst/>
                        </a:rPr>
                        <a:t> </a:t>
                      </a:r>
                      <a:endParaRPr lang="en-US" sz="2600" b="0" i="0" u="none" strike="noStrike" dirty="0">
                        <a:effectLst/>
                        <a:latin typeface="Arial"/>
                      </a:endParaRPr>
                    </a:p>
                  </a:txBody>
                  <a:tcPr marL="10324" marR="10324" marT="10324" marB="0" anchor="b"/>
                </a:tc>
                <a:tc>
                  <a:txBody>
                    <a:bodyPr/>
                    <a:lstStyle/>
                    <a:p>
                      <a:pPr algn="ctr" fontAlgn="b"/>
                      <a:r>
                        <a:rPr lang="en-US" sz="2600" b="0" u="none" strike="noStrike" dirty="0">
                          <a:effectLst/>
                        </a:rPr>
                        <a:t>Model</a:t>
                      </a:r>
                      <a:endParaRPr lang="en-US" sz="2600" b="0" i="0" u="none" strike="noStrike" dirty="0">
                        <a:effectLst/>
                        <a:latin typeface="Arial"/>
                      </a:endParaRPr>
                    </a:p>
                  </a:txBody>
                  <a:tcPr marL="10324" marR="10324" marT="10324" marB="0" anchor="b"/>
                </a:tc>
                <a:tc>
                  <a:txBody>
                    <a:bodyPr/>
                    <a:lstStyle/>
                    <a:p>
                      <a:pPr algn="ctr" fontAlgn="b"/>
                      <a:r>
                        <a:rPr lang="en-US" sz="2600" b="0" u="none" strike="noStrike" dirty="0" err="1" smtClean="0">
                          <a:effectLst/>
                        </a:rPr>
                        <a:t>Số</a:t>
                      </a:r>
                      <a:r>
                        <a:rPr lang="en-US" sz="2600" b="0" u="none" strike="noStrike" dirty="0" smtClean="0">
                          <a:effectLst/>
                        </a:rPr>
                        <a:t> l</a:t>
                      </a:r>
                      <a:r>
                        <a:rPr lang="vi-VN" sz="2600" b="0" u="none" strike="noStrike" dirty="0" smtClean="0">
                          <a:effectLst/>
                        </a:rPr>
                        <a:t>ượng</a:t>
                      </a:r>
                      <a:endParaRPr lang="en-US" sz="2600" b="0" i="0" u="none" strike="noStrike" dirty="0">
                        <a:effectLst/>
                        <a:latin typeface="Arial"/>
                      </a:endParaRPr>
                    </a:p>
                  </a:txBody>
                  <a:tcPr marL="10324" marR="10324" marT="10324" marB="0" anchor="b"/>
                </a:tc>
              </a:tr>
              <a:tr h="315704">
                <a:tc>
                  <a:txBody>
                    <a:bodyPr/>
                    <a:lstStyle/>
                    <a:p>
                      <a:pPr algn="ctr" fontAlgn="b"/>
                      <a:r>
                        <a:rPr lang="en-US" sz="1700" u="none" strike="noStrike" kern="1200" dirty="0" err="1" smtClean="0">
                          <a:solidFill>
                            <a:schemeClr val="dk1"/>
                          </a:solidFill>
                          <a:effectLst/>
                          <a:latin typeface="+mn-lt"/>
                          <a:ea typeface="+mn-ea"/>
                          <a:cs typeface="+mn-cs"/>
                        </a:rPr>
                        <a:t>Thiết</a:t>
                      </a:r>
                      <a:r>
                        <a:rPr lang="en-US" sz="1700" u="none" strike="noStrike" kern="1200" dirty="0" smtClean="0">
                          <a:solidFill>
                            <a:schemeClr val="dk1"/>
                          </a:solidFill>
                          <a:effectLst/>
                          <a:latin typeface="+mn-lt"/>
                          <a:ea typeface="+mn-ea"/>
                          <a:cs typeface="+mn-cs"/>
                        </a:rPr>
                        <a:t> </a:t>
                      </a:r>
                      <a:r>
                        <a:rPr lang="en-US" sz="1700" u="none" strike="noStrike" kern="1200" dirty="0" err="1" smtClean="0">
                          <a:solidFill>
                            <a:schemeClr val="dk1"/>
                          </a:solidFill>
                          <a:effectLst/>
                          <a:latin typeface="+mn-lt"/>
                          <a:ea typeface="+mn-ea"/>
                          <a:cs typeface="+mn-cs"/>
                        </a:rPr>
                        <a:t>bị</a:t>
                      </a:r>
                      <a:r>
                        <a:rPr lang="en-US" sz="1700" u="none" strike="noStrike" kern="1200" dirty="0" smtClean="0">
                          <a:solidFill>
                            <a:schemeClr val="dk1"/>
                          </a:solidFill>
                          <a:effectLst/>
                          <a:latin typeface="+mn-lt"/>
                          <a:ea typeface="+mn-ea"/>
                          <a:cs typeface="+mn-cs"/>
                        </a:rPr>
                        <a:t> </a:t>
                      </a:r>
                      <a:r>
                        <a:rPr lang="vi-VN" sz="1700" u="none" strike="noStrike" kern="1200" dirty="0" smtClean="0">
                          <a:solidFill>
                            <a:schemeClr val="dk1"/>
                          </a:solidFill>
                          <a:effectLst/>
                          <a:latin typeface="+mn-lt"/>
                          <a:ea typeface="+mn-ea"/>
                          <a:cs typeface="+mn-cs"/>
                        </a:rPr>
                        <a:t>đầu</a:t>
                      </a:r>
                      <a:r>
                        <a:rPr lang="en-US" sz="1700" u="none" strike="noStrike" kern="1200" dirty="0" smtClean="0">
                          <a:solidFill>
                            <a:schemeClr val="dk1"/>
                          </a:solidFill>
                          <a:effectLst/>
                          <a:latin typeface="+mn-lt"/>
                          <a:ea typeface="+mn-ea"/>
                          <a:cs typeface="+mn-cs"/>
                        </a:rPr>
                        <a:t> </a:t>
                      </a:r>
                      <a:r>
                        <a:rPr lang="en-US" sz="1700" u="none" strike="noStrike" kern="1200" dirty="0" err="1" smtClean="0">
                          <a:solidFill>
                            <a:schemeClr val="dk1"/>
                          </a:solidFill>
                          <a:effectLst/>
                          <a:latin typeface="+mn-lt"/>
                          <a:ea typeface="+mn-ea"/>
                          <a:cs typeface="+mn-cs"/>
                        </a:rPr>
                        <a:t>cuối</a:t>
                      </a:r>
                      <a:endParaRPr 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sz="1700" u="none" strike="noStrike" kern="1200" dirty="0" smtClean="0">
                          <a:solidFill>
                            <a:schemeClr val="dk1"/>
                          </a:solidFill>
                          <a:effectLst/>
                          <a:latin typeface="+mn-lt"/>
                          <a:ea typeface="+mn-ea"/>
                          <a:cs typeface="+mn-cs"/>
                        </a:rPr>
                        <a:t>DH-VCS-TS52A0</a:t>
                      </a:r>
                      <a:endParaRPr 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a:solidFill>
                            <a:schemeClr val="dk1"/>
                          </a:solidFill>
                          <a:effectLst/>
                          <a:latin typeface="+mn-lt"/>
                          <a:ea typeface="+mn-ea"/>
                          <a:cs typeface="+mn-cs"/>
                        </a:rPr>
                        <a:t>1</a:t>
                      </a:r>
                    </a:p>
                  </a:txBody>
                  <a:tcPr marL="10324" marR="10324" marT="10324" marB="0" anchor="b"/>
                </a:tc>
              </a:tr>
              <a:tr h="315704">
                <a:tc>
                  <a:txBody>
                    <a:bodyPr/>
                    <a:lstStyle/>
                    <a:p>
                      <a:pPr algn="ctr"/>
                      <a:r>
                        <a:rPr lang="en-US" altLang="zh-CN" sz="1700" u="none" strike="noStrike" kern="1200" dirty="0" smtClean="0">
                          <a:solidFill>
                            <a:schemeClr val="dk1"/>
                          </a:solidFill>
                          <a:effectLst/>
                          <a:latin typeface="+mn-lt"/>
                          <a:ea typeface="+mn-ea"/>
                          <a:cs typeface="+mn-cs"/>
                        </a:rPr>
                        <a:t>Camera HD</a:t>
                      </a:r>
                    </a:p>
                  </a:txBody>
                  <a:tcPr marL="10324" marR="10324" marT="10324" marB="0" anchor="b"/>
                </a:tc>
                <a:tc>
                  <a:txBody>
                    <a:bodyPr/>
                    <a:lstStyle/>
                    <a:p>
                      <a:pPr algn="ctr"/>
                      <a:r>
                        <a:rPr lang="en-US" altLang="zh-CN" sz="1700" u="none" strike="noStrike" kern="1200" dirty="0" smtClean="0">
                          <a:solidFill>
                            <a:schemeClr val="dk1"/>
                          </a:solidFill>
                          <a:effectLst/>
                          <a:latin typeface="+mn-lt"/>
                          <a:ea typeface="+mn-ea"/>
                          <a:cs typeface="+mn-cs"/>
                        </a:rPr>
                        <a:t>DH-VCS-C7A0</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3</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algn="ctr"/>
                      <a:r>
                        <a:rPr lang="en-US" altLang="zh-CN" sz="1700" u="none" strike="noStrike" kern="1200" dirty="0" smtClean="0">
                          <a:solidFill>
                            <a:schemeClr val="dk1"/>
                          </a:solidFill>
                          <a:effectLst/>
                          <a:latin typeface="+mn-lt"/>
                          <a:ea typeface="+mn-ea"/>
                          <a:cs typeface="+mn-cs"/>
                        </a:rPr>
                        <a:t>Meeting Audio Console</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DH-VCS-D-500</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a:solidFill>
                            <a:schemeClr val="dk1"/>
                          </a:solidFill>
                          <a:effectLst/>
                          <a:latin typeface="+mn-lt"/>
                          <a:ea typeface="+mn-ea"/>
                          <a:cs typeface="+mn-cs"/>
                        </a:rPr>
                        <a:t>1</a:t>
                      </a:r>
                    </a:p>
                  </a:txBody>
                  <a:tcPr marL="10324" marR="10324" marT="10324" marB="0" anchor="b"/>
                </a:tc>
              </a:tr>
              <a:tr h="315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President Unit</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DH-VCS-D-50A</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algn="ctr"/>
                      <a:r>
                        <a:rPr lang="en-US" altLang="zh-CN" sz="1700" u="none" strike="noStrike" kern="1200" dirty="0" smtClean="0">
                          <a:solidFill>
                            <a:schemeClr val="dk1"/>
                          </a:solidFill>
                          <a:effectLst/>
                          <a:latin typeface="+mn-lt"/>
                          <a:ea typeface="+mn-ea"/>
                          <a:cs typeface="+mn-cs"/>
                        </a:rPr>
                        <a:t>Representative Unit</a:t>
                      </a:r>
                    </a:p>
                  </a:txBody>
                  <a:tcPr marL="10324" marR="10324" marT="10324"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DH-VCS-D-50B</a:t>
                      </a: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30</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algn="ct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thu</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tín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hiệu</a:t>
                      </a:r>
                      <a:r>
                        <a:rPr lang="en-US" altLang="zh-CN" sz="1700" u="none" strike="noStrike" kern="1200" dirty="0" smtClean="0">
                          <a:solidFill>
                            <a:schemeClr val="dk1"/>
                          </a:solidFill>
                          <a:effectLst/>
                          <a:latin typeface="+mn-lt"/>
                          <a:ea typeface="+mn-ea"/>
                          <a:cs typeface="+mn-cs"/>
                        </a:rPr>
                        <a:t> micro </a:t>
                      </a:r>
                      <a:r>
                        <a:rPr lang="en-US" altLang="zh-CN" sz="1700" u="none" strike="noStrike" kern="1200" dirty="0" err="1" smtClean="0">
                          <a:solidFill>
                            <a:schemeClr val="dk1"/>
                          </a:solidFill>
                          <a:effectLst/>
                          <a:latin typeface="+mn-lt"/>
                          <a:ea typeface="+mn-ea"/>
                          <a:cs typeface="+mn-cs"/>
                        </a:rPr>
                        <a:t>không</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dây</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DH-VCS-D-8580</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algn="ctr"/>
                      <a:r>
                        <a:rPr lang="en-US" altLang="zh-CN" sz="1700" u="none" strike="noStrike" kern="1200" dirty="0" smtClean="0">
                          <a:solidFill>
                            <a:schemeClr val="dk1"/>
                          </a:solidFill>
                          <a:effectLst/>
                          <a:latin typeface="+mn-lt"/>
                          <a:ea typeface="+mn-ea"/>
                          <a:cs typeface="+mn-cs"/>
                        </a:rPr>
                        <a:t>Micro </a:t>
                      </a:r>
                      <a:r>
                        <a:rPr lang="en-US" altLang="zh-CN" sz="1700" u="none" strike="noStrike" kern="1200" dirty="0" err="1" smtClean="0">
                          <a:solidFill>
                            <a:schemeClr val="dk1"/>
                          </a:solidFill>
                          <a:effectLst/>
                          <a:latin typeface="+mn-lt"/>
                          <a:ea typeface="+mn-ea"/>
                          <a:cs typeface="+mn-cs"/>
                        </a:rPr>
                        <a:t>không</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dây</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DH-VCS-DG-4</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2</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xử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lí</a:t>
                      </a:r>
                      <a:r>
                        <a:rPr lang="en-US" altLang="zh-CN" sz="1700" u="none" strike="noStrike" kern="1200" dirty="0" smtClean="0">
                          <a:solidFill>
                            <a:schemeClr val="dk1"/>
                          </a:solidFill>
                          <a:effectLst/>
                          <a:latin typeface="+mn-lt"/>
                          <a:ea typeface="+mn-ea"/>
                          <a:cs typeface="+mn-cs"/>
                        </a:rPr>
                        <a:t> ma </a:t>
                      </a:r>
                      <a:r>
                        <a:rPr lang="en-US" altLang="zh-CN" sz="1700" u="none" strike="noStrike" kern="1200" dirty="0" err="1" smtClean="0">
                          <a:solidFill>
                            <a:schemeClr val="dk1"/>
                          </a:solidFill>
                          <a:effectLst/>
                          <a:latin typeface="+mn-lt"/>
                          <a:ea typeface="+mn-ea"/>
                          <a:cs typeface="+mn-cs"/>
                        </a:rPr>
                        <a:t>trận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âm</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thanh</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a:r>
                        <a:rPr lang="en-US" altLang="zh-CN" sz="1700" u="none" strike="noStrike" kern="1200" dirty="0" smtClean="0">
                          <a:solidFill>
                            <a:schemeClr val="dk1"/>
                          </a:solidFill>
                          <a:effectLst/>
                          <a:latin typeface="+mn-lt"/>
                          <a:ea typeface="+mn-ea"/>
                          <a:cs typeface="+mn-cs"/>
                        </a:rPr>
                        <a:t>DH-VCS-MAP1616A</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khuếch</a:t>
                      </a:r>
                      <a:r>
                        <a:rPr lang="en-US" altLang="zh-CN" sz="1700" u="none" strike="noStrike" kern="1200" dirty="0" smtClean="0">
                          <a:solidFill>
                            <a:schemeClr val="dk1"/>
                          </a:solidFill>
                          <a:effectLst/>
                          <a:latin typeface="+mn-lt"/>
                          <a:ea typeface="+mn-ea"/>
                          <a:cs typeface="+mn-cs"/>
                        </a:rPr>
                        <a:t> </a:t>
                      </a:r>
                      <a:r>
                        <a:rPr lang="vi-VN" altLang="zh-CN" sz="1700" u="none" strike="noStrike" kern="1200" dirty="0" smtClean="0">
                          <a:solidFill>
                            <a:schemeClr val="dk1"/>
                          </a:solidFill>
                          <a:effectLst/>
                          <a:latin typeface="+mn-lt"/>
                          <a:ea typeface="+mn-ea"/>
                          <a:cs typeface="+mn-cs"/>
                        </a:rPr>
                        <a:t>đại</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âm</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thanh</a:t>
                      </a:r>
                      <a:endParaRPr lang="en-US" altLang="zh-CN" sz="1700" u="none" strike="noStrike" kern="1200" dirty="0" smtClean="0">
                        <a:solidFill>
                          <a:schemeClr val="dk1"/>
                        </a:solidFill>
                        <a:effectLst/>
                        <a:latin typeface="+mn-lt"/>
                        <a:ea typeface="+mn-ea"/>
                        <a:cs typeface="+mn-cs"/>
                      </a:endParaRP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DH-VCS-MD2350</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2</a:t>
                      </a:r>
                      <a:endParaRPr lang="en-US" altLang="zh-CN" sz="1700" u="none" strike="noStrike" kern="1200" dirty="0">
                        <a:solidFill>
                          <a:schemeClr val="dk1"/>
                        </a:solidFill>
                        <a:effectLst/>
                        <a:latin typeface="+mn-lt"/>
                        <a:ea typeface="+mn-ea"/>
                        <a:cs typeface="+mn-cs"/>
                      </a:endParaRPr>
                    </a:p>
                  </a:txBody>
                  <a:tcPr marL="10324" marR="10324" marT="10324" marB="0" anchor="b"/>
                </a:tc>
              </a:tr>
              <a:tr h="3157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Loa</a:t>
                      </a: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DH-VCS-DD-2022</a:t>
                      </a:r>
                      <a:endParaRPr lang="zh-CN" altLang="en-US" sz="1700" u="none" strike="noStrike" kern="1200" dirty="0" smtClean="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4</a:t>
                      </a:r>
                      <a:endParaRPr lang="en-US" altLang="zh-CN" sz="1700" u="none" strike="noStrike" kern="1200" dirty="0">
                        <a:solidFill>
                          <a:schemeClr val="dk1"/>
                        </a:solidFill>
                        <a:effectLst/>
                        <a:latin typeface="+mn-lt"/>
                        <a:ea typeface="+mn-ea"/>
                        <a:cs typeface="+mn-cs"/>
                      </a:endParaRPr>
                    </a:p>
                  </a:txBody>
                  <a:tcPr marL="10324" marR="10324" marT="10324" marB="0" anchor="b"/>
                </a:tc>
              </a:tr>
              <a:tr h="922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u="none" strike="noStrike" kern="1200" dirty="0" err="1" smtClean="0">
                          <a:solidFill>
                            <a:schemeClr val="dk1"/>
                          </a:solidFill>
                          <a:effectLst/>
                          <a:latin typeface="+mn-lt"/>
                          <a:ea typeface="+mn-ea"/>
                          <a:cs typeface="+mn-cs"/>
                        </a:rPr>
                        <a:t>Bộ</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xử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lí</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hình</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ảnh</a:t>
                      </a:r>
                      <a:endParaRPr lang="en-US" altLang="zh-CN" sz="1700" u="none" strike="noStrike" kern="1200" dirty="0" smtClean="0">
                        <a:solidFill>
                          <a:schemeClr val="dk1"/>
                        </a:solidFill>
                        <a:effectLst/>
                        <a:latin typeface="+mn-lt"/>
                        <a:ea typeface="+mn-ea"/>
                        <a:cs typeface="+mn-cs"/>
                      </a:endParaRPr>
                    </a:p>
                  </a:txBody>
                  <a:tcPr marL="10324" marR="10324" marT="10324"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DH-M70-4U-E</a:t>
                      </a:r>
                    </a:p>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DH-VDC0605H-M70 *2</a:t>
                      </a:r>
                    </a:p>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DH-VEC0404HD-M70 *1</a:t>
                      </a:r>
                      <a:endParaRPr lang="zh-CN" altLang="en-US" sz="1700" u="none" strike="noStrike" kern="1200" dirty="0" smtClean="0">
                        <a:solidFill>
                          <a:schemeClr val="dk1"/>
                        </a:solidFill>
                        <a:effectLst/>
                        <a:latin typeface="+mn-lt"/>
                        <a:ea typeface="+mn-ea"/>
                        <a:cs typeface="+mn-cs"/>
                      </a:endParaRPr>
                    </a:p>
                  </a:txBody>
                  <a:tcPr marL="10324" marR="10324" marT="10324" marB="0" anchor="ctr"/>
                </a:tc>
                <a:tc>
                  <a:txBody>
                    <a:bodyPr/>
                    <a:lstStyle/>
                    <a:p>
                      <a:pPr algn="ctr" fontAlgn="b"/>
                      <a:r>
                        <a:rPr lang="en-US" altLang="zh-CN" sz="1700" u="none" strike="noStrike" kern="1200" dirty="0" smtClean="0">
                          <a:solidFill>
                            <a:schemeClr val="dk1"/>
                          </a:solidFill>
                          <a:effectLst/>
                          <a:latin typeface="+mn-lt"/>
                          <a:ea typeface="+mn-ea"/>
                          <a:cs typeface="+mn-cs"/>
                        </a:rPr>
                        <a:t>1</a:t>
                      </a:r>
                      <a:endParaRPr lang="en-US" altLang="zh-CN" sz="1700" u="none" strike="noStrike" kern="1200" dirty="0">
                        <a:solidFill>
                          <a:schemeClr val="dk1"/>
                        </a:solidFill>
                        <a:effectLst/>
                        <a:latin typeface="+mn-lt"/>
                        <a:ea typeface="+mn-ea"/>
                        <a:cs typeface="+mn-cs"/>
                      </a:endParaRPr>
                    </a:p>
                  </a:txBody>
                  <a:tcPr marL="10324" marR="10324" marT="10324" marB="0" anchor="ctr"/>
                </a:tc>
              </a:tr>
              <a:tr h="315704">
                <a:tc>
                  <a:txBody>
                    <a:bodyPr/>
                    <a:lstStyle/>
                    <a:p>
                      <a:pPr algn="ctr"/>
                      <a:r>
                        <a:rPr lang="en-US" altLang="zh-CN" sz="1700" u="none" strike="noStrike" kern="1200" dirty="0" err="1" smtClean="0">
                          <a:solidFill>
                            <a:schemeClr val="dk1"/>
                          </a:solidFill>
                          <a:effectLst/>
                          <a:latin typeface="+mn-lt"/>
                          <a:ea typeface="+mn-ea"/>
                          <a:cs typeface="+mn-cs"/>
                        </a:rPr>
                        <a:t>Màn</a:t>
                      </a:r>
                      <a:r>
                        <a:rPr lang="en-US" altLang="zh-CN" sz="1700" u="none" strike="noStrike" kern="1200" dirty="0" smtClean="0">
                          <a:solidFill>
                            <a:schemeClr val="dk1"/>
                          </a:solidFill>
                          <a:effectLst/>
                          <a:latin typeface="+mn-lt"/>
                          <a:ea typeface="+mn-ea"/>
                          <a:cs typeface="+mn-cs"/>
                        </a:rPr>
                        <a:t> </a:t>
                      </a:r>
                      <a:r>
                        <a:rPr lang="en-US" altLang="zh-CN" sz="1700" u="none" strike="noStrike" kern="1200" dirty="0" err="1" smtClean="0">
                          <a:solidFill>
                            <a:schemeClr val="dk1"/>
                          </a:solidFill>
                          <a:effectLst/>
                          <a:latin typeface="+mn-lt"/>
                          <a:ea typeface="+mn-ea"/>
                          <a:cs typeface="+mn-cs"/>
                        </a:rPr>
                        <a:t>hình</a:t>
                      </a:r>
                      <a:r>
                        <a:rPr lang="en-US" altLang="zh-CN" sz="1700" u="none" strike="noStrike" kern="1200" dirty="0" smtClean="0">
                          <a:solidFill>
                            <a:schemeClr val="dk1"/>
                          </a:solidFill>
                          <a:effectLst/>
                          <a:latin typeface="+mn-lt"/>
                          <a:ea typeface="+mn-ea"/>
                          <a:cs typeface="+mn-cs"/>
                        </a:rPr>
                        <a:t> LCD</a:t>
                      </a:r>
                    </a:p>
                  </a:txBody>
                  <a:tcPr marL="10324" marR="10324" marT="10324"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700" u="none" strike="noStrike" kern="1200" dirty="0" smtClean="0">
                          <a:solidFill>
                            <a:schemeClr val="dk1"/>
                          </a:solidFill>
                          <a:effectLst/>
                          <a:latin typeface="+mn-lt"/>
                          <a:ea typeface="+mn-ea"/>
                          <a:cs typeface="+mn-cs"/>
                        </a:rPr>
                        <a:t>DHL550UCM-ES</a:t>
                      </a:r>
                      <a:endParaRPr lang="zh-CN" altLang="en-US" sz="1700" u="none" strike="noStrike" kern="1200" dirty="0">
                        <a:solidFill>
                          <a:schemeClr val="dk1"/>
                        </a:solidFill>
                        <a:effectLst/>
                        <a:latin typeface="+mn-lt"/>
                        <a:ea typeface="+mn-ea"/>
                        <a:cs typeface="+mn-cs"/>
                      </a:endParaRPr>
                    </a:p>
                  </a:txBody>
                  <a:tcPr marL="10324" marR="10324" marT="10324" marB="0" anchor="b"/>
                </a:tc>
                <a:tc>
                  <a:txBody>
                    <a:bodyPr/>
                    <a:lstStyle/>
                    <a:p>
                      <a:pPr algn="ctr" fontAlgn="b"/>
                      <a:r>
                        <a:rPr lang="en-US" altLang="zh-CN" sz="1700" u="none" strike="noStrike" kern="1200" dirty="0" smtClean="0">
                          <a:solidFill>
                            <a:schemeClr val="dk1"/>
                          </a:solidFill>
                          <a:effectLst/>
                          <a:latin typeface="+mn-lt"/>
                          <a:ea typeface="+mn-ea"/>
                          <a:cs typeface="+mn-cs"/>
                        </a:rPr>
                        <a:t>4</a:t>
                      </a:r>
                      <a:endParaRPr lang="en-US" altLang="zh-CN" sz="1700" u="none" strike="noStrike" kern="1200" dirty="0">
                        <a:solidFill>
                          <a:schemeClr val="dk1"/>
                        </a:solidFill>
                        <a:effectLst/>
                        <a:latin typeface="+mn-lt"/>
                        <a:ea typeface="+mn-ea"/>
                        <a:cs typeface="+mn-cs"/>
                      </a:endParaRPr>
                    </a:p>
                  </a:txBody>
                  <a:tcPr marL="10324" marR="10324" marT="10324" marB="0" anchor="b"/>
                </a:tc>
              </a:tr>
            </a:tbl>
          </a:graphicData>
        </a:graphic>
      </p:graphicFrame>
      <p:sp>
        <p:nvSpPr>
          <p:cNvPr id="4" name="TextBox 3"/>
          <p:cNvSpPr txBox="1"/>
          <p:nvPr/>
        </p:nvSpPr>
        <p:spPr>
          <a:xfrm>
            <a:off x="687615" y="814625"/>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636963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7"/>
          <p:cNvGraphicFramePr/>
          <p:nvPr>
            <p:extLst>
              <p:ext uri="{D42A27DB-BD31-4B8C-83A1-F6EECF244321}">
                <p14:modId xmlns:p14="http://schemas.microsoft.com/office/powerpoint/2010/main" xmlns="" val="2579899631"/>
              </p:ext>
            </p:extLst>
          </p:nvPr>
        </p:nvGraphicFramePr>
        <p:xfrm>
          <a:off x="647700" y="1930400"/>
          <a:ext cx="11125200" cy="288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9767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solidFill>
                  <a:srgbClr val="FF0000"/>
                </a:solidFill>
                <a:latin typeface="Times New Roman" pitchFamily="18" charset="0"/>
                <a:cs typeface="Times New Roman" pitchFamily="18" charset="0"/>
              </a:rPr>
              <a:t>Câu hỏi &amp; Trả Lời</a:t>
            </a:r>
            <a:endParaRPr lang="zh-CN" altLang="en-US" dirty="0">
              <a:solidFill>
                <a:srgbClr val="FF0000"/>
              </a:solidFill>
              <a:latin typeface="Times New Roman" pitchFamily="18" charset="0"/>
              <a:cs typeface="Times New Roman" pitchFamily="18" charset="0"/>
            </a:endParaRPr>
          </a:p>
        </p:txBody>
      </p:sp>
      <p:sp>
        <p:nvSpPr>
          <p:cNvPr id="4" name="TextBox 3"/>
          <p:cNvSpPr txBox="1"/>
          <p:nvPr/>
        </p:nvSpPr>
        <p:spPr>
          <a:xfrm>
            <a:off x="478970" y="1117601"/>
            <a:ext cx="11306629" cy="4616648"/>
          </a:xfrm>
          <a:prstGeom prst="rect">
            <a:avLst/>
          </a:prstGeom>
          <a:noFill/>
        </p:spPr>
        <p:txBody>
          <a:bodyPr wrap="square" rtlCol="0">
            <a:spAutoFit/>
          </a:bodyPr>
          <a:lstStyle/>
          <a:p>
            <a:pPr marL="342900" indent="-342900">
              <a:buFontTx/>
              <a:buAutoNum type="arabicPeriod"/>
            </a:pPr>
            <a:r>
              <a:rPr lang="vi-VN" altLang="zh-CN" sz="2000" b="1" dirty="0" smtClean="0">
                <a:latin typeface="+mj-lt"/>
              </a:rPr>
              <a:t>Băng thông </a:t>
            </a:r>
            <a:r>
              <a:rPr lang="en-US" altLang="zh-CN" sz="2000" b="1" dirty="0" smtClean="0">
                <a:latin typeface="+mj-lt"/>
                <a:cs typeface="Arial" pitchFamily="34" charset="0"/>
              </a:rPr>
              <a:t>m</a:t>
            </a:r>
            <a:r>
              <a:rPr lang="vi-VN" altLang="zh-CN" sz="2000" b="1" dirty="0" smtClean="0">
                <a:latin typeface="+mj-lt"/>
              </a:rPr>
              <a:t>ạng đề xuất</a:t>
            </a:r>
            <a:r>
              <a:rPr lang="en-US" altLang="zh-CN" smtClean="0">
                <a:latin typeface="+mj-lt"/>
              </a:rPr>
              <a:t/>
            </a:r>
            <a:br>
              <a:rPr lang="en-US" altLang="zh-CN" smtClean="0">
                <a:latin typeface="+mj-lt"/>
              </a:rPr>
            </a:br>
            <a:r>
              <a:rPr lang="en-US" altLang="zh-CN" smtClean="0">
                <a:latin typeface="+mj-lt"/>
              </a:rPr>
              <a:t>- </a:t>
            </a:r>
            <a:r>
              <a:rPr lang="en-US" smtClean="0">
                <a:latin typeface="+mj-lt"/>
              </a:rPr>
              <a:t>Với </a:t>
            </a:r>
            <a:r>
              <a:rPr lang="en-US" err="1" smtClean="0">
                <a:latin typeface="+mj-lt"/>
              </a:rPr>
              <a:t>mỗi</a:t>
            </a:r>
            <a:r>
              <a:rPr lang="en-US" smtClean="0">
                <a:latin typeface="+mj-lt"/>
              </a:rPr>
              <a:t> điểm cầu</a:t>
            </a:r>
            <a:r>
              <a:rPr lang="en-US" altLang="zh-CN" smtClean="0">
                <a:latin typeface="+mj-lt"/>
              </a:rPr>
              <a:t> </a:t>
            </a:r>
            <a:r>
              <a:rPr lang="en-US" altLang="zh-CN" dirty="0" smtClean="0">
                <a:latin typeface="+mj-lt"/>
              </a:rPr>
              <a:t>– </a:t>
            </a:r>
            <a:r>
              <a:rPr lang="en-US" altLang="zh-CN" dirty="0" smtClean="0">
                <a:latin typeface="+mj-lt"/>
                <a:cs typeface="Arial" pitchFamily="34" charset="0"/>
              </a:rPr>
              <a:t>b</a:t>
            </a:r>
            <a:r>
              <a:rPr lang="vi-VN" altLang="zh-CN" smtClean="0">
                <a:latin typeface="+mj-lt"/>
              </a:rPr>
              <a:t>ăng thông</a:t>
            </a:r>
            <a:r>
              <a:rPr lang="en-US" altLang="zh-CN" smtClean="0">
                <a:latin typeface="+mj-lt"/>
              </a:rPr>
              <a:t> tối thiểu</a:t>
            </a:r>
            <a:r>
              <a:rPr lang="vi-VN" altLang="zh-CN" smtClean="0">
                <a:latin typeface="+mj-lt"/>
              </a:rPr>
              <a:t> </a:t>
            </a:r>
            <a:r>
              <a:rPr lang="vi-VN" altLang="zh-CN" dirty="0">
                <a:latin typeface="+mj-lt"/>
              </a:rPr>
              <a:t>2.5 Mbps cho cả tải xuống </a:t>
            </a:r>
            <a:r>
              <a:rPr lang="vi-VN" altLang="zh-CN">
                <a:latin typeface="+mj-lt"/>
              </a:rPr>
              <a:t>và </a:t>
            </a:r>
            <a:r>
              <a:rPr lang="en-US" altLang="zh-CN" smtClean="0">
                <a:latin typeface="+mj-lt"/>
              </a:rPr>
              <a:t>up</a:t>
            </a:r>
            <a:r>
              <a:rPr lang="vi-VN" altLang="zh-CN" smtClean="0">
                <a:latin typeface="+mj-lt"/>
              </a:rPr>
              <a:t> </a:t>
            </a:r>
            <a:r>
              <a:rPr lang="vi-VN" altLang="zh-CN" dirty="0">
                <a:latin typeface="+mj-lt"/>
              </a:rPr>
              <a:t>lên</a:t>
            </a:r>
            <a:r>
              <a:rPr lang="en-US" altLang="zh-CN" dirty="0" smtClean="0">
                <a:latin typeface="+mj-lt"/>
              </a:rPr>
              <a:t/>
            </a:r>
            <a:br>
              <a:rPr lang="en-US" altLang="zh-CN" dirty="0" smtClean="0">
                <a:latin typeface="+mj-lt"/>
              </a:rPr>
            </a:br>
            <a:r>
              <a:rPr lang="vi-VN" altLang="zh-CN" dirty="0">
                <a:latin typeface="+mj-lt"/>
              </a:rPr>
              <a:t>Đối với băng thông MCU - 200Mbps cho cả tải xuống và tải lên (có truy cập 80 kênh đầy đủ), hoặc</a:t>
            </a:r>
            <a:r>
              <a:rPr lang="en-US" altLang="zh-CN" dirty="0" smtClean="0">
                <a:latin typeface="+mj-lt"/>
              </a:rPr>
              <a:t/>
            </a:r>
            <a:br>
              <a:rPr lang="en-US" altLang="zh-CN" dirty="0" smtClean="0">
                <a:latin typeface="+mj-lt"/>
              </a:rPr>
            </a:br>
            <a:r>
              <a:rPr lang="en-US" altLang="zh-CN" dirty="0" smtClean="0">
                <a:latin typeface="+mj-lt"/>
              </a:rPr>
              <a:t>                    </a:t>
            </a:r>
            <a:r>
              <a:rPr lang="vi-VN" altLang="zh-CN" dirty="0">
                <a:latin typeface="+mj-lt"/>
              </a:rPr>
              <a:t>160Mbps băng thông cho cả tải xuống và tải lên (với 64 kênh truy </a:t>
            </a:r>
            <a:r>
              <a:rPr lang="vi-VN" altLang="zh-CN">
                <a:latin typeface="+mj-lt"/>
              </a:rPr>
              <a:t>cập</a:t>
            </a:r>
            <a:r>
              <a:rPr lang="vi-VN" altLang="zh-CN" smtClean="0">
                <a:latin typeface="+mj-lt"/>
              </a:rPr>
              <a:t>)</a:t>
            </a:r>
            <a:endParaRPr lang="en-US" altLang="zh-CN" smtClean="0">
              <a:latin typeface="+mj-lt"/>
            </a:endParaRPr>
          </a:p>
          <a:p>
            <a:pPr marL="342900" indent="-342900"/>
            <a:endParaRPr lang="en-US" altLang="zh-CN" dirty="0" smtClean="0">
              <a:latin typeface="+mj-lt"/>
            </a:endParaRPr>
          </a:p>
          <a:p>
            <a:pPr marL="342900" indent="-342900">
              <a:buFontTx/>
              <a:buAutoNum type="arabicPeriod"/>
            </a:pPr>
            <a:r>
              <a:rPr lang="en-US" sz="2000" b="1" dirty="0" err="1">
                <a:latin typeface="+mj-lt"/>
              </a:rPr>
              <a:t>Băng</a:t>
            </a:r>
            <a:r>
              <a:rPr lang="en-US" sz="2000" b="1" dirty="0">
                <a:latin typeface="+mj-lt"/>
              </a:rPr>
              <a:t> </a:t>
            </a:r>
            <a:r>
              <a:rPr lang="en-US" sz="2000" b="1" dirty="0" err="1">
                <a:latin typeface="+mj-lt"/>
              </a:rPr>
              <a:t>thông</a:t>
            </a:r>
            <a:r>
              <a:rPr lang="en-US" sz="2000" b="1" dirty="0">
                <a:latin typeface="+mj-lt"/>
              </a:rPr>
              <a:t> </a:t>
            </a:r>
            <a:r>
              <a:rPr lang="en-US" sz="2000" b="1" dirty="0" err="1">
                <a:latin typeface="+mj-lt"/>
              </a:rPr>
              <a:t>tối</a:t>
            </a:r>
            <a:r>
              <a:rPr lang="en-US" sz="2000" b="1" dirty="0">
                <a:latin typeface="+mj-lt"/>
              </a:rPr>
              <a:t> </a:t>
            </a:r>
            <a:r>
              <a:rPr lang="en-US" sz="2000" b="1" dirty="0" err="1">
                <a:latin typeface="+mj-lt"/>
              </a:rPr>
              <a:t>thiểu</a:t>
            </a:r>
            <a:r>
              <a:rPr lang="en-US" sz="2000" b="1" dirty="0">
                <a:latin typeface="+mj-lt"/>
              </a:rPr>
              <a:t> </a:t>
            </a:r>
            <a:r>
              <a:rPr lang="en-US" sz="2000" b="1" dirty="0" err="1">
                <a:latin typeface="+mj-lt"/>
              </a:rPr>
              <a:t>để</a:t>
            </a:r>
            <a:r>
              <a:rPr lang="en-US" sz="2000" b="1" dirty="0">
                <a:latin typeface="+mj-lt"/>
              </a:rPr>
              <a:t> </a:t>
            </a:r>
            <a:r>
              <a:rPr lang="en-US" sz="2000" b="1" dirty="0" err="1">
                <a:latin typeface="+mj-lt"/>
              </a:rPr>
              <a:t>đảm</a:t>
            </a:r>
            <a:r>
              <a:rPr lang="en-US" sz="2000" b="1" dirty="0">
                <a:latin typeface="+mj-lt"/>
              </a:rPr>
              <a:t> </a:t>
            </a:r>
            <a:r>
              <a:rPr lang="en-US" sz="2000" b="1" dirty="0" err="1">
                <a:latin typeface="+mj-lt"/>
              </a:rPr>
              <a:t>bảo</a:t>
            </a:r>
            <a:r>
              <a:rPr lang="en-US" sz="2000" b="1" dirty="0">
                <a:latin typeface="+mj-lt"/>
              </a:rPr>
              <a:t> video 1080p 30FPS </a:t>
            </a:r>
            <a:r>
              <a:rPr lang="en-US" sz="2000" b="1" dirty="0" err="1">
                <a:latin typeface="+mj-lt"/>
              </a:rPr>
              <a:t>và</a:t>
            </a:r>
            <a:r>
              <a:rPr lang="en-US" sz="2000" b="1" dirty="0">
                <a:latin typeface="+mj-lt"/>
              </a:rPr>
              <a:t> </a:t>
            </a:r>
            <a:r>
              <a:rPr lang="en-US" sz="2000" b="1" dirty="0" err="1">
                <a:latin typeface="+mj-lt"/>
              </a:rPr>
              <a:t>âm</a:t>
            </a:r>
            <a:r>
              <a:rPr lang="en-US" sz="2000" b="1" dirty="0">
                <a:latin typeface="+mj-lt"/>
              </a:rPr>
              <a:t> </a:t>
            </a:r>
            <a:r>
              <a:rPr lang="en-US" sz="2000" b="1" dirty="0" err="1">
                <a:latin typeface="+mj-lt"/>
              </a:rPr>
              <a:t>thanh</a:t>
            </a:r>
            <a:r>
              <a:rPr lang="en-US" sz="2000" b="1" dirty="0">
                <a:latin typeface="+mj-lt"/>
              </a:rPr>
              <a:t> </a:t>
            </a:r>
            <a:r>
              <a:rPr lang="en-US" sz="2000" b="1" dirty="0" err="1">
                <a:latin typeface="+mj-lt"/>
              </a:rPr>
              <a:t>chất</a:t>
            </a:r>
            <a:r>
              <a:rPr lang="en-US" sz="2000" b="1" dirty="0">
                <a:latin typeface="+mj-lt"/>
              </a:rPr>
              <a:t> </a:t>
            </a:r>
            <a:r>
              <a:rPr lang="en-US" sz="2000" b="1" dirty="0" err="1">
                <a:latin typeface="+mj-lt"/>
              </a:rPr>
              <a:t>lượng</a:t>
            </a:r>
            <a:r>
              <a:rPr lang="en-US" sz="2000" b="1" dirty="0">
                <a:latin typeface="+mj-lt"/>
              </a:rPr>
              <a:t> </a:t>
            </a:r>
            <a:r>
              <a:rPr lang="en-US" sz="2000" b="1" dirty="0" err="1">
                <a:latin typeface="+mj-lt"/>
              </a:rPr>
              <a:t>tốt</a:t>
            </a:r>
            <a:r>
              <a:rPr lang="en-US" altLang="zh-CN" b="1" dirty="0" smtClean="0">
                <a:latin typeface="+mj-lt"/>
              </a:rPr>
              <a:t/>
            </a:r>
            <a:br>
              <a:rPr lang="en-US" altLang="zh-CN" b="1" dirty="0" smtClean="0">
                <a:latin typeface="+mj-lt"/>
              </a:rPr>
            </a:br>
            <a:r>
              <a:rPr lang="vi-VN" altLang="zh-CN" dirty="0">
                <a:latin typeface="+mj-lt"/>
              </a:rPr>
              <a:t>Đối với </a:t>
            </a:r>
            <a:r>
              <a:rPr lang="vi-VN" altLang="zh-CN">
                <a:latin typeface="+mj-lt"/>
              </a:rPr>
              <a:t>mỗi </a:t>
            </a:r>
            <a:r>
              <a:rPr lang="en-US" altLang="zh-CN" smtClean="0">
                <a:latin typeface="+mj-lt"/>
              </a:rPr>
              <a:t>điểm cầu </a:t>
            </a:r>
            <a:r>
              <a:rPr lang="vi-VN" altLang="zh-CN" smtClean="0">
                <a:latin typeface="+mj-lt"/>
              </a:rPr>
              <a:t>- </a:t>
            </a:r>
            <a:r>
              <a:rPr lang="vi-VN" altLang="zh-CN" dirty="0">
                <a:latin typeface="+mj-lt"/>
              </a:rPr>
              <a:t>2Mbps cho cả tải xuống và tải lên</a:t>
            </a:r>
            <a:r>
              <a:rPr lang="en-US" altLang="zh-CN" dirty="0" smtClean="0">
                <a:latin typeface="+mj-lt"/>
              </a:rPr>
              <a:t/>
            </a:r>
            <a:br>
              <a:rPr lang="en-US" altLang="zh-CN" dirty="0" smtClean="0">
                <a:latin typeface="+mj-lt"/>
              </a:rPr>
            </a:br>
            <a:r>
              <a:rPr lang="vi-VN" altLang="zh-CN" dirty="0">
                <a:latin typeface="+mj-lt"/>
              </a:rPr>
              <a:t>Đối với băng thông MCU - </a:t>
            </a:r>
            <a:r>
              <a:rPr lang="en-US" altLang="zh-CN" dirty="0" smtClean="0">
                <a:latin typeface="+mj-lt"/>
              </a:rPr>
              <a:t>160</a:t>
            </a:r>
            <a:r>
              <a:rPr lang="vi-VN" altLang="zh-CN" dirty="0" smtClean="0">
                <a:latin typeface="+mj-lt"/>
              </a:rPr>
              <a:t>Mbps </a:t>
            </a:r>
            <a:r>
              <a:rPr lang="vi-VN" altLang="zh-CN" dirty="0">
                <a:latin typeface="+mj-lt"/>
              </a:rPr>
              <a:t>cho cả tải xuống và tải lên (có truy cập 80 kênh đầy đủ), hoặc</a:t>
            </a:r>
            <a:r>
              <a:rPr lang="en-US" altLang="zh-CN" dirty="0" smtClean="0">
                <a:latin typeface="+mj-lt"/>
              </a:rPr>
              <a:t> </a:t>
            </a:r>
            <a:r>
              <a:rPr lang="en-US" altLang="zh-CN" dirty="0">
                <a:latin typeface="+mj-lt"/>
              </a:rPr>
              <a:t/>
            </a:r>
            <a:br>
              <a:rPr lang="en-US" altLang="zh-CN" dirty="0">
                <a:latin typeface="+mj-lt"/>
              </a:rPr>
            </a:br>
            <a:r>
              <a:rPr lang="en-US" altLang="zh-CN" dirty="0">
                <a:latin typeface="+mj-lt"/>
              </a:rPr>
              <a:t>                    </a:t>
            </a:r>
            <a:r>
              <a:rPr lang="en-US" altLang="zh-CN" dirty="0" smtClean="0">
                <a:latin typeface="+mj-lt"/>
              </a:rPr>
              <a:t>128Mbps </a:t>
            </a:r>
            <a:r>
              <a:rPr lang="vi-VN" altLang="zh-CN" dirty="0">
                <a:latin typeface="+mj-lt"/>
              </a:rPr>
              <a:t>băng thông cho cả tải xuống và tải lên (với 64 kênh truy </a:t>
            </a:r>
            <a:r>
              <a:rPr lang="vi-VN" altLang="zh-CN">
                <a:latin typeface="+mj-lt"/>
              </a:rPr>
              <a:t>cập</a:t>
            </a:r>
            <a:r>
              <a:rPr lang="vi-VN" altLang="zh-CN" smtClean="0">
                <a:latin typeface="+mj-lt"/>
              </a:rPr>
              <a:t>)</a:t>
            </a:r>
            <a:endParaRPr lang="en-US" altLang="zh-CN" smtClean="0">
              <a:latin typeface="+mj-lt"/>
            </a:endParaRPr>
          </a:p>
          <a:p>
            <a:pPr marL="342900" indent="-342900">
              <a:buFontTx/>
              <a:buAutoNum type="arabicPeriod"/>
            </a:pPr>
            <a:endParaRPr lang="en-US" altLang="zh-CN" dirty="0" smtClean="0">
              <a:latin typeface="+mj-lt"/>
            </a:endParaRPr>
          </a:p>
          <a:p>
            <a:pPr marL="342900" indent="-342900">
              <a:buFontTx/>
              <a:buAutoNum type="arabicPeriod"/>
            </a:pPr>
            <a:r>
              <a:rPr lang="en-US" sz="2000" b="1" dirty="0" err="1">
                <a:latin typeface="+mj-lt"/>
              </a:rPr>
              <a:t>Hỗ</a:t>
            </a:r>
            <a:r>
              <a:rPr lang="en-US" sz="2000" b="1" dirty="0">
                <a:latin typeface="+mj-lt"/>
              </a:rPr>
              <a:t> </a:t>
            </a:r>
            <a:r>
              <a:rPr lang="en-US" sz="2000" b="1" dirty="0" err="1">
                <a:latin typeface="+mj-lt"/>
              </a:rPr>
              <a:t>trợ</a:t>
            </a:r>
            <a:r>
              <a:rPr lang="en-US" sz="2000" b="1" dirty="0">
                <a:latin typeface="+mj-lt"/>
              </a:rPr>
              <a:t> </a:t>
            </a:r>
            <a:r>
              <a:rPr lang="en-US" sz="2000" b="1" dirty="0" err="1">
                <a:latin typeface="+mj-lt"/>
              </a:rPr>
              <a:t>sau</a:t>
            </a:r>
            <a:r>
              <a:rPr lang="en-US" sz="2000" b="1" dirty="0">
                <a:latin typeface="+mj-lt"/>
              </a:rPr>
              <a:t> </a:t>
            </a:r>
            <a:r>
              <a:rPr lang="en-US" sz="2000" b="1" err="1">
                <a:latin typeface="+mj-lt"/>
              </a:rPr>
              <a:t>khi</a:t>
            </a:r>
            <a:r>
              <a:rPr lang="en-US" sz="2000" b="1">
                <a:latin typeface="+mj-lt"/>
              </a:rPr>
              <a:t> </a:t>
            </a:r>
            <a:r>
              <a:rPr lang="en-US" sz="2000" b="1" smtClean="0">
                <a:latin typeface="+mj-lt"/>
              </a:rPr>
              <a:t>bán hàng :</a:t>
            </a:r>
            <a:r>
              <a:rPr lang="en-US" altLang="zh-CN" dirty="0">
                <a:latin typeface="+mj-lt"/>
              </a:rPr>
              <a:t/>
            </a:r>
            <a:br>
              <a:rPr lang="en-US" altLang="zh-CN" dirty="0">
                <a:latin typeface="+mj-lt"/>
              </a:rPr>
            </a:br>
            <a:r>
              <a:rPr lang="en-US" altLang="zh-CN" dirty="0" err="1">
                <a:latin typeface="+mj-lt"/>
              </a:rPr>
              <a:t>Hỗ</a:t>
            </a:r>
            <a:r>
              <a:rPr lang="en-US" altLang="zh-CN" dirty="0">
                <a:latin typeface="+mj-lt"/>
              </a:rPr>
              <a:t> </a:t>
            </a:r>
            <a:r>
              <a:rPr lang="en-US" altLang="zh-CN" dirty="0" err="1">
                <a:latin typeface="+mj-lt"/>
              </a:rPr>
              <a:t>trợ</a:t>
            </a:r>
            <a:r>
              <a:rPr lang="en-US" altLang="zh-CN" dirty="0">
                <a:latin typeface="+mj-lt"/>
              </a:rPr>
              <a:t> </a:t>
            </a:r>
            <a:r>
              <a:rPr lang="en-US" altLang="zh-CN" dirty="0" err="1">
                <a:latin typeface="+mj-lt"/>
              </a:rPr>
              <a:t>sau</a:t>
            </a:r>
            <a:r>
              <a:rPr lang="en-US" altLang="zh-CN" dirty="0">
                <a:latin typeface="+mj-lt"/>
              </a:rPr>
              <a:t> </a:t>
            </a:r>
            <a:r>
              <a:rPr lang="en-US" altLang="zh-CN" dirty="0" err="1">
                <a:latin typeface="+mj-lt"/>
              </a:rPr>
              <a:t>bán</a:t>
            </a:r>
            <a:r>
              <a:rPr lang="en-US" altLang="zh-CN" dirty="0">
                <a:latin typeface="+mj-lt"/>
              </a:rPr>
              <a:t> </a:t>
            </a:r>
            <a:r>
              <a:rPr lang="en-US" altLang="zh-CN" dirty="0" err="1" smtClean="0">
                <a:latin typeface="+mj-lt"/>
              </a:rPr>
              <a:t>hàng</a:t>
            </a:r>
            <a:r>
              <a:rPr lang="en-US" altLang="zh-CN" dirty="0" smtClean="0">
                <a:latin typeface="+mj-lt"/>
              </a:rPr>
              <a:t> </a:t>
            </a:r>
            <a:r>
              <a:rPr lang="en-US" altLang="zh-CN" dirty="0" err="1" smtClean="0">
                <a:latin typeface="+mj-lt"/>
              </a:rPr>
              <a:t>bao</a:t>
            </a:r>
            <a:r>
              <a:rPr lang="en-US" altLang="zh-CN" dirty="0" smtClean="0">
                <a:latin typeface="+mj-lt"/>
              </a:rPr>
              <a:t> </a:t>
            </a:r>
            <a:r>
              <a:rPr lang="en-US" altLang="zh-CN" dirty="0" err="1">
                <a:latin typeface="+mj-lt"/>
              </a:rPr>
              <a:t>gồm</a:t>
            </a:r>
            <a:r>
              <a:rPr lang="en-US" altLang="zh-CN" dirty="0">
                <a:latin typeface="+mj-lt"/>
              </a:rPr>
              <a:t> </a:t>
            </a:r>
            <a:r>
              <a:rPr lang="en-US" altLang="zh-CN" dirty="0" err="1">
                <a:latin typeface="+mj-lt"/>
              </a:rPr>
              <a:t>dịch</a:t>
            </a:r>
            <a:r>
              <a:rPr lang="en-US" altLang="zh-CN" dirty="0">
                <a:latin typeface="+mj-lt"/>
              </a:rPr>
              <a:t> </a:t>
            </a:r>
            <a:r>
              <a:rPr lang="en-US" altLang="zh-CN" dirty="0" err="1">
                <a:latin typeface="+mj-lt"/>
              </a:rPr>
              <a:t>vụ</a:t>
            </a:r>
            <a:r>
              <a:rPr lang="en-US" altLang="zh-CN" dirty="0">
                <a:latin typeface="+mj-lt"/>
              </a:rPr>
              <a:t> </a:t>
            </a:r>
            <a:r>
              <a:rPr lang="en-US" altLang="zh-CN" dirty="0" err="1">
                <a:latin typeface="+mj-lt"/>
              </a:rPr>
              <a:t>bảo</a:t>
            </a:r>
            <a:r>
              <a:rPr lang="en-US" altLang="zh-CN" dirty="0">
                <a:latin typeface="+mj-lt"/>
              </a:rPr>
              <a:t> </a:t>
            </a:r>
            <a:r>
              <a:rPr lang="en-US" altLang="zh-CN" dirty="0" err="1">
                <a:latin typeface="+mj-lt"/>
              </a:rPr>
              <a:t>hành</a:t>
            </a:r>
            <a:r>
              <a:rPr lang="en-US" altLang="zh-CN" dirty="0">
                <a:latin typeface="+mj-lt"/>
              </a:rPr>
              <a:t>, </a:t>
            </a:r>
            <a:r>
              <a:rPr lang="en-US" altLang="zh-CN" dirty="0" err="1">
                <a:latin typeface="+mj-lt"/>
              </a:rPr>
              <a:t>nâng</a:t>
            </a:r>
            <a:r>
              <a:rPr lang="en-US" altLang="zh-CN" dirty="0">
                <a:latin typeface="+mj-lt"/>
              </a:rPr>
              <a:t> </a:t>
            </a:r>
            <a:r>
              <a:rPr lang="en-US" altLang="zh-CN" dirty="0" err="1">
                <a:latin typeface="+mj-lt"/>
              </a:rPr>
              <a:t>cấp</a:t>
            </a:r>
            <a:r>
              <a:rPr lang="en-US" altLang="zh-CN" dirty="0">
                <a:latin typeface="+mj-lt"/>
              </a:rPr>
              <a:t> </a:t>
            </a:r>
            <a:r>
              <a:rPr lang="en-US" altLang="zh-CN" dirty="0" err="1">
                <a:latin typeface="+mj-lt"/>
              </a:rPr>
              <a:t>hoặc</a:t>
            </a:r>
            <a:r>
              <a:rPr lang="en-US" altLang="zh-CN" dirty="0">
                <a:latin typeface="+mj-lt"/>
              </a:rPr>
              <a:t> </a:t>
            </a:r>
            <a:r>
              <a:rPr lang="en-US" altLang="zh-CN" dirty="0" err="1">
                <a:latin typeface="+mj-lt"/>
              </a:rPr>
              <a:t>sửa</a:t>
            </a:r>
            <a:r>
              <a:rPr lang="en-US" altLang="zh-CN" dirty="0">
                <a:latin typeface="+mj-lt"/>
              </a:rPr>
              <a:t> </a:t>
            </a:r>
            <a:r>
              <a:rPr lang="en-US" altLang="zh-CN" dirty="0" err="1" smtClean="0">
                <a:latin typeface="+mj-lt"/>
              </a:rPr>
              <a:t>chữa</a:t>
            </a:r>
            <a:r>
              <a:rPr lang="en-US" altLang="zh-CN" dirty="0" smtClean="0">
                <a:latin typeface="+mj-lt"/>
              </a:rPr>
              <a:t>.</a:t>
            </a:r>
          </a:p>
          <a:p>
            <a:r>
              <a:rPr lang="en-US" altLang="zh-CN" dirty="0" smtClean="0">
                <a:latin typeface="+mj-lt"/>
              </a:rPr>
              <a:t>       </a:t>
            </a:r>
            <a:r>
              <a:rPr lang="en-US" dirty="0" err="1">
                <a:latin typeface="+mj-lt"/>
              </a:rPr>
              <a:t>Cung</a:t>
            </a:r>
            <a:r>
              <a:rPr lang="en-US" dirty="0">
                <a:latin typeface="+mj-lt"/>
              </a:rPr>
              <a:t> </a:t>
            </a:r>
            <a:r>
              <a:rPr lang="en-US" dirty="0" err="1">
                <a:latin typeface="+mj-lt"/>
              </a:rPr>
              <a:t>cấp</a:t>
            </a:r>
            <a:r>
              <a:rPr lang="en-US" dirty="0">
                <a:latin typeface="+mj-lt"/>
              </a:rPr>
              <a:t> </a:t>
            </a:r>
            <a:r>
              <a:rPr lang="en-US" dirty="0" err="1">
                <a:latin typeface="+mj-lt"/>
              </a:rPr>
              <a:t>dịch</a:t>
            </a:r>
            <a:r>
              <a:rPr lang="en-US" dirty="0">
                <a:latin typeface="+mj-lt"/>
              </a:rPr>
              <a:t> </a:t>
            </a:r>
            <a:r>
              <a:rPr lang="en-US" dirty="0" err="1">
                <a:latin typeface="+mj-lt"/>
              </a:rPr>
              <a:t>vụ</a:t>
            </a:r>
            <a:r>
              <a:rPr lang="en-US" dirty="0">
                <a:latin typeface="+mj-lt"/>
              </a:rPr>
              <a:t> </a:t>
            </a:r>
            <a:r>
              <a:rPr lang="en-US" dirty="0" err="1">
                <a:latin typeface="+mj-lt"/>
              </a:rPr>
              <a:t>hỗ</a:t>
            </a:r>
            <a:r>
              <a:rPr lang="en-US" dirty="0">
                <a:latin typeface="+mj-lt"/>
              </a:rPr>
              <a:t> </a:t>
            </a:r>
            <a:r>
              <a:rPr lang="en-US" dirty="0" err="1">
                <a:latin typeface="+mj-lt"/>
              </a:rPr>
              <a:t>trợ</a:t>
            </a:r>
            <a:r>
              <a:rPr lang="en-US" dirty="0">
                <a:latin typeface="+mj-lt"/>
              </a:rPr>
              <a:t> 30 </a:t>
            </a:r>
            <a:r>
              <a:rPr lang="en-US" dirty="0" err="1">
                <a:latin typeface="+mj-lt"/>
              </a:rPr>
              <a:t>tháng</a:t>
            </a:r>
            <a:r>
              <a:rPr lang="en-US" dirty="0">
                <a:latin typeface="+mj-lt"/>
              </a:rPr>
              <a:t> </a:t>
            </a:r>
            <a:r>
              <a:rPr lang="en-US" dirty="0" err="1">
                <a:latin typeface="+mj-lt"/>
              </a:rPr>
              <a:t>tại</a:t>
            </a:r>
            <a:r>
              <a:rPr lang="en-US" dirty="0">
                <a:latin typeface="+mj-lt"/>
              </a:rPr>
              <a:t> </a:t>
            </a:r>
            <a:r>
              <a:rPr lang="en-US" dirty="0" err="1">
                <a:latin typeface="+mj-lt"/>
              </a:rPr>
              <a:t>Việt</a:t>
            </a:r>
            <a:r>
              <a:rPr lang="en-US" dirty="0">
                <a:latin typeface="+mj-lt"/>
              </a:rPr>
              <a:t> Nam </a:t>
            </a:r>
            <a:r>
              <a:rPr lang="en-US" dirty="0" err="1">
                <a:latin typeface="+mj-lt"/>
              </a:rPr>
              <a:t>kể</a:t>
            </a:r>
            <a:r>
              <a:rPr lang="en-US" dirty="0">
                <a:latin typeface="+mj-lt"/>
              </a:rPr>
              <a:t> </a:t>
            </a:r>
            <a:r>
              <a:rPr lang="en-US" dirty="0" err="1">
                <a:latin typeface="+mj-lt"/>
              </a:rPr>
              <a:t>từ</a:t>
            </a:r>
            <a:r>
              <a:rPr lang="en-US" dirty="0">
                <a:latin typeface="+mj-lt"/>
              </a:rPr>
              <a:t> </a:t>
            </a:r>
            <a:r>
              <a:rPr lang="en-US" dirty="0" err="1">
                <a:latin typeface="+mj-lt"/>
              </a:rPr>
              <a:t>khi</a:t>
            </a:r>
            <a:r>
              <a:rPr lang="en-US" dirty="0">
                <a:latin typeface="+mj-lt"/>
              </a:rPr>
              <a:t> </a:t>
            </a:r>
            <a:r>
              <a:rPr lang="en-US" dirty="0" err="1">
                <a:latin typeface="+mj-lt"/>
              </a:rPr>
              <a:t>đặt</a:t>
            </a:r>
            <a:r>
              <a:rPr lang="en-US" dirty="0">
                <a:latin typeface="+mj-lt"/>
              </a:rPr>
              <a:t> </a:t>
            </a:r>
            <a:r>
              <a:rPr lang="en-US" dirty="0" err="1">
                <a:latin typeface="+mj-lt"/>
              </a:rPr>
              <a:t>hàng</a:t>
            </a:r>
            <a:endParaRPr lang="en-US" dirty="0">
              <a:latin typeface="+mj-lt"/>
            </a:endParaRPr>
          </a:p>
          <a:p>
            <a:endParaRPr lang="en-US" altLang="zh-CN" dirty="0">
              <a:latin typeface="+mj-lt"/>
            </a:endParaRPr>
          </a:p>
          <a:p>
            <a:r>
              <a:rPr lang="en-US" dirty="0" err="1">
                <a:latin typeface="+mj-lt"/>
              </a:rPr>
              <a:t>Nếu</a:t>
            </a:r>
            <a:r>
              <a:rPr lang="en-US" dirty="0">
                <a:latin typeface="+mj-lt"/>
              </a:rPr>
              <a:t> </a:t>
            </a:r>
            <a:r>
              <a:rPr lang="en-US" dirty="0" err="1">
                <a:latin typeface="+mj-lt"/>
              </a:rPr>
              <a:t>bạn</a:t>
            </a:r>
            <a:r>
              <a:rPr lang="en-US" dirty="0">
                <a:latin typeface="+mj-lt"/>
              </a:rPr>
              <a:t> </a:t>
            </a:r>
            <a:r>
              <a:rPr lang="en-US" dirty="0" err="1">
                <a:latin typeface="+mj-lt"/>
              </a:rPr>
              <a:t>còn</a:t>
            </a:r>
            <a:r>
              <a:rPr lang="en-US" dirty="0">
                <a:latin typeface="+mj-lt"/>
              </a:rPr>
              <a:t> </a:t>
            </a:r>
            <a:r>
              <a:rPr lang="en-US" dirty="0" err="1">
                <a:latin typeface="+mj-lt"/>
              </a:rPr>
              <a:t>có</a:t>
            </a:r>
            <a:r>
              <a:rPr lang="en-US" dirty="0">
                <a:latin typeface="+mj-lt"/>
              </a:rPr>
              <a:t> </a:t>
            </a:r>
            <a:r>
              <a:rPr lang="en-US" dirty="0" err="1">
                <a:latin typeface="+mj-lt"/>
              </a:rPr>
              <a:t>thắc</a:t>
            </a:r>
            <a:r>
              <a:rPr lang="en-US" dirty="0">
                <a:latin typeface="+mj-lt"/>
              </a:rPr>
              <a:t> </a:t>
            </a:r>
            <a:r>
              <a:rPr lang="en-US" dirty="0" err="1">
                <a:latin typeface="+mj-lt"/>
              </a:rPr>
              <a:t>mắc</a:t>
            </a:r>
            <a:r>
              <a:rPr lang="en-US" dirty="0">
                <a:latin typeface="+mj-lt"/>
              </a:rPr>
              <a:t> </a:t>
            </a:r>
            <a:r>
              <a:rPr lang="en-US" dirty="0" err="1">
                <a:latin typeface="+mj-lt"/>
              </a:rPr>
              <a:t>gì</a:t>
            </a:r>
            <a:r>
              <a:rPr lang="en-US" dirty="0">
                <a:latin typeface="+mj-lt"/>
              </a:rPr>
              <a:t>, </a:t>
            </a:r>
            <a:r>
              <a:rPr lang="en-US" dirty="0" err="1">
                <a:latin typeface="+mj-lt"/>
              </a:rPr>
              <a:t>xin</a:t>
            </a:r>
            <a:r>
              <a:rPr lang="en-US" dirty="0">
                <a:latin typeface="+mj-lt"/>
              </a:rPr>
              <a:t> </a:t>
            </a:r>
            <a:r>
              <a:rPr lang="en-US" dirty="0" err="1">
                <a:latin typeface="+mj-lt"/>
              </a:rPr>
              <a:t>vui</a:t>
            </a:r>
            <a:r>
              <a:rPr lang="en-US" dirty="0">
                <a:latin typeface="+mj-lt"/>
              </a:rPr>
              <a:t> </a:t>
            </a:r>
            <a:r>
              <a:rPr lang="en-US" dirty="0" err="1">
                <a:latin typeface="+mj-lt"/>
              </a:rPr>
              <a:t>lòng</a:t>
            </a:r>
            <a:r>
              <a:rPr lang="en-US" dirty="0">
                <a:latin typeface="+mj-lt"/>
              </a:rPr>
              <a:t> </a:t>
            </a:r>
            <a:r>
              <a:rPr lang="en-US" dirty="0" err="1">
                <a:latin typeface="+mj-lt"/>
              </a:rPr>
              <a:t>liên</a:t>
            </a:r>
            <a:r>
              <a:rPr lang="en-US" dirty="0">
                <a:latin typeface="+mj-lt"/>
              </a:rPr>
              <a:t> </a:t>
            </a:r>
            <a:r>
              <a:rPr lang="en-US" dirty="0" err="1">
                <a:latin typeface="+mj-lt"/>
              </a:rPr>
              <a:t>hệ</a:t>
            </a:r>
            <a:r>
              <a:rPr lang="en-US" dirty="0">
                <a:latin typeface="+mj-lt"/>
              </a:rPr>
              <a:t> </a:t>
            </a:r>
            <a:r>
              <a:rPr lang="en-US" dirty="0" err="1">
                <a:latin typeface="+mj-lt"/>
              </a:rPr>
              <a:t>dịch</a:t>
            </a:r>
            <a:r>
              <a:rPr lang="en-US" dirty="0">
                <a:latin typeface="+mj-lt"/>
              </a:rPr>
              <a:t> </a:t>
            </a:r>
            <a:r>
              <a:rPr lang="en-US" dirty="0" err="1">
                <a:latin typeface="+mj-lt"/>
              </a:rPr>
              <a:t>vụ</a:t>
            </a:r>
            <a:r>
              <a:rPr lang="en-US" dirty="0">
                <a:latin typeface="+mj-lt"/>
              </a:rPr>
              <a:t> </a:t>
            </a:r>
            <a:r>
              <a:rPr lang="en-US" dirty="0" err="1">
                <a:latin typeface="+mj-lt"/>
              </a:rPr>
              <a:t>hỗ</a:t>
            </a:r>
            <a:r>
              <a:rPr lang="en-US" dirty="0">
                <a:latin typeface="+mj-lt"/>
              </a:rPr>
              <a:t> </a:t>
            </a:r>
            <a:r>
              <a:rPr lang="en-US" dirty="0" err="1">
                <a:latin typeface="+mj-lt"/>
              </a:rPr>
              <a:t>trợ</a:t>
            </a:r>
            <a:r>
              <a:rPr lang="en-US" dirty="0">
                <a:latin typeface="+mj-lt"/>
              </a:rPr>
              <a:t> </a:t>
            </a:r>
            <a:r>
              <a:rPr lang="en-US" dirty="0" err="1">
                <a:latin typeface="+mj-lt"/>
              </a:rPr>
              <a:t>của</a:t>
            </a:r>
            <a:r>
              <a:rPr lang="en-US" dirty="0">
                <a:latin typeface="+mj-lt"/>
              </a:rPr>
              <a:t> </a:t>
            </a:r>
            <a:r>
              <a:rPr lang="en-US" dirty="0" err="1">
                <a:latin typeface="+mj-lt"/>
              </a:rPr>
              <a:t>chúng</a:t>
            </a:r>
            <a:r>
              <a:rPr lang="en-US" dirty="0">
                <a:latin typeface="+mj-lt"/>
              </a:rPr>
              <a:t> </a:t>
            </a:r>
            <a:r>
              <a:rPr lang="en-US" err="1">
                <a:latin typeface="+mj-lt"/>
              </a:rPr>
              <a:t>tôi</a:t>
            </a:r>
            <a:r>
              <a:rPr lang="en-US">
                <a:latin typeface="+mj-lt"/>
              </a:rPr>
              <a:t> </a:t>
            </a:r>
            <a:r>
              <a:rPr lang="en-US" smtClean="0">
                <a:latin typeface="+mj-lt"/>
              </a:rPr>
              <a:t>tại </a:t>
            </a:r>
            <a:r>
              <a:rPr lang="en-US" u="sng" smtClean="0">
                <a:solidFill>
                  <a:srgbClr val="FF0000"/>
                </a:solidFill>
                <a:latin typeface="Times New Roman" pitchFamily="18" charset="0"/>
                <a:cs typeface="Times New Roman" pitchFamily="18" charset="0"/>
              </a:rPr>
              <a:t>http://dahua</a:t>
            </a:r>
            <a:r>
              <a:rPr lang="en-US" altLang="zh-CN" u="sng" smtClean="0">
                <a:solidFill>
                  <a:srgbClr val="FF0000"/>
                </a:solidFill>
                <a:latin typeface="Times New Roman" pitchFamily="18" charset="0"/>
                <a:cs typeface="Times New Roman" pitchFamily="18" charset="0"/>
              </a:rPr>
              <a:t>.vn</a:t>
            </a:r>
            <a:endParaRPr lang="en-US" altLang="zh-CN" u="sng" dirty="0" smtClean="0">
              <a:solidFill>
                <a:srgbClr val="FF0000"/>
              </a:solidFill>
              <a:latin typeface="Times New Roman" pitchFamily="18" charset="0"/>
              <a:cs typeface="Times New Roman" pitchFamily="18" charset="0"/>
            </a:endParaRPr>
          </a:p>
          <a:p>
            <a:endParaRPr lang="en-US" altLang="zh-CN" dirty="0" smtClean="0">
              <a:latin typeface="+mj-lt"/>
            </a:endParaRPr>
          </a:p>
        </p:txBody>
      </p:sp>
    </p:spTree>
    <p:extLst>
      <p:ext uri="{BB962C8B-B14F-4D97-AF65-F5344CB8AC3E}">
        <p14:creationId xmlns:p14="http://schemas.microsoft.com/office/powerpoint/2010/main" xmlns="" val="2384932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7"/>
          <p:cNvGraphicFramePr/>
          <p:nvPr>
            <p:extLst>
              <p:ext uri="{D42A27DB-BD31-4B8C-83A1-F6EECF244321}">
                <p14:modId xmlns:p14="http://schemas.microsoft.com/office/powerpoint/2010/main" xmlns="" val="2579899631"/>
              </p:ext>
            </p:extLst>
          </p:nvPr>
        </p:nvGraphicFramePr>
        <p:xfrm>
          <a:off x="533400" y="1701800"/>
          <a:ext cx="11125200" cy="288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9767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extLst>
              <p:ext uri="{D42A27DB-BD31-4B8C-83A1-F6EECF244321}">
                <p14:modId xmlns:p14="http://schemas.microsoft.com/office/powerpoint/2010/main" xmlns="" val="2579899631"/>
              </p:ext>
            </p:extLst>
          </p:nvPr>
        </p:nvGraphicFramePr>
        <p:xfrm>
          <a:off x="609600" y="1651000"/>
          <a:ext cx="11125200" cy="288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9569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mtClean="0">
                <a:solidFill>
                  <a:srgbClr val="FF0000"/>
                </a:solidFill>
                <a:latin typeface="Times New Roman" pitchFamily="18" charset="0"/>
                <a:ea typeface="微软雅黑" charset="0"/>
                <a:cs typeface="Times New Roman" pitchFamily="18" charset="0"/>
              </a:rPr>
              <a:t>Thiết Bị </a:t>
            </a:r>
            <a:r>
              <a:rPr lang="en-US" altLang="zh-CN" smtClean="0">
                <a:solidFill>
                  <a:srgbClr val="FF0000"/>
                </a:solidFill>
                <a:latin typeface="Times New Roman" pitchFamily="18" charset="0"/>
                <a:ea typeface="微软雅黑" charset="0"/>
                <a:cs typeface="Times New Roman" pitchFamily="18" charset="0"/>
              </a:rPr>
              <a:t>Đầu Cuối</a:t>
            </a:r>
            <a:r>
              <a:rPr lang="en-US" altLang="zh-CN" smtClean="0">
                <a:solidFill>
                  <a:srgbClr val="FF0000"/>
                </a:solidFill>
                <a:latin typeface="Times New Roman" pitchFamily="18" charset="0"/>
                <a:ea typeface="微软雅黑" charset="0"/>
                <a:cs typeface="Times New Roman" pitchFamily="18" charset="0"/>
              </a:rPr>
              <a:t>- </a:t>
            </a:r>
            <a:r>
              <a:rPr lang="en-US" altLang="zh-CN" smtClean="0">
                <a:solidFill>
                  <a:srgbClr val="FF0000"/>
                </a:solidFill>
                <a:latin typeface="Times New Roman" pitchFamily="18" charset="0"/>
                <a:ea typeface="微软雅黑" charset="0"/>
                <a:cs typeface="Times New Roman" pitchFamily="18" charset="0"/>
              </a:rPr>
              <a:t>TS51A0</a:t>
            </a:r>
            <a:endParaRPr lang="zh-CN" altLang="en-US" dirty="0">
              <a:solidFill>
                <a:srgbClr val="FF0000"/>
              </a:solidFill>
              <a:latin typeface="Times New Roman" pitchFamily="18" charset="0"/>
              <a:cs typeface="Times New Roman" pitchFamily="18" charset="0"/>
            </a:endParaRPr>
          </a:p>
        </p:txBody>
      </p:sp>
      <p:sp>
        <p:nvSpPr>
          <p:cNvPr id="3" name="五边形 2"/>
          <p:cNvSpPr/>
          <p:nvPr/>
        </p:nvSpPr>
        <p:spPr bwMode="auto">
          <a:xfrm rot="10800000">
            <a:off x="6390941" y="727277"/>
            <a:ext cx="5814335" cy="5818665"/>
          </a:xfrm>
          <a:prstGeom prst="homePlate">
            <a:avLst>
              <a:gd name="adj" fmla="val 21584"/>
            </a:avLst>
          </a:prstGeom>
          <a:solidFill>
            <a:schemeClr val="bg2">
              <a:lumMod val="50000"/>
            </a:schemeClr>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6" name="矩形 15"/>
          <p:cNvSpPr/>
          <p:nvPr/>
        </p:nvSpPr>
        <p:spPr bwMode="auto">
          <a:xfrm>
            <a:off x="528077" y="1509027"/>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7" name="文本框 3"/>
          <p:cNvSpPr txBox="1"/>
          <p:nvPr/>
        </p:nvSpPr>
        <p:spPr>
          <a:xfrm>
            <a:off x="853217" y="1201978"/>
            <a:ext cx="6113640" cy="1046436"/>
          </a:xfrm>
          <a:prstGeom prst="rect">
            <a:avLst/>
          </a:prstGeom>
          <a:noFill/>
        </p:spPr>
        <p:txBody>
          <a:bodyPr wrap="square" lIns="121917" tIns="60958" rIns="121917" bIns="60958" rtlCol="0">
            <a:spAutoFit/>
          </a:bodyPr>
          <a:lstStyle/>
          <a:p>
            <a:r>
              <a:rPr lang="en-US" sz="2000" err="1">
                <a:latin typeface="Segoe UI Light" pitchFamily="34" charset="0"/>
                <a:cs typeface="Segoe UI Light" pitchFamily="34" charset="0"/>
              </a:rPr>
              <a:t>Thiết</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bị  </a:t>
            </a:r>
            <a:r>
              <a:rPr lang="en-US" sz="2000" err="1">
                <a:latin typeface="Segoe UI Light" pitchFamily="34" charset="0"/>
                <a:cs typeface="Segoe UI Light" pitchFamily="34" charset="0"/>
              </a:rPr>
              <a:t>tích</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hợp : </a:t>
            </a:r>
            <a:r>
              <a:rPr lang="en-US" sz="2000" dirty="0" err="1">
                <a:latin typeface="Segoe UI Light" pitchFamily="34" charset="0"/>
                <a:cs typeface="Segoe UI Light" pitchFamily="34" charset="0"/>
              </a:rPr>
              <a:t>bao</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gồm</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Camera HD </a:t>
            </a:r>
            <a:r>
              <a:rPr lang="en-US" sz="2000" dirty="0">
                <a:latin typeface="Segoe UI Light" pitchFamily="34" charset="0"/>
                <a:cs typeface="Segoe UI Light" pitchFamily="34" charset="0"/>
              </a:rPr>
              <a:t>zoom </a:t>
            </a:r>
            <a:r>
              <a:rPr lang="en-US" sz="2000" dirty="0" err="1">
                <a:latin typeface="Segoe UI Light" pitchFamily="34" charset="0"/>
                <a:cs typeface="Segoe UI Light" pitchFamily="34" charset="0"/>
              </a:rPr>
              <a:t>quang</a:t>
            </a:r>
            <a:r>
              <a:rPr lang="en-US" sz="2000" dirty="0">
                <a:latin typeface="Segoe UI Light" pitchFamily="34" charset="0"/>
                <a:cs typeface="Segoe UI Light" pitchFamily="34" charset="0"/>
              </a:rPr>
              <a:t> 12x, </a:t>
            </a:r>
            <a:r>
              <a:rPr lang="en-US" sz="2000" dirty="0" err="1">
                <a:latin typeface="Segoe UI Light" pitchFamily="34" charset="0"/>
                <a:cs typeface="Segoe UI Light" pitchFamily="34" charset="0"/>
              </a:rPr>
              <a:t>bộ</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cảm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biến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ánh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sáng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cao</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ánh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sáng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cực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tím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cung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cấp</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trải</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nghiệm cuộc họp </a:t>
            </a:r>
            <a:r>
              <a:rPr lang="en-US" sz="2000" dirty="0" err="1">
                <a:latin typeface="Segoe UI Light" pitchFamily="34" charset="0"/>
                <a:cs typeface="Segoe UI Light" pitchFamily="34" charset="0"/>
              </a:rPr>
              <a:t>hội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nghị</a:t>
            </a:r>
            <a:r>
              <a:rPr lang="en-US" sz="2000" dirty="0">
                <a:latin typeface="Segoe UI Light" pitchFamily="34" charset="0"/>
                <a:cs typeface="Segoe UI Light" pitchFamily="34" charset="0"/>
              </a:rPr>
              <a:t> 1080p 60fps.</a:t>
            </a:r>
          </a:p>
        </p:txBody>
      </p:sp>
      <p:sp>
        <p:nvSpPr>
          <p:cNvPr id="18" name="文本框 17"/>
          <p:cNvSpPr txBox="1"/>
          <p:nvPr/>
        </p:nvSpPr>
        <p:spPr>
          <a:xfrm>
            <a:off x="874977" y="4388987"/>
            <a:ext cx="5518953" cy="1046436"/>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Mã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hóa</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âm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thanh</a:t>
            </a:r>
            <a:r>
              <a:rPr lang="en-US" sz="2000" dirty="0">
                <a:latin typeface="Segoe UI Light" pitchFamily="34" charset="0"/>
                <a:cs typeface="Segoe UI Light" pitchFamily="34" charset="0"/>
              </a:rPr>
              <a:t> OPUS, </a:t>
            </a:r>
            <a:r>
              <a:rPr lang="en-US" sz="2000" dirty="0" err="1">
                <a:latin typeface="Segoe UI Light" pitchFamily="34" charset="0"/>
                <a:cs typeface="Segoe UI Light" pitchFamily="34" charset="0"/>
              </a:rPr>
              <a:t>tần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số</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lấy</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mẫu</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48K mang lại  </a:t>
            </a:r>
            <a:r>
              <a:rPr lang="en-US" sz="2000" dirty="0" err="1">
                <a:latin typeface="Segoe UI Light" pitchFamily="34" charset="0"/>
                <a:cs typeface="Segoe UI Light" pitchFamily="34" charset="0"/>
              </a:rPr>
              <a:t>trải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nghiệm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âm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thanh</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tuyệt</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vời, lọc nhiễu &amp; loại bỏ tiếng </a:t>
            </a:r>
            <a:r>
              <a:rPr lang="en-US" sz="2000" dirty="0" err="1">
                <a:latin typeface="Segoe UI Light" pitchFamily="34" charset="0"/>
                <a:cs typeface="Segoe UI Light" pitchFamily="34" charset="0"/>
              </a:rPr>
              <a:t>ồn</a:t>
            </a:r>
            <a:r>
              <a:rPr lang="en-US" sz="2000" dirty="0">
                <a:latin typeface="Segoe UI Light" pitchFamily="34" charset="0"/>
                <a:cs typeface="Segoe UI Light" pitchFamily="34" charset="0"/>
              </a:rPr>
              <a:t>.</a:t>
            </a:r>
          </a:p>
        </p:txBody>
      </p:sp>
      <p:sp>
        <p:nvSpPr>
          <p:cNvPr id="23" name="文本框 4"/>
          <p:cNvSpPr txBox="1"/>
          <p:nvPr/>
        </p:nvSpPr>
        <p:spPr>
          <a:xfrm>
            <a:off x="817682" y="2565012"/>
            <a:ext cx="8159887" cy="738660"/>
          </a:xfrm>
          <a:prstGeom prst="rect">
            <a:avLst/>
          </a:prstGeom>
          <a:noFill/>
        </p:spPr>
        <p:txBody>
          <a:bodyPr wrap="square" lIns="121917" tIns="60958" rIns="121917" bIns="60958" rtlCol="0">
            <a:spAutoFit/>
          </a:bodyPr>
          <a:lstStyle/>
          <a:p>
            <a:r>
              <a:rPr lang="en-US" sz="2000" smtClean="0">
                <a:latin typeface="Segoe UI Light" pitchFamily="34" charset="0"/>
                <a:cs typeface="Segoe UI Light" pitchFamily="34" charset="0"/>
              </a:rPr>
              <a:t>Sử dụng Chip Intel : quad-core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endParaRPr lang="en-US" sz="2000" dirty="0" smtClean="0">
              <a:latin typeface="Segoe UI Light" pitchFamily="34" charset="0"/>
              <a:cs typeface="Segoe UI Light" pitchFamily="34" charset="0"/>
            </a:endParaRPr>
          </a:p>
          <a:p>
            <a:r>
              <a:rPr lang="en-US" sz="2000" dirty="0" smtClean="0">
                <a:latin typeface="Segoe UI Light" pitchFamily="34" charset="0"/>
                <a:cs typeface="Segoe UI Light" pitchFamily="34" charset="0"/>
              </a:rPr>
              <a:t>CPU </a:t>
            </a:r>
            <a:r>
              <a:rPr lang="en-US" sz="2000" dirty="0" err="1">
                <a:latin typeface="Segoe UI Light" pitchFamily="34" charset="0"/>
                <a:cs typeface="Segoe UI Light" pitchFamily="34" charset="0"/>
              </a:rPr>
              <a:t>cực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mạnh</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tốc độ xử lý nhanh </a:t>
            </a:r>
            <a:r>
              <a:rPr lang="en-US" sz="2000" dirty="0" err="1">
                <a:latin typeface="Segoe UI Light" pitchFamily="34" charset="0"/>
                <a:cs typeface="Segoe UI Light" pitchFamily="34" charset="0"/>
              </a:rPr>
              <a:t>nhất</a:t>
            </a:r>
            <a:r>
              <a:rPr lang="en-US" sz="2000" dirty="0">
                <a:latin typeface="Segoe UI Light" pitchFamily="34" charset="0"/>
                <a:cs typeface="Segoe UI Light" pitchFamily="34" charset="0"/>
              </a:rPr>
              <a:t>.</a:t>
            </a:r>
          </a:p>
        </p:txBody>
      </p:sp>
      <p:sp>
        <p:nvSpPr>
          <p:cNvPr id="19" name="文本框 31"/>
          <p:cNvSpPr txBox="1"/>
          <p:nvPr/>
        </p:nvSpPr>
        <p:spPr>
          <a:xfrm>
            <a:off x="859013" y="3620997"/>
            <a:ext cx="8500943" cy="738660"/>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Hỗ</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các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giao</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thức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mã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hóa</a:t>
            </a:r>
            <a:r>
              <a:rPr lang="en-US" sz="2000" dirty="0">
                <a:latin typeface="Segoe UI Light" pitchFamily="34" charset="0"/>
                <a:cs typeface="Segoe UI Light" pitchFamily="34" charset="0"/>
              </a:rPr>
              <a:t> video H.265 </a:t>
            </a:r>
            <a:r>
              <a:rPr lang="en-US" sz="2000" dirty="0" err="1">
                <a:latin typeface="Segoe UI Light" pitchFamily="34" charset="0"/>
                <a:cs typeface="Segoe UI Light" pitchFamily="34" charset="0"/>
              </a:rPr>
              <a:t>mới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nhất</a:t>
            </a:r>
            <a:r>
              <a:rPr lang="en-US" sz="2000" dirty="0" smtClean="0">
                <a:latin typeface="Segoe UI Light" pitchFamily="34" charset="0"/>
                <a:cs typeface="Segoe UI Light" pitchFamily="34" charset="0"/>
              </a:rPr>
              <a:t>,</a:t>
            </a:r>
          </a:p>
          <a:p>
            <a:r>
              <a:rPr lang="en-US" sz="2000" dirty="0" err="1" smtClean="0">
                <a:latin typeface="Segoe UI Light" pitchFamily="34" charset="0"/>
                <a:cs typeface="Segoe UI Light" pitchFamily="34" charset="0"/>
              </a:rPr>
              <a:t>cung</a:t>
            </a:r>
            <a:r>
              <a:rPr lang="en-US" sz="2000" dirty="0" smtClean="0">
                <a:latin typeface="Segoe UI Light" pitchFamily="34" charset="0"/>
                <a:cs typeface="Segoe UI Light" pitchFamily="34" charset="0"/>
              </a:rPr>
              <a:t> </a:t>
            </a:r>
            <a:r>
              <a:rPr lang="en-US" sz="2000" dirty="0" err="1">
                <a:latin typeface="Segoe UI Light" pitchFamily="34" charset="0"/>
                <a:cs typeface="Segoe UI Light" pitchFamily="34" charset="0"/>
              </a:rPr>
              <a:t>cấp</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hình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ảnh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hiển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thị</a:t>
            </a:r>
            <a:r>
              <a:rPr lang="en-US" sz="2000" dirty="0">
                <a:latin typeface="Segoe UI Light" pitchFamily="34" charset="0"/>
                <a:cs typeface="Segoe UI Light" pitchFamily="34" charset="0"/>
              </a:rPr>
              <a:t> 4K UHD.</a:t>
            </a:r>
          </a:p>
        </p:txBody>
      </p:sp>
      <p:sp>
        <p:nvSpPr>
          <p:cNvPr id="24" name="矩形 23"/>
          <p:cNvSpPr/>
          <p:nvPr/>
        </p:nvSpPr>
        <p:spPr bwMode="auto">
          <a:xfrm>
            <a:off x="542421" y="2914939"/>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6" name="矩形 25"/>
          <p:cNvSpPr/>
          <p:nvPr/>
        </p:nvSpPr>
        <p:spPr bwMode="auto">
          <a:xfrm>
            <a:off x="547947" y="386514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8" name="TextBox 42"/>
          <p:cNvSpPr txBox="1">
            <a:spLocks noChangeArrowheads="1"/>
          </p:cNvSpPr>
          <p:nvPr/>
        </p:nvSpPr>
        <p:spPr bwMode="auto">
          <a:xfrm>
            <a:off x="7518262" y="1044922"/>
            <a:ext cx="5279927" cy="446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121917" tIns="60958" rIns="121917" bIns="609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Thiết</a:t>
            </a: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bị</a:t>
            </a:r>
            <a:r>
              <a:rPr lang="en-US" altLang="zh-CN" sz="2100" dirty="0" smtClean="0">
                <a:solidFill>
                  <a:schemeClr val="bg1"/>
                </a:solidFill>
                <a:ea typeface="Microsoft YaHei" charset="0"/>
                <a:cs typeface="Microsoft YaHei" charset="0"/>
              </a:rPr>
              <a:t> </a:t>
            </a:r>
            <a:r>
              <a:rPr lang="vi-VN" altLang="zh-CN" sz="2100" smtClean="0">
                <a:solidFill>
                  <a:schemeClr val="bg1"/>
                </a:solidFill>
                <a:ea typeface="Microsoft YaHei" charset="0"/>
                <a:cs typeface="Microsoft YaHei" charset="0"/>
              </a:rPr>
              <a:t>đầu</a:t>
            </a:r>
            <a:r>
              <a:rPr lang="en-US" altLang="zh-CN" sz="2100">
                <a:solidFill>
                  <a:schemeClr val="bg1"/>
                </a:solidFill>
                <a:ea typeface="Microsoft YaHei" charset="0"/>
                <a:cs typeface="Microsoft YaHei" charset="0"/>
              </a:rPr>
              <a:t> </a:t>
            </a:r>
            <a:r>
              <a:rPr lang="en-US" altLang="zh-CN" sz="2100" smtClean="0">
                <a:solidFill>
                  <a:schemeClr val="bg1"/>
                </a:solidFill>
                <a:ea typeface="Microsoft YaHei" charset="0"/>
                <a:cs typeface="Microsoft YaHei" charset="0"/>
              </a:rPr>
              <a:t>cuối của truyền hình hội nghị</a:t>
            </a:r>
            <a:endParaRPr lang="zh-CN" altLang="en-US" sz="2100" b="1" dirty="0">
              <a:solidFill>
                <a:schemeClr val="bg1"/>
              </a:solidFill>
              <a:ea typeface="Microsoft YaHei" charset="0"/>
              <a:cs typeface="Microsoft YaHei" charset="0"/>
            </a:endParaRPr>
          </a:p>
        </p:txBody>
      </p:sp>
      <p:sp>
        <p:nvSpPr>
          <p:cNvPr id="21" name="矩形 20"/>
          <p:cNvSpPr/>
          <p:nvPr/>
        </p:nvSpPr>
        <p:spPr bwMode="auto">
          <a:xfrm>
            <a:off x="556765" y="469553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pic>
        <p:nvPicPr>
          <p:cNvPr id="5" name="图片 4"/>
          <p:cNvPicPr>
            <a:picLocks noChangeAspect="1"/>
          </p:cNvPicPr>
          <p:nvPr/>
        </p:nvPicPr>
        <p:blipFill>
          <a:blip r:embed="rId2" cstate="screen">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7843016" y="1687541"/>
            <a:ext cx="3737349" cy="2531115"/>
          </a:xfrm>
          <a:prstGeom prst="rect">
            <a:avLst/>
          </a:prstGeom>
        </p:spPr>
      </p:pic>
      <p:sp>
        <p:nvSpPr>
          <p:cNvPr id="27" name="文本框 32"/>
          <p:cNvSpPr txBox="1"/>
          <p:nvPr/>
        </p:nvSpPr>
        <p:spPr>
          <a:xfrm>
            <a:off x="850697" y="5348973"/>
            <a:ext cx="6116160" cy="738660"/>
          </a:xfrm>
          <a:prstGeom prst="rect">
            <a:avLst/>
          </a:prstGeom>
          <a:noFill/>
        </p:spPr>
        <p:txBody>
          <a:bodyPr wrap="square" lIns="121917" tIns="60958" rIns="121917" bIns="60958" rtlCol="0">
            <a:spAutoFit/>
          </a:bodyPr>
          <a:lstStyle/>
          <a:p>
            <a:r>
              <a:rPr lang="en-US" sz="2000" smtClean="0">
                <a:latin typeface="Segoe UI Light" pitchFamily="34" charset="0"/>
                <a:cs typeface="Segoe UI Light" pitchFamily="34" charset="0"/>
              </a:rPr>
              <a:t>Hỗ trợ 2 luồng dữ liệu đồng thời : luồng chính &amp; luồng phụ. Tăng sự lựa chọn cho khách hàng.</a:t>
            </a:r>
            <a:endParaRPr lang="en-US" sz="2000" dirty="0">
              <a:latin typeface="Segoe UI Light" pitchFamily="34" charset="0"/>
              <a:cs typeface="Segoe UI Light" pitchFamily="34" charset="0"/>
            </a:endParaRPr>
          </a:p>
        </p:txBody>
      </p:sp>
      <p:sp>
        <p:nvSpPr>
          <p:cNvPr id="29" name="矩形 28"/>
          <p:cNvSpPr/>
          <p:nvPr/>
        </p:nvSpPr>
        <p:spPr bwMode="auto">
          <a:xfrm>
            <a:off x="542421" y="560111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0" name="文本框 3"/>
          <p:cNvSpPr txBox="1"/>
          <p:nvPr/>
        </p:nvSpPr>
        <p:spPr>
          <a:xfrm>
            <a:off x="7701946" y="4450169"/>
            <a:ext cx="4359424" cy="1969766"/>
          </a:xfrm>
          <a:prstGeom prst="rect">
            <a:avLst/>
          </a:prstGeom>
          <a:noFill/>
        </p:spPr>
        <p:txBody>
          <a:bodyPr wrap="square" lIns="121917" tIns="60958" rIns="121917" bIns="60958" rtlCol="0">
            <a:spAutoFit/>
          </a:bodyPr>
          <a:lstStyle/>
          <a:p>
            <a:r>
              <a:rPr lang="en-US" sz="2000" smtClean="0">
                <a:solidFill>
                  <a:schemeClr val="bg1"/>
                </a:solidFill>
                <a:latin typeface="Segoe UI Light" pitchFamily="34" charset="0"/>
                <a:cs typeface="Segoe UI Light" pitchFamily="34" charset="0"/>
              </a:rPr>
              <a:t>TS51A0 là một loại thiết bị đầu cuối của truyền hình hội nghị : kích thước nhỏ gọn kết hợp với camera kỹ thuật số HD. Thiết bị chỉ cần kết nối với điện và mạng là có thể bắt đầu thực hiện cuộc gọi video.</a:t>
            </a:r>
            <a:endParaRPr lang="en-US" sz="2000" dirty="0">
              <a:solidFill>
                <a:schemeClr val="bg1"/>
              </a:solidFill>
              <a:latin typeface="Segoe UI Light" pitchFamily="34" charset="0"/>
              <a:cs typeface="Segoe UI Light" pitchFamily="34" charset="0"/>
            </a:endParaRPr>
          </a:p>
        </p:txBody>
      </p:sp>
    </p:spTree>
    <p:extLst>
      <p:ext uri="{BB962C8B-B14F-4D97-AF65-F5344CB8AC3E}">
        <p14:creationId xmlns:p14="http://schemas.microsoft.com/office/powerpoint/2010/main" xmlns="" val="3405041961"/>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bwMode="auto">
          <a:xfrm rot="10800000">
            <a:off x="6390941" y="727277"/>
            <a:ext cx="5814335" cy="5818665"/>
          </a:xfrm>
          <a:prstGeom prst="homePlate">
            <a:avLst>
              <a:gd name="adj" fmla="val 21584"/>
            </a:avLst>
          </a:prstGeom>
          <a:solidFill>
            <a:schemeClr val="bg2">
              <a:lumMod val="50000"/>
            </a:schemeClr>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6" name="矩形 15"/>
          <p:cNvSpPr/>
          <p:nvPr/>
        </p:nvSpPr>
        <p:spPr bwMode="auto">
          <a:xfrm>
            <a:off x="528077" y="1509027"/>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7" name="文本框 3"/>
          <p:cNvSpPr txBox="1"/>
          <p:nvPr/>
        </p:nvSpPr>
        <p:spPr>
          <a:xfrm>
            <a:off x="853217" y="1201978"/>
            <a:ext cx="6099126" cy="1046436"/>
          </a:xfrm>
          <a:prstGeom prst="rect">
            <a:avLst/>
          </a:prstGeom>
          <a:noFill/>
        </p:spPr>
        <p:txBody>
          <a:bodyPr wrap="square" lIns="121917" tIns="60958" rIns="121917" bIns="60958" rtlCol="0">
            <a:spAutoFit/>
          </a:bodyPr>
          <a:lstStyle/>
          <a:p>
            <a:r>
              <a:rPr lang="en-US" altLang="zh-CN" sz="2000" smtClean="0">
                <a:solidFill>
                  <a:srgbClr val="000000"/>
                </a:solidFill>
                <a:latin typeface="Segoe UI Light" panose="020B0502040204020203" pitchFamily="34" charset="0"/>
                <a:ea typeface="微软雅黑" panose="020B0503020204020204" pitchFamily="34" charset="-122"/>
              </a:rPr>
              <a:t>H</a:t>
            </a:r>
            <a:r>
              <a:rPr lang="vi-VN" altLang="zh-CN" sz="2000" smtClean="0">
                <a:solidFill>
                  <a:srgbClr val="000000"/>
                </a:solidFill>
                <a:latin typeface="Segoe UI Light" panose="020B0502040204020203" pitchFamily="34" charset="0"/>
                <a:ea typeface="微软雅黑" panose="020B0503020204020204" pitchFamily="34" charset="-122"/>
              </a:rPr>
              <a:t>ỗ </a:t>
            </a:r>
            <a:r>
              <a:rPr lang="vi-VN" altLang="zh-CN" sz="2000" dirty="0">
                <a:solidFill>
                  <a:srgbClr val="000000"/>
                </a:solidFill>
                <a:latin typeface="Segoe UI Light" panose="020B0502040204020203" pitchFamily="34" charset="0"/>
                <a:ea typeface="微软雅黑" panose="020B0503020204020204" pitchFamily="34" charset="-122"/>
              </a:rPr>
              <a:t>trợ tối đa 20/40/80 </a:t>
            </a:r>
            <a:r>
              <a:rPr lang="vi-VN" altLang="zh-CN" sz="2000">
                <a:solidFill>
                  <a:srgbClr val="000000"/>
                </a:solidFill>
                <a:latin typeface="Segoe UI Light" panose="020B0502040204020203" pitchFamily="34" charset="0"/>
                <a:ea typeface="微软雅黑" panose="020B0503020204020204" pitchFamily="34" charset="-122"/>
              </a:rPr>
              <a:t>kênh </a:t>
            </a:r>
            <a:r>
              <a:rPr lang="vi-VN" altLang="zh-CN" sz="2000" smtClean="0">
                <a:solidFill>
                  <a:srgbClr val="000000"/>
                </a:solidFill>
                <a:latin typeface="Segoe UI Light" panose="020B0502040204020203" pitchFamily="34" charset="0"/>
                <a:ea typeface="微软雅黑" panose="020B0503020204020204" pitchFamily="34" charset="-122"/>
              </a:rPr>
              <a:t>1080P 30 khung hình / </a:t>
            </a:r>
            <a:r>
              <a:rPr lang="vi-VN" altLang="zh-CN" sz="2000" dirty="0">
                <a:solidFill>
                  <a:srgbClr val="000000"/>
                </a:solidFill>
                <a:latin typeface="Segoe UI Light" panose="020B0502040204020203" pitchFamily="34" charset="0"/>
                <a:ea typeface="微软雅黑" panose="020B0503020204020204" pitchFamily="34" charset="-122"/>
              </a:rPr>
              <a:t>giây để </a:t>
            </a:r>
            <a:r>
              <a:rPr lang="vi-VN" altLang="zh-CN" sz="2000">
                <a:solidFill>
                  <a:srgbClr val="000000"/>
                </a:solidFill>
                <a:latin typeface="Segoe UI Light" panose="020B0502040204020203" pitchFamily="34" charset="0"/>
                <a:ea typeface="微软雅黑" panose="020B0503020204020204" pitchFamily="34" charset="-122"/>
              </a:rPr>
              <a:t>tham </a:t>
            </a:r>
            <a:r>
              <a:rPr lang="vi-VN" altLang="zh-CN" sz="2000" smtClean="0">
                <a:solidFill>
                  <a:srgbClr val="000000"/>
                </a:solidFill>
                <a:latin typeface="Segoe UI Light" panose="020B0502040204020203" pitchFamily="34" charset="0"/>
                <a:ea typeface="微软雅黑" panose="020B0503020204020204" pitchFamily="34" charset="-122"/>
              </a:rPr>
              <a:t>gia</a:t>
            </a:r>
            <a:r>
              <a:rPr lang="en-US" altLang="zh-CN" sz="2000" smtClean="0">
                <a:solidFill>
                  <a:srgbClr val="000000"/>
                </a:solidFill>
                <a:latin typeface="Segoe UI Light" panose="020B0502040204020203" pitchFamily="34" charset="0"/>
                <a:ea typeface="微软雅黑" panose="020B0503020204020204" pitchFamily="34" charset="-122"/>
              </a:rPr>
              <a:t> nhiều</a:t>
            </a:r>
            <a:r>
              <a:rPr lang="vi-VN" altLang="zh-CN" sz="2000" smtClean="0">
                <a:solidFill>
                  <a:srgbClr val="000000"/>
                </a:solidFill>
                <a:latin typeface="Segoe UI Light" panose="020B0502040204020203" pitchFamily="34" charset="0"/>
                <a:ea typeface="微软雅黑" panose="020B0503020204020204" pitchFamily="34" charset="-122"/>
              </a:rPr>
              <a:t> </a:t>
            </a:r>
            <a:r>
              <a:rPr lang="vi-VN" altLang="zh-CN" sz="2000" dirty="0">
                <a:solidFill>
                  <a:srgbClr val="000000"/>
                </a:solidFill>
                <a:latin typeface="Segoe UI Light" panose="020B0502040204020203" pitchFamily="34" charset="0"/>
                <a:ea typeface="微软雅黑" panose="020B0503020204020204" pitchFamily="34" charset="-122"/>
              </a:rPr>
              <a:t>cuộc họp </a:t>
            </a:r>
            <a:r>
              <a:rPr lang="vi-VN" altLang="zh-CN" sz="2000">
                <a:solidFill>
                  <a:srgbClr val="000000"/>
                </a:solidFill>
                <a:latin typeface="Segoe UI Light" panose="020B0502040204020203" pitchFamily="34" charset="0"/>
                <a:ea typeface="微软雅黑" panose="020B0503020204020204" pitchFamily="34" charset="-122"/>
              </a:rPr>
              <a:t>đồng </a:t>
            </a:r>
            <a:r>
              <a:rPr lang="vi-VN" altLang="zh-CN" sz="2000" smtClean="0">
                <a:solidFill>
                  <a:srgbClr val="000000"/>
                </a:solidFill>
                <a:latin typeface="Segoe UI Light" panose="020B0502040204020203" pitchFamily="34" charset="0"/>
                <a:ea typeface="微软雅黑" panose="020B0503020204020204" pitchFamily="34" charset="-122"/>
              </a:rPr>
              <a:t>thời</a:t>
            </a:r>
            <a:r>
              <a:rPr lang="en-US" altLang="zh-CN" sz="2000" smtClean="0">
                <a:solidFill>
                  <a:srgbClr val="000000"/>
                </a:solidFill>
                <a:latin typeface="Segoe UI Light" panose="020B0502040204020203" pitchFamily="34" charset="0"/>
                <a:ea typeface="微软雅黑" panose="020B0503020204020204" pitchFamily="34" charset="-122"/>
              </a:rPr>
              <a:t>. Tương thích </a:t>
            </a:r>
            <a:r>
              <a:rPr lang="vi-VN" altLang="zh-CN" sz="2000" smtClean="0">
                <a:solidFill>
                  <a:srgbClr val="000000"/>
                </a:solidFill>
                <a:latin typeface="Segoe UI Light" panose="020B0502040204020203" pitchFamily="34" charset="0"/>
                <a:ea typeface="微软雅黑" panose="020B0503020204020204" pitchFamily="34" charset="-122"/>
              </a:rPr>
              <a:t>với </a:t>
            </a:r>
            <a:r>
              <a:rPr lang="vi-VN" altLang="zh-CN" sz="2000" dirty="0">
                <a:solidFill>
                  <a:srgbClr val="000000"/>
                </a:solidFill>
                <a:latin typeface="Segoe UI Light" panose="020B0502040204020203" pitchFamily="34" charset="0"/>
                <a:ea typeface="微软雅黑" panose="020B0503020204020204" pitchFamily="34" charset="-122"/>
              </a:rPr>
              <a:t>các yêu cầu kết nối mạng khác nhau.</a:t>
            </a:r>
            <a:endParaRPr lang="en-US" altLang="zh-CN" sz="2000" dirty="0">
              <a:solidFill>
                <a:srgbClr val="000000"/>
              </a:solidFill>
              <a:latin typeface="Segoe UI Light" panose="020B0502040204020203" pitchFamily="34" charset="0"/>
              <a:ea typeface="微软雅黑" panose="020B0503020204020204" pitchFamily="34" charset="-122"/>
            </a:endParaRPr>
          </a:p>
        </p:txBody>
      </p:sp>
      <p:sp>
        <p:nvSpPr>
          <p:cNvPr id="18" name="文本框 17"/>
          <p:cNvSpPr txBox="1"/>
          <p:nvPr/>
        </p:nvSpPr>
        <p:spPr>
          <a:xfrm>
            <a:off x="874977" y="4055165"/>
            <a:ext cx="5518953" cy="1046436"/>
          </a:xfrm>
          <a:prstGeom prst="rect">
            <a:avLst/>
          </a:prstGeom>
          <a:noFill/>
        </p:spPr>
        <p:txBody>
          <a:bodyPr wrap="square" lIns="121917" tIns="60958" rIns="121917" bIns="60958" rtlCol="0">
            <a:spAutoFit/>
          </a:bodyPr>
          <a:lstStyle/>
          <a:p>
            <a:pPr>
              <a:defRPr/>
            </a:pPr>
            <a:r>
              <a:rPr lang="vi-VN" altLang="zh-CN" sz="2000" dirty="0">
                <a:solidFill>
                  <a:srgbClr val="000000"/>
                </a:solidFill>
                <a:latin typeface="Segoe UI Light" panose="020B0502040204020203" pitchFamily="34" charset="0"/>
                <a:ea typeface="微软雅黑" panose="020B0503020204020204" pitchFamily="34" charset="-122"/>
              </a:rPr>
              <a:t>Phù hợp với các tiêu chuẩn công nghiệp và tương thích hoàn toàn với các sản phẩm hội nghị khác.</a:t>
            </a:r>
            <a:endParaRPr lang="zh-CN" altLang="en-US" sz="2000" dirty="0">
              <a:solidFill>
                <a:srgbClr val="000000"/>
              </a:solidFill>
              <a:latin typeface="Segoe UI Light" panose="020B0502040204020203" pitchFamily="34" charset="0"/>
              <a:ea typeface="微软雅黑" panose="020B0503020204020204" pitchFamily="34" charset="-122"/>
            </a:endParaRPr>
          </a:p>
        </p:txBody>
      </p:sp>
      <p:sp>
        <p:nvSpPr>
          <p:cNvPr id="23" name="文本框 4"/>
          <p:cNvSpPr txBox="1"/>
          <p:nvPr/>
        </p:nvSpPr>
        <p:spPr>
          <a:xfrm>
            <a:off x="817682" y="2318274"/>
            <a:ext cx="8159887" cy="738660"/>
          </a:xfrm>
          <a:prstGeom prst="rect">
            <a:avLst/>
          </a:prstGeom>
          <a:noFill/>
        </p:spPr>
        <p:txBody>
          <a:bodyPr wrap="square" lIns="121917" tIns="60958" rIns="121917" bIns="60958" rtlCol="0">
            <a:spAutoFit/>
          </a:bodyPr>
          <a:lstStyle/>
          <a:p>
            <a:pPr>
              <a:defRPr/>
            </a:pPr>
            <a:r>
              <a:rPr lang="en-US" altLang="zh-CN" sz="2000" dirty="0" err="1" smtClean="0">
                <a:solidFill>
                  <a:srgbClr val="000000"/>
                </a:solidFill>
                <a:latin typeface="Segoe UI Light" panose="020B0502040204020203" pitchFamily="34" charset="0"/>
                <a:ea typeface="微软雅黑" panose="020B0503020204020204" pitchFamily="34" charset="-122"/>
              </a:rPr>
              <a:t>Hỗ</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trợ</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khởi</a:t>
            </a:r>
            <a:r>
              <a:rPr lang="en-US" altLang="zh-CN" sz="2000" dirty="0" smtClean="0">
                <a:solidFill>
                  <a:srgbClr val="000000"/>
                </a:solidFill>
                <a:latin typeface="Segoe UI Light" panose="020B0502040204020203" pitchFamily="34" charset="0"/>
                <a:ea typeface="微软雅黑" panose="020B0503020204020204" pitchFamily="34" charset="-122"/>
              </a:rPr>
              <a:t> </a:t>
            </a:r>
            <a:r>
              <a:rPr lang="vi-VN" altLang="zh-CN" sz="2000" dirty="0" smtClean="0">
                <a:solidFill>
                  <a:srgbClr val="000000"/>
                </a:solidFill>
                <a:latin typeface="Segoe UI Light" panose="020B0502040204020203" pitchFamily="34" charset="0"/>
                <a:ea typeface="微软雅黑" panose="020B0503020204020204" pitchFamily="34" charset="-122"/>
              </a:rPr>
              <a:t>động</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nóng</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có</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nhiều</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cách</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thức</a:t>
            </a:r>
            <a:r>
              <a:rPr lang="en-US" altLang="zh-CN" sz="2000" dirty="0" smtClean="0">
                <a:solidFill>
                  <a:srgbClr val="000000"/>
                </a:solidFill>
                <a:latin typeface="Segoe UI Light" panose="020B0502040204020203" pitchFamily="34" charset="0"/>
                <a:ea typeface="微软雅黑" panose="020B0503020204020204" pitchFamily="34" charset="-122"/>
              </a:rPr>
              <a:t> </a:t>
            </a:r>
            <a:br>
              <a:rPr lang="en-US" altLang="zh-CN" sz="2000" dirty="0" smtClean="0">
                <a:solidFill>
                  <a:srgbClr val="000000"/>
                </a:solidFill>
                <a:latin typeface="Segoe UI Light" panose="020B0502040204020203" pitchFamily="34" charset="0"/>
                <a:ea typeface="微软雅黑" panose="020B0503020204020204" pitchFamily="34" charset="-122"/>
              </a:rPr>
            </a:br>
            <a:r>
              <a:rPr lang="en-US" altLang="zh-CN" sz="2000" dirty="0" err="1" smtClean="0">
                <a:solidFill>
                  <a:srgbClr val="000000"/>
                </a:solidFill>
                <a:latin typeface="Segoe UI Light" panose="020B0502040204020203" pitchFamily="34" charset="0"/>
                <a:ea typeface="微软雅黑" panose="020B0503020204020204" pitchFamily="34" charset="-122"/>
              </a:rPr>
              <a:t>sao</a:t>
            </a:r>
            <a:r>
              <a:rPr lang="en-US" altLang="zh-CN" sz="2000" dirty="0" smtClean="0">
                <a:solidFill>
                  <a:srgbClr val="000000"/>
                </a:solidFill>
                <a:latin typeface="Segoe UI Light" panose="020B0502040204020203" pitchFamily="34" charset="0"/>
                <a:ea typeface="微软雅黑" panose="020B0503020204020204" pitchFamily="34" charset="-122"/>
              </a:rPr>
              <a:t> l</a:t>
            </a:r>
            <a:r>
              <a:rPr lang="vi-VN" altLang="zh-CN" sz="2000" dirty="0" smtClean="0">
                <a:solidFill>
                  <a:srgbClr val="000000"/>
                </a:solidFill>
                <a:latin typeface="Segoe UI Light" panose="020B0502040204020203" pitchFamily="34" charset="0"/>
                <a:ea typeface="微软雅黑" panose="020B0503020204020204" pitchFamily="34" charset="-122"/>
              </a:rPr>
              <a:t>ư</a:t>
            </a:r>
            <a:r>
              <a:rPr lang="en-US" altLang="zh-CN" sz="2000" dirty="0">
                <a:solidFill>
                  <a:srgbClr val="000000"/>
                </a:solidFill>
                <a:latin typeface="Segoe UI Light" panose="020B0502040204020203" pitchFamily="34" charset="0"/>
                <a:ea typeface="微软雅黑" panose="020B0503020204020204" pitchFamily="34" charset="-122"/>
              </a:rPr>
              <a:t>u </a:t>
            </a:r>
            <a:r>
              <a:rPr lang="en-US" altLang="zh-CN" sz="2000" dirty="0" err="1" smtClean="0">
                <a:solidFill>
                  <a:srgbClr val="000000"/>
                </a:solidFill>
                <a:latin typeface="Segoe UI Light" panose="020B0502040204020203" pitchFamily="34" charset="0"/>
                <a:ea typeface="微软雅黑" panose="020B0503020204020204" pitchFamily="34" charset="-122"/>
              </a:rPr>
              <a:t>dữ</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liệu</a:t>
            </a:r>
            <a:r>
              <a:rPr lang="en-US" altLang="zh-CN" sz="2000" dirty="0" smtClean="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nh</a:t>
            </a:r>
            <a:r>
              <a:rPr lang="vi-VN" altLang="zh-CN" sz="2000" dirty="0" smtClean="0">
                <a:solidFill>
                  <a:srgbClr val="000000"/>
                </a:solidFill>
                <a:latin typeface="Segoe UI Light" panose="020B0502040204020203" pitchFamily="34" charset="0"/>
                <a:ea typeface="微软雅黑" panose="020B0503020204020204" pitchFamily="34" charset="-122"/>
              </a:rPr>
              <a:t>ư</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là</a:t>
            </a:r>
            <a:r>
              <a:rPr lang="en-US" altLang="zh-CN" sz="2000" dirty="0">
                <a:solidFill>
                  <a:srgbClr val="000000"/>
                </a:solidFill>
                <a:latin typeface="Segoe UI Light" panose="020B0502040204020203" pitchFamily="34" charset="0"/>
                <a:ea typeface="微软雅黑" panose="020B0503020204020204" pitchFamily="34" charset="-122"/>
              </a:rPr>
              <a:t> qua </a:t>
            </a:r>
            <a:r>
              <a:rPr lang="en-US" altLang="zh-CN" sz="2000" dirty="0" err="1" smtClean="0">
                <a:solidFill>
                  <a:srgbClr val="000000"/>
                </a:solidFill>
                <a:latin typeface="Segoe UI Light" panose="020B0502040204020203" pitchFamily="34" charset="0"/>
                <a:ea typeface="微软雅黑" panose="020B0503020204020204" pitchFamily="34" charset="-122"/>
              </a:rPr>
              <a:t>cổng</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mạng</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nguồn</a:t>
            </a:r>
            <a:r>
              <a:rPr lang="en-US" altLang="zh-CN" sz="2000" dirty="0" smtClean="0">
                <a:solidFill>
                  <a:srgbClr val="000000"/>
                </a:solidFill>
                <a:latin typeface="Segoe UI Light" panose="020B0502040204020203" pitchFamily="34" charset="0"/>
                <a:ea typeface="微软雅黑" panose="020B0503020204020204" pitchFamily="34" charset="-122"/>
              </a:rPr>
              <a:t>…</a:t>
            </a:r>
            <a:endParaRPr lang="en-US" altLang="zh-CN" sz="2000" dirty="0">
              <a:solidFill>
                <a:srgbClr val="000000"/>
              </a:solidFill>
              <a:latin typeface="Segoe UI Light" panose="020B0502040204020203" pitchFamily="34" charset="0"/>
              <a:ea typeface="微软雅黑" panose="020B0503020204020204" pitchFamily="34" charset="-122"/>
            </a:endParaRPr>
          </a:p>
        </p:txBody>
      </p:sp>
      <p:sp>
        <p:nvSpPr>
          <p:cNvPr id="19" name="文本框 31"/>
          <p:cNvSpPr txBox="1"/>
          <p:nvPr/>
        </p:nvSpPr>
        <p:spPr>
          <a:xfrm>
            <a:off x="859013" y="3229119"/>
            <a:ext cx="8500943" cy="1046436"/>
          </a:xfrm>
          <a:prstGeom prst="rect">
            <a:avLst/>
          </a:prstGeom>
          <a:noFill/>
        </p:spPr>
        <p:txBody>
          <a:bodyPr wrap="square" lIns="121917" tIns="60958" rIns="121917" bIns="60958" rtlCol="0">
            <a:spAutoFit/>
          </a:bodyPr>
          <a:lstStyle/>
          <a:p>
            <a:pPr>
              <a:defRPr/>
            </a:pPr>
            <a:r>
              <a:rPr lang="vi-VN" altLang="zh-CN" sz="2000" dirty="0">
                <a:solidFill>
                  <a:srgbClr val="000000"/>
                </a:solidFill>
                <a:latin typeface="Segoe UI Light" panose="020B0502040204020203" pitchFamily="34" charset="0"/>
                <a:ea typeface="微软雅黑" panose="020B0503020204020204" pitchFamily="34" charset="-122"/>
              </a:rPr>
              <a:t>Trong trường </a:t>
            </a:r>
            <a:r>
              <a:rPr lang="vi-VN" altLang="zh-CN" sz="2000">
                <a:solidFill>
                  <a:srgbClr val="000000"/>
                </a:solidFill>
                <a:latin typeface="Segoe UI Light" panose="020B0502040204020203" pitchFamily="34" charset="0"/>
                <a:ea typeface="微软雅黑" panose="020B0503020204020204" pitchFamily="34" charset="-122"/>
              </a:rPr>
              <a:t>hợp </a:t>
            </a:r>
            <a:r>
              <a:rPr lang="en-US" altLang="zh-CN" sz="2000" smtClean="0">
                <a:solidFill>
                  <a:srgbClr val="000000"/>
                </a:solidFill>
                <a:latin typeface="Segoe UI Light" panose="020B0502040204020203" pitchFamily="34" charset="0"/>
                <a:ea typeface="微软雅黑" panose="020B0503020204020204" pitchFamily="34" charset="-122"/>
              </a:rPr>
              <a:t>đường truyền giảm </a:t>
            </a:r>
            <a:r>
              <a:rPr lang="vi-VN" altLang="zh-CN" sz="2000" smtClean="0">
                <a:solidFill>
                  <a:srgbClr val="000000"/>
                </a:solidFill>
                <a:latin typeface="Segoe UI Light" panose="020B0502040204020203" pitchFamily="34" charset="0"/>
                <a:ea typeface="微软雅黑" panose="020B0503020204020204" pitchFamily="34" charset="-122"/>
              </a:rPr>
              <a:t>30%,</a:t>
            </a:r>
            <a:endParaRPr lang="en-US" altLang="zh-CN" sz="2000" smtClean="0">
              <a:solidFill>
                <a:srgbClr val="000000"/>
              </a:solidFill>
              <a:latin typeface="Segoe UI Light" panose="020B0502040204020203" pitchFamily="34" charset="0"/>
              <a:ea typeface="微软雅黑" panose="020B0503020204020204" pitchFamily="34" charset="-122"/>
            </a:endParaRPr>
          </a:p>
          <a:p>
            <a:pPr>
              <a:defRPr/>
            </a:pPr>
            <a:r>
              <a:rPr lang="vi-VN" altLang="zh-CN" sz="2000" smtClean="0">
                <a:solidFill>
                  <a:srgbClr val="000000"/>
                </a:solidFill>
                <a:latin typeface="Segoe UI Light" panose="020B0502040204020203" pitchFamily="34" charset="0"/>
                <a:ea typeface="微软雅黑" panose="020B0503020204020204" pitchFamily="34" charset="-122"/>
              </a:rPr>
              <a:t> </a:t>
            </a:r>
            <a:r>
              <a:rPr lang="vi-VN" altLang="zh-CN" sz="2000" dirty="0" smtClean="0">
                <a:solidFill>
                  <a:srgbClr val="000000"/>
                </a:solidFill>
                <a:latin typeface="Segoe UI Light" panose="020B0502040204020203" pitchFamily="34" charset="0"/>
                <a:ea typeface="微软雅黑" panose="020B0503020204020204" pitchFamily="34" charset="-122"/>
              </a:rPr>
              <a:t>âm </a:t>
            </a:r>
            <a:r>
              <a:rPr lang="vi-VN" altLang="zh-CN" sz="2000">
                <a:solidFill>
                  <a:srgbClr val="000000"/>
                </a:solidFill>
                <a:latin typeface="Segoe UI Light" panose="020B0502040204020203" pitchFamily="34" charset="0"/>
                <a:ea typeface="微软雅黑" panose="020B0503020204020204" pitchFamily="34" charset="-122"/>
              </a:rPr>
              <a:t>thanh </a:t>
            </a:r>
            <a:r>
              <a:rPr lang="vi-VN" altLang="zh-CN" sz="2000" smtClean="0">
                <a:solidFill>
                  <a:srgbClr val="000000"/>
                </a:solidFill>
                <a:latin typeface="Segoe UI Light" panose="020B0502040204020203" pitchFamily="34" charset="0"/>
                <a:ea typeface="微软雅黑" panose="020B0503020204020204" pitchFamily="34" charset="-122"/>
              </a:rPr>
              <a:t>và video</a:t>
            </a:r>
            <a:r>
              <a:rPr lang="en-US" altLang="zh-CN" sz="2000" smtClean="0">
                <a:solidFill>
                  <a:srgbClr val="000000"/>
                </a:solidFill>
                <a:latin typeface="Segoe UI Light" panose="020B0502040204020203" pitchFamily="34" charset="0"/>
                <a:ea typeface="微软雅黑" panose="020B0503020204020204" pitchFamily="34" charset="-122"/>
              </a:rPr>
              <a:t> hội nghị</a:t>
            </a:r>
            <a:r>
              <a:rPr lang="vi-VN" altLang="zh-CN" sz="2000" smtClean="0">
                <a:solidFill>
                  <a:srgbClr val="000000"/>
                </a:solidFill>
                <a:latin typeface="Segoe UI Light" panose="020B0502040204020203" pitchFamily="34" charset="0"/>
                <a:ea typeface="微软雅黑" panose="020B0503020204020204" pitchFamily="34" charset="-122"/>
              </a:rPr>
              <a:t> vẫn đảm bảo.</a:t>
            </a:r>
            <a:endParaRPr lang="en-US" altLang="zh-CN" sz="2000" smtClean="0">
              <a:solidFill>
                <a:srgbClr val="000000"/>
              </a:solidFill>
              <a:latin typeface="Segoe UI Light" panose="020B0502040204020203" pitchFamily="34" charset="0"/>
              <a:ea typeface="微软雅黑" panose="020B0503020204020204" pitchFamily="34" charset="-122"/>
            </a:endParaRPr>
          </a:p>
          <a:p>
            <a:pPr>
              <a:defRPr/>
            </a:pPr>
            <a:endParaRPr lang="en-US" altLang="zh-CN" sz="2000" dirty="0" smtClean="0">
              <a:solidFill>
                <a:srgbClr val="000000"/>
              </a:solidFill>
              <a:latin typeface="Segoe UI Light" panose="020B0502040204020203" pitchFamily="34" charset="0"/>
              <a:ea typeface="微软雅黑" panose="020B0503020204020204" pitchFamily="34" charset="-122"/>
            </a:endParaRPr>
          </a:p>
        </p:txBody>
      </p:sp>
      <p:sp>
        <p:nvSpPr>
          <p:cNvPr id="24" name="矩形 23"/>
          <p:cNvSpPr/>
          <p:nvPr/>
        </p:nvSpPr>
        <p:spPr bwMode="auto">
          <a:xfrm>
            <a:off x="542421" y="266820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6" name="矩形 25"/>
          <p:cNvSpPr/>
          <p:nvPr/>
        </p:nvSpPr>
        <p:spPr bwMode="auto">
          <a:xfrm>
            <a:off x="547947" y="3487779"/>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8" name="TextBox 42"/>
          <p:cNvSpPr txBox="1">
            <a:spLocks noChangeArrowheads="1"/>
          </p:cNvSpPr>
          <p:nvPr/>
        </p:nvSpPr>
        <p:spPr bwMode="auto">
          <a:xfrm>
            <a:off x="8496146" y="1057622"/>
            <a:ext cx="5279927" cy="45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121917" tIns="60958" rIns="121917" bIns="609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altLang="zh-CN" sz="2100" b="1" dirty="0" err="1" smtClean="0">
                <a:solidFill>
                  <a:schemeClr val="bg1"/>
                </a:solidFill>
                <a:ea typeface="Microsoft YaHei" charset="0"/>
                <a:cs typeface="Microsoft YaHei" charset="0"/>
              </a:rPr>
              <a:t>Thiết</a:t>
            </a:r>
            <a:r>
              <a:rPr lang="en-US" altLang="zh-CN" sz="2100" b="1" dirty="0">
                <a:solidFill>
                  <a:schemeClr val="bg1"/>
                </a:solidFill>
                <a:ea typeface="Microsoft YaHei" charset="0"/>
                <a:cs typeface="Microsoft YaHei" charset="0"/>
              </a:rPr>
              <a:t> </a:t>
            </a:r>
            <a:r>
              <a:rPr lang="en-US" altLang="zh-CN" sz="2100" b="1" dirty="0" err="1" smtClean="0">
                <a:solidFill>
                  <a:schemeClr val="bg1"/>
                </a:solidFill>
                <a:ea typeface="Microsoft YaHei" charset="0"/>
                <a:cs typeface="Microsoft YaHei" charset="0"/>
              </a:rPr>
              <a:t>bị</a:t>
            </a:r>
            <a:r>
              <a:rPr lang="en-US" altLang="zh-CN" sz="2100" b="1" dirty="0" smtClean="0">
                <a:solidFill>
                  <a:schemeClr val="bg1"/>
                </a:solidFill>
                <a:ea typeface="Microsoft YaHei" charset="0"/>
                <a:cs typeface="Microsoft YaHei" charset="0"/>
              </a:rPr>
              <a:t> </a:t>
            </a:r>
            <a:r>
              <a:rPr lang="vi-VN" altLang="zh-CN" sz="2100" b="1" dirty="0" smtClean="0">
                <a:solidFill>
                  <a:schemeClr val="bg1"/>
                </a:solidFill>
                <a:ea typeface="Microsoft YaHei" charset="0"/>
                <a:cs typeface="Microsoft YaHei" charset="0"/>
              </a:rPr>
              <a:t>đ</a:t>
            </a:r>
            <a:r>
              <a:rPr lang="en-US" altLang="zh-CN" sz="2100" b="1" dirty="0" err="1" smtClean="0">
                <a:solidFill>
                  <a:schemeClr val="bg1"/>
                </a:solidFill>
                <a:ea typeface="Microsoft YaHei" charset="0"/>
                <a:cs typeface="Microsoft YaHei" charset="0"/>
              </a:rPr>
              <a:t>iều</a:t>
            </a:r>
            <a:r>
              <a:rPr lang="en-US" altLang="zh-CN" sz="2100" b="1" dirty="0">
                <a:solidFill>
                  <a:schemeClr val="bg1"/>
                </a:solidFill>
                <a:ea typeface="Microsoft YaHei" charset="0"/>
                <a:cs typeface="Microsoft YaHei" charset="0"/>
              </a:rPr>
              <a:t> </a:t>
            </a:r>
            <a:r>
              <a:rPr lang="en-US" altLang="zh-CN" sz="2100" b="1" dirty="0" err="1" smtClean="0">
                <a:solidFill>
                  <a:schemeClr val="bg1"/>
                </a:solidFill>
                <a:ea typeface="Microsoft YaHei" charset="0"/>
                <a:cs typeface="Microsoft YaHei" charset="0"/>
              </a:rPr>
              <a:t>khiển</a:t>
            </a:r>
            <a:r>
              <a:rPr lang="en-US" altLang="zh-CN" sz="2100" b="1" dirty="0" smtClean="0">
                <a:solidFill>
                  <a:schemeClr val="bg1"/>
                </a:solidFill>
                <a:ea typeface="Microsoft YaHei" charset="0"/>
                <a:cs typeface="Microsoft YaHei" charset="0"/>
              </a:rPr>
              <a:t> </a:t>
            </a:r>
            <a:r>
              <a:rPr lang="vi-VN" altLang="zh-CN" sz="2100" b="1" dirty="0" smtClean="0">
                <a:solidFill>
                  <a:schemeClr val="bg1"/>
                </a:solidFill>
                <a:ea typeface="Microsoft YaHei" charset="0"/>
                <a:cs typeface="Microsoft YaHei" charset="0"/>
              </a:rPr>
              <a:t>đ</a:t>
            </a:r>
            <a:r>
              <a:rPr lang="en-US" altLang="zh-CN" sz="2100" b="1" dirty="0" smtClean="0">
                <a:solidFill>
                  <a:schemeClr val="bg1"/>
                </a:solidFill>
                <a:ea typeface="Microsoft YaHei" charset="0"/>
                <a:cs typeface="Microsoft YaHei" charset="0"/>
              </a:rPr>
              <a:t>a </a:t>
            </a:r>
            <a:r>
              <a:rPr lang="vi-VN" altLang="zh-CN" sz="2100" b="1" dirty="0" smtClean="0">
                <a:solidFill>
                  <a:schemeClr val="bg1"/>
                </a:solidFill>
                <a:ea typeface="Microsoft YaHei" charset="0"/>
                <a:cs typeface="Microsoft YaHei" charset="0"/>
              </a:rPr>
              <a:t>đ</a:t>
            </a:r>
            <a:r>
              <a:rPr lang="en-US" altLang="zh-CN" sz="2100" b="1" dirty="0" err="1">
                <a:solidFill>
                  <a:schemeClr val="bg1"/>
                </a:solidFill>
                <a:ea typeface="Microsoft YaHei" charset="0"/>
                <a:cs typeface="Microsoft YaHei" charset="0"/>
              </a:rPr>
              <a:t>iểm</a:t>
            </a:r>
            <a:endParaRPr lang="zh-CN" altLang="en-US" sz="2100" b="1" dirty="0">
              <a:solidFill>
                <a:schemeClr val="bg1"/>
              </a:solidFill>
              <a:ea typeface="Microsoft YaHei" charset="0"/>
              <a:cs typeface="Microsoft YaHei" charset="0"/>
            </a:endParaRPr>
          </a:p>
        </p:txBody>
      </p:sp>
      <p:sp>
        <p:nvSpPr>
          <p:cNvPr id="21" name="矩形 20"/>
          <p:cNvSpPr/>
          <p:nvPr/>
        </p:nvSpPr>
        <p:spPr bwMode="auto">
          <a:xfrm>
            <a:off x="556765" y="4361709"/>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7" name="文本框 32"/>
          <p:cNvSpPr txBox="1"/>
          <p:nvPr/>
        </p:nvSpPr>
        <p:spPr>
          <a:xfrm>
            <a:off x="850697" y="5101042"/>
            <a:ext cx="5540248" cy="430883"/>
          </a:xfrm>
          <a:prstGeom prst="rect">
            <a:avLst/>
          </a:prstGeom>
          <a:noFill/>
        </p:spPr>
        <p:txBody>
          <a:bodyPr wrap="square" lIns="121917" tIns="60958" rIns="121917" bIns="60958" rtlCol="0">
            <a:spAutoFit/>
          </a:bodyPr>
          <a:lstStyle/>
          <a:p>
            <a:pPr>
              <a:defRPr/>
            </a:pPr>
            <a:r>
              <a:rPr lang="en-US" altLang="zh-CN" sz="2000" dirty="0" err="1" smtClean="0">
                <a:solidFill>
                  <a:srgbClr val="000000"/>
                </a:solidFill>
                <a:latin typeface="Segoe UI Light" panose="020B0502040204020203" pitchFamily="34" charset="0"/>
                <a:ea typeface="微软雅黑" panose="020B0503020204020204" pitchFamily="34" charset="-122"/>
              </a:rPr>
              <a:t>Kết</a:t>
            </a:r>
            <a:r>
              <a:rPr lang="en-US" altLang="zh-CN" sz="2000" dirty="0" smtClean="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cấu</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tiêu</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chuẩn</a:t>
            </a:r>
            <a:r>
              <a:rPr lang="en-US" altLang="zh-CN" sz="2000" dirty="0">
                <a:solidFill>
                  <a:srgbClr val="000000"/>
                </a:solidFill>
                <a:latin typeface="Segoe UI Light" panose="020B0502040204020203" pitchFamily="34" charset="0"/>
                <a:ea typeface="微软雅黑" panose="020B0503020204020204" pitchFamily="34" charset="-122"/>
              </a:rPr>
              <a:t> ATCA</a:t>
            </a:r>
          </a:p>
        </p:txBody>
      </p:sp>
      <p:sp>
        <p:nvSpPr>
          <p:cNvPr id="29" name="矩形 28"/>
          <p:cNvSpPr/>
          <p:nvPr/>
        </p:nvSpPr>
        <p:spPr bwMode="auto">
          <a:xfrm>
            <a:off x="542421" y="519472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0" name="文本框 3"/>
          <p:cNvSpPr txBox="1"/>
          <p:nvPr/>
        </p:nvSpPr>
        <p:spPr>
          <a:xfrm>
            <a:off x="7701946" y="3824959"/>
            <a:ext cx="4359424" cy="2585319"/>
          </a:xfrm>
          <a:prstGeom prst="rect">
            <a:avLst/>
          </a:prstGeom>
          <a:noFill/>
        </p:spPr>
        <p:txBody>
          <a:bodyPr wrap="square" lIns="121917" tIns="60958" rIns="121917" bIns="60958" rtlCol="0">
            <a:spAutoFit/>
          </a:bodyPr>
          <a:lstStyle/>
          <a:p>
            <a:r>
              <a:rPr lang="en-US" sz="2000" dirty="0">
                <a:solidFill>
                  <a:schemeClr val="bg1"/>
                </a:solidFill>
              </a:rPr>
              <a:t>MCU </a:t>
            </a:r>
            <a:r>
              <a:rPr lang="en-US" sz="2000" dirty="0" err="1">
                <a:solidFill>
                  <a:schemeClr val="bg1"/>
                </a:solidFill>
              </a:rPr>
              <a:t>là</a:t>
            </a:r>
            <a:r>
              <a:rPr lang="en-US" sz="2000" dirty="0">
                <a:solidFill>
                  <a:schemeClr val="bg1"/>
                </a:solidFill>
              </a:rPr>
              <a:t> </a:t>
            </a:r>
            <a:r>
              <a:rPr lang="en-US" sz="2000" dirty="0" err="1">
                <a:solidFill>
                  <a:schemeClr val="bg1"/>
                </a:solidFill>
              </a:rPr>
              <a:t>sản</a:t>
            </a:r>
            <a:r>
              <a:rPr lang="en-US" sz="2000" dirty="0">
                <a:solidFill>
                  <a:schemeClr val="bg1"/>
                </a:solidFill>
              </a:rPr>
              <a:t> </a:t>
            </a:r>
            <a:r>
              <a:rPr lang="en-US" sz="2000" dirty="0" err="1">
                <a:solidFill>
                  <a:schemeClr val="bg1"/>
                </a:solidFill>
              </a:rPr>
              <a:t>phẩm</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hiệu</a:t>
            </a:r>
            <a:r>
              <a:rPr lang="en-US" sz="2000" dirty="0">
                <a:solidFill>
                  <a:schemeClr val="bg1"/>
                </a:solidFill>
              </a:rPr>
              <a:t> </a:t>
            </a:r>
            <a:r>
              <a:rPr lang="en-US" sz="2000" dirty="0" err="1">
                <a:solidFill>
                  <a:schemeClr val="bg1"/>
                </a:solidFill>
              </a:rPr>
              <a:t>suất</a:t>
            </a:r>
            <a:r>
              <a:rPr lang="en-US" sz="2000" dirty="0">
                <a:solidFill>
                  <a:schemeClr val="bg1"/>
                </a:solidFill>
              </a:rPr>
              <a:t> </a:t>
            </a:r>
            <a:r>
              <a:rPr lang="en-US" sz="2000" dirty="0" err="1">
                <a:solidFill>
                  <a:schemeClr val="bg1"/>
                </a:solidFill>
              </a:rPr>
              <a:t>cao</a:t>
            </a:r>
            <a:r>
              <a:rPr lang="en-US" sz="2000" dirty="0">
                <a:solidFill>
                  <a:schemeClr val="bg1"/>
                </a:solidFill>
              </a:rPr>
              <a:t>, </a:t>
            </a:r>
            <a:r>
              <a:rPr lang="en-US" sz="2000" dirty="0" err="1">
                <a:solidFill>
                  <a:schemeClr val="bg1"/>
                </a:solidFill>
              </a:rPr>
              <a:t>dễ</a:t>
            </a:r>
            <a:r>
              <a:rPr lang="en-US" sz="2000" dirty="0">
                <a:solidFill>
                  <a:schemeClr val="bg1"/>
                </a:solidFill>
              </a:rPr>
              <a:t> </a:t>
            </a:r>
            <a:r>
              <a:rPr lang="en-US" sz="2000" dirty="0" err="1">
                <a:solidFill>
                  <a:schemeClr val="bg1"/>
                </a:solidFill>
              </a:rPr>
              <a:t>mở</a:t>
            </a:r>
            <a:r>
              <a:rPr lang="en-US" sz="2000" dirty="0">
                <a:solidFill>
                  <a:schemeClr val="bg1"/>
                </a:solidFill>
              </a:rPr>
              <a:t> </a:t>
            </a:r>
            <a:r>
              <a:rPr lang="en-US" sz="2000" dirty="0" err="1">
                <a:solidFill>
                  <a:schemeClr val="bg1"/>
                </a:solidFill>
              </a:rPr>
              <a:t>rộng</a:t>
            </a:r>
            <a:r>
              <a:rPr lang="en-US" sz="2000" dirty="0">
                <a:solidFill>
                  <a:schemeClr val="bg1"/>
                </a:solidFill>
              </a:rPr>
              <a:t> </a:t>
            </a:r>
            <a:r>
              <a:rPr lang="en-US" sz="2000" err="1">
                <a:solidFill>
                  <a:schemeClr val="bg1"/>
                </a:solidFill>
              </a:rPr>
              <a:t>và</a:t>
            </a:r>
            <a:r>
              <a:rPr lang="en-US" sz="2000">
                <a:solidFill>
                  <a:schemeClr val="bg1"/>
                </a:solidFill>
              </a:rPr>
              <a:t> </a:t>
            </a:r>
            <a:r>
              <a:rPr lang="en-US" sz="2000" smtClean="0">
                <a:solidFill>
                  <a:schemeClr val="bg1"/>
                </a:solidFill>
              </a:rPr>
              <a:t>trang bị đầy đủ các </a:t>
            </a:r>
            <a:r>
              <a:rPr lang="en-US" sz="2000" dirty="0" err="1">
                <a:solidFill>
                  <a:schemeClr val="bg1"/>
                </a:solidFill>
              </a:rPr>
              <a:t>tính</a:t>
            </a:r>
            <a:r>
              <a:rPr lang="en-US" sz="2000" dirty="0">
                <a:solidFill>
                  <a:schemeClr val="bg1"/>
                </a:solidFill>
              </a:rPr>
              <a:t> </a:t>
            </a:r>
            <a:r>
              <a:rPr lang="en-US" sz="2000" dirty="0" err="1">
                <a:solidFill>
                  <a:schemeClr val="bg1"/>
                </a:solidFill>
              </a:rPr>
              <a:t>năng</a:t>
            </a:r>
            <a:r>
              <a:rPr lang="en-US" sz="2000" dirty="0">
                <a:solidFill>
                  <a:schemeClr val="bg1"/>
                </a:solidFill>
              </a:rPr>
              <a:t> </a:t>
            </a:r>
            <a:r>
              <a:rPr lang="en-US" sz="2000" dirty="0" err="1">
                <a:solidFill>
                  <a:schemeClr val="bg1"/>
                </a:solidFill>
              </a:rPr>
              <a:t>mới</a:t>
            </a:r>
            <a:r>
              <a:rPr lang="en-US" sz="2000" dirty="0">
                <a:solidFill>
                  <a:schemeClr val="bg1"/>
                </a:solidFill>
              </a:rPr>
              <a:t>. </a:t>
            </a:r>
            <a:r>
              <a:rPr lang="en-US" sz="2000" dirty="0" err="1">
                <a:solidFill>
                  <a:schemeClr val="bg1"/>
                </a:solidFill>
              </a:rPr>
              <a:t>Nó</a:t>
            </a:r>
            <a:r>
              <a:rPr lang="en-US" sz="2000" dirty="0">
                <a:solidFill>
                  <a:schemeClr val="bg1"/>
                </a:solidFill>
              </a:rPr>
              <a:t> </a:t>
            </a:r>
            <a:r>
              <a:rPr lang="en-US" sz="2000" dirty="0" err="1">
                <a:solidFill>
                  <a:schemeClr val="bg1"/>
                </a:solidFill>
              </a:rPr>
              <a:t>hỗ</a:t>
            </a:r>
            <a:r>
              <a:rPr lang="en-US" sz="2000" dirty="0">
                <a:solidFill>
                  <a:schemeClr val="bg1"/>
                </a:solidFill>
              </a:rPr>
              <a:t> </a:t>
            </a:r>
            <a:r>
              <a:rPr lang="en-US" sz="2000" dirty="0" err="1">
                <a:solidFill>
                  <a:schemeClr val="bg1"/>
                </a:solidFill>
              </a:rPr>
              <a:t>trợ</a:t>
            </a:r>
            <a:r>
              <a:rPr lang="en-US" sz="2000" dirty="0">
                <a:solidFill>
                  <a:schemeClr val="bg1"/>
                </a:solidFill>
              </a:rPr>
              <a:t> </a:t>
            </a:r>
            <a:r>
              <a:rPr lang="en-US" sz="2000" dirty="0" err="1">
                <a:solidFill>
                  <a:schemeClr val="bg1"/>
                </a:solidFill>
              </a:rPr>
              <a:t>quản</a:t>
            </a:r>
            <a:r>
              <a:rPr lang="en-US" sz="2000" dirty="0">
                <a:solidFill>
                  <a:schemeClr val="bg1"/>
                </a:solidFill>
              </a:rPr>
              <a:t> </a:t>
            </a:r>
            <a:r>
              <a:rPr lang="en-US" sz="2000" dirty="0" err="1">
                <a:solidFill>
                  <a:schemeClr val="bg1"/>
                </a:solidFill>
              </a:rPr>
              <a:t>lý</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cuộc</a:t>
            </a:r>
            <a:r>
              <a:rPr lang="en-US" sz="2000" dirty="0">
                <a:solidFill>
                  <a:schemeClr val="bg1"/>
                </a:solidFill>
              </a:rPr>
              <a:t> </a:t>
            </a:r>
            <a:r>
              <a:rPr lang="en-US" sz="2000" dirty="0" err="1">
                <a:solidFill>
                  <a:schemeClr val="bg1"/>
                </a:solidFill>
              </a:rPr>
              <a:t>họp</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kết</a:t>
            </a:r>
            <a:r>
              <a:rPr lang="en-US" sz="2000" dirty="0">
                <a:solidFill>
                  <a:schemeClr val="bg1"/>
                </a:solidFill>
              </a:rPr>
              <a:t> </a:t>
            </a:r>
            <a:r>
              <a:rPr lang="en-US" sz="2000" dirty="0" err="1">
                <a:solidFill>
                  <a:schemeClr val="bg1"/>
                </a:solidFill>
              </a:rPr>
              <a:t>nối</a:t>
            </a:r>
            <a:r>
              <a:rPr lang="en-US" sz="2000" dirty="0">
                <a:solidFill>
                  <a:schemeClr val="bg1"/>
                </a:solidFill>
              </a:rPr>
              <a:t> </a:t>
            </a:r>
            <a:r>
              <a:rPr lang="en-US" sz="2000" dirty="0" err="1">
                <a:solidFill>
                  <a:schemeClr val="bg1"/>
                </a:solidFill>
              </a:rPr>
              <a:t>thông</a:t>
            </a:r>
            <a:r>
              <a:rPr lang="en-US" sz="2000" dirty="0">
                <a:solidFill>
                  <a:schemeClr val="bg1"/>
                </a:solidFill>
              </a:rPr>
              <a:t> minh </a:t>
            </a:r>
            <a:r>
              <a:rPr lang="en-US" sz="2000" dirty="0" err="1">
                <a:solidFill>
                  <a:schemeClr val="bg1"/>
                </a:solidFill>
              </a:rPr>
              <a:t>với</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thiết</a:t>
            </a:r>
            <a:r>
              <a:rPr lang="en-US" sz="2000" dirty="0">
                <a:solidFill>
                  <a:schemeClr val="bg1"/>
                </a:solidFill>
              </a:rPr>
              <a:t> </a:t>
            </a:r>
            <a:r>
              <a:rPr lang="en-US" sz="2000" dirty="0" err="1">
                <a:solidFill>
                  <a:schemeClr val="bg1"/>
                </a:solidFill>
              </a:rPr>
              <a:t>bị</a:t>
            </a:r>
            <a:r>
              <a:rPr lang="en-US" sz="2000" dirty="0">
                <a:solidFill>
                  <a:schemeClr val="bg1"/>
                </a:solidFill>
              </a:rPr>
              <a:t> endpoint </a:t>
            </a:r>
            <a:r>
              <a:rPr lang="en-US" sz="2000" err="1">
                <a:solidFill>
                  <a:schemeClr val="bg1"/>
                </a:solidFill>
              </a:rPr>
              <a:t>khác</a:t>
            </a:r>
            <a:r>
              <a:rPr lang="en-US" sz="2000">
                <a:solidFill>
                  <a:schemeClr val="bg1"/>
                </a:solidFill>
              </a:rPr>
              <a:t> </a:t>
            </a:r>
            <a:r>
              <a:rPr lang="en-US" sz="2000" smtClean="0">
                <a:solidFill>
                  <a:schemeClr val="bg1"/>
                </a:solidFill>
              </a:rPr>
              <a:t>nhau. Mang đến trải </a:t>
            </a:r>
            <a:r>
              <a:rPr lang="en-US" sz="2000" dirty="0" err="1">
                <a:solidFill>
                  <a:schemeClr val="bg1"/>
                </a:solidFill>
              </a:rPr>
              <a:t>nghiệm</a:t>
            </a:r>
            <a:r>
              <a:rPr lang="en-US" sz="2000" dirty="0">
                <a:solidFill>
                  <a:schemeClr val="bg1"/>
                </a:solidFill>
              </a:rPr>
              <a:t> </a:t>
            </a:r>
            <a:r>
              <a:rPr lang="en-US" sz="2000" dirty="0" err="1">
                <a:solidFill>
                  <a:schemeClr val="bg1"/>
                </a:solidFill>
              </a:rPr>
              <a:t>hội</a:t>
            </a:r>
            <a:r>
              <a:rPr lang="en-US" sz="2000" dirty="0">
                <a:solidFill>
                  <a:schemeClr val="bg1"/>
                </a:solidFill>
              </a:rPr>
              <a:t> </a:t>
            </a:r>
            <a:r>
              <a:rPr lang="en-US" sz="2000" dirty="0" err="1">
                <a:solidFill>
                  <a:schemeClr val="bg1"/>
                </a:solidFill>
              </a:rPr>
              <a:t>nghị</a:t>
            </a:r>
            <a:r>
              <a:rPr lang="en-US" sz="2000" dirty="0">
                <a:solidFill>
                  <a:schemeClr val="bg1"/>
                </a:solidFill>
              </a:rPr>
              <a:t> </a:t>
            </a:r>
            <a:r>
              <a:rPr lang="en-US" sz="2000" dirty="0" err="1">
                <a:solidFill>
                  <a:schemeClr val="bg1"/>
                </a:solidFill>
              </a:rPr>
              <a:t>tuyệt</a:t>
            </a:r>
            <a:r>
              <a:rPr lang="en-US" sz="2000" dirty="0">
                <a:solidFill>
                  <a:schemeClr val="bg1"/>
                </a:solidFill>
              </a:rPr>
              <a:t> </a:t>
            </a:r>
            <a:r>
              <a:rPr lang="en-US" sz="2000" dirty="0" err="1">
                <a:solidFill>
                  <a:schemeClr val="bg1"/>
                </a:solidFill>
              </a:rPr>
              <a:t>vời</a:t>
            </a:r>
            <a:r>
              <a:rPr lang="en-US" sz="2000" dirty="0">
                <a:solidFill>
                  <a:schemeClr val="bg1"/>
                </a:solidFill>
              </a:rPr>
              <a:t> </a:t>
            </a:r>
            <a:r>
              <a:rPr lang="en-US" sz="2000" dirty="0" err="1">
                <a:solidFill>
                  <a:schemeClr val="bg1"/>
                </a:solidFill>
              </a:rPr>
              <a:t>nhất</a:t>
            </a:r>
            <a:r>
              <a:rPr lang="en-US" sz="2000" dirty="0">
                <a:solidFill>
                  <a:schemeClr val="bg1"/>
                </a:solidFill>
              </a:rPr>
              <a:t> </a:t>
            </a:r>
            <a:r>
              <a:rPr lang="en-US" sz="2000" dirty="0" err="1">
                <a:solidFill>
                  <a:schemeClr val="bg1"/>
                </a:solidFill>
              </a:rPr>
              <a:t>cho</a:t>
            </a:r>
            <a:r>
              <a:rPr lang="en-US" sz="2000" dirty="0">
                <a:solidFill>
                  <a:schemeClr val="bg1"/>
                </a:solidFill>
              </a:rPr>
              <a:t> </a:t>
            </a:r>
            <a:r>
              <a:rPr lang="en-US" sz="2000" err="1">
                <a:solidFill>
                  <a:schemeClr val="bg1"/>
                </a:solidFill>
              </a:rPr>
              <a:t>người</a:t>
            </a:r>
            <a:r>
              <a:rPr lang="en-US" sz="2000">
                <a:solidFill>
                  <a:schemeClr val="bg1"/>
                </a:solidFill>
              </a:rPr>
              <a:t> </a:t>
            </a:r>
            <a:r>
              <a:rPr lang="en-US" sz="2000" smtClean="0">
                <a:solidFill>
                  <a:schemeClr val="bg1"/>
                </a:solidFill>
              </a:rPr>
              <a:t>dùng.</a:t>
            </a:r>
            <a:endParaRPr lang="en-US" sz="2000" dirty="0">
              <a:solidFill>
                <a:schemeClr val="bg1"/>
              </a:solidFill>
            </a:endParaRPr>
          </a:p>
          <a:p>
            <a:r>
              <a:rPr lang="en-US" altLang="zh-CN" sz="2000" dirty="0" smtClean="0">
                <a:solidFill>
                  <a:schemeClr val="bg1"/>
                </a:solidFill>
                <a:latin typeface="Segoe UI Light" panose="020B0502040204020203" pitchFamily="34" charset="0"/>
                <a:ea typeface="微软雅黑" panose="020B0503020204020204" pitchFamily="34" charset="-122"/>
              </a:rPr>
              <a:t>.</a:t>
            </a:r>
            <a:endParaRPr lang="en-US" altLang="zh-CN" sz="2000" dirty="0">
              <a:solidFill>
                <a:schemeClr val="bg1"/>
              </a:solidFill>
              <a:latin typeface="Segoe UI Light" panose="020B0502040204020203" pitchFamily="34" charset="0"/>
              <a:ea typeface="微软雅黑" panose="020B0503020204020204" pitchFamily="34" charset="-122"/>
            </a:endParaRPr>
          </a:p>
        </p:txBody>
      </p:sp>
      <p:pic>
        <p:nvPicPr>
          <p:cNvPr id="20" name="图片 19"/>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587840" y="2299928"/>
            <a:ext cx="4399200" cy="1119568"/>
          </a:xfrm>
          <a:prstGeom prst="rect">
            <a:avLst/>
          </a:prstGeom>
        </p:spPr>
      </p:pic>
      <p:sp>
        <p:nvSpPr>
          <p:cNvPr id="25" name="矩形 24"/>
          <p:cNvSpPr/>
          <p:nvPr/>
        </p:nvSpPr>
        <p:spPr bwMode="auto">
          <a:xfrm>
            <a:off x="549681" y="597122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1" name="文本框 32"/>
          <p:cNvSpPr txBox="1"/>
          <p:nvPr/>
        </p:nvSpPr>
        <p:spPr>
          <a:xfrm>
            <a:off x="859013" y="5819127"/>
            <a:ext cx="5540248" cy="430883"/>
          </a:xfrm>
          <a:prstGeom prst="rect">
            <a:avLst/>
          </a:prstGeom>
          <a:noFill/>
        </p:spPr>
        <p:txBody>
          <a:bodyPr wrap="square" lIns="121917" tIns="60958" rIns="121917" bIns="60958" rtlCol="0">
            <a:spAutoFit/>
          </a:bodyPr>
          <a:lstStyle/>
          <a:p>
            <a:pPr>
              <a:defRPr/>
            </a:pPr>
            <a:r>
              <a:rPr lang="en-US" altLang="zh-CN" sz="2000" dirty="0" err="1">
                <a:solidFill>
                  <a:srgbClr val="000000"/>
                </a:solidFill>
                <a:latin typeface="Segoe UI Light" panose="020B0502040204020203" pitchFamily="34" charset="0"/>
                <a:ea typeface="微软雅黑" panose="020B0503020204020204" pitchFamily="34" charset="-122"/>
              </a:rPr>
              <a:t>Hỗ</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trợ</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mở</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a:solidFill>
                  <a:srgbClr val="000000"/>
                </a:solidFill>
                <a:latin typeface="Segoe UI Light" panose="020B0502040204020203" pitchFamily="34" charset="0"/>
                <a:ea typeface="微软雅黑" panose="020B0503020204020204" pitchFamily="34" charset="-122"/>
              </a:rPr>
              <a:t>rộng</a:t>
            </a:r>
            <a:endParaRPr lang="en-US" altLang="zh-CN" sz="1400" dirty="0">
              <a:solidFill>
                <a:schemeClr val="tx1">
                  <a:lumMod val="50000"/>
                  <a:lumOff val="50000"/>
                </a:schemeClr>
              </a:solidFill>
              <a:latin typeface="Microsoft YaHei" charset="0"/>
              <a:ea typeface="Microsoft YaHei" charset="0"/>
              <a:cs typeface="Microsoft YaHei" charset="0"/>
            </a:endParaRPr>
          </a:p>
        </p:txBody>
      </p:sp>
      <p:sp>
        <p:nvSpPr>
          <p:cNvPr id="22" name="标题 1"/>
          <p:cNvSpPr txBox="1">
            <a:spLocks/>
          </p:cNvSpPr>
          <p:nvPr/>
        </p:nvSpPr>
        <p:spPr>
          <a:xfrm>
            <a:off x="165100" y="0"/>
            <a:ext cx="7522029" cy="7450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smtClean="0">
                <a:ln>
                  <a:noFill/>
                </a:ln>
                <a:solidFill>
                  <a:srgbClr val="FF0000"/>
                </a:solidFill>
                <a:effectLst/>
                <a:uLnTx/>
                <a:uFillTx/>
                <a:latin typeface="Times New Roman" pitchFamily="18" charset="0"/>
                <a:ea typeface="微软雅黑" charset="0"/>
                <a:cs typeface="Times New Roman" pitchFamily="18" charset="0"/>
              </a:rPr>
              <a:t>Thiết Bị Trung Tâm – MCU91F0</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494159494"/>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bwMode="auto">
          <a:xfrm rot="10800000">
            <a:off x="6390941" y="727277"/>
            <a:ext cx="5814335" cy="5818665"/>
          </a:xfrm>
          <a:prstGeom prst="homePlate">
            <a:avLst>
              <a:gd name="adj" fmla="val 21584"/>
            </a:avLst>
          </a:prstGeom>
          <a:solidFill>
            <a:schemeClr val="bg2">
              <a:lumMod val="50000"/>
            </a:schemeClr>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6" name="矩形 15"/>
          <p:cNvSpPr/>
          <p:nvPr/>
        </p:nvSpPr>
        <p:spPr bwMode="auto">
          <a:xfrm>
            <a:off x="528077" y="1509027"/>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7" name="文本框 3"/>
          <p:cNvSpPr txBox="1"/>
          <p:nvPr/>
        </p:nvSpPr>
        <p:spPr>
          <a:xfrm>
            <a:off x="853215" y="1201978"/>
            <a:ext cx="7013527" cy="1046436"/>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Hỗ</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ghi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lại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hội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nghị</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theo</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thời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gian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thực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với</a:t>
            </a:r>
            <a:r>
              <a:rPr lang="en-US" sz="2000" dirty="0">
                <a:latin typeface="Segoe UI Light" pitchFamily="34" charset="0"/>
                <a:cs typeface="Segoe UI Light" pitchFamily="34" charset="0"/>
              </a:rPr>
              <a:t> </a:t>
            </a:r>
            <a:endParaRPr lang="en-US" sz="2000" dirty="0" smtClean="0">
              <a:latin typeface="Segoe UI Light" pitchFamily="34" charset="0"/>
              <a:cs typeface="Segoe UI Light" pitchFamily="34" charset="0"/>
            </a:endParaRPr>
          </a:p>
          <a:p>
            <a:r>
              <a:rPr lang="en-US" sz="2000" dirty="0" err="1" smtClean="0">
                <a:latin typeface="Segoe UI Light" pitchFamily="34" charset="0"/>
                <a:cs typeface="Segoe UI Light" pitchFamily="34" charset="0"/>
              </a:rPr>
              <a:t>nhiều</a:t>
            </a:r>
            <a:r>
              <a:rPr lang="en-US" sz="2000" dirty="0" smtClean="0">
                <a:latin typeface="Segoe UI Light" pitchFamily="34" charset="0"/>
                <a:cs typeface="Segoe UI Light" pitchFamily="34" charset="0"/>
              </a:rPr>
              <a:t> </a:t>
            </a:r>
            <a:r>
              <a:rPr lang="en-US" sz="2000" dirty="0" err="1">
                <a:latin typeface="Segoe UI Light" pitchFamily="34" charset="0"/>
                <a:cs typeface="Segoe UI Light" pitchFamily="34" charset="0"/>
              </a:rPr>
              <a:t>điểm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đầu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cuối</a:t>
            </a:r>
            <a:r>
              <a:rPr lang="en-US" sz="2000" dirty="0">
                <a:latin typeface="Segoe UI Light" pitchFamily="34" charset="0"/>
                <a:cs typeface="Segoe UI Light" pitchFamily="34" charset="0"/>
              </a:rPr>
              <a:t> ở </a:t>
            </a:r>
            <a:r>
              <a:rPr lang="en-US" sz="2000" dirty="0" err="1">
                <a:latin typeface="Segoe UI Light" pitchFamily="34" charset="0"/>
                <a:cs typeface="Segoe UI Light" pitchFamily="34" charset="0"/>
              </a:rPr>
              <a:t>độ</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phân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giải</a:t>
            </a:r>
            <a:r>
              <a:rPr lang="en-US" sz="2000" dirty="0">
                <a:latin typeface="Segoe UI Light" pitchFamily="34" charset="0"/>
                <a:cs typeface="Segoe UI Light" pitchFamily="34" charset="0"/>
              </a:rPr>
              <a:t> 1080p</a:t>
            </a:r>
          </a:p>
          <a:p>
            <a:r>
              <a:rPr lang="en-US" altLang="zh-CN" sz="2000" dirty="0" smtClean="0">
                <a:latin typeface="Segoe UI Light" panose="020B0502040204020203" pitchFamily="34" charset="0"/>
              </a:rPr>
              <a:t>.</a:t>
            </a:r>
            <a:endParaRPr lang="en-US" altLang="zh-CN" sz="2000" dirty="0">
              <a:solidFill>
                <a:srgbClr val="000000"/>
              </a:solidFill>
              <a:latin typeface="Segoe UI Light" panose="020B0502040204020203" pitchFamily="34" charset="0"/>
              <a:ea typeface="微软雅黑" panose="020B0503020204020204" pitchFamily="34" charset="-122"/>
            </a:endParaRPr>
          </a:p>
        </p:txBody>
      </p:sp>
      <p:sp>
        <p:nvSpPr>
          <p:cNvPr id="18" name="文本框 17"/>
          <p:cNvSpPr txBox="1"/>
          <p:nvPr/>
        </p:nvSpPr>
        <p:spPr>
          <a:xfrm>
            <a:off x="874977" y="3489119"/>
            <a:ext cx="5518953" cy="1046436"/>
          </a:xfrm>
          <a:prstGeom prst="rect">
            <a:avLst/>
          </a:prstGeom>
          <a:noFill/>
        </p:spPr>
        <p:txBody>
          <a:bodyPr wrap="square" lIns="121917" tIns="60958" rIns="121917" bIns="60958" rtlCol="0">
            <a:spAutoFit/>
          </a:bodyPr>
          <a:lstStyle/>
          <a:p>
            <a:r>
              <a:rPr lang="en-US" sz="2000" dirty="0" err="1" smtClean="0">
                <a:latin typeface="Segoe UI Light" pitchFamily="34" charset="0"/>
                <a:cs typeface="Segoe UI Light" pitchFamily="34" charset="0"/>
              </a:rPr>
              <a:t>Thiết</a:t>
            </a:r>
            <a:r>
              <a:rPr lang="en-US" sz="2000" dirty="0" smtClean="0">
                <a:latin typeface="Segoe UI Light" pitchFamily="34" charset="0"/>
                <a:cs typeface="Segoe UI Light" pitchFamily="34" charset="0"/>
              </a:rPr>
              <a:t> </a:t>
            </a:r>
            <a:r>
              <a:rPr lang="en-US" sz="2000" err="1" smtClean="0">
                <a:latin typeface="Segoe UI Light" pitchFamily="34" charset="0"/>
                <a:cs typeface="Segoe UI Light" pitchFamily="34" charset="0"/>
              </a:rPr>
              <a:t>kế</a:t>
            </a:r>
            <a:r>
              <a:rPr lang="en-US" sz="2000" smtClean="0">
                <a:latin typeface="Segoe UI Light" pitchFamily="34" charset="0"/>
                <a:cs typeface="Segoe UI Light" pitchFamily="34" charset="0"/>
              </a:rPr>
              <a:t> </a:t>
            </a:r>
            <a:r>
              <a:rPr lang="en-US" sz="2000" smtClean="0">
                <a:latin typeface="Segoe UI Light" pitchFamily="34" charset="0"/>
                <a:cs typeface="Segoe UI Light" pitchFamily="34" charset="0"/>
              </a:rPr>
              <a:t>theo chuẩn </a:t>
            </a:r>
            <a:r>
              <a:rPr lang="en-US" sz="2000" dirty="0" err="1" smtClean="0">
                <a:latin typeface="Segoe UI Light" pitchFamily="34" charset="0"/>
                <a:cs typeface="Segoe UI Light" pitchFamily="34" charset="0"/>
              </a:rPr>
              <a:t>truyền</a:t>
            </a:r>
            <a:r>
              <a:rPr lang="en-US" sz="2000" dirty="0" smtClean="0">
                <a:latin typeface="Segoe UI Light" pitchFamily="34" charset="0"/>
                <a:cs typeface="Segoe UI Light" pitchFamily="34" charset="0"/>
              </a:rPr>
              <a:t> </a:t>
            </a:r>
            <a:r>
              <a:rPr lang="en-US" sz="2000" err="1" smtClean="0">
                <a:latin typeface="Segoe UI Light" pitchFamily="34" charset="0"/>
                <a:cs typeface="Segoe UI Light" pitchFamily="34" charset="0"/>
              </a:rPr>
              <a:t>thông</a:t>
            </a:r>
            <a:r>
              <a:rPr lang="en-US" sz="2000" smtClean="0">
                <a:latin typeface="Segoe UI Light" pitchFamily="34" charset="0"/>
                <a:cs typeface="Segoe UI Light" pitchFamily="34" charset="0"/>
              </a:rPr>
              <a:t> </a:t>
            </a:r>
            <a:r>
              <a:rPr lang="en-US" sz="2000" smtClean="0">
                <a:latin typeface="Segoe UI Light" pitchFamily="34" charset="0"/>
                <a:cs typeface="Segoe UI Light" pitchFamily="34" charset="0"/>
              </a:rPr>
              <a:t>.</a:t>
            </a:r>
            <a:endParaRPr lang="en-US" sz="2000" dirty="0" smtClean="0">
              <a:latin typeface="Segoe UI Light" pitchFamily="34" charset="0"/>
              <a:cs typeface="Segoe UI Light" pitchFamily="34" charset="0"/>
            </a:endParaRPr>
          </a:p>
          <a:p>
            <a:r>
              <a:rPr lang="en-US" sz="2000" dirty="0" err="1" smtClean="0">
                <a:latin typeface="Segoe UI Light" pitchFamily="34" charset="0"/>
                <a:cs typeface="Segoe UI Light" pitchFamily="34" charset="0"/>
              </a:rPr>
              <a:t>Hỗ</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trợ</a:t>
            </a:r>
            <a:r>
              <a:rPr lang="en-US" sz="2000" dirty="0" smtClean="0">
                <a:latin typeface="Segoe UI Light" pitchFamily="34" charset="0"/>
                <a:cs typeface="Segoe UI Light" pitchFamily="34" charset="0"/>
              </a:rPr>
              <a:t> RTSP, RTP, RTMP </a:t>
            </a:r>
            <a:r>
              <a:rPr lang="en-US" sz="2000" dirty="0" err="1" smtClean="0">
                <a:latin typeface="Segoe UI Light" pitchFamily="34" charset="0"/>
                <a:cs typeface="Segoe UI Light" pitchFamily="34" charset="0"/>
              </a:rPr>
              <a:t>và</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các</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dịch</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vụ</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truyền</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thông</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binh</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thường</a:t>
            </a:r>
            <a:r>
              <a:rPr lang="en-US" sz="2000" dirty="0" smtClean="0">
                <a:latin typeface="Segoe UI Light" pitchFamily="34" charset="0"/>
                <a:cs typeface="Segoe UI Light" pitchFamily="34" charset="0"/>
              </a:rPr>
              <a:t> </a:t>
            </a:r>
            <a:r>
              <a:rPr lang="en-US" sz="2000" dirty="0" err="1" smtClean="0">
                <a:latin typeface="Segoe UI Light" pitchFamily="34" charset="0"/>
                <a:cs typeface="Segoe UI Light" pitchFamily="34" charset="0"/>
              </a:rPr>
              <a:t>khác</a:t>
            </a:r>
            <a:r>
              <a:rPr lang="en-US" sz="2000" dirty="0" smtClean="0">
                <a:latin typeface="Segoe UI Light" pitchFamily="34" charset="0"/>
                <a:cs typeface="Segoe UI Light" pitchFamily="34" charset="0"/>
              </a:rPr>
              <a:t>.</a:t>
            </a:r>
            <a:endParaRPr lang="en-US" sz="2000" dirty="0">
              <a:latin typeface="Segoe UI Light" pitchFamily="34" charset="0"/>
              <a:cs typeface="Segoe UI Light" pitchFamily="34" charset="0"/>
            </a:endParaRPr>
          </a:p>
        </p:txBody>
      </p:sp>
      <p:sp>
        <p:nvSpPr>
          <p:cNvPr id="23" name="文本框 4"/>
          <p:cNvSpPr txBox="1"/>
          <p:nvPr/>
        </p:nvSpPr>
        <p:spPr>
          <a:xfrm>
            <a:off x="817683" y="2057022"/>
            <a:ext cx="5975004" cy="738660"/>
          </a:xfrm>
          <a:prstGeom prst="rect">
            <a:avLst/>
          </a:prstGeom>
          <a:noFill/>
        </p:spPr>
        <p:txBody>
          <a:bodyPr wrap="square" lIns="121917" tIns="60958" rIns="121917" bIns="60958" rtlCol="0">
            <a:spAutoFit/>
          </a:bodyPr>
          <a:lstStyle/>
          <a:p>
            <a:pPr>
              <a:defRPr/>
            </a:pPr>
            <a:r>
              <a:rPr lang="vi-VN" altLang="zh-CN" sz="2000" dirty="0">
                <a:solidFill>
                  <a:srgbClr val="000000"/>
                </a:solidFill>
                <a:latin typeface="Segoe UI Light" panose="020B0502040204020203" pitchFamily="34" charset="0"/>
                <a:ea typeface="微软雅黑" panose="020B0503020204020204" pitchFamily="34" charset="-122"/>
              </a:rPr>
              <a:t>Hỗ trợ tối đa 2000 kênh </a:t>
            </a:r>
            <a:r>
              <a:rPr lang="vi-VN" altLang="zh-CN" sz="2000">
                <a:solidFill>
                  <a:srgbClr val="000000"/>
                </a:solidFill>
                <a:latin typeface="Segoe UI Light" panose="020B0502040204020203" pitchFamily="34" charset="0"/>
                <a:ea typeface="微软雅黑" panose="020B0503020204020204" pitchFamily="34" charset="-122"/>
              </a:rPr>
              <a:t>đồng </a:t>
            </a:r>
            <a:r>
              <a:rPr lang="vi-VN" altLang="zh-CN" sz="2000" smtClean="0">
                <a:solidFill>
                  <a:srgbClr val="000000"/>
                </a:solidFill>
                <a:latin typeface="Segoe UI Light" panose="020B0502040204020203" pitchFamily="34" charset="0"/>
                <a:ea typeface="微软雅黑" panose="020B0503020204020204" pitchFamily="34" charset="-122"/>
              </a:rPr>
              <a:t>thời. </a:t>
            </a:r>
            <a:r>
              <a:rPr lang="vi-VN" altLang="zh-CN" sz="2000" dirty="0">
                <a:solidFill>
                  <a:srgbClr val="000000"/>
                </a:solidFill>
                <a:latin typeface="Segoe UI Light" panose="020B0502040204020203" pitchFamily="34" charset="0"/>
                <a:ea typeface="微软雅黑" panose="020B0503020204020204" pitchFamily="34" charset="-122"/>
              </a:rPr>
              <a:t>Hỗ trợ tìm video theo từ khóa hoặc thời gian.</a:t>
            </a:r>
            <a:endParaRPr lang="en-US" altLang="zh-CN" sz="2000" dirty="0">
              <a:latin typeface="Segoe UI Light" panose="020B0502040204020203" pitchFamily="34" charset="0"/>
            </a:endParaRPr>
          </a:p>
        </p:txBody>
      </p:sp>
      <p:sp>
        <p:nvSpPr>
          <p:cNvPr id="19" name="文本框 31"/>
          <p:cNvSpPr txBox="1"/>
          <p:nvPr/>
        </p:nvSpPr>
        <p:spPr>
          <a:xfrm>
            <a:off x="859013" y="2909811"/>
            <a:ext cx="8500943" cy="430883"/>
          </a:xfrm>
          <a:prstGeom prst="rect">
            <a:avLst/>
          </a:prstGeom>
          <a:noFill/>
        </p:spPr>
        <p:txBody>
          <a:bodyPr wrap="square" lIns="121917" tIns="60958" rIns="121917" bIns="60958" rtlCol="0">
            <a:spAutoFit/>
          </a:bodyPr>
          <a:lstStyle/>
          <a:p>
            <a:pPr>
              <a:defRPr/>
            </a:pPr>
            <a:r>
              <a:rPr lang="en-US" altLang="zh-CN" sz="2000" dirty="0" err="1" smtClean="0">
                <a:solidFill>
                  <a:srgbClr val="000000"/>
                </a:solidFill>
                <a:latin typeface="Segoe UI Light" panose="020B0502040204020203" pitchFamily="34" charset="0"/>
                <a:ea typeface="微软雅黑" panose="020B0503020204020204" pitchFamily="34" charset="-122"/>
              </a:rPr>
              <a:t>Hỗ</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trợ</a:t>
            </a:r>
            <a:r>
              <a:rPr lang="en-US" altLang="zh-CN" sz="2000" dirty="0" smtClean="0">
                <a:solidFill>
                  <a:srgbClr val="000000"/>
                </a:solidFill>
                <a:latin typeface="Segoe UI Light" panose="020B0502040204020203" pitchFamily="34" charset="0"/>
                <a:ea typeface="微软雅黑" panose="020B0503020204020204" pitchFamily="34" charset="-122"/>
              </a:rPr>
              <a:t> RAID5</a:t>
            </a:r>
            <a:r>
              <a:rPr lang="en-US" altLang="zh-CN" sz="2000" dirty="0">
                <a:solidFill>
                  <a:srgbClr val="000000"/>
                </a:solidFill>
                <a:latin typeface="Segoe UI Light" panose="020B0502040204020203" pitchFamily="34" charset="0"/>
                <a:ea typeface="微软雅黑" panose="020B0503020204020204" pitchFamily="34" charset="-122"/>
              </a:rPr>
              <a:t>, </a:t>
            </a:r>
            <a:r>
              <a:rPr lang="en-US" altLang="zh-CN" sz="2000" dirty="0" err="1" smtClean="0">
                <a:solidFill>
                  <a:srgbClr val="000000"/>
                </a:solidFill>
                <a:latin typeface="Segoe UI Light" panose="020B0502040204020203" pitchFamily="34" charset="0"/>
                <a:ea typeface="微软雅黑" panose="020B0503020204020204" pitchFamily="34" charset="-122"/>
              </a:rPr>
              <a:t>khóa</a:t>
            </a:r>
            <a:r>
              <a:rPr lang="en-US" altLang="zh-CN" sz="2000" dirty="0" smtClean="0">
                <a:solidFill>
                  <a:srgbClr val="000000"/>
                </a:solidFill>
                <a:latin typeface="Segoe UI Light" panose="020B0502040204020203" pitchFamily="34" charset="0"/>
                <a:ea typeface="微软雅黑" panose="020B0503020204020204" pitchFamily="34" charset="-122"/>
              </a:rPr>
              <a:t> video, </a:t>
            </a:r>
            <a:r>
              <a:rPr lang="en-US" altLang="zh-CN" sz="2000" dirty="0" err="1" smtClean="0">
                <a:solidFill>
                  <a:srgbClr val="000000"/>
                </a:solidFill>
                <a:latin typeface="Segoe UI Light" panose="020B0502040204020203" pitchFamily="34" charset="0"/>
                <a:ea typeface="微软雅黑" panose="020B0503020204020204" pitchFamily="34" charset="-122"/>
              </a:rPr>
              <a:t>vv</a:t>
            </a:r>
            <a:r>
              <a:rPr lang="en-US" altLang="zh-CN" sz="2000" dirty="0" smtClean="0">
                <a:solidFill>
                  <a:srgbClr val="000000"/>
                </a:solidFill>
                <a:latin typeface="Segoe UI Light" panose="020B0502040204020203" pitchFamily="34" charset="0"/>
                <a:ea typeface="微软雅黑" panose="020B0503020204020204" pitchFamily="34" charset="-122"/>
              </a:rPr>
              <a:t>…</a:t>
            </a:r>
            <a:endParaRPr lang="en-US" altLang="zh-CN" sz="2000" dirty="0">
              <a:solidFill>
                <a:srgbClr val="000000"/>
              </a:solidFill>
              <a:latin typeface="Segoe UI Light" panose="020B0502040204020203" pitchFamily="34" charset="0"/>
              <a:ea typeface="微软雅黑" panose="020B0503020204020204" pitchFamily="34" charset="-122"/>
            </a:endParaRPr>
          </a:p>
        </p:txBody>
      </p:sp>
      <p:sp>
        <p:nvSpPr>
          <p:cNvPr id="24" name="矩形 23"/>
          <p:cNvSpPr/>
          <p:nvPr/>
        </p:nvSpPr>
        <p:spPr bwMode="auto">
          <a:xfrm>
            <a:off x="542421" y="230535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6" name="矩形 25"/>
          <p:cNvSpPr/>
          <p:nvPr/>
        </p:nvSpPr>
        <p:spPr bwMode="auto">
          <a:xfrm>
            <a:off x="547947" y="3153957"/>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8" name="TextBox 42"/>
          <p:cNvSpPr txBox="1">
            <a:spLocks noChangeArrowheads="1"/>
          </p:cNvSpPr>
          <p:nvPr/>
        </p:nvSpPr>
        <p:spPr bwMode="auto">
          <a:xfrm>
            <a:off x="8104268" y="1057622"/>
            <a:ext cx="5279927" cy="45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121917" tIns="60958" rIns="121917" bIns="609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altLang="zh-CN" sz="2100" b="1" dirty="0">
                <a:solidFill>
                  <a:schemeClr val="bg1"/>
                </a:solidFill>
                <a:ea typeface="Microsoft YaHei" charset="0"/>
                <a:cs typeface="Microsoft YaHei" charset="0"/>
              </a:rPr>
              <a:t>Multimedia Recording Server</a:t>
            </a:r>
            <a:endParaRPr lang="zh-CN" altLang="en-US" sz="2100" b="1" dirty="0">
              <a:solidFill>
                <a:schemeClr val="bg1"/>
              </a:solidFill>
              <a:ea typeface="Microsoft YaHei" charset="0"/>
              <a:cs typeface="Microsoft YaHei" charset="0"/>
            </a:endParaRPr>
          </a:p>
        </p:txBody>
      </p:sp>
      <p:sp>
        <p:nvSpPr>
          <p:cNvPr id="21" name="矩形 20"/>
          <p:cNvSpPr/>
          <p:nvPr/>
        </p:nvSpPr>
        <p:spPr bwMode="auto">
          <a:xfrm>
            <a:off x="556765" y="379566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7" name="文本框 32"/>
          <p:cNvSpPr txBox="1"/>
          <p:nvPr/>
        </p:nvSpPr>
        <p:spPr>
          <a:xfrm>
            <a:off x="850697" y="4608759"/>
            <a:ext cx="5540248" cy="738660"/>
          </a:xfrm>
          <a:prstGeom prst="rect">
            <a:avLst/>
          </a:prstGeom>
          <a:noFill/>
        </p:spPr>
        <p:txBody>
          <a:bodyPr wrap="square" lIns="121917" tIns="60958" rIns="121917" bIns="60958" rtlCol="0">
            <a:spAutoFit/>
          </a:bodyPr>
          <a:lstStyle/>
          <a:p>
            <a:pPr>
              <a:defRPr/>
            </a:pPr>
            <a:r>
              <a:rPr lang="vi-VN" altLang="zh-CN" sz="2000" dirty="0">
                <a:latin typeface="Segoe UI Light" panose="020B0502040204020203" pitchFamily="34" charset="0"/>
              </a:rPr>
              <a:t>Tích hợp dễ dàng với các </a:t>
            </a:r>
            <a:r>
              <a:rPr lang="vi-VN" altLang="zh-CN" sz="2000">
                <a:latin typeface="Segoe UI Light" panose="020B0502040204020203" pitchFamily="34" charset="0"/>
              </a:rPr>
              <a:t>hệ </a:t>
            </a:r>
            <a:r>
              <a:rPr lang="vi-VN" altLang="zh-CN" sz="2000" smtClean="0">
                <a:latin typeface="Segoe UI Light" panose="020B0502040204020203" pitchFamily="34" charset="0"/>
              </a:rPr>
              <a:t>thống</a:t>
            </a:r>
            <a:r>
              <a:rPr lang="en-US" altLang="zh-CN" sz="2000" smtClean="0">
                <a:latin typeface="Segoe UI Light" panose="020B0502040204020203" pitchFamily="34" charset="0"/>
              </a:rPr>
              <a:t> của</a:t>
            </a:r>
            <a:r>
              <a:rPr lang="vi-VN" altLang="zh-CN" sz="2000" smtClean="0">
                <a:latin typeface="Segoe UI Light" panose="020B0502040204020203" pitchFamily="34" charset="0"/>
              </a:rPr>
              <a:t> </a:t>
            </a:r>
            <a:r>
              <a:rPr lang="vi-VN" altLang="zh-CN" sz="2000" dirty="0">
                <a:latin typeface="Segoe UI Light" panose="020B0502040204020203" pitchFamily="34" charset="0"/>
              </a:rPr>
              <a:t>bên thứ ba để đáp ứng thông tin truyền thông, vv</a:t>
            </a:r>
            <a:endParaRPr lang="en-US" altLang="zh-CN" sz="2000" dirty="0">
              <a:solidFill>
                <a:srgbClr val="000000"/>
              </a:solidFill>
              <a:latin typeface="Segoe UI Light" panose="020B0502040204020203" pitchFamily="34" charset="0"/>
              <a:ea typeface="微软雅黑" panose="020B0503020204020204" pitchFamily="34" charset="-122"/>
            </a:endParaRPr>
          </a:p>
        </p:txBody>
      </p:sp>
      <p:sp>
        <p:nvSpPr>
          <p:cNvPr id="29" name="矩形 28"/>
          <p:cNvSpPr/>
          <p:nvPr/>
        </p:nvSpPr>
        <p:spPr bwMode="auto">
          <a:xfrm>
            <a:off x="542421" y="4860899"/>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0" name="文本框 3"/>
          <p:cNvSpPr txBox="1"/>
          <p:nvPr/>
        </p:nvSpPr>
        <p:spPr>
          <a:xfrm>
            <a:off x="7701946" y="3869609"/>
            <a:ext cx="4359424" cy="1661989"/>
          </a:xfrm>
          <a:prstGeom prst="rect">
            <a:avLst/>
          </a:prstGeom>
          <a:noFill/>
        </p:spPr>
        <p:txBody>
          <a:bodyPr wrap="square" lIns="121917" tIns="60958" rIns="121917" bIns="60958" rtlCol="0">
            <a:spAutoFit/>
          </a:bodyPr>
          <a:lstStyle/>
          <a:p>
            <a:r>
              <a:rPr lang="en-US" sz="2000" dirty="0">
                <a:solidFill>
                  <a:schemeClr val="bg1"/>
                </a:solidFill>
              </a:rPr>
              <a:t>DahuaRRS90B6 </a:t>
            </a:r>
            <a:r>
              <a:rPr lang="en-US" sz="2000" dirty="0" err="1">
                <a:solidFill>
                  <a:schemeClr val="bg1"/>
                </a:solidFill>
              </a:rPr>
              <a:t>thông</a:t>
            </a:r>
            <a:r>
              <a:rPr lang="en-US" sz="2000" dirty="0">
                <a:solidFill>
                  <a:schemeClr val="bg1"/>
                </a:solidFill>
              </a:rPr>
              <a:t> qua </a:t>
            </a:r>
            <a:r>
              <a:rPr lang="en-US" sz="2000" dirty="0" err="1">
                <a:solidFill>
                  <a:schemeClr val="bg1"/>
                </a:solidFill>
              </a:rPr>
              <a:t>công</a:t>
            </a:r>
            <a:r>
              <a:rPr lang="en-US" sz="2000" dirty="0">
                <a:solidFill>
                  <a:schemeClr val="bg1"/>
                </a:solidFill>
              </a:rPr>
              <a:t> </a:t>
            </a:r>
            <a:r>
              <a:rPr lang="en-US" sz="2000" dirty="0" err="1">
                <a:solidFill>
                  <a:schemeClr val="bg1"/>
                </a:solidFill>
              </a:rPr>
              <a:t>nghệ</a:t>
            </a:r>
            <a:r>
              <a:rPr lang="en-US" sz="2000" dirty="0">
                <a:solidFill>
                  <a:schemeClr val="bg1"/>
                </a:solidFill>
              </a:rPr>
              <a:t> </a:t>
            </a:r>
            <a:r>
              <a:rPr lang="en-US" sz="2000" dirty="0" err="1">
                <a:solidFill>
                  <a:schemeClr val="bg1"/>
                </a:solidFill>
              </a:rPr>
              <a:t>lưu</a:t>
            </a:r>
            <a:r>
              <a:rPr lang="en-US" sz="2000" dirty="0">
                <a:solidFill>
                  <a:schemeClr val="bg1"/>
                </a:solidFill>
              </a:rPr>
              <a:t> </a:t>
            </a:r>
            <a:r>
              <a:rPr lang="en-US" sz="2000" dirty="0" err="1">
                <a:solidFill>
                  <a:schemeClr val="bg1"/>
                </a:solidFill>
              </a:rPr>
              <a:t>trữ</a:t>
            </a:r>
            <a:r>
              <a:rPr lang="en-US" sz="2000" dirty="0">
                <a:solidFill>
                  <a:schemeClr val="bg1"/>
                </a:solidFill>
              </a:rPr>
              <a:t> </a:t>
            </a:r>
            <a:r>
              <a:rPr lang="en-US" sz="2000" dirty="0" err="1">
                <a:solidFill>
                  <a:schemeClr val="bg1"/>
                </a:solidFill>
              </a:rPr>
              <a:t>hàng</a:t>
            </a:r>
            <a:r>
              <a:rPr lang="en-US" sz="2000" dirty="0">
                <a:solidFill>
                  <a:schemeClr val="bg1"/>
                </a:solidFill>
              </a:rPr>
              <a:t> </a:t>
            </a:r>
            <a:r>
              <a:rPr lang="en-US" sz="2000" dirty="0" err="1">
                <a:solidFill>
                  <a:schemeClr val="bg1"/>
                </a:solidFill>
              </a:rPr>
              <a:t>đầu</a:t>
            </a:r>
            <a:r>
              <a:rPr lang="en-US" sz="2000" dirty="0">
                <a:solidFill>
                  <a:schemeClr val="bg1"/>
                </a:solidFill>
              </a:rPr>
              <a:t>, </a:t>
            </a:r>
            <a:r>
              <a:rPr lang="en-US" sz="2000" dirty="0" err="1">
                <a:solidFill>
                  <a:schemeClr val="bg1"/>
                </a:solidFill>
              </a:rPr>
              <a:t>thiết</a:t>
            </a:r>
            <a:r>
              <a:rPr lang="en-US" sz="2000" dirty="0">
                <a:solidFill>
                  <a:schemeClr val="bg1"/>
                </a:solidFill>
              </a:rPr>
              <a:t> </a:t>
            </a:r>
            <a:r>
              <a:rPr lang="en-US" sz="2000" err="1">
                <a:solidFill>
                  <a:schemeClr val="bg1"/>
                </a:solidFill>
              </a:rPr>
              <a:t>kế</a:t>
            </a:r>
            <a:r>
              <a:rPr lang="en-US" sz="2000">
                <a:solidFill>
                  <a:schemeClr val="bg1"/>
                </a:solidFill>
              </a:rPr>
              <a:t> </a:t>
            </a:r>
            <a:r>
              <a:rPr lang="en-US" sz="2000" smtClean="0">
                <a:solidFill>
                  <a:schemeClr val="bg1"/>
                </a:solidFill>
              </a:rPr>
              <a:t>theo tiêu chuẩn </a:t>
            </a:r>
            <a:r>
              <a:rPr lang="en-US" sz="2000" smtClean="0">
                <a:solidFill>
                  <a:schemeClr val="bg1"/>
                </a:solidFill>
              </a:rPr>
              <a:t>truyền </a:t>
            </a:r>
            <a:r>
              <a:rPr lang="en-US" sz="2000" smtClean="0">
                <a:solidFill>
                  <a:schemeClr val="bg1"/>
                </a:solidFill>
              </a:rPr>
              <a:t>thông</a:t>
            </a:r>
            <a:r>
              <a:rPr lang="en-US" sz="2000" smtClean="0">
                <a:solidFill>
                  <a:schemeClr val="bg1"/>
                </a:solidFill>
              </a:rPr>
              <a:t> </a:t>
            </a:r>
            <a:r>
              <a:rPr lang="en-US" sz="2000" smtClean="0">
                <a:solidFill>
                  <a:schemeClr val="bg1"/>
                </a:solidFill>
              </a:rPr>
              <a:t>:  </a:t>
            </a:r>
            <a:r>
              <a:rPr lang="en-US" sz="2000" dirty="0">
                <a:solidFill>
                  <a:schemeClr val="bg1"/>
                </a:solidFill>
              </a:rPr>
              <a:t>an </a:t>
            </a:r>
            <a:r>
              <a:rPr lang="en-US" sz="2000" dirty="0" err="1">
                <a:solidFill>
                  <a:schemeClr val="bg1"/>
                </a:solidFill>
              </a:rPr>
              <a:t>toàn</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err="1">
                <a:solidFill>
                  <a:schemeClr val="bg1"/>
                </a:solidFill>
              </a:rPr>
              <a:t>ổn</a:t>
            </a:r>
            <a:r>
              <a:rPr lang="en-US" sz="2000">
                <a:solidFill>
                  <a:schemeClr val="bg1"/>
                </a:solidFill>
              </a:rPr>
              <a:t> </a:t>
            </a:r>
            <a:r>
              <a:rPr lang="en-US" sz="2000" smtClean="0">
                <a:solidFill>
                  <a:schemeClr val="bg1"/>
                </a:solidFill>
              </a:rPr>
              <a:t>định. Đáp </a:t>
            </a:r>
            <a:r>
              <a:rPr lang="en-US" sz="2000" dirty="0" err="1">
                <a:solidFill>
                  <a:schemeClr val="bg1"/>
                </a:solidFill>
              </a:rPr>
              <a:t>ứng</a:t>
            </a:r>
            <a:r>
              <a:rPr lang="en-US" sz="2000" dirty="0">
                <a:solidFill>
                  <a:schemeClr val="bg1"/>
                </a:solidFill>
              </a:rPr>
              <a:t> </a:t>
            </a:r>
            <a:r>
              <a:rPr lang="en-US" sz="2000" dirty="0" err="1">
                <a:solidFill>
                  <a:schemeClr val="bg1"/>
                </a:solidFill>
              </a:rPr>
              <a:t>nhu</a:t>
            </a:r>
            <a:r>
              <a:rPr lang="en-US" sz="2000" dirty="0">
                <a:solidFill>
                  <a:schemeClr val="bg1"/>
                </a:solidFill>
              </a:rPr>
              <a:t> </a:t>
            </a:r>
            <a:r>
              <a:rPr lang="en-US" sz="2000" dirty="0" err="1">
                <a:solidFill>
                  <a:schemeClr val="bg1"/>
                </a:solidFill>
              </a:rPr>
              <a:t>cầu</a:t>
            </a:r>
            <a:r>
              <a:rPr lang="en-US" sz="2000" dirty="0">
                <a:solidFill>
                  <a:schemeClr val="bg1"/>
                </a:solidFill>
              </a:rPr>
              <a:t> </a:t>
            </a:r>
            <a:r>
              <a:rPr lang="en-US" sz="2000" dirty="0" err="1">
                <a:solidFill>
                  <a:schemeClr val="bg1"/>
                </a:solidFill>
              </a:rPr>
              <a:t>của</a:t>
            </a:r>
            <a:r>
              <a:rPr lang="en-US" sz="2000" dirty="0">
                <a:solidFill>
                  <a:schemeClr val="bg1"/>
                </a:solidFill>
              </a:rPr>
              <a:t> </a:t>
            </a:r>
            <a:r>
              <a:rPr lang="en-US" sz="2000" dirty="0" err="1">
                <a:solidFill>
                  <a:schemeClr val="bg1"/>
                </a:solidFill>
              </a:rPr>
              <a:t>người</a:t>
            </a:r>
            <a:r>
              <a:rPr lang="en-US" sz="2000" dirty="0">
                <a:solidFill>
                  <a:schemeClr val="bg1"/>
                </a:solidFill>
              </a:rPr>
              <a:t> </a:t>
            </a:r>
            <a:r>
              <a:rPr lang="en-US" sz="2000" dirty="0" err="1">
                <a:solidFill>
                  <a:schemeClr val="bg1"/>
                </a:solidFill>
              </a:rPr>
              <a:t>sử</a:t>
            </a:r>
            <a:r>
              <a:rPr lang="en-US" sz="2000" dirty="0">
                <a:solidFill>
                  <a:schemeClr val="bg1"/>
                </a:solidFill>
              </a:rPr>
              <a:t> </a:t>
            </a:r>
            <a:r>
              <a:rPr lang="en-US" sz="2000" dirty="0" err="1">
                <a:solidFill>
                  <a:schemeClr val="bg1"/>
                </a:solidFill>
              </a:rPr>
              <a:t>dụng</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err="1">
                <a:solidFill>
                  <a:schemeClr val="bg1"/>
                </a:solidFill>
              </a:rPr>
              <a:t>ngành</a:t>
            </a:r>
            <a:r>
              <a:rPr lang="en-US" sz="2000">
                <a:solidFill>
                  <a:schemeClr val="bg1"/>
                </a:solidFill>
              </a:rPr>
              <a:t> </a:t>
            </a:r>
            <a:r>
              <a:rPr lang="en-US" sz="2000" smtClean="0">
                <a:solidFill>
                  <a:schemeClr val="bg1"/>
                </a:solidFill>
              </a:rPr>
              <a:t>nghề khác </a:t>
            </a:r>
            <a:r>
              <a:rPr lang="en-US" sz="2000" dirty="0" err="1">
                <a:solidFill>
                  <a:schemeClr val="bg1"/>
                </a:solidFill>
              </a:rPr>
              <a:t>nhau</a:t>
            </a:r>
            <a:r>
              <a:rPr lang="en-US" sz="2000" dirty="0">
                <a:solidFill>
                  <a:schemeClr val="bg1"/>
                </a:solidFill>
              </a:rPr>
              <a:t>.</a:t>
            </a:r>
          </a:p>
        </p:txBody>
      </p:sp>
      <p:pic>
        <p:nvPicPr>
          <p:cNvPr id="20" name="图片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3422" y="2280139"/>
            <a:ext cx="3355901" cy="1054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文本框 32"/>
          <p:cNvSpPr txBox="1"/>
          <p:nvPr/>
        </p:nvSpPr>
        <p:spPr>
          <a:xfrm>
            <a:off x="843443" y="5486859"/>
            <a:ext cx="6413700" cy="738660"/>
          </a:xfrm>
          <a:prstGeom prst="rect">
            <a:avLst/>
          </a:prstGeom>
          <a:noFill/>
        </p:spPr>
        <p:txBody>
          <a:bodyPr wrap="square" lIns="121917" tIns="60958" rIns="121917" bIns="60958" rtlCol="0">
            <a:spAutoFit/>
          </a:bodyPr>
          <a:lstStyle/>
          <a:p>
            <a:pPr>
              <a:defRPr/>
            </a:pPr>
            <a:r>
              <a:rPr lang="vi-VN" altLang="zh-CN" sz="2000" dirty="0">
                <a:latin typeface="Segoe UI Light" panose="020B0502040204020203" pitchFamily="34" charset="0"/>
              </a:rPr>
              <a:t>Màn hình LCD </a:t>
            </a:r>
            <a:r>
              <a:rPr lang="vi-VN" altLang="zh-CN" sz="2000" dirty="0" smtClean="0">
                <a:latin typeface="Segoe UI Light" panose="020B0502040204020203" pitchFamily="34" charset="0"/>
              </a:rPr>
              <a:t>đằng</a:t>
            </a:r>
            <a:r>
              <a:rPr lang="en-US" altLang="zh-CN" sz="2000" dirty="0" smtClean="0">
                <a:latin typeface="Segoe UI Light" panose="020B0502040204020203" pitchFamily="34" charset="0"/>
              </a:rPr>
              <a:t> </a:t>
            </a:r>
            <a:r>
              <a:rPr lang="en-US" altLang="zh-CN" sz="2000" dirty="0" err="1" smtClean="0">
                <a:latin typeface="Segoe UI Light" panose="020B0502040204020203" pitchFamily="34" charset="0"/>
              </a:rPr>
              <a:t>tr</a:t>
            </a:r>
            <a:r>
              <a:rPr lang="vi-VN" altLang="zh-CN" sz="2000" dirty="0" smtClean="0">
                <a:latin typeface="Segoe UI Light" panose="020B0502040204020203" pitchFamily="34" charset="0"/>
              </a:rPr>
              <a:t>ước</a:t>
            </a:r>
            <a:r>
              <a:rPr lang="en-US" altLang="zh-CN" sz="2000" dirty="0" smtClean="0">
                <a:latin typeface="Segoe UI Light" panose="020B0502040204020203" pitchFamily="34" charset="0"/>
              </a:rPr>
              <a:t> </a:t>
            </a:r>
            <a:r>
              <a:rPr lang="vi-VN" altLang="zh-CN" sz="2000" dirty="0" smtClean="0">
                <a:latin typeface="Segoe UI Light" panose="020B0502040204020203" pitchFamily="34" charset="0"/>
              </a:rPr>
              <a:t>có </a:t>
            </a:r>
            <a:r>
              <a:rPr lang="vi-VN" altLang="zh-CN" sz="2000" dirty="0">
                <a:latin typeface="Segoe UI Light" panose="020B0502040204020203" pitchFamily="34" charset="0"/>
              </a:rPr>
              <a:t>thể xem trạng thái hoạt động của thiết bị và các thông tin khác.</a:t>
            </a:r>
            <a:endParaRPr lang="en-US" altLang="zh-CN" sz="2000" dirty="0">
              <a:latin typeface="Segoe UI Light" panose="020B0502040204020203" pitchFamily="34" charset="0"/>
            </a:endParaRPr>
          </a:p>
        </p:txBody>
      </p:sp>
      <p:sp>
        <p:nvSpPr>
          <p:cNvPr id="44" name="矩形 43"/>
          <p:cNvSpPr/>
          <p:nvPr/>
        </p:nvSpPr>
        <p:spPr bwMode="auto">
          <a:xfrm>
            <a:off x="535167" y="568094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2" name="标题 1"/>
          <p:cNvSpPr txBox="1">
            <a:spLocks/>
          </p:cNvSpPr>
          <p:nvPr/>
        </p:nvSpPr>
        <p:spPr>
          <a:xfrm>
            <a:off x="241300" y="0"/>
            <a:ext cx="7522029" cy="7450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smtClean="0">
                <a:ln>
                  <a:noFill/>
                </a:ln>
                <a:solidFill>
                  <a:srgbClr val="FF0000"/>
                </a:solidFill>
                <a:effectLst/>
                <a:uLnTx/>
                <a:uFillTx/>
                <a:latin typeface="Times New Roman" pitchFamily="18" charset="0"/>
                <a:ea typeface="微软雅黑" charset="0"/>
                <a:cs typeface="Times New Roman" pitchFamily="18" charset="0"/>
              </a:rPr>
              <a:t>Thiết Bị Trung Tâm – </a:t>
            </a:r>
            <a:r>
              <a:rPr kumimoji="0" lang="en-US" altLang="zh-CN" sz="3200" b="1" i="0" u="none" strike="noStrike" kern="1200" cap="none" spc="0" normalizeH="0" baseline="0" noProof="0" smtClean="0">
                <a:ln>
                  <a:noFill/>
                </a:ln>
                <a:solidFill>
                  <a:srgbClr val="FF0000"/>
                </a:solidFill>
                <a:effectLst/>
                <a:uLnTx/>
                <a:uFillTx/>
                <a:latin typeface="Times New Roman" pitchFamily="18" charset="0"/>
                <a:ea typeface="微软雅黑" charset="0"/>
                <a:cs typeface="Times New Roman" pitchFamily="18" charset="0"/>
              </a:rPr>
              <a:t>RRS90B6</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405041961"/>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bwMode="auto">
          <a:xfrm rot="10800000">
            <a:off x="6390941" y="727277"/>
            <a:ext cx="5814335" cy="5818665"/>
          </a:xfrm>
          <a:prstGeom prst="homePlate">
            <a:avLst>
              <a:gd name="adj" fmla="val 21584"/>
            </a:avLst>
          </a:prstGeom>
          <a:solidFill>
            <a:schemeClr val="bg2">
              <a:lumMod val="50000"/>
            </a:schemeClr>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r>
              <a:rPr lang="en-US" altLang="zh-CN" sz="2400" dirty="0" smtClean="0">
                <a:latin typeface="Arial" charset="0"/>
                <a:ea typeface="宋体" charset="0"/>
              </a:rPr>
              <a:t>,</a:t>
            </a:r>
            <a:endParaRPr lang="zh-CN" altLang="en-US" sz="2400" dirty="0">
              <a:latin typeface="Arial" charset="0"/>
              <a:ea typeface="宋体" charset="0"/>
            </a:endParaRPr>
          </a:p>
        </p:txBody>
      </p:sp>
      <p:sp>
        <p:nvSpPr>
          <p:cNvPr id="18" name="文本框 17"/>
          <p:cNvSpPr txBox="1"/>
          <p:nvPr/>
        </p:nvSpPr>
        <p:spPr>
          <a:xfrm>
            <a:off x="874977" y="3118334"/>
            <a:ext cx="5518953" cy="430883"/>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Dễ</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dàng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sử</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dụng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bảo</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dưỡng.</a:t>
            </a:r>
            <a:endParaRPr lang="en-US" sz="2000" dirty="0">
              <a:latin typeface="Segoe UI Light" pitchFamily="34" charset="0"/>
              <a:cs typeface="Segoe UI Light" pitchFamily="34" charset="0"/>
            </a:endParaRPr>
          </a:p>
        </p:txBody>
      </p:sp>
      <p:sp>
        <p:nvSpPr>
          <p:cNvPr id="19" name="文本框 31"/>
          <p:cNvSpPr txBox="1"/>
          <p:nvPr/>
        </p:nvSpPr>
        <p:spPr>
          <a:xfrm>
            <a:off x="859013" y="2593500"/>
            <a:ext cx="8500943" cy="430883"/>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Khả</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năng</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tương thích với hệ thống mạng mạnh </a:t>
            </a:r>
            <a:r>
              <a:rPr lang="en-US" sz="2000" dirty="0" err="1">
                <a:latin typeface="Segoe UI Light" pitchFamily="34" charset="0"/>
                <a:cs typeface="Segoe UI Light" pitchFamily="34" charset="0"/>
              </a:rPr>
              <a:t>mẽ</a:t>
            </a:r>
            <a:endParaRPr lang="en-US" sz="2000" dirty="0">
              <a:latin typeface="Segoe UI Light" pitchFamily="34" charset="0"/>
              <a:cs typeface="Segoe UI Light" pitchFamily="34" charset="0"/>
            </a:endParaRPr>
          </a:p>
        </p:txBody>
      </p:sp>
      <p:sp>
        <p:nvSpPr>
          <p:cNvPr id="24" name="矩形 23"/>
          <p:cNvSpPr/>
          <p:nvPr/>
        </p:nvSpPr>
        <p:spPr bwMode="auto">
          <a:xfrm>
            <a:off x="541819" y="2041282"/>
            <a:ext cx="115520"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6" name="矩形 25"/>
          <p:cNvSpPr/>
          <p:nvPr/>
        </p:nvSpPr>
        <p:spPr bwMode="auto">
          <a:xfrm>
            <a:off x="547947" y="321201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8" name="TextBox 42"/>
          <p:cNvSpPr txBox="1">
            <a:spLocks noChangeArrowheads="1"/>
          </p:cNvSpPr>
          <p:nvPr/>
        </p:nvSpPr>
        <p:spPr bwMode="auto">
          <a:xfrm>
            <a:off x="7823204" y="1057622"/>
            <a:ext cx="4034970" cy="76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121917" tIns="60958" rIns="121917" bIns="609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en-US" altLang="zh-CN" sz="2100" dirty="0" err="1" smtClean="0">
                <a:solidFill>
                  <a:schemeClr val="bg1"/>
                </a:solidFill>
                <a:ea typeface="Microsoft YaHei" charset="0"/>
                <a:cs typeface="Microsoft YaHei" charset="0"/>
              </a:rPr>
              <a:t>Thiết</a:t>
            </a: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bị</a:t>
            </a:r>
            <a:r>
              <a:rPr lang="en-US" altLang="zh-CN" sz="2100" dirty="0" smtClean="0">
                <a:solidFill>
                  <a:schemeClr val="bg1"/>
                </a:solidFill>
                <a:ea typeface="Microsoft YaHei" charset="0"/>
                <a:cs typeface="Microsoft YaHei" charset="0"/>
              </a:rPr>
              <a:t> </a:t>
            </a:r>
            <a:r>
              <a:rPr lang="vi-VN" altLang="zh-CN" sz="2100" dirty="0" smtClean="0">
                <a:solidFill>
                  <a:schemeClr val="bg1"/>
                </a:solidFill>
                <a:ea typeface="Microsoft YaHei" charset="0"/>
                <a:cs typeface="Microsoft YaHei" charset="0"/>
              </a:rPr>
              <a:t>đầu</a:t>
            </a: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cuối</a:t>
            </a:r>
            <a:r>
              <a:rPr lang="en-US" altLang="zh-CN" sz="2100" dirty="0">
                <a:solidFill>
                  <a:schemeClr val="bg1"/>
                </a:solidFill>
                <a:ea typeface="Microsoft YaHei" charset="0"/>
                <a:cs typeface="Microsoft YaHei" charset="0"/>
              </a:rPr>
              <a:t> </a:t>
            </a:r>
            <a:endParaRPr lang="en-US" altLang="zh-CN" sz="2100" dirty="0" smtClean="0">
              <a:solidFill>
                <a:schemeClr val="bg1"/>
              </a:solidFill>
              <a:ea typeface="Microsoft YaHei" charset="0"/>
              <a:cs typeface="Microsoft YaHei" charset="0"/>
            </a:endParaRPr>
          </a:p>
          <a:p>
            <a:pPr algn="ctr">
              <a:defRPr/>
            </a:pPr>
            <a:r>
              <a:rPr lang="en-US" altLang="zh-CN" sz="2100" dirty="0" err="1" smtClean="0">
                <a:solidFill>
                  <a:schemeClr val="bg1"/>
                </a:solidFill>
                <a:ea typeface="Microsoft YaHei" charset="0"/>
                <a:cs typeface="Microsoft YaHei" charset="0"/>
              </a:rPr>
              <a:t>hội</a:t>
            </a:r>
            <a:r>
              <a:rPr lang="en-US" altLang="zh-CN" sz="2100" dirty="0" smtClean="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nghị</a:t>
            </a: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truyền</a:t>
            </a:r>
            <a:r>
              <a:rPr lang="en-US" altLang="zh-CN" sz="2100" dirty="0">
                <a:solidFill>
                  <a:schemeClr val="bg1"/>
                </a:solidFill>
                <a:ea typeface="Microsoft YaHei" charset="0"/>
                <a:cs typeface="Microsoft YaHei" charset="0"/>
              </a:rPr>
              <a:t> </a:t>
            </a:r>
            <a:r>
              <a:rPr lang="en-US" altLang="zh-CN" sz="2100" dirty="0" err="1" smtClean="0">
                <a:solidFill>
                  <a:schemeClr val="bg1"/>
                </a:solidFill>
                <a:ea typeface="Microsoft YaHei" charset="0"/>
                <a:cs typeface="Microsoft YaHei" charset="0"/>
              </a:rPr>
              <a:t>hình</a:t>
            </a:r>
            <a:endParaRPr lang="zh-CN" altLang="en-US" sz="2100" b="1" dirty="0">
              <a:solidFill>
                <a:schemeClr val="bg1"/>
              </a:solidFill>
              <a:ea typeface="Microsoft YaHei" charset="0"/>
              <a:cs typeface="Microsoft YaHei" charset="0"/>
            </a:endParaRPr>
          </a:p>
        </p:txBody>
      </p:sp>
      <p:sp>
        <p:nvSpPr>
          <p:cNvPr id="21" name="矩形 20"/>
          <p:cNvSpPr/>
          <p:nvPr/>
        </p:nvSpPr>
        <p:spPr bwMode="auto">
          <a:xfrm>
            <a:off x="556765" y="274806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7" name="文本框 32"/>
          <p:cNvSpPr txBox="1"/>
          <p:nvPr/>
        </p:nvSpPr>
        <p:spPr>
          <a:xfrm>
            <a:off x="726572" y="4502341"/>
            <a:ext cx="6376356" cy="1354213"/>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Tuân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thủ</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các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tiêu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chuẩn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truyền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thông</a:t>
            </a:r>
            <a:r>
              <a:rPr lang="en-US" sz="2000" dirty="0">
                <a:latin typeface="Segoe UI Light" pitchFamily="34" charset="0"/>
                <a:cs typeface="Segoe UI Light" pitchFamily="34" charset="0"/>
              </a:rPr>
              <a:t> ITU-T H.323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endParaRPr lang="en-US" sz="2000" dirty="0" smtClean="0">
              <a:latin typeface="Segoe UI Light" pitchFamily="34" charset="0"/>
              <a:cs typeface="Segoe UI Light" pitchFamily="34" charset="0"/>
            </a:endParaRPr>
          </a:p>
          <a:p>
            <a:r>
              <a:rPr lang="en-US" sz="2000" dirty="0" smtClean="0">
                <a:latin typeface="Segoe UI Light" pitchFamily="34" charset="0"/>
                <a:cs typeface="Segoe UI Light" pitchFamily="34" charset="0"/>
              </a:rPr>
              <a:t>IETF </a:t>
            </a:r>
            <a:r>
              <a:rPr lang="en-US" sz="2000" dirty="0">
                <a:latin typeface="Segoe UI Light" pitchFamily="34" charset="0"/>
                <a:cs typeface="Segoe UI Light" pitchFamily="34" charset="0"/>
              </a:rPr>
              <a:t>SIP, </a:t>
            </a:r>
            <a:r>
              <a:rPr lang="en-US" sz="2000" dirty="0" err="1">
                <a:latin typeface="Segoe UI Light" pitchFamily="34" charset="0"/>
                <a:cs typeface="Segoe UI Light" pitchFamily="34" charset="0"/>
              </a:rPr>
              <a:t>hỗ</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công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nghệ</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mã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hóa</a:t>
            </a:r>
            <a:r>
              <a:rPr lang="en-US" sz="2000" dirty="0">
                <a:latin typeface="Segoe UI Light" pitchFamily="34" charset="0"/>
                <a:cs typeface="Segoe UI Light" pitchFamily="34" charset="0"/>
              </a:rPr>
              <a:t> A/V </a:t>
            </a:r>
            <a:r>
              <a:rPr lang="en-US" sz="2000" dirty="0" err="1">
                <a:latin typeface="Segoe UI Light" pitchFamily="34" charset="0"/>
                <a:cs typeface="Segoe UI Light" pitchFamily="34" charset="0"/>
              </a:rPr>
              <a:t>tiêu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chuẩn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trong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công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nghiệp</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kết</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nối</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dễ dàng với </a:t>
            </a:r>
            <a:r>
              <a:rPr lang="en-US" sz="2000" dirty="0" err="1">
                <a:latin typeface="Segoe UI Light" pitchFamily="34" charset="0"/>
                <a:cs typeface="Segoe UI Light" pitchFamily="34" charset="0"/>
              </a:rPr>
              <a:t>các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sản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phẩm</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đạt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tiêu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chuẩn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quốc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tế</a:t>
            </a:r>
            <a:r>
              <a:rPr lang="en-US" sz="2000" dirty="0">
                <a:latin typeface="Segoe UI Light" pitchFamily="34" charset="0"/>
                <a:cs typeface="Segoe UI Light" pitchFamily="34" charset="0"/>
              </a:rPr>
              <a:t>.</a:t>
            </a:r>
          </a:p>
        </p:txBody>
      </p:sp>
      <p:sp>
        <p:nvSpPr>
          <p:cNvPr id="29" name="矩形 28"/>
          <p:cNvSpPr/>
          <p:nvPr/>
        </p:nvSpPr>
        <p:spPr bwMode="auto">
          <a:xfrm>
            <a:off x="557997" y="3883119"/>
            <a:ext cx="115914"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0" name="文本框 3"/>
          <p:cNvSpPr txBox="1"/>
          <p:nvPr/>
        </p:nvSpPr>
        <p:spPr>
          <a:xfrm>
            <a:off x="7701946" y="4000235"/>
            <a:ext cx="4359424" cy="1969766"/>
          </a:xfrm>
          <a:prstGeom prst="rect">
            <a:avLst/>
          </a:prstGeom>
          <a:noFill/>
        </p:spPr>
        <p:txBody>
          <a:bodyPr wrap="square" lIns="121917" tIns="60958" rIns="121917" bIns="60958" rtlCol="0">
            <a:spAutoFit/>
          </a:bodyPr>
          <a:lstStyle/>
          <a:p>
            <a:r>
              <a:rPr lang="en-US" sz="2000" dirty="0" err="1">
                <a:solidFill>
                  <a:schemeClr val="bg1"/>
                </a:solidFill>
              </a:rPr>
              <a:t>Thiết</a:t>
            </a:r>
            <a:r>
              <a:rPr lang="en-US" sz="2000" dirty="0">
                <a:solidFill>
                  <a:schemeClr val="bg1"/>
                </a:solidFill>
              </a:rPr>
              <a:t> </a:t>
            </a:r>
            <a:r>
              <a:rPr lang="en-US" sz="2000" dirty="0" err="1">
                <a:solidFill>
                  <a:schemeClr val="bg1"/>
                </a:solidFill>
              </a:rPr>
              <a:t>bị</a:t>
            </a:r>
            <a:r>
              <a:rPr lang="en-US" sz="2000" dirty="0">
                <a:solidFill>
                  <a:schemeClr val="bg1"/>
                </a:solidFill>
              </a:rPr>
              <a:t> </a:t>
            </a:r>
            <a:r>
              <a:rPr lang="en-US" sz="2000" dirty="0" err="1">
                <a:solidFill>
                  <a:schemeClr val="bg1"/>
                </a:solidFill>
              </a:rPr>
              <a:t>đầu</a:t>
            </a:r>
            <a:r>
              <a:rPr lang="en-US" sz="2000" dirty="0">
                <a:solidFill>
                  <a:schemeClr val="bg1"/>
                </a:solidFill>
              </a:rPr>
              <a:t> </a:t>
            </a:r>
            <a:r>
              <a:rPr lang="en-US" sz="2000" dirty="0" err="1">
                <a:solidFill>
                  <a:schemeClr val="bg1"/>
                </a:solidFill>
              </a:rPr>
              <a:t>cuối</a:t>
            </a:r>
            <a:r>
              <a:rPr lang="en-US" sz="2000" dirty="0">
                <a:solidFill>
                  <a:schemeClr val="bg1"/>
                </a:solidFill>
              </a:rPr>
              <a:t> </a:t>
            </a:r>
            <a:r>
              <a:rPr lang="en-US" sz="2000" dirty="0" err="1">
                <a:solidFill>
                  <a:schemeClr val="bg1"/>
                </a:solidFill>
              </a:rPr>
              <a:t>hội</a:t>
            </a:r>
            <a:r>
              <a:rPr lang="en-US" sz="2000" dirty="0">
                <a:solidFill>
                  <a:schemeClr val="bg1"/>
                </a:solidFill>
              </a:rPr>
              <a:t> </a:t>
            </a:r>
            <a:r>
              <a:rPr lang="en-US" sz="2000" dirty="0" err="1">
                <a:solidFill>
                  <a:schemeClr val="bg1"/>
                </a:solidFill>
              </a:rPr>
              <a:t>nghị</a:t>
            </a:r>
            <a:r>
              <a:rPr lang="en-US" sz="2000" dirty="0">
                <a:solidFill>
                  <a:schemeClr val="bg1"/>
                </a:solidFill>
              </a:rPr>
              <a:t> video DahuaTS5200 HD </a:t>
            </a:r>
            <a:r>
              <a:rPr lang="en-US" sz="2000" dirty="0" err="1">
                <a:solidFill>
                  <a:schemeClr val="bg1"/>
                </a:solidFill>
              </a:rPr>
              <a:t>hỗ</a:t>
            </a:r>
            <a:r>
              <a:rPr lang="en-US" sz="2000" dirty="0">
                <a:solidFill>
                  <a:schemeClr val="bg1"/>
                </a:solidFill>
              </a:rPr>
              <a:t> </a:t>
            </a:r>
            <a:r>
              <a:rPr lang="en-US" sz="2000" dirty="0" err="1">
                <a:solidFill>
                  <a:schemeClr val="bg1"/>
                </a:solidFill>
              </a:rPr>
              <a:t>trợ</a:t>
            </a:r>
            <a:r>
              <a:rPr lang="en-US" sz="2000" dirty="0">
                <a:solidFill>
                  <a:schemeClr val="bg1"/>
                </a:solidFill>
              </a:rPr>
              <a:t> </a:t>
            </a:r>
            <a:r>
              <a:rPr lang="en-US" sz="2000" dirty="0" err="1">
                <a:solidFill>
                  <a:schemeClr val="bg1"/>
                </a:solidFill>
              </a:rPr>
              <a:t>hình</a:t>
            </a:r>
            <a:r>
              <a:rPr lang="en-US" sz="2000" dirty="0">
                <a:solidFill>
                  <a:schemeClr val="bg1"/>
                </a:solidFill>
              </a:rPr>
              <a:t> </a:t>
            </a:r>
            <a:r>
              <a:rPr lang="en-US" sz="2000" dirty="0" err="1">
                <a:solidFill>
                  <a:schemeClr val="bg1"/>
                </a:solidFill>
              </a:rPr>
              <a:t>ảnh</a:t>
            </a:r>
            <a:r>
              <a:rPr lang="en-US" sz="2000" dirty="0">
                <a:solidFill>
                  <a:schemeClr val="bg1"/>
                </a:solidFill>
              </a:rPr>
              <a:t> </a:t>
            </a:r>
            <a:r>
              <a:rPr lang="en-US" sz="2000" dirty="0" err="1">
                <a:solidFill>
                  <a:schemeClr val="bg1"/>
                </a:solidFill>
              </a:rPr>
              <a:t>với</a:t>
            </a:r>
            <a:r>
              <a:rPr lang="en-US" sz="2000" dirty="0">
                <a:solidFill>
                  <a:schemeClr val="bg1"/>
                </a:solidFill>
              </a:rPr>
              <a:t> </a:t>
            </a:r>
            <a:r>
              <a:rPr lang="en-US" sz="2000" dirty="0" err="1">
                <a:solidFill>
                  <a:schemeClr val="bg1"/>
                </a:solidFill>
              </a:rPr>
              <a:t>độ</a:t>
            </a:r>
            <a:r>
              <a:rPr lang="en-US" sz="2000" dirty="0">
                <a:solidFill>
                  <a:schemeClr val="bg1"/>
                </a:solidFill>
              </a:rPr>
              <a:t> </a:t>
            </a:r>
            <a:r>
              <a:rPr lang="en-US" sz="2000" dirty="0" err="1">
                <a:solidFill>
                  <a:schemeClr val="bg1"/>
                </a:solidFill>
              </a:rPr>
              <a:t>phân</a:t>
            </a:r>
            <a:r>
              <a:rPr lang="en-US" sz="2000" dirty="0">
                <a:solidFill>
                  <a:schemeClr val="bg1"/>
                </a:solidFill>
              </a:rPr>
              <a:t> </a:t>
            </a:r>
            <a:r>
              <a:rPr lang="en-US" sz="2000" dirty="0" err="1">
                <a:solidFill>
                  <a:schemeClr val="bg1"/>
                </a:solidFill>
              </a:rPr>
              <a:t>giải</a:t>
            </a:r>
            <a:r>
              <a:rPr lang="en-US" sz="2000" dirty="0">
                <a:solidFill>
                  <a:schemeClr val="bg1"/>
                </a:solidFill>
              </a:rPr>
              <a:t> 1080P60 HD </a:t>
            </a:r>
            <a:r>
              <a:rPr lang="en-US" sz="2000" dirty="0" err="1">
                <a:solidFill>
                  <a:schemeClr val="bg1"/>
                </a:solidFill>
              </a:rPr>
              <a:t>và</a:t>
            </a:r>
            <a:r>
              <a:rPr lang="en-US" sz="2000" dirty="0">
                <a:solidFill>
                  <a:schemeClr val="bg1"/>
                </a:solidFill>
              </a:rPr>
              <a:t> </a:t>
            </a:r>
            <a:r>
              <a:rPr lang="en-US" sz="2000" dirty="0" err="1">
                <a:solidFill>
                  <a:schemeClr val="bg1"/>
                </a:solidFill>
              </a:rPr>
              <a:t>giọng</a:t>
            </a:r>
            <a:r>
              <a:rPr lang="en-US" sz="2000" dirty="0">
                <a:solidFill>
                  <a:schemeClr val="bg1"/>
                </a:solidFill>
              </a:rPr>
              <a:t> </a:t>
            </a:r>
            <a:r>
              <a:rPr lang="en-US" sz="2000" dirty="0" err="1">
                <a:solidFill>
                  <a:schemeClr val="bg1"/>
                </a:solidFill>
              </a:rPr>
              <a:t>nói</a:t>
            </a:r>
            <a:r>
              <a:rPr lang="en-US" sz="2000" dirty="0">
                <a:solidFill>
                  <a:schemeClr val="bg1"/>
                </a:solidFill>
              </a:rPr>
              <a:t> </a:t>
            </a:r>
            <a:r>
              <a:rPr lang="en-US" sz="2000" dirty="0" err="1">
                <a:solidFill>
                  <a:schemeClr val="bg1"/>
                </a:solidFill>
              </a:rPr>
              <a:t>băng</a:t>
            </a:r>
            <a:r>
              <a:rPr lang="en-US" sz="2000" dirty="0">
                <a:solidFill>
                  <a:schemeClr val="bg1"/>
                </a:solidFill>
              </a:rPr>
              <a:t> </a:t>
            </a:r>
            <a:r>
              <a:rPr lang="en-US" sz="2000" dirty="0" err="1">
                <a:solidFill>
                  <a:schemeClr val="bg1"/>
                </a:solidFill>
              </a:rPr>
              <a:t>thông</a:t>
            </a:r>
            <a:r>
              <a:rPr lang="en-US" sz="2000" dirty="0">
                <a:solidFill>
                  <a:schemeClr val="bg1"/>
                </a:solidFill>
              </a:rPr>
              <a:t> </a:t>
            </a:r>
            <a:r>
              <a:rPr lang="en-US" sz="2000" dirty="0" err="1">
                <a:solidFill>
                  <a:schemeClr val="bg1"/>
                </a:solidFill>
              </a:rPr>
              <a:t>rộng</a:t>
            </a:r>
            <a:r>
              <a:rPr lang="en-US" sz="2000" dirty="0">
                <a:solidFill>
                  <a:schemeClr val="bg1"/>
                </a:solidFill>
              </a:rPr>
              <a:t> OPUS </a:t>
            </a:r>
            <a:r>
              <a:rPr lang="en-US" sz="2000" dirty="0" err="1">
                <a:solidFill>
                  <a:schemeClr val="bg1"/>
                </a:solidFill>
              </a:rPr>
              <a:t>kép</a:t>
            </a:r>
            <a:r>
              <a:rPr lang="en-US" sz="2000" dirty="0">
                <a:solidFill>
                  <a:schemeClr val="bg1"/>
                </a:solidFill>
              </a:rPr>
              <a:t>, </a:t>
            </a:r>
            <a:r>
              <a:rPr lang="en-US" sz="2000" dirty="0" err="1">
                <a:solidFill>
                  <a:schemeClr val="bg1"/>
                </a:solidFill>
              </a:rPr>
              <a:t>mang</a:t>
            </a:r>
            <a:r>
              <a:rPr lang="en-US" sz="2000" dirty="0">
                <a:solidFill>
                  <a:schemeClr val="bg1"/>
                </a:solidFill>
              </a:rPr>
              <a:t> </a:t>
            </a:r>
            <a:r>
              <a:rPr lang="en-US" sz="2000" dirty="0" err="1">
                <a:solidFill>
                  <a:schemeClr val="bg1"/>
                </a:solidFill>
              </a:rPr>
              <a:t>lại</a:t>
            </a:r>
            <a:r>
              <a:rPr lang="en-US" sz="2000" dirty="0">
                <a:solidFill>
                  <a:schemeClr val="bg1"/>
                </a:solidFill>
              </a:rPr>
              <a:t> </a:t>
            </a:r>
            <a:r>
              <a:rPr lang="en-US" sz="2000" dirty="0" err="1">
                <a:solidFill>
                  <a:schemeClr val="bg1"/>
                </a:solidFill>
              </a:rPr>
              <a:t>trải</a:t>
            </a:r>
            <a:r>
              <a:rPr lang="en-US" sz="2000" dirty="0">
                <a:solidFill>
                  <a:schemeClr val="bg1"/>
                </a:solidFill>
              </a:rPr>
              <a:t> </a:t>
            </a:r>
            <a:r>
              <a:rPr lang="en-US" sz="2000" dirty="0" err="1">
                <a:solidFill>
                  <a:schemeClr val="bg1"/>
                </a:solidFill>
              </a:rPr>
              <a:t>nghiệm</a:t>
            </a:r>
            <a:r>
              <a:rPr lang="en-US" sz="2000" dirty="0">
                <a:solidFill>
                  <a:schemeClr val="bg1"/>
                </a:solidFill>
              </a:rPr>
              <a:t> </a:t>
            </a:r>
            <a:r>
              <a:rPr lang="en-US" sz="2000" dirty="0" err="1">
                <a:solidFill>
                  <a:schemeClr val="bg1"/>
                </a:solidFill>
              </a:rPr>
              <a:t>giao</a:t>
            </a:r>
            <a:r>
              <a:rPr lang="en-US" sz="2000" dirty="0">
                <a:solidFill>
                  <a:schemeClr val="bg1"/>
                </a:solidFill>
              </a:rPr>
              <a:t> </a:t>
            </a:r>
            <a:r>
              <a:rPr lang="en-US" sz="2000" dirty="0" err="1">
                <a:solidFill>
                  <a:schemeClr val="bg1"/>
                </a:solidFill>
              </a:rPr>
              <a:t>tiếp</a:t>
            </a:r>
            <a:r>
              <a:rPr lang="en-US" sz="2000" dirty="0">
                <a:solidFill>
                  <a:schemeClr val="bg1"/>
                </a:solidFill>
              </a:rPr>
              <a:t> </a:t>
            </a:r>
            <a:r>
              <a:rPr lang="en-US" sz="2000" dirty="0" err="1">
                <a:solidFill>
                  <a:schemeClr val="bg1"/>
                </a:solidFill>
              </a:rPr>
              <a:t>trực</a:t>
            </a:r>
            <a:r>
              <a:rPr lang="en-US" sz="2000" dirty="0">
                <a:solidFill>
                  <a:schemeClr val="bg1"/>
                </a:solidFill>
              </a:rPr>
              <a:t> </a:t>
            </a:r>
            <a:r>
              <a:rPr lang="en-US" sz="2000" dirty="0" err="1">
                <a:solidFill>
                  <a:schemeClr val="bg1"/>
                </a:solidFill>
              </a:rPr>
              <a:t>diện</a:t>
            </a:r>
            <a:r>
              <a:rPr lang="en-US" sz="2000" dirty="0">
                <a:solidFill>
                  <a:schemeClr val="bg1"/>
                </a:solidFill>
              </a:rPr>
              <a:t> </a:t>
            </a:r>
            <a:r>
              <a:rPr lang="en-US" sz="2000" dirty="0" err="1">
                <a:solidFill>
                  <a:schemeClr val="bg1"/>
                </a:solidFill>
              </a:rPr>
              <a:t>cho</a:t>
            </a:r>
            <a:r>
              <a:rPr lang="en-US" sz="2000" dirty="0">
                <a:solidFill>
                  <a:schemeClr val="bg1"/>
                </a:solidFill>
              </a:rPr>
              <a:t> </a:t>
            </a:r>
            <a:r>
              <a:rPr lang="en-US" sz="2000" dirty="0" err="1">
                <a:solidFill>
                  <a:schemeClr val="bg1"/>
                </a:solidFill>
              </a:rPr>
              <a:t>người</a:t>
            </a:r>
            <a:r>
              <a:rPr lang="en-US" sz="2000" dirty="0">
                <a:solidFill>
                  <a:schemeClr val="bg1"/>
                </a:solidFill>
              </a:rPr>
              <a:t> </a:t>
            </a:r>
            <a:r>
              <a:rPr lang="en-US" sz="2000" dirty="0" err="1">
                <a:solidFill>
                  <a:schemeClr val="bg1"/>
                </a:solidFill>
              </a:rPr>
              <a:t>sử</a:t>
            </a:r>
            <a:r>
              <a:rPr lang="en-US" sz="2000" dirty="0">
                <a:solidFill>
                  <a:schemeClr val="bg1"/>
                </a:solidFill>
              </a:rPr>
              <a:t> </a:t>
            </a:r>
            <a:r>
              <a:rPr lang="en-US" sz="2000" dirty="0" err="1">
                <a:solidFill>
                  <a:schemeClr val="bg1"/>
                </a:solidFill>
              </a:rPr>
              <a:t>dụng</a:t>
            </a:r>
            <a:endParaRPr lang="en-US" sz="2000" dirty="0">
              <a:solidFill>
                <a:schemeClr val="bg1"/>
              </a:solidFill>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1946" y="2163045"/>
            <a:ext cx="3938813" cy="1170033"/>
          </a:xfrm>
          <a:prstGeom prst="rect">
            <a:avLst/>
          </a:prstGeom>
          <a:noFill/>
          <a:ln>
            <a:noFill/>
          </a:ln>
        </p:spPr>
      </p:pic>
      <p:sp>
        <p:nvSpPr>
          <p:cNvPr id="25" name="文本框 31"/>
          <p:cNvSpPr txBox="1"/>
          <p:nvPr/>
        </p:nvSpPr>
        <p:spPr>
          <a:xfrm>
            <a:off x="797165" y="1827059"/>
            <a:ext cx="5908436" cy="738660"/>
          </a:xfrm>
          <a:prstGeom prst="rect">
            <a:avLst/>
          </a:prstGeom>
          <a:noFill/>
        </p:spPr>
        <p:txBody>
          <a:bodyPr wrap="square" lIns="121917" tIns="60958" rIns="121917" bIns="60958" rtlCol="0">
            <a:spAutoFit/>
          </a:bodyPr>
          <a:lstStyle/>
          <a:p>
            <a:r>
              <a:rPr lang="en-US" sz="2000" smtClean="0">
                <a:latin typeface="Segoe UI Light" pitchFamily="34" charset="0"/>
                <a:cs typeface="Segoe UI Light" pitchFamily="34" charset="0"/>
              </a:rPr>
              <a:t>Với công </a:t>
            </a:r>
            <a:r>
              <a:rPr lang="en-US" sz="2000" dirty="0" err="1">
                <a:latin typeface="Segoe UI Light" pitchFamily="34" charset="0"/>
                <a:cs typeface="Segoe UI Light" pitchFamily="34" charset="0"/>
              </a:rPr>
              <a:t>nghệ</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mã</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hóa mới H.265. Cung </a:t>
            </a:r>
            <a:r>
              <a:rPr lang="en-US" sz="2000" dirty="0" err="1">
                <a:latin typeface="Segoe UI Light" pitchFamily="34" charset="0"/>
                <a:cs typeface="Segoe UI Light" pitchFamily="34" charset="0"/>
              </a:rPr>
              <a:t>cấp</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trải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nghiệm</a:t>
            </a:r>
            <a:r>
              <a:rPr lang="en-US" sz="2000" dirty="0">
                <a:latin typeface="Segoe UI Light" pitchFamily="34" charset="0"/>
                <a:cs typeface="Segoe UI Light" pitchFamily="34" charset="0"/>
              </a:rPr>
              <a:t> HD </a:t>
            </a:r>
            <a:r>
              <a:rPr lang="en-US" sz="2000" dirty="0" err="1">
                <a:latin typeface="Segoe UI Light" pitchFamily="34" charset="0"/>
                <a:cs typeface="Segoe UI Light" pitchFamily="34" charset="0"/>
              </a:rPr>
              <a:t>tuyệt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vời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nhất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với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băng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thông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thấp</a:t>
            </a:r>
            <a:endParaRPr lang="en-US" sz="2000" dirty="0">
              <a:latin typeface="Segoe UI Light" pitchFamily="34" charset="0"/>
              <a:cs typeface="Segoe UI Light" pitchFamily="34" charset="0"/>
            </a:endParaRPr>
          </a:p>
        </p:txBody>
      </p:sp>
      <p:sp>
        <p:nvSpPr>
          <p:cNvPr id="32" name="文本框 32"/>
          <p:cNvSpPr txBox="1"/>
          <p:nvPr/>
        </p:nvSpPr>
        <p:spPr>
          <a:xfrm>
            <a:off x="866272" y="3728558"/>
            <a:ext cx="6043589" cy="738660"/>
          </a:xfrm>
          <a:prstGeom prst="rect">
            <a:avLst/>
          </a:prstGeom>
          <a:noFill/>
        </p:spPr>
        <p:txBody>
          <a:bodyPr wrap="square" lIns="121917" tIns="60958" rIns="121917" bIns="60958" rtlCol="0">
            <a:spAutoFit/>
          </a:bodyPr>
          <a:lstStyle/>
          <a:p>
            <a:r>
              <a:rPr lang="en-US" sz="2000" smtClean="0">
                <a:latin typeface="Segoe UI Light" pitchFamily="34" charset="0"/>
                <a:cs typeface="Segoe UI Light" pitchFamily="34" charset="0"/>
              </a:rPr>
              <a:t>Đa c</a:t>
            </a:r>
            <a:r>
              <a:rPr lang="en-US" sz="2000" smtClean="0">
                <a:latin typeface="Segoe UI Light" pitchFamily="34" charset="0"/>
                <a:cs typeface="Segoe UI Light" pitchFamily="34" charset="0"/>
              </a:rPr>
              <a:t>hức </a:t>
            </a:r>
            <a:r>
              <a:rPr lang="en-US" sz="2000" err="1">
                <a:latin typeface="Segoe UI Light" pitchFamily="34" charset="0"/>
                <a:cs typeface="Segoe UI Light" pitchFamily="34" charset="0"/>
              </a:rPr>
              <a:t>năng</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 phát triển dựa trên các yêu cầu thực tiễn.</a:t>
            </a:r>
            <a:endParaRPr lang="en-US" sz="2000" dirty="0">
              <a:latin typeface="Segoe UI Light" pitchFamily="34" charset="0"/>
              <a:cs typeface="Segoe UI Light" pitchFamily="34" charset="0"/>
            </a:endParaRPr>
          </a:p>
        </p:txBody>
      </p:sp>
      <p:sp>
        <p:nvSpPr>
          <p:cNvPr id="22" name="标题 1"/>
          <p:cNvSpPr txBox="1">
            <a:spLocks/>
          </p:cNvSpPr>
          <p:nvPr/>
        </p:nvSpPr>
        <p:spPr>
          <a:xfrm>
            <a:off x="177800" y="0"/>
            <a:ext cx="7522029" cy="7323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smtClean="0">
                <a:ln>
                  <a:noFill/>
                </a:ln>
                <a:solidFill>
                  <a:srgbClr val="FF0000"/>
                </a:solidFill>
                <a:effectLst/>
                <a:uLnTx/>
                <a:uFillTx/>
                <a:latin typeface="Times New Roman" pitchFamily="18" charset="0"/>
                <a:ea typeface="微软雅黑" charset="0"/>
                <a:cs typeface="Times New Roman" pitchFamily="18" charset="0"/>
              </a:rPr>
              <a:t>Thiết Bị Đầu Cuối- TS52A0</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1" name="矩形 32"/>
          <p:cNvSpPr/>
          <p:nvPr/>
        </p:nvSpPr>
        <p:spPr bwMode="auto">
          <a:xfrm>
            <a:off x="542591" y="432645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Tree>
    <p:extLst>
      <p:ext uri="{BB962C8B-B14F-4D97-AF65-F5344CB8AC3E}">
        <p14:creationId xmlns:p14="http://schemas.microsoft.com/office/powerpoint/2010/main" xmlns="" val="3405041961"/>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bwMode="auto">
          <a:xfrm rot="10800000">
            <a:off x="6390941" y="727277"/>
            <a:ext cx="5814335" cy="5818665"/>
          </a:xfrm>
          <a:prstGeom prst="homePlate">
            <a:avLst>
              <a:gd name="adj" fmla="val 21584"/>
            </a:avLst>
          </a:prstGeom>
          <a:solidFill>
            <a:schemeClr val="bg2">
              <a:lumMod val="50000"/>
            </a:schemeClr>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6" name="矩形 15"/>
          <p:cNvSpPr/>
          <p:nvPr/>
        </p:nvSpPr>
        <p:spPr bwMode="auto">
          <a:xfrm>
            <a:off x="528077" y="1509027"/>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18" name="文本框 17"/>
          <p:cNvSpPr txBox="1"/>
          <p:nvPr/>
        </p:nvSpPr>
        <p:spPr>
          <a:xfrm>
            <a:off x="874977" y="4258361"/>
            <a:ext cx="5859652" cy="1046436"/>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Hỗ</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chụp</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hình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ảnh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sắc</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nét</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với độ sáng thấp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xuất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ra</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hình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ảnh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chất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lượng</a:t>
            </a:r>
            <a:r>
              <a:rPr lang="en-US" sz="2000" dirty="0">
                <a:latin typeface="Segoe UI Light" pitchFamily="34" charset="0"/>
                <a:cs typeface="Segoe UI Light" pitchFamily="34" charset="0"/>
              </a:rPr>
              <a:t> HD </a:t>
            </a:r>
            <a:r>
              <a:rPr lang="en-US" sz="2000" dirty="0" err="1">
                <a:latin typeface="Segoe UI Light" pitchFamily="34" charset="0"/>
                <a:cs typeface="Segoe UI Light" pitchFamily="34" charset="0"/>
              </a:rPr>
              <a:t>kể</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cả</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trong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tỷ</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lệ</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nhiễu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cao</a:t>
            </a:r>
            <a:r>
              <a:rPr lang="en-US" sz="2000" dirty="0">
                <a:latin typeface="Segoe UI Light" pitchFamily="34" charset="0"/>
                <a:cs typeface="Segoe UI Light" pitchFamily="34" charset="0"/>
              </a:rPr>
              <a:t>.</a:t>
            </a:r>
          </a:p>
        </p:txBody>
      </p:sp>
      <p:sp>
        <p:nvSpPr>
          <p:cNvPr id="23" name="文本框 4"/>
          <p:cNvSpPr txBox="1"/>
          <p:nvPr/>
        </p:nvSpPr>
        <p:spPr>
          <a:xfrm>
            <a:off x="874977" y="1241520"/>
            <a:ext cx="8159887" cy="738660"/>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Ống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kính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lấy</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nét</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tự</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động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nhanh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chính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xác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r>
              <a:rPr lang="en-US" sz="2000" err="1">
                <a:latin typeface="Segoe UI Light" pitchFamily="34" charset="0"/>
                <a:cs typeface="Segoe UI Light" pitchFamily="34" charset="0"/>
              </a:rPr>
              <a:t>ổn</a:t>
            </a:r>
            <a:r>
              <a:rPr lang="en-US" sz="2000">
                <a:latin typeface="Segoe UI Light" pitchFamily="34" charset="0"/>
                <a:cs typeface="Segoe UI Light" pitchFamily="34" charset="0"/>
              </a:rPr>
              <a:t> </a:t>
            </a:r>
            <a:r>
              <a:rPr lang="en-US" sz="2000" smtClean="0">
                <a:latin typeface="Segoe UI Light" pitchFamily="34" charset="0"/>
                <a:cs typeface="Segoe UI Light" pitchFamily="34" charset="0"/>
              </a:rPr>
              <a:t>định</a:t>
            </a:r>
            <a:r>
              <a:rPr lang="en-US" sz="2000" dirty="0" smtClean="0">
                <a:latin typeface="Segoe UI Light" pitchFamily="34" charset="0"/>
                <a:cs typeface="Segoe UI Light" pitchFamily="34" charset="0"/>
              </a:rPr>
              <a:t>.</a:t>
            </a:r>
            <a:r>
              <a:rPr lang="en-US" sz="2000" dirty="0" smtClean="0">
                <a:latin typeface="Segoe UI Light" pitchFamily="34" charset="0"/>
                <a:cs typeface="Segoe UI Light" pitchFamily="34" charset="0"/>
              </a:rPr>
              <a:t/>
            </a:r>
            <a:br>
              <a:rPr lang="en-US" sz="2000" dirty="0" smtClean="0">
                <a:latin typeface="Segoe UI Light" pitchFamily="34" charset="0"/>
                <a:cs typeface="Segoe UI Light" pitchFamily="34" charset="0"/>
              </a:rPr>
            </a:br>
            <a:r>
              <a:rPr lang="en-US" sz="2000" dirty="0" smtClean="0">
                <a:latin typeface="Segoe UI Light" pitchFamily="34" charset="0"/>
                <a:cs typeface="Segoe UI Light" pitchFamily="34" charset="0"/>
              </a:rPr>
              <a:t> </a:t>
            </a:r>
            <a:r>
              <a:rPr lang="en-US" sz="2000" dirty="0">
                <a:latin typeface="Segoe UI Light" pitchFamily="34" charset="0"/>
                <a:cs typeface="Segoe UI Light" pitchFamily="34" charset="0"/>
              </a:rPr>
              <a:t>Zoom </a:t>
            </a:r>
            <a:r>
              <a:rPr lang="en-US" sz="2000" dirty="0" err="1">
                <a:latin typeface="Segoe UI Light" pitchFamily="34" charset="0"/>
                <a:cs typeface="Segoe UI Light" pitchFamily="34" charset="0"/>
              </a:rPr>
              <a:t>quang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học</a:t>
            </a:r>
            <a:r>
              <a:rPr lang="en-US" sz="2000" dirty="0">
                <a:latin typeface="Segoe UI Light" pitchFamily="34" charset="0"/>
                <a:cs typeface="Segoe UI Light" pitchFamily="34" charset="0"/>
              </a:rPr>
              <a:t> 12x</a:t>
            </a:r>
          </a:p>
        </p:txBody>
      </p:sp>
      <p:sp>
        <p:nvSpPr>
          <p:cNvPr id="19" name="文本框 31"/>
          <p:cNvSpPr txBox="1"/>
          <p:nvPr/>
        </p:nvSpPr>
        <p:spPr>
          <a:xfrm>
            <a:off x="874977" y="2323227"/>
            <a:ext cx="8500943" cy="707882"/>
          </a:xfrm>
          <a:prstGeom prst="rect">
            <a:avLst/>
          </a:prstGeom>
          <a:noFill/>
        </p:spPr>
        <p:txBody>
          <a:bodyPr wrap="square" lIns="121917" tIns="60958" rIns="121917" bIns="60958" rtlCol="0">
            <a:spAutoFit/>
          </a:bodyPr>
          <a:lstStyle/>
          <a:p>
            <a:r>
              <a:rPr lang="en-US" sz="1900" dirty="0" err="1" smtClean="0">
                <a:latin typeface="Segoe UI Light" pitchFamily="34" charset="0"/>
                <a:cs typeface="Segoe UI Light" pitchFamily="34" charset="0"/>
              </a:rPr>
              <a:t>Hỗ</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trợ</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cung</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cấp</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hình</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ảnh</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chất</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lượng</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cao</a:t>
            </a:r>
            <a:r>
              <a:rPr lang="en-US" sz="1900" dirty="0" smtClean="0">
                <a:latin typeface="Segoe UI Light" pitchFamily="34" charset="0"/>
                <a:cs typeface="Segoe UI Light" pitchFamily="34" charset="0"/>
              </a:rPr>
              <a:t> qua </a:t>
            </a:r>
          </a:p>
          <a:p>
            <a:r>
              <a:rPr lang="en-US" sz="1900" dirty="0" err="1" smtClean="0">
                <a:latin typeface="Segoe UI Light" pitchFamily="34" charset="0"/>
                <a:cs typeface="Segoe UI Light" pitchFamily="34" charset="0"/>
              </a:rPr>
              <a:t>khoảng</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cách</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lớn</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khôi</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phục</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lại</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hình</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ảnh</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gốc</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rõ</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nét</a:t>
            </a:r>
            <a:r>
              <a:rPr lang="en-US" sz="1900" dirty="0" smtClean="0">
                <a:latin typeface="Segoe UI Light" pitchFamily="34" charset="0"/>
                <a:cs typeface="Segoe UI Light" pitchFamily="34" charset="0"/>
              </a:rPr>
              <a:t> </a:t>
            </a:r>
            <a:r>
              <a:rPr lang="en-US" sz="1900" dirty="0" err="1" smtClean="0">
                <a:latin typeface="Segoe UI Light" pitchFamily="34" charset="0"/>
                <a:cs typeface="Segoe UI Light" pitchFamily="34" charset="0"/>
              </a:rPr>
              <a:t>nhất</a:t>
            </a:r>
            <a:r>
              <a:rPr lang="en-US" sz="1900" dirty="0" smtClean="0">
                <a:latin typeface="Segoe UI Light" pitchFamily="34" charset="0"/>
                <a:cs typeface="Segoe UI Light" pitchFamily="34" charset="0"/>
              </a:rPr>
              <a:t>.</a:t>
            </a:r>
            <a:endParaRPr lang="en-US" sz="1900" dirty="0">
              <a:latin typeface="Segoe UI Light" pitchFamily="34" charset="0"/>
              <a:cs typeface="Segoe UI Light" pitchFamily="34" charset="0"/>
            </a:endParaRPr>
          </a:p>
        </p:txBody>
      </p:sp>
      <p:sp>
        <p:nvSpPr>
          <p:cNvPr id="24" name="矩形 23"/>
          <p:cNvSpPr/>
          <p:nvPr/>
        </p:nvSpPr>
        <p:spPr bwMode="auto">
          <a:xfrm>
            <a:off x="542421" y="2595631"/>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6" name="矩形 25"/>
          <p:cNvSpPr/>
          <p:nvPr/>
        </p:nvSpPr>
        <p:spPr bwMode="auto">
          <a:xfrm>
            <a:off x="547947" y="342972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8" name="TextBox 42"/>
          <p:cNvSpPr txBox="1">
            <a:spLocks noChangeArrowheads="1"/>
          </p:cNvSpPr>
          <p:nvPr/>
        </p:nvSpPr>
        <p:spPr bwMode="auto">
          <a:xfrm>
            <a:off x="7988156" y="1057622"/>
            <a:ext cx="5279927" cy="451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wrap="square" lIns="121917" tIns="60958" rIns="121917" bIns="609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r>
              <a:rPr lang="en-US" altLang="zh-CN" sz="2100" dirty="0">
                <a:solidFill>
                  <a:schemeClr val="bg1"/>
                </a:solidFill>
                <a:ea typeface="Microsoft YaHei" charset="0"/>
                <a:cs typeface="Microsoft YaHei" charset="0"/>
              </a:rPr>
              <a:t> </a:t>
            </a:r>
            <a:r>
              <a:rPr lang="en-US" altLang="zh-CN" sz="2100" b="1" dirty="0">
                <a:solidFill>
                  <a:schemeClr val="bg1"/>
                </a:solidFill>
                <a:ea typeface="微软雅黑" charset="0"/>
              </a:rPr>
              <a:t>Camera </a:t>
            </a:r>
            <a:r>
              <a:rPr lang="en-US" altLang="zh-CN" sz="2100" b="1">
                <a:solidFill>
                  <a:schemeClr val="bg1"/>
                </a:solidFill>
                <a:ea typeface="微软雅黑" charset="0"/>
              </a:rPr>
              <a:t>HD </a:t>
            </a:r>
            <a:r>
              <a:rPr lang="en-US" altLang="zh-CN" sz="2100" b="1" smtClean="0">
                <a:solidFill>
                  <a:schemeClr val="bg1"/>
                </a:solidFill>
                <a:ea typeface="微软雅黑" charset="0"/>
              </a:rPr>
              <a:t>Truyền Hình Hội Nghị</a:t>
            </a:r>
            <a:endParaRPr lang="zh-CN" altLang="en-US" sz="2100" b="1" dirty="0">
              <a:solidFill>
                <a:schemeClr val="bg1"/>
              </a:solidFill>
              <a:ea typeface="Microsoft YaHei" charset="0"/>
              <a:cs typeface="Microsoft YaHei" charset="0"/>
            </a:endParaRPr>
          </a:p>
        </p:txBody>
      </p:sp>
      <p:sp>
        <p:nvSpPr>
          <p:cNvPr id="21" name="矩形 20"/>
          <p:cNvSpPr/>
          <p:nvPr/>
        </p:nvSpPr>
        <p:spPr bwMode="auto">
          <a:xfrm>
            <a:off x="556765" y="4564905"/>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27" name="文本框 32"/>
          <p:cNvSpPr txBox="1"/>
          <p:nvPr/>
        </p:nvSpPr>
        <p:spPr>
          <a:xfrm>
            <a:off x="850697" y="5348973"/>
            <a:ext cx="6290332" cy="738660"/>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Sử</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dụng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công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nghệ</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độc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quyền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của</a:t>
            </a:r>
            <a:r>
              <a:rPr lang="en-US" sz="2000" dirty="0">
                <a:latin typeface="Segoe UI Light" pitchFamily="34" charset="0"/>
                <a:cs typeface="Segoe UI Light" pitchFamily="34" charset="0"/>
              </a:rPr>
              <a:t> de-jitter </a:t>
            </a:r>
            <a:r>
              <a:rPr lang="en-US" sz="2000" dirty="0" err="1">
                <a:latin typeface="Segoe UI Light" pitchFamily="34" charset="0"/>
                <a:cs typeface="Segoe UI Light" pitchFamily="34" charset="0"/>
              </a:rPr>
              <a:t>để</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ổn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định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hình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ảnh</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đầu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ra.</a:t>
            </a:r>
            <a:endParaRPr lang="en-US" sz="2000" dirty="0">
              <a:latin typeface="Segoe UI Light" pitchFamily="34" charset="0"/>
              <a:cs typeface="Segoe UI Light" pitchFamily="34" charset="0"/>
            </a:endParaRPr>
          </a:p>
        </p:txBody>
      </p:sp>
      <p:sp>
        <p:nvSpPr>
          <p:cNvPr id="29" name="矩形 28"/>
          <p:cNvSpPr/>
          <p:nvPr/>
        </p:nvSpPr>
        <p:spPr bwMode="auto">
          <a:xfrm>
            <a:off x="542421" y="5601113"/>
            <a:ext cx="121763" cy="121763"/>
          </a:xfrm>
          <a:prstGeom prst="rect">
            <a:avLst/>
          </a:prstGeom>
          <a:solidFill>
            <a:srgbClr val="FF3746"/>
          </a:solidFill>
          <a:ln w="63500" cap="flat" cmpd="sng" algn="ctr">
            <a:noFill/>
            <a:prstDash val="solid"/>
            <a:round/>
            <a:headEnd type="none" w="med" len="med"/>
            <a:tailEnd type="none" w="med" len="med"/>
          </a:ln>
          <a:effectLst/>
        </p:spPr>
        <p:txBody>
          <a:bodyPr vert="horz" wrap="square" lIns="121917" tIns="60958" rIns="121917" bIns="60958" numCol="1" rtlCol="0" anchor="t" anchorCtr="0" compatLnSpc="1">
            <a:prstTxWarp prst="textNoShape">
              <a:avLst/>
            </a:prstTxWarp>
          </a:bodyPr>
          <a:lstStyle/>
          <a:p>
            <a:pPr defTabSz="1219170" fontAlgn="base">
              <a:spcBef>
                <a:spcPct val="0"/>
              </a:spcBef>
              <a:spcAft>
                <a:spcPct val="0"/>
              </a:spcAft>
            </a:pPr>
            <a:endParaRPr lang="zh-CN" altLang="en-US" sz="2400">
              <a:latin typeface="Arial" charset="0"/>
              <a:ea typeface="宋体" charset="0"/>
            </a:endParaRPr>
          </a:p>
        </p:txBody>
      </p:sp>
      <p:sp>
        <p:nvSpPr>
          <p:cNvPr id="30" name="文本框 3"/>
          <p:cNvSpPr txBox="1"/>
          <p:nvPr/>
        </p:nvSpPr>
        <p:spPr>
          <a:xfrm>
            <a:off x="7701946" y="4217945"/>
            <a:ext cx="4330397" cy="1969766"/>
          </a:xfrm>
          <a:prstGeom prst="rect">
            <a:avLst/>
          </a:prstGeom>
          <a:noFill/>
        </p:spPr>
        <p:txBody>
          <a:bodyPr wrap="square" lIns="121917" tIns="60958" rIns="121917" bIns="60958" rtlCol="0">
            <a:spAutoFit/>
          </a:bodyPr>
          <a:lstStyle/>
          <a:p>
            <a:r>
              <a:rPr lang="en-US" sz="2000" smtClean="0">
                <a:solidFill>
                  <a:schemeClr val="bg1"/>
                </a:solidFill>
                <a:latin typeface="Segoe UI Light" pitchFamily="34" charset="0"/>
                <a:cs typeface="Segoe UI Light" pitchFamily="34" charset="0"/>
              </a:rPr>
              <a:t>Dahua PTZ C7A0 </a:t>
            </a:r>
            <a:r>
              <a:rPr lang="en-US" sz="2000" dirty="0" err="1">
                <a:solidFill>
                  <a:schemeClr val="bg1"/>
                </a:solidFill>
                <a:latin typeface="Segoe UI Light" pitchFamily="34" charset="0"/>
                <a:cs typeface="Segoe UI Light" pitchFamily="34" charset="0"/>
              </a:rPr>
              <a:t>là</a:t>
            </a:r>
            <a:r>
              <a:rPr lang="en-US" sz="2000" dirty="0">
                <a:solidFill>
                  <a:schemeClr val="bg1"/>
                </a:solidFill>
                <a:latin typeface="Segoe UI Light" pitchFamily="34" charset="0"/>
                <a:cs typeface="Segoe UI Light" pitchFamily="34" charset="0"/>
              </a:rPr>
              <a:t> camera HD 1080P </a:t>
            </a:r>
            <a:r>
              <a:rPr lang="en-US" sz="2000" dirty="0" err="1">
                <a:solidFill>
                  <a:schemeClr val="bg1"/>
                </a:solidFill>
                <a:latin typeface="Segoe UI Light" pitchFamily="34" charset="0"/>
                <a:cs typeface="Segoe UI Light" pitchFamily="34" charset="0"/>
              </a:rPr>
              <a:t>thế</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hệ</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mới</a:t>
            </a:r>
            <a:r>
              <a:rPr lang="en-US" sz="2000" dirty="0">
                <a:solidFill>
                  <a:schemeClr val="bg1"/>
                </a:solidFill>
                <a:latin typeface="Segoe UI Light" pitchFamily="34" charset="0"/>
                <a:cs typeface="Segoe UI Light" pitchFamily="34" charset="0"/>
              </a:rPr>
              <a:t> do </a:t>
            </a:r>
            <a:r>
              <a:rPr lang="en-US" sz="2000" dirty="0" err="1">
                <a:solidFill>
                  <a:schemeClr val="bg1"/>
                </a:solidFill>
                <a:latin typeface="Segoe UI Light" pitchFamily="34" charset="0"/>
                <a:cs typeface="Segoe UI Light" pitchFamily="34" charset="0"/>
              </a:rPr>
              <a:t>Tập</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đoàn</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Dahua</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phát</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triển</a:t>
            </a:r>
            <a:r>
              <a:rPr lang="en-US" sz="2000" dirty="0">
                <a:solidFill>
                  <a:schemeClr val="bg1"/>
                </a:solidFill>
                <a:latin typeface="Segoe UI Light" pitchFamily="34" charset="0"/>
                <a:cs typeface="Segoe UI Light" pitchFamily="34" charset="0"/>
              </a:rPr>
              <a:t>. </a:t>
            </a:r>
            <a:r>
              <a:rPr lang="en-US" sz="2000" err="1">
                <a:solidFill>
                  <a:schemeClr val="bg1"/>
                </a:solidFill>
                <a:latin typeface="Segoe UI Light" pitchFamily="34" charset="0"/>
                <a:cs typeface="Segoe UI Light" pitchFamily="34" charset="0"/>
              </a:rPr>
              <a:t>Với</a:t>
            </a:r>
            <a:r>
              <a:rPr lang="en-US" sz="2000">
                <a:solidFill>
                  <a:schemeClr val="bg1"/>
                </a:solidFill>
                <a:latin typeface="Segoe UI Light" pitchFamily="34" charset="0"/>
                <a:cs typeface="Segoe UI Light" pitchFamily="34" charset="0"/>
              </a:rPr>
              <a:t> </a:t>
            </a:r>
            <a:r>
              <a:rPr lang="en-US" sz="2000" smtClean="0">
                <a:solidFill>
                  <a:schemeClr val="bg1"/>
                </a:solidFill>
                <a:latin typeface="Segoe UI Light" pitchFamily="34" charset="0"/>
                <a:cs typeface="Segoe UI Light" pitchFamily="34" charset="0"/>
              </a:rPr>
              <a:t>việc </a:t>
            </a:r>
            <a:r>
              <a:rPr lang="en-US" sz="2000" dirty="0" err="1">
                <a:solidFill>
                  <a:schemeClr val="bg1"/>
                </a:solidFill>
                <a:latin typeface="Segoe UI Light" pitchFamily="34" charset="0"/>
                <a:cs typeface="Segoe UI Light" pitchFamily="34" charset="0"/>
              </a:rPr>
              <a:t>sử</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dụng</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thiết</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bị</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đầu</a:t>
            </a:r>
            <a:r>
              <a:rPr lang="en-US" sz="2000" dirty="0">
                <a:solidFill>
                  <a:schemeClr val="bg1"/>
                </a:solidFill>
                <a:latin typeface="Segoe UI Light" pitchFamily="34" charset="0"/>
                <a:cs typeface="Segoe UI Light" pitchFamily="34" charset="0"/>
              </a:rPr>
              <a:t> </a:t>
            </a:r>
            <a:r>
              <a:rPr lang="en-US" sz="2000" err="1">
                <a:solidFill>
                  <a:schemeClr val="bg1"/>
                </a:solidFill>
                <a:latin typeface="Segoe UI Light" pitchFamily="34" charset="0"/>
                <a:cs typeface="Segoe UI Light" pitchFamily="34" charset="0"/>
              </a:rPr>
              <a:t>cuối</a:t>
            </a:r>
            <a:r>
              <a:rPr lang="en-US" sz="2000">
                <a:solidFill>
                  <a:schemeClr val="bg1"/>
                </a:solidFill>
                <a:latin typeface="Segoe UI Light" pitchFamily="34" charset="0"/>
                <a:cs typeface="Segoe UI Light" pitchFamily="34" charset="0"/>
              </a:rPr>
              <a:t> </a:t>
            </a:r>
            <a:r>
              <a:rPr lang="en-US" sz="2000" smtClean="0">
                <a:solidFill>
                  <a:schemeClr val="bg1"/>
                </a:solidFill>
                <a:latin typeface="Segoe UI Light" pitchFamily="34" charset="0"/>
                <a:cs typeface="Segoe UI Light" pitchFamily="34" charset="0"/>
              </a:rPr>
              <a:t>truyền hình </a:t>
            </a:r>
            <a:r>
              <a:rPr lang="en-US" sz="2000" smtClean="0">
                <a:solidFill>
                  <a:schemeClr val="bg1"/>
                </a:solidFill>
                <a:latin typeface="Segoe UI Light" pitchFamily="34" charset="0"/>
                <a:cs typeface="Segoe UI Light" pitchFamily="34" charset="0"/>
              </a:rPr>
              <a:t>hội </a:t>
            </a:r>
            <a:r>
              <a:rPr lang="en-US" sz="2000" smtClean="0">
                <a:solidFill>
                  <a:schemeClr val="bg1"/>
                </a:solidFill>
                <a:latin typeface="Segoe UI Light" pitchFamily="34" charset="0"/>
                <a:cs typeface="Segoe UI Light" pitchFamily="34" charset="0"/>
              </a:rPr>
              <a:t>nghị trực tuyến  Dahua sẽ mang </a:t>
            </a:r>
            <a:r>
              <a:rPr lang="en-US" sz="2000" dirty="0" err="1">
                <a:solidFill>
                  <a:schemeClr val="bg1"/>
                </a:solidFill>
                <a:latin typeface="Segoe UI Light" pitchFamily="34" charset="0"/>
                <a:cs typeface="Segoe UI Light" pitchFamily="34" charset="0"/>
              </a:rPr>
              <a:t>lại</a:t>
            </a:r>
            <a:r>
              <a:rPr lang="en-US" sz="2000" dirty="0">
                <a:solidFill>
                  <a:schemeClr val="bg1"/>
                </a:solidFill>
                <a:latin typeface="Segoe UI Light" pitchFamily="34" charset="0"/>
                <a:cs typeface="Segoe UI Light" pitchFamily="34" charset="0"/>
              </a:rPr>
              <a:t> </a:t>
            </a:r>
            <a:r>
              <a:rPr lang="en-US" sz="2000" dirty="0" err="1">
                <a:solidFill>
                  <a:schemeClr val="bg1"/>
                </a:solidFill>
                <a:latin typeface="Segoe UI Light" pitchFamily="34" charset="0"/>
                <a:cs typeface="Segoe UI Light" pitchFamily="34" charset="0"/>
              </a:rPr>
              <a:t>cho</a:t>
            </a:r>
            <a:r>
              <a:rPr lang="en-US" sz="2000" dirty="0">
                <a:solidFill>
                  <a:schemeClr val="bg1"/>
                </a:solidFill>
                <a:latin typeface="Segoe UI Light" pitchFamily="34" charset="0"/>
                <a:cs typeface="Segoe UI Light" pitchFamily="34" charset="0"/>
              </a:rPr>
              <a:t> </a:t>
            </a:r>
            <a:r>
              <a:rPr lang="en-US" sz="2000" err="1">
                <a:solidFill>
                  <a:schemeClr val="bg1"/>
                </a:solidFill>
                <a:latin typeface="Segoe UI Light" pitchFamily="34" charset="0"/>
                <a:cs typeface="Segoe UI Light" pitchFamily="34" charset="0"/>
              </a:rPr>
              <a:t>người</a:t>
            </a:r>
            <a:r>
              <a:rPr lang="en-US" sz="2000">
                <a:solidFill>
                  <a:schemeClr val="bg1"/>
                </a:solidFill>
                <a:latin typeface="Segoe UI Light" pitchFamily="34" charset="0"/>
                <a:cs typeface="Segoe UI Light" pitchFamily="34" charset="0"/>
              </a:rPr>
              <a:t> </a:t>
            </a:r>
            <a:r>
              <a:rPr lang="en-US" sz="2000" smtClean="0">
                <a:solidFill>
                  <a:schemeClr val="bg1"/>
                </a:solidFill>
                <a:latin typeface="Segoe UI Light" pitchFamily="34" charset="0"/>
                <a:cs typeface="Segoe UI Light" pitchFamily="34" charset="0"/>
              </a:rPr>
              <a:t>dùng một </a:t>
            </a:r>
            <a:r>
              <a:rPr lang="en-US" sz="2000" dirty="0" err="1" smtClean="0">
                <a:solidFill>
                  <a:schemeClr val="bg1"/>
                </a:solidFill>
                <a:latin typeface="Segoe UI Light" pitchFamily="34" charset="0"/>
                <a:cs typeface="Segoe UI Light" pitchFamily="34" charset="0"/>
              </a:rPr>
              <a:t>trải</a:t>
            </a:r>
            <a:r>
              <a:rPr lang="en-US" sz="2000" dirty="0">
                <a:solidFill>
                  <a:schemeClr val="bg1"/>
                </a:solidFill>
                <a:latin typeface="Segoe UI Light" pitchFamily="34" charset="0"/>
                <a:cs typeface="Segoe UI Light" pitchFamily="34" charset="0"/>
              </a:rPr>
              <a:t> </a:t>
            </a:r>
            <a:r>
              <a:rPr lang="en-US" sz="2000" err="1" smtClean="0">
                <a:solidFill>
                  <a:schemeClr val="bg1"/>
                </a:solidFill>
                <a:latin typeface="Segoe UI Light" pitchFamily="34" charset="0"/>
                <a:cs typeface="Segoe UI Light" pitchFamily="34" charset="0"/>
              </a:rPr>
              <a:t>nghiệm</a:t>
            </a:r>
            <a:r>
              <a:rPr lang="en-US" sz="2000" smtClean="0">
                <a:solidFill>
                  <a:schemeClr val="bg1"/>
                </a:solidFill>
                <a:latin typeface="Segoe UI Light" pitchFamily="34" charset="0"/>
                <a:cs typeface="Segoe UI Light" pitchFamily="34" charset="0"/>
              </a:rPr>
              <a:t> </a:t>
            </a:r>
            <a:r>
              <a:rPr lang="en-US" sz="2000" smtClean="0">
                <a:solidFill>
                  <a:schemeClr val="bg1"/>
                </a:solidFill>
                <a:latin typeface="Segoe UI Light" pitchFamily="34" charset="0"/>
                <a:cs typeface="Segoe UI Light" pitchFamily="34" charset="0"/>
              </a:rPr>
              <a:t>video call tuyệt </a:t>
            </a:r>
            <a:r>
              <a:rPr lang="en-US" sz="2000" dirty="0" err="1">
                <a:solidFill>
                  <a:schemeClr val="bg1"/>
                </a:solidFill>
                <a:latin typeface="Segoe UI Light" pitchFamily="34" charset="0"/>
                <a:cs typeface="Segoe UI Light" pitchFamily="34" charset="0"/>
              </a:rPr>
              <a:t>vời</a:t>
            </a:r>
            <a:r>
              <a:rPr lang="en-US" sz="2000" dirty="0">
                <a:solidFill>
                  <a:schemeClr val="bg1"/>
                </a:solidFill>
                <a:latin typeface="Segoe UI Light" pitchFamily="34" charset="0"/>
                <a:cs typeface="Segoe UI Light" pitchFamily="34" charset="0"/>
              </a:rPr>
              <a:t>.</a:t>
            </a:r>
          </a:p>
        </p:txBody>
      </p:sp>
      <p:pic>
        <p:nvPicPr>
          <p:cNvPr id="20" name="图片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55556" y="1952055"/>
            <a:ext cx="3343426" cy="2187689"/>
          </a:xfrm>
          <a:prstGeom prst="rect">
            <a:avLst/>
          </a:prstGeom>
        </p:spPr>
      </p:pic>
      <p:sp>
        <p:nvSpPr>
          <p:cNvPr id="22" name="文本框 31"/>
          <p:cNvSpPr txBox="1"/>
          <p:nvPr/>
        </p:nvSpPr>
        <p:spPr>
          <a:xfrm>
            <a:off x="882237" y="3157785"/>
            <a:ext cx="5721763" cy="1046436"/>
          </a:xfrm>
          <a:prstGeom prst="rect">
            <a:avLst/>
          </a:prstGeom>
          <a:noFill/>
        </p:spPr>
        <p:txBody>
          <a:bodyPr wrap="square" lIns="121917" tIns="60958" rIns="121917" bIns="60958" rtlCol="0">
            <a:spAutoFit/>
          </a:bodyPr>
          <a:lstStyle/>
          <a:p>
            <a:r>
              <a:rPr lang="en-US" sz="2000" dirty="0" err="1">
                <a:latin typeface="Segoe UI Light" pitchFamily="34" charset="0"/>
                <a:cs typeface="Segoe UI Light" pitchFamily="34" charset="0"/>
              </a:rPr>
              <a:t>Hỗ</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trợ</a:t>
            </a:r>
            <a:r>
              <a:rPr lang="en-US" sz="2000" dirty="0">
                <a:latin typeface="Segoe UI Light" pitchFamily="34" charset="0"/>
                <a:cs typeface="Segoe UI Light" pitchFamily="34" charset="0"/>
              </a:rPr>
              <a:t> RS-232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RS-485, </a:t>
            </a:r>
            <a:r>
              <a:rPr lang="en-US" sz="2000" dirty="0" err="1">
                <a:latin typeface="Segoe UI Light" pitchFamily="34" charset="0"/>
                <a:cs typeface="Segoe UI Light" pitchFamily="34" charset="0"/>
              </a:rPr>
              <a:t>cài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đặt</a:t>
            </a:r>
            <a:r>
              <a:rPr lang="en-US" sz="2000" dirty="0">
                <a:latin typeface="Segoe UI Light" pitchFamily="34" charset="0"/>
                <a:cs typeface="Segoe UI Light" pitchFamily="34" charset="0"/>
              </a:rPr>
              <a:t> camera </a:t>
            </a:r>
            <a:r>
              <a:rPr lang="en-US" sz="2000" dirty="0" err="1">
                <a:latin typeface="Segoe UI Light" pitchFamily="34" charset="0"/>
                <a:cs typeface="Segoe UI Light" pitchFamily="34" charset="0"/>
              </a:rPr>
              <a:t>và</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chức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năng</a:t>
            </a:r>
            <a:r>
              <a:rPr lang="en-US" sz="2000" dirty="0">
                <a:latin typeface="Segoe UI Light" pitchFamily="34" charset="0"/>
                <a:cs typeface="Segoe UI Light" pitchFamily="34" charset="0"/>
              </a:rPr>
              <a:t> pan / tilt / zoom </a:t>
            </a:r>
            <a:r>
              <a:rPr lang="en-US" sz="2000" dirty="0" err="1">
                <a:latin typeface="Segoe UI Light" pitchFamily="34" charset="0"/>
                <a:cs typeface="Segoe UI Light" pitchFamily="34" charset="0"/>
              </a:rPr>
              <a:t>có</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thể</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được</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điều</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khiển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từ</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xa</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thông</a:t>
            </a:r>
            <a:r>
              <a:rPr lang="en-US" sz="2000" dirty="0">
                <a:latin typeface="Segoe UI Light" pitchFamily="34" charset="0"/>
                <a:cs typeface="Segoe UI Light" pitchFamily="34" charset="0"/>
              </a:rPr>
              <a:t> qua </a:t>
            </a:r>
            <a:r>
              <a:rPr lang="en-US" sz="2000" dirty="0" err="1">
                <a:latin typeface="Segoe UI Light" pitchFamily="34" charset="0"/>
                <a:cs typeface="Segoe UI Light" pitchFamily="34" charset="0"/>
              </a:rPr>
              <a:t>cổng</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nối</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tiếp</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chuẩn</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giao</a:t>
            </a:r>
            <a:r>
              <a:rPr lang="en-US" sz="2000" dirty="0">
                <a:latin typeface="Segoe UI Light" pitchFamily="34" charset="0"/>
                <a:cs typeface="Segoe UI Light" pitchFamily="34" charset="0"/>
              </a:rPr>
              <a:t> </a:t>
            </a:r>
            <a:r>
              <a:rPr lang="en-US" sz="2000" dirty="0" err="1">
                <a:latin typeface="Segoe UI Light" pitchFamily="34" charset="0"/>
                <a:cs typeface="Segoe UI Light" pitchFamily="34" charset="0"/>
              </a:rPr>
              <a:t>thức</a:t>
            </a:r>
            <a:r>
              <a:rPr lang="en-US" sz="2000" dirty="0">
                <a:latin typeface="Segoe UI Light" pitchFamily="34" charset="0"/>
                <a:cs typeface="Segoe UI Light" pitchFamily="34" charset="0"/>
              </a:rPr>
              <a:t> VISCA)</a:t>
            </a:r>
          </a:p>
        </p:txBody>
      </p:sp>
      <p:sp>
        <p:nvSpPr>
          <p:cNvPr id="17" name="标题 1"/>
          <p:cNvSpPr txBox="1">
            <a:spLocks/>
          </p:cNvSpPr>
          <p:nvPr/>
        </p:nvSpPr>
        <p:spPr>
          <a:xfrm>
            <a:off x="152400" y="0"/>
            <a:ext cx="7522029" cy="73230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smtClean="0">
                <a:ln>
                  <a:noFill/>
                </a:ln>
                <a:solidFill>
                  <a:srgbClr val="FF0000"/>
                </a:solidFill>
                <a:effectLst/>
                <a:uLnTx/>
                <a:uFillTx/>
                <a:latin typeface="Times New Roman" pitchFamily="18" charset="0"/>
                <a:ea typeface="微软雅黑" charset="0"/>
                <a:cs typeface="Times New Roman" pitchFamily="18" charset="0"/>
              </a:rPr>
              <a:t>Thiết Bị Đầu Cuối - C7A0</a:t>
            </a:r>
            <a:endParaRPr kumimoji="0" lang="zh-CN" altLang="en-US" sz="32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405041961"/>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84300"/>
            <a:ext cx="11976100" cy="3416320"/>
          </a:xfrm>
          <a:prstGeom prst="rect">
            <a:avLst/>
          </a:prstGeom>
          <a:noFill/>
        </p:spPr>
        <p:txBody>
          <a:bodyPr wrap="square" rtlCol="0">
            <a:spAutoFit/>
          </a:bodyPr>
          <a:lstStyle/>
          <a:p>
            <a:pPr algn="ctr"/>
            <a:r>
              <a:rPr lang="en-US" altLang="zh-CN" sz="7200" b="1" smtClean="0">
                <a:solidFill>
                  <a:srgbClr val="FF0000"/>
                </a:solidFill>
                <a:latin typeface="Times New Roman" pitchFamily="18" charset="0"/>
                <a:cs typeface="Times New Roman" pitchFamily="18" charset="0"/>
              </a:rPr>
              <a:t>Cảm Ơn Quý Khách </a:t>
            </a:r>
          </a:p>
          <a:p>
            <a:pPr algn="ctr"/>
            <a:r>
              <a:rPr lang="en-US" altLang="zh-CN" sz="7200" b="1" smtClean="0">
                <a:solidFill>
                  <a:srgbClr val="FF0000"/>
                </a:solidFill>
                <a:latin typeface="Times New Roman" pitchFamily="18" charset="0"/>
                <a:cs typeface="Times New Roman" pitchFamily="18" charset="0"/>
              </a:rPr>
              <a:t>Đã Quan Tâm &amp; Sử Dụng Thiết Bị An Ninh Của Dahua</a:t>
            </a:r>
            <a:endParaRPr lang="zh-CN" altLang="en-US" sz="7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84019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0629" y="1074057"/>
            <a:ext cx="8505371" cy="500742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smtClean="0">
                <a:solidFill>
                  <a:srgbClr val="0070C0"/>
                </a:solidFill>
                <a:latin typeface="Times New Roman" pitchFamily="18" charset="0"/>
                <a:cs typeface="Times New Roman" pitchFamily="18" charset="0"/>
              </a:rPr>
              <a:t>Truyền Hình Hội Nghị Trực Tuyến Dahua</a:t>
            </a:r>
            <a:endParaRPr lang="zh-CN" altLang="en-US" dirty="0">
              <a:solidFill>
                <a:srgbClr val="0070C0"/>
              </a:solidFill>
              <a:latin typeface="Times New Roman" pitchFamily="18" charset="0"/>
              <a:cs typeface="Times New Roman" pitchFamily="18" charset="0"/>
            </a:endParaRPr>
          </a:p>
        </p:txBody>
      </p:sp>
      <p:sp>
        <p:nvSpPr>
          <p:cNvPr id="3" name="TextBox 2"/>
          <p:cNvSpPr txBox="1"/>
          <p:nvPr/>
        </p:nvSpPr>
        <p:spPr>
          <a:xfrm>
            <a:off x="177800" y="1439635"/>
            <a:ext cx="4949372" cy="4093428"/>
          </a:xfrm>
          <a:prstGeom prst="rect">
            <a:avLst/>
          </a:prstGeom>
          <a:noFill/>
        </p:spPr>
        <p:txBody>
          <a:bodyPr wrap="square" rtlCol="0">
            <a:spAutoFit/>
          </a:bodyPr>
          <a:lstStyle/>
          <a:p>
            <a:r>
              <a:rPr lang="en-US" sz="2000" smtClean="0">
                <a:solidFill>
                  <a:srgbClr val="0070C0"/>
                </a:solidFill>
                <a:latin typeface="Times New Roman" pitchFamily="18" charset="0"/>
                <a:cs typeface="Times New Roman" pitchFamily="18" charset="0"/>
              </a:rPr>
              <a:t>Truyền hình hội nghị là </a:t>
            </a:r>
            <a:r>
              <a:rPr lang="en-US" sz="2000" dirty="0" err="1">
                <a:solidFill>
                  <a:srgbClr val="0070C0"/>
                </a:solidFill>
                <a:latin typeface="Times New Roman" pitchFamily="18" charset="0"/>
                <a:cs typeface="Times New Roman" pitchFamily="18" charset="0"/>
              </a:rPr>
              <a:t>một</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trong</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những</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dòng</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sản</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phẩm</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mới</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nhất</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của</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Dahua</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Sản</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phẩm</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được tập trung </a:t>
            </a:r>
            <a:r>
              <a:rPr lang="en-US" sz="2000" dirty="0" err="1">
                <a:solidFill>
                  <a:srgbClr val="0070C0"/>
                </a:solidFill>
                <a:latin typeface="Times New Roman" pitchFamily="18" charset="0"/>
                <a:cs typeface="Times New Roman" pitchFamily="18" charset="0"/>
              </a:rPr>
              <a:t>nghiên</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cứu</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vào </a:t>
            </a:r>
            <a:r>
              <a:rPr lang="en-US" sz="2000" dirty="0" err="1">
                <a:solidFill>
                  <a:srgbClr val="0070C0"/>
                </a:solidFill>
                <a:latin typeface="Times New Roman" pitchFamily="18" charset="0"/>
                <a:cs typeface="Times New Roman" pitchFamily="18" charset="0"/>
              </a:rPr>
              <a:t>thiết</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kế</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phát</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triển về âm </a:t>
            </a:r>
            <a:r>
              <a:rPr lang="en-US" sz="2000" err="1">
                <a:solidFill>
                  <a:srgbClr val="0070C0"/>
                </a:solidFill>
                <a:latin typeface="Times New Roman" pitchFamily="18" charset="0"/>
                <a:cs typeface="Times New Roman" pitchFamily="18" charset="0"/>
              </a:rPr>
              <a:t>thanh</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 hình ảnh của </a:t>
            </a:r>
            <a:r>
              <a:rPr lang="en-US" sz="2000" dirty="0" err="1">
                <a:solidFill>
                  <a:srgbClr val="0070C0"/>
                </a:solidFill>
                <a:latin typeface="Times New Roman" pitchFamily="18" charset="0"/>
                <a:cs typeface="Times New Roman" pitchFamily="18" charset="0"/>
              </a:rPr>
              <a:t>hệ</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thống</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truyền hình hội nghị .</a:t>
            </a:r>
            <a:endParaRPr lang="en-US" sz="2000" dirty="0">
              <a:solidFill>
                <a:srgbClr val="0070C0"/>
              </a:solidFill>
              <a:latin typeface="Times New Roman" pitchFamily="18" charset="0"/>
              <a:cs typeface="Times New Roman" pitchFamily="18" charset="0"/>
            </a:endParaRPr>
          </a:p>
          <a:p>
            <a:r>
              <a:rPr lang="en-US" sz="2000" dirty="0" err="1">
                <a:solidFill>
                  <a:srgbClr val="0070C0"/>
                </a:solidFill>
                <a:latin typeface="Times New Roman" pitchFamily="18" charset="0"/>
                <a:cs typeface="Times New Roman" pitchFamily="18" charset="0"/>
              </a:rPr>
              <a:t>Hệ</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thống</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này</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bao</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gồm</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đầy</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đủ</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các</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sản</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phẩm</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của</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truyền hình hội nghị </a:t>
            </a:r>
            <a:r>
              <a:rPr lang="en-US" sz="2000" dirty="0" err="1">
                <a:solidFill>
                  <a:srgbClr val="0070C0"/>
                </a:solidFill>
                <a:latin typeface="Times New Roman" pitchFamily="18" charset="0"/>
                <a:cs typeface="Times New Roman" pitchFamily="18" charset="0"/>
              </a:rPr>
              <a:t>như</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Thiết</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bị</a:t>
            </a:r>
            <a:r>
              <a:rPr lang="en-US" sz="2000" dirty="0" smtClean="0">
                <a:solidFill>
                  <a:srgbClr val="0070C0"/>
                </a:solidFill>
                <a:latin typeface="Times New Roman" pitchFamily="18" charset="0"/>
                <a:cs typeface="Times New Roman" pitchFamily="18" charset="0"/>
              </a:rPr>
              <a:t> </a:t>
            </a:r>
            <a:r>
              <a:rPr lang="vi-VN" sz="2000" dirty="0" smtClean="0">
                <a:solidFill>
                  <a:srgbClr val="0070C0"/>
                </a:solidFill>
                <a:latin typeface="Times New Roman" pitchFamily="18" charset="0"/>
                <a:cs typeface="Times New Roman" pitchFamily="18" charset="0"/>
              </a:rPr>
              <a:t>đầu</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cuối</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Mic đa hướng, </a:t>
            </a:r>
            <a:r>
              <a:rPr lang="en-US" sz="2000" dirty="0" err="1" smtClean="0">
                <a:solidFill>
                  <a:srgbClr val="0070C0"/>
                </a:solidFill>
                <a:latin typeface="Times New Roman" pitchFamily="18" charset="0"/>
                <a:cs typeface="Times New Roman" pitchFamily="18" charset="0"/>
              </a:rPr>
              <a:t>thiết</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bị</a:t>
            </a:r>
            <a:r>
              <a:rPr lang="en-US" sz="2000" dirty="0" smtClean="0">
                <a:solidFill>
                  <a:srgbClr val="0070C0"/>
                </a:solidFill>
                <a:latin typeface="Times New Roman" pitchFamily="18" charset="0"/>
                <a:cs typeface="Times New Roman" pitchFamily="18" charset="0"/>
              </a:rPr>
              <a:t> </a:t>
            </a:r>
            <a:r>
              <a:rPr lang="vi-VN" sz="2000" dirty="0" smtClean="0">
                <a:solidFill>
                  <a:srgbClr val="0070C0"/>
                </a:solidFill>
                <a:latin typeface="Times New Roman" pitchFamily="18" charset="0"/>
                <a:cs typeface="Times New Roman" pitchFamily="18" charset="0"/>
              </a:rPr>
              <a:t>đ</a:t>
            </a:r>
            <a:r>
              <a:rPr lang="en-US" sz="2000" dirty="0" err="1" smtClean="0">
                <a:solidFill>
                  <a:srgbClr val="0070C0"/>
                </a:solidFill>
                <a:latin typeface="Times New Roman" pitchFamily="18" charset="0"/>
                <a:cs typeface="Times New Roman" pitchFamily="18" charset="0"/>
              </a:rPr>
              <a:t>iều</a:t>
            </a:r>
            <a:r>
              <a:rPr lang="en-US" sz="2000" dirty="0">
                <a:solidFill>
                  <a:srgbClr val="0070C0"/>
                </a:solidFill>
                <a:latin typeface="Times New Roman" pitchFamily="18" charset="0"/>
                <a:cs typeface="Times New Roman" pitchFamily="18" charset="0"/>
              </a:rPr>
              <a:t> </a:t>
            </a:r>
            <a:r>
              <a:rPr lang="en-US" sz="2000" err="1" smtClean="0">
                <a:solidFill>
                  <a:srgbClr val="0070C0"/>
                </a:solidFill>
                <a:latin typeface="Times New Roman" pitchFamily="18" charset="0"/>
                <a:cs typeface="Times New Roman" pitchFamily="18" charset="0"/>
              </a:rPr>
              <a:t>khiển</a:t>
            </a:r>
            <a:r>
              <a:rPr lang="en-US" sz="2000">
                <a:solidFill>
                  <a:srgbClr val="0070C0"/>
                </a:solidFill>
                <a:latin typeface="Times New Roman" pitchFamily="18" charset="0"/>
                <a:cs typeface="Times New Roman" pitchFamily="18" charset="0"/>
              </a:rPr>
              <a:t> </a:t>
            </a:r>
            <a:r>
              <a:rPr lang="vi-VN" sz="2000" smtClean="0">
                <a:solidFill>
                  <a:srgbClr val="0070C0"/>
                </a:solidFill>
                <a:latin typeface="Times New Roman" pitchFamily="18" charset="0"/>
                <a:cs typeface="Times New Roman" pitchFamily="18" charset="0"/>
              </a:rPr>
              <a:t>đ</a:t>
            </a:r>
            <a:r>
              <a:rPr lang="en-US" sz="2000" dirty="0" smtClean="0">
                <a:solidFill>
                  <a:srgbClr val="0070C0"/>
                </a:solidFill>
                <a:latin typeface="Times New Roman" pitchFamily="18" charset="0"/>
                <a:cs typeface="Times New Roman" pitchFamily="18" charset="0"/>
              </a:rPr>
              <a:t>a </a:t>
            </a:r>
            <a:r>
              <a:rPr lang="vi-VN" sz="2000" smtClean="0">
                <a:solidFill>
                  <a:srgbClr val="0070C0"/>
                </a:solidFill>
                <a:latin typeface="Times New Roman" pitchFamily="18" charset="0"/>
                <a:cs typeface="Times New Roman" pitchFamily="18" charset="0"/>
              </a:rPr>
              <a:t>đ</a:t>
            </a:r>
            <a:r>
              <a:rPr lang="en-US" sz="2000" smtClean="0">
                <a:solidFill>
                  <a:srgbClr val="0070C0"/>
                </a:solidFill>
                <a:latin typeface="Times New Roman" pitchFamily="18" charset="0"/>
                <a:cs typeface="Times New Roman" pitchFamily="18" charset="0"/>
              </a:rPr>
              <a:t>iểm </a:t>
            </a:r>
            <a:r>
              <a:rPr lang="en-US" sz="2000" dirty="0" err="1">
                <a:solidFill>
                  <a:srgbClr val="0070C0"/>
                </a:solidFill>
                <a:latin typeface="Times New Roman" pitchFamily="18" charset="0"/>
                <a:cs typeface="Times New Roman" pitchFamily="18" charset="0"/>
              </a:rPr>
              <a:t>và</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hệ</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thống</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quản</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lý</a:t>
            </a:r>
            <a:r>
              <a:rPr lang="en-US" sz="2000" dirty="0">
                <a:solidFill>
                  <a:srgbClr val="0070C0"/>
                </a:solidFill>
                <a:latin typeface="Times New Roman" pitchFamily="18" charset="0"/>
                <a:cs typeface="Times New Roman" pitchFamily="18" charset="0"/>
              </a:rPr>
              <a:t> </a:t>
            </a:r>
            <a:r>
              <a:rPr lang="en-US" sz="2000" dirty="0" err="1" smtClean="0">
                <a:solidFill>
                  <a:srgbClr val="0070C0"/>
                </a:solidFill>
                <a:latin typeface="Times New Roman" pitchFamily="18" charset="0"/>
                <a:cs typeface="Times New Roman" pitchFamily="18" charset="0"/>
              </a:rPr>
              <a:t>hội</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nghị</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Giải </a:t>
            </a:r>
            <a:r>
              <a:rPr lang="en-US" sz="2000" err="1">
                <a:solidFill>
                  <a:srgbClr val="0070C0"/>
                </a:solidFill>
                <a:latin typeface="Times New Roman" pitchFamily="18" charset="0"/>
                <a:cs typeface="Times New Roman" pitchFamily="18" charset="0"/>
              </a:rPr>
              <a:t>pháp</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truyền hình hội </a:t>
            </a:r>
            <a:r>
              <a:rPr lang="en-US" sz="2000" err="1">
                <a:solidFill>
                  <a:srgbClr val="0070C0"/>
                </a:solidFill>
                <a:latin typeface="Times New Roman" pitchFamily="18" charset="0"/>
                <a:cs typeface="Times New Roman" pitchFamily="18" charset="0"/>
              </a:rPr>
              <a:t>nghị</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mang đến nhiều sản phẩm phù hợp với nhiều </a:t>
            </a:r>
            <a:r>
              <a:rPr lang="en-US" sz="2000" err="1">
                <a:solidFill>
                  <a:srgbClr val="0070C0"/>
                </a:solidFill>
                <a:latin typeface="Times New Roman" pitchFamily="18" charset="0"/>
                <a:cs typeface="Times New Roman" pitchFamily="18" charset="0"/>
              </a:rPr>
              <a:t>lĩnh</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vực: như </a:t>
            </a:r>
            <a:r>
              <a:rPr lang="en-US" sz="2000" dirty="0" err="1">
                <a:solidFill>
                  <a:srgbClr val="0070C0"/>
                </a:solidFill>
                <a:latin typeface="Times New Roman" pitchFamily="18" charset="0"/>
                <a:cs typeface="Times New Roman" pitchFamily="18" charset="0"/>
              </a:rPr>
              <a:t>ngành</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công</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nghiệp</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nói</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chung</a:t>
            </a:r>
            <a:r>
              <a:rPr lang="en-US" sz="2000" dirty="0">
                <a:solidFill>
                  <a:srgbClr val="0070C0"/>
                </a:solidFill>
                <a:latin typeface="Times New Roman" pitchFamily="18" charset="0"/>
                <a:cs typeface="Times New Roman" pitchFamily="18" charset="0"/>
              </a:rPr>
              <a:t>, an </a:t>
            </a:r>
            <a:r>
              <a:rPr lang="en-US" sz="2000" err="1">
                <a:solidFill>
                  <a:srgbClr val="0070C0"/>
                </a:solidFill>
                <a:latin typeface="Times New Roman" pitchFamily="18" charset="0"/>
                <a:cs typeface="Times New Roman" pitchFamily="18" charset="0"/>
              </a:rPr>
              <a:t>ninh</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quốc phòng, </a:t>
            </a:r>
            <a:r>
              <a:rPr lang="en-US" sz="2000" dirty="0" err="1">
                <a:solidFill>
                  <a:srgbClr val="0070C0"/>
                </a:solidFill>
                <a:latin typeface="Times New Roman" pitchFamily="18" charset="0"/>
                <a:cs typeface="Times New Roman" pitchFamily="18" charset="0"/>
              </a:rPr>
              <a:t>giáo</a:t>
            </a:r>
            <a:r>
              <a:rPr lang="en-US" sz="2000" dirty="0">
                <a:solidFill>
                  <a:srgbClr val="0070C0"/>
                </a:solidFill>
                <a:latin typeface="Times New Roman" pitchFamily="18" charset="0"/>
                <a:cs typeface="Times New Roman" pitchFamily="18" charset="0"/>
              </a:rPr>
              <a:t> </a:t>
            </a:r>
            <a:r>
              <a:rPr lang="en-US" sz="2000" err="1">
                <a:solidFill>
                  <a:srgbClr val="0070C0"/>
                </a:solidFill>
                <a:latin typeface="Times New Roman" pitchFamily="18" charset="0"/>
                <a:cs typeface="Times New Roman" pitchFamily="18" charset="0"/>
              </a:rPr>
              <a:t>dục</a:t>
            </a:r>
            <a:r>
              <a:rPr lang="en-US" sz="2000">
                <a:solidFill>
                  <a:srgbClr val="0070C0"/>
                </a:solidFill>
                <a:latin typeface="Times New Roman" pitchFamily="18" charset="0"/>
                <a:cs typeface="Times New Roman" pitchFamily="18" charset="0"/>
              </a:rPr>
              <a:t> </a:t>
            </a:r>
            <a:r>
              <a:rPr lang="en-US" sz="2000" smtClean="0">
                <a:solidFill>
                  <a:srgbClr val="0070C0"/>
                </a:solidFill>
                <a:latin typeface="Times New Roman" pitchFamily="18" charset="0"/>
                <a:cs typeface="Times New Roman" pitchFamily="18" charset="0"/>
              </a:rPr>
              <a:t>và </a:t>
            </a:r>
            <a:r>
              <a:rPr lang="en-US" sz="2000" dirty="0">
                <a:solidFill>
                  <a:srgbClr val="0070C0"/>
                </a:solidFill>
                <a:latin typeface="Times New Roman" pitchFamily="18" charset="0"/>
                <a:cs typeface="Times New Roman" pitchFamily="18" charset="0"/>
              </a:rPr>
              <a:t>y </a:t>
            </a:r>
            <a:r>
              <a:rPr lang="en-US" sz="2000" dirty="0" err="1">
                <a:solidFill>
                  <a:srgbClr val="0070C0"/>
                </a:solidFill>
                <a:latin typeface="Times New Roman" pitchFamily="18" charset="0"/>
                <a:cs typeface="Times New Roman" pitchFamily="18" charset="0"/>
              </a:rPr>
              <a:t>tế</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từ</a:t>
            </a:r>
            <a:r>
              <a:rPr lang="en-US" sz="2000" dirty="0">
                <a:solidFill>
                  <a:srgbClr val="0070C0"/>
                </a:solidFill>
                <a:latin typeface="Times New Roman" pitchFamily="18" charset="0"/>
                <a:cs typeface="Times New Roman" pitchFamily="18" charset="0"/>
              </a:rPr>
              <a:t> </a:t>
            </a:r>
            <a:r>
              <a:rPr lang="en-US" sz="2000" dirty="0" err="1">
                <a:solidFill>
                  <a:srgbClr val="0070C0"/>
                </a:solidFill>
                <a:latin typeface="Times New Roman" pitchFamily="18" charset="0"/>
                <a:cs typeface="Times New Roman" pitchFamily="18" charset="0"/>
              </a:rPr>
              <a:t>xa</a:t>
            </a:r>
            <a:r>
              <a:rPr lang="en-US" sz="2000" dirty="0">
                <a:solidFill>
                  <a:srgbClr val="0070C0"/>
                </a:solidFill>
                <a:latin typeface="Times New Roman" pitchFamily="18" charset="0"/>
                <a:cs typeface="Times New Roman" pitchFamily="18" charset="0"/>
              </a:rPr>
              <a:t>.</a:t>
            </a: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xmlns="" val="0"/>
              </a:ext>
            </a:extLst>
          </a:blip>
          <a:srcRect r="3363"/>
          <a:stretch/>
        </p:blipFill>
        <p:spPr>
          <a:xfrm>
            <a:off x="5225144" y="1331686"/>
            <a:ext cx="6807199" cy="4194628"/>
          </a:xfrm>
          <a:prstGeom prst="rect">
            <a:avLst/>
          </a:prstGeom>
        </p:spPr>
      </p:pic>
    </p:spTree>
    <p:extLst>
      <p:ext uri="{BB962C8B-B14F-4D97-AF65-F5344CB8AC3E}">
        <p14:creationId xmlns:p14="http://schemas.microsoft.com/office/powerpoint/2010/main" xmlns="" val="4010671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7"/>
          <p:cNvGraphicFramePr/>
          <p:nvPr>
            <p:extLst>
              <p:ext uri="{D42A27DB-BD31-4B8C-83A1-F6EECF244321}">
                <p14:modId xmlns:p14="http://schemas.microsoft.com/office/powerpoint/2010/main" xmlns="" val="2579899631"/>
              </p:ext>
            </p:extLst>
          </p:nvPr>
        </p:nvGraphicFramePr>
        <p:xfrm>
          <a:off x="609600" y="1651000"/>
          <a:ext cx="11125200" cy="288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9767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800" y="0"/>
            <a:ext cx="7522029" cy="948203"/>
          </a:xfrm>
        </p:spPr>
        <p:txBody>
          <a:bodyPr>
            <a:normAutofit/>
          </a:bodyPr>
          <a:lstStyle/>
          <a:p>
            <a:r>
              <a:rPr lang="en-US" altLang="zh-CN" sz="4000" smtClean="0">
                <a:solidFill>
                  <a:srgbClr val="0070C0"/>
                </a:solidFill>
                <a:latin typeface="Times New Roman" pitchFamily="18" charset="0"/>
                <a:cs typeface="Times New Roman" pitchFamily="18" charset="0"/>
              </a:rPr>
              <a:t>Kết Nối</a:t>
            </a:r>
            <a:endParaRPr lang="zh-CN" altLang="en-US" sz="4000" dirty="0">
              <a:solidFill>
                <a:srgbClr val="0070C0"/>
              </a:solidFill>
              <a:latin typeface="Times New Roman" pitchFamily="18" charset="0"/>
              <a:cs typeface="Times New Roman" pitchFamily="18" charset="0"/>
            </a:endParaRPr>
          </a:p>
        </p:txBody>
      </p:sp>
      <p:sp>
        <p:nvSpPr>
          <p:cNvPr id="34" name="AutoShape 6" descr="http://img2.imgtn.bdimg.com/it/u=4079877356,274600588&amp;fm=26&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AutoShape 8" descr="http://img2.imgtn.bdimg.com/it/u=4079877356,274600588&amp;fm=26&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AutoShape 10" descr="http://img2.imgtn.bdimg.com/it/u=4079877356,274600588&amp;fm=26&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2467280648"/>
              </p:ext>
            </p:extLst>
          </p:nvPr>
        </p:nvGraphicFramePr>
        <p:xfrm>
          <a:off x="307975" y="606425"/>
          <a:ext cx="10134600" cy="6429375"/>
        </p:xfrm>
        <a:graphic>
          <a:graphicData uri="http://schemas.openxmlformats.org/presentationml/2006/ole">
            <p:oleObj spid="_x0000_s1093" name="Visio" r:id="rId3" imgW="10134660" imgH="6429278" progId="">
              <p:embed/>
            </p:oleObj>
          </a:graphicData>
        </a:graphic>
      </p:graphicFrame>
    </p:spTree>
    <p:extLst>
      <p:ext uri="{BB962C8B-B14F-4D97-AF65-F5344CB8AC3E}">
        <p14:creationId xmlns:p14="http://schemas.microsoft.com/office/powerpoint/2010/main" xmlns="" val="159822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5057" y="-70300"/>
            <a:ext cx="10051143" cy="948203"/>
          </a:xfrm>
        </p:spPr>
        <p:txBody>
          <a:bodyPr>
            <a:normAutofit/>
          </a:bodyPr>
          <a:lstStyle/>
          <a:p>
            <a:r>
              <a:rPr lang="en-US" altLang="zh-CN" dirty="0" err="1" smtClean="0">
                <a:solidFill>
                  <a:srgbClr val="0070C0"/>
                </a:solidFill>
                <a:latin typeface="Times New Roman" pitchFamily="18" charset="0"/>
                <a:cs typeface="Times New Roman" pitchFamily="18" charset="0"/>
              </a:rPr>
              <a:t>Trung</a:t>
            </a:r>
            <a:r>
              <a:rPr lang="en-US" altLang="zh-CN" dirty="0">
                <a:solidFill>
                  <a:srgbClr val="0070C0"/>
                </a:solidFill>
                <a:latin typeface="Times New Roman" pitchFamily="18" charset="0"/>
                <a:cs typeface="Times New Roman" pitchFamily="18" charset="0"/>
              </a:rPr>
              <a:t> </a:t>
            </a:r>
            <a:r>
              <a:rPr lang="en-US" altLang="zh-CN" dirty="0" err="1" smtClean="0">
                <a:solidFill>
                  <a:srgbClr val="0070C0"/>
                </a:solidFill>
                <a:latin typeface="Times New Roman" pitchFamily="18" charset="0"/>
                <a:cs typeface="Times New Roman" pitchFamily="18" charset="0"/>
              </a:rPr>
              <a:t>tâm</a:t>
            </a:r>
            <a:r>
              <a:rPr lang="en-US" altLang="zh-CN" dirty="0" smtClean="0">
                <a:solidFill>
                  <a:srgbClr val="0070C0"/>
                </a:solidFill>
                <a:latin typeface="Times New Roman" pitchFamily="18" charset="0"/>
                <a:cs typeface="Times New Roman" pitchFamily="18" charset="0"/>
              </a:rPr>
              <a:t> </a:t>
            </a:r>
            <a:r>
              <a:rPr lang="vi-VN" altLang="zh-CN" dirty="0" smtClean="0">
                <a:solidFill>
                  <a:srgbClr val="0070C0"/>
                </a:solidFill>
                <a:latin typeface="Times New Roman" pitchFamily="18" charset="0"/>
                <a:cs typeface="Times New Roman" pitchFamily="18" charset="0"/>
              </a:rPr>
              <a:t>đ</a:t>
            </a:r>
            <a:r>
              <a:rPr lang="en-US" altLang="zh-CN" dirty="0" err="1" smtClean="0">
                <a:solidFill>
                  <a:srgbClr val="0070C0"/>
                </a:solidFill>
                <a:latin typeface="Times New Roman" pitchFamily="18" charset="0"/>
                <a:cs typeface="Times New Roman" pitchFamily="18" charset="0"/>
              </a:rPr>
              <a:t>iều</a:t>
            </a:r>
            <a:r>
              <a:rPr lang="en-US" altLang="zh-CN" dirty="0">
                <a:solidFill>
                  <a:srgbClr val="0070C0"/>
                </a:solidFill>
                <a:latin typeface="Times New Roman" pitchFamily="18" charset="0"/>
                <a:cs typeface="Times New Roman" pitchFamily="18" charset="0"/>
              </a:rPr>
              <a:t> </a:t>
            </a:r>
            <a:r>
              <a:rPr lang="en-US" altLang="zh-CN" dirty="0" err="1" smtClean="0">
                <a:solidFill>
                  <a:srgbClr val="0070C0"/>
                </a:solidFill>
                <a:latin typeface="Times New Roman" pitchFamily="18" charset="0"/>
                <a:cs typeface="Times New Roman" pitchFamily="18" charset="0"/>
              </a:rPr>
              <a:t>khiển</a:t>
            </a:r>
            <a:r>
              <a:rPr lang="en-US" altLang="zh-CN" dirty="0">
                <a:solidFill>
                  <a:srgbClr val="0070C0"/>
                </a:solidFill>
                <a:latin typeface="Times New Roman" pitchFamily="18" charset="0"/>
                <a:cs typeface="Times New Roman" pitchFamily="18" charset="0"/>
              </a:rPr>
              <a:t> </a:t>
            </a:r>
            <a:r>
              <a:rPr lang="en-US" altLang="zh-CN" dirty="0" err="1" smtClean="0">
                <a:solidFill>
                  <a:srgbClr val="0070C0"/>
                </a:solidFill>
                <a:latin typeface="Times New Roman" pitchFamily="18" charset="0"/>
                <a:cs typeface="Times New Roman" pitchFamily="18" charset="0"/>
              </a:rPr>
              <a:t>hệ</a:t>
            </a:r>
            <a:r>
              <a:rPr lang="en-US" altLang="zh-CN" dirty="0">
                <a:solidFill>
                  <a:srgbClr val="0070C0"/>
                </a:solidFill>
                <a:latin typeface="Times New Roman" pitchFamily="18" charset="0"/>
                <a:cs typeface="Times New Roman" pitchFamily="18" charset="0"/>
              </a:rPr>
              <a:t> </a:t>
            </a:r>
            <a:r>
              <a:rPr lang="en-US" altLang="zh-CN" err="1" smtClean="0">
                <a:solidFill>
                  <a:srgbClr val="0070C0"/>
                </a:solidFill>
                <a:latin typeface="Times New Roman" pitchFamily="18" charset="0"/>
                <a:cs typeface="Times New Roman" pitchFamily="18" charset="0"/>
              </a:rPr>
              <a:t>thống</a:t>
            </a:r>
            <a:r>
              <a:rPr lang="en-US" altLang="zh-CN">
                <a:solidFill>
                  <a:srgbClr val="0070C0"/>
                </a:solidFill>
                <a:latin typeface="Times New Roman" pitchFamily="18" charset="0"/>
                <a:cs typeface="Times New Roman" pitchFamily="18" charset="0"/>
              </a:rPr>
              <a:t> </a:t>
            </a:r>
            <a:r>
              <a:rPr lang="en-US" altLang="zh-CN" smtClean="0">
                <a:solidFill>
                  <a:srgbClr val="0070C0"/>
                </a:solidFill>
                <a:latin typeface="Times New Roman" pitchFamily="18" charset="0"/>
                <a:cs typeface="Times New Roman" pitchFamily="18" charset="0"/>
              </a:rPr>
              <a:t>truyền hình hội </a:t>
            </a:r>
            <a:r>
              <a:rPr lang="en-US" altLang="zh-CN" dirty="0" err="1">
                <a:solidFill>
                  <a:srgbClr val="0070C0"/>
                </a:solidFill>
                <a:latin typeface="Times New Roman" pitchFamily="18" charset="0"/>
                <a:cs typeface="Times New Roman" pitchFamily="18" charset="0"/>
              </a:rPr>
              <a:t>nghị</a:t>
            </a:r>
            <a:endParaRPr lang="zh-CN" altLang="en-US" dirty="0">
              <a:solidFill>
                <a:srgbClr val="0070C0"/>
              </a:solidFill>
              <a:latin typeface="Times New Roman" pitchFamily="18" charset="0"/>
              <a:cs typeface="Times New Roman"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xmlns="" val="1380159326"/>
              </p:ext>
            </p:extLst>
          </p:nvPr>
        </p:nvGraphicFramePr>
        <p:xfrm>
          <a:off x="868138" y="2061732"/>
          <a:ext cx="10091962" cy="2014967"/>
        </p:xfrm>
        <a:graphic>
          <a:graphicData uri="http://schemas.openxmlformats.org/drawingml/2006/table">
            <a:tbl>
              <a:tblPr>
                <a:tableStyleId>{2A488322-F2BA-4B5B-9748-0D474271808F}</a:tableStyleId>
              </a:tblPr>
              <a:tblGrid>
                <a:gridCol w="4175983"/>
                <a:gridCol w="2616952"/>
                <a:gridCol w="3299027"/>
              </a:tblGrid>
              <a:tr h="769351">
                <a:tc>
                  <a:txBody>
                    <a:bodyPr/>
                    <a:lstStyle/>
                    <a:p>
                      <a:pPr algn="ctr" fontAlgn="b"/>
                      <a:r>
                        <a:rPr lang="en-US" sz="2800" b="0" u="none" strike="noStrike" dirty="0" err="1" smtClean="0">
                          <a:effectLst/>
                        </a:rPr>
                        <a:t>Thiết</a:t>
                      </a:r>
                      <a:r>
                        <a:rPr lang="en-US" sz="2800" b="0" u="none" strike="noStrike" dirty="0" smtClean="0">
                          <a:effectLst/>
                        </a:rPr>
                        <a:t> </a:t>
                      </a:r>
                      <a:r>
                        <a:rPr lang="en-US" sz="2800" b="0" u="none" strike="noStrike" dirty="0" err="1" smtClean="0">
                          <a:effectLst/>
                        </a:rPr>
                        <a:t>bị</a:t>
                      </a:r>
                      <a:r>
                        <a:rPr lang="en-US" sz="2800" b="0" u="none" strike="noStrike" dirty="0" smtClean="0">
                          <a:effectLst/>
                        </a:rPr>
                        <a:t> </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a:effectLst/>
                        </a:rPr>
                        <a:t>Model</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err="1" smtClean="0">
                          <a:effectLst/>
                        </a:rPr>
                        <a:t>Số</a:t>
                      </a:r>
                      <a:r>
                        <a:rPr lang="en-US" sz="2800" b="0" u="none" strike="noStrike" dirty="0" smtClean="0">
                          <a:effectLst/>
                        </a:rPr>
                        <a:t> l</a:t>
                      </a:r>
                      <a:r>
                        <a:rPr lang="vi-VN" sz="2800" b="0" u="none" strike="noStrike" dirty="0" smtClean="0">
                          <a:effectLst/>
                        </a:rPr>
                        <a:t>ượng</a:t>
                      </a:r>
                      <a:endParaRPr lang="en-US" sz="2800" b="0" i="0" u="none" strike="noStrike" dirty="0">
                        <a:effectLst/>
                        <a:latin typeface="Arial"/>
                      </a:endParaRPr>
                    </a:p>
                  </a:txBody>
                  <a:tcPr marL="9525" marR="9525" marT="9525" marB="0" anchor="b"/>
                </a:tc>
              </a:tr>
              <a:tr h="62280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dirty="0" smtClean="0"/>
                        <a:t>MCU</a:t>
                      </a:r>
                    </a:p>
                  </a:txBody>
                  <a:tcPr marL="9525" marR="9525" marT="9525" marB="0" anchor="b"/>
                </a:tc>
                <a:tc>
                  <a:txBody>
                    <a:bodyPr/>
                    <a:lstStyle/>
                    <a:p>
                      <a:pPr algn="ctr" fontAlgn="b"/>
                      <a:r>
                        <a:rPr lang="en-US" sz="1800" u="none" strike="noStrike" dirty="0" smtClean="0">
                          <a:effectLst/>
                        </a:rPr>
                        <a:t>DH-VCS-MCU91F0</a:t>
                      </a:r>
                      <a:endParaRPr lang="en-US" sz="1800" b="0" i="0" u="none" strike="noStrike" dirty="0">
                        <a:effectLst/>
                        <a:latin typeface="Arial"/>
                      </a:endParaRPr>
                    </a:p>
                  </a:txBody>
                  <a:tcPr marL="9525" marR="9525" marT="9525" marB="0" anchor="b"/>
                </a:tc>
                <a:tc>
                  <a:txBody>
                    <a:bodyPr/>
                    <a:lstStyle/>
                    <a:p>
                      <a:pPr algn="ctr" fontAlgn="b"/>
                      <a:r>
                        <a:rPr lang="en-US" altLang="zh-CN" sz="1800" u="none" strike="noStrike" dirty="0">
                          <a:effectLst/>
                        </a:rPr>
                        <a:t>1</a:t>
                      </a:r>
                      <a:endParaRPr lang="en-US" altLang="zh-CN" sz="1800" b="0" i="0" u="none" strike="noStrike" dirty="0">
                        <a:effectLst/>
                        <a:latin typeface="Arial"/>
                      </a:endParaRPr>
                    </a:p>
                  </a:txBody>
                  <a:tcPr marL="9525" marR="9525" marT="9525" marB="0" anchor="b"/>
                </a:tc>
              </a:tr>
              <a:tr h="622808">
                <a:tc>
                  <a:txBody>
                    <a:bodyPr/>
                    <a:lstStyle/>
                    <a:p>
                      <a:pPr algn="ctr"/>
                      <a:r>
                        <a:rPr lang="en-US" altLang="zh-CN" dirty="0" smtClean="0"/>
                        <a:t>RRS</a:t>
                      </a:r>
                      <a:endParaRPr lang="en-US" altLang="zh-CN" dirty="0"/>
                    </a:p>
                  </a:txBody>
                  <a:tcPr marL="9525" marR="9525" marT="9525" marB="0" anchor="b"/>
                </a:tc>
                <a:tc>
                  <a:txBody>
                    <a:bodyPr/>
                    <a:lstStyle/>
                    <a:p>
                      <a:pPr algn="ctr" fontAlgn="b"/>
                      <a:r>
                        <a:rPr lang="en-US" altLang="zh-CN" dirty="0" smtClean="0"/>
                        <a:t>DH-VCS-RRS90B6</a:t>
                      </a:r>
                      <a:endParaRPr lang="en-US" sz="1800" b="0" i="0" u="none" strike="noStrike" dirty="0">
                        <a:effectLst/>
                        <a:latin typeface="Arial"/>
                      </a:endParaRPr>
                    </a:p>
                  </a:txBody>
                  <a:tcPr marL="9525" marR="9525" marT="9525" marB="0" anchor="b"/>
                </a:tc>
                <a:tc>
                  <a:txBody>
                    <a:bodyPr/>
                    <a:lstStyle/>
                    <a:p>
                      <a:pPr algn="ctr" fontAlgn="b"/>
                      <a:r>
                        <a:rPr lang="en-US" altLang="zh-CN" sz="1800" u="none" strike="noStrike" dirty="0">
                          <a:effectLst/>
                        </a:rPr>
                        <a:t>1</a:t>
                      </a:r>
                      <a:endParaRPr lang="en-US" altLang="zh-CN" sz="1800" b="0" i="0" u="none" strike="noStrike" dirty="0">
                        <a:effectLst/>
                        <a:latin typeface="Arial"/>
                      </a:endParaRPr>
                    </a:p>
                  </a:txBody>
                  <a:tcPr marL="9525" marR="9525" marT="9525" marB="0" anchor="b"/>
                </a:tc>
              </a:tr>
            </a:tbl>
          </a:graphicData>
        </a:graphic>
      </p:graphicFrame>
      <p:sp>
        <p:nvSpPr>
          <p:cNvPr id="4" name="TextBox 3"/>
          <p:cNvSpPr txBox="1"/>
          <p:nvPr/>
        </p:nvSpPr>
        <p:spPr>
          <a:xfrm>
            <a:off x="840013" y="1420585"/>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947069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5"/>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nhỏ</a:t>
            </a:r>
            <a:r>
              <a:rPr lang="en-US" dirty="0">
                <a:solidFill>
                  <a:srgbClr val="0070C0"/>
                </a:solidFill>
                <a:latin typeface="Times New Roman" pitchFamily="18" charset="0"/>
                <a:cs typeface="Times New Roman" pitchFamily="18" charset="0"/>
              </a:rPr>
              <a:t> </a:t>
            </a:r>
            <a:r>
              <a:rPr lang="en-US" altLang="zh-CN" dirty="0">
                <a:solidFill>
                  <a:srgbClr val="0070C0"/>
                </a:solidFill>
                <a:latin typeface="Times New Roman" pitchFamily="18" charset="0"/>
                <a:cs typeface="Times New Roman" pitchFamily="18" charset="0"/>
              </a:rPr>
              <a:t>(≤30m</a:t>
            </a:r>
            <a:r>
              <a:rPr lang="en-US" altLang="zh-CN" baseline="30000" dirty="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cxnSp>
        <p:nvCxnSpPr>
          <p:cNvPr id="20" name="直接箭头连接符 19"/>
          <p:cNvCxnSpPr/>
          <p:nvPr/>
        </p:nvCxnSpPr>
        <p:spPr>
          <a:xfrm flipV="1">
            <a:off x="6249482" y="4345380"/>
            <a:ext cx="1655243" cy="3"/>
          </a:xfrm>
          <a:prstGeom prst="straightConnector1">
            <a:avLst/>
          </a:prstGeom>
          <a:ln w="28575">
            <a:prstDash val="solid"/>
            <a:tailEnd type="arrow"/>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95091" y="1499763"/>
            <a:ext cx="8943097" cy="4263756"/>
            <a:chOff x="595091" y="1499763"/>
            <a:chExt cx="8943097" cy="4263756"/>
          </a:xfrm>
        </p:grpSpPr>
        <p:cxnSp>
          <p:nvCxnSpPr>
            <p:cNvPr id="60" name="直接箭头连接符 59"/>
            <p:cNvCxnSpPr/>
            <p:nvPr/>
          </p:nvCxnSpPr>
          <p:spPr>
            <a:xfrm flipV="1">
              <a:off x="6516905" y="2563188"/>
              <a:ext cx="992073" cy="765547"/>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1" name="云形标注 60"/>
            <p:cNvSpPr/>
            <p:nvPr/>
          </p:nvSpPr>
          <p:spPr>
            <a:xfrm>
              <a:off x="6958251" y="1499763"/>
              <a:ext cx="1892949" cy="900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IP Network</a:t>
              </a:r>
              <a:endParaRPr lang="zh-CN" altLang="en-US" dirty="0"/>
            </a:p>
          </p:txBody>
        </p:sp>
        <p:pic>
          <p:nvPicPr>
            <p:cNvPr id="2" name="Picture 2" descr="laptop,grey,comput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815" y="3735780"/>
              <a:ext cx="1219200" cy="12192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直接箭头连接符 4"/>
            <p:cNvCxnSpPr>
              <a:stCxn id="2" idx="3"/>
            </p:cNvCxnSpPr>
            <p:nvPr/>
          </p:nvCxnSpPr>
          <p:spPr>
            <a:xfrm flipV="1">
              <a:off x="2479015" y="4345380"/>
              <a:ext cx="1526918" cy="1"/>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5091" y="4842645"/>
              <a:ext cx="2493531" cy="646331"/>
            </a:xfrm>
            <a:prstGeom prst="rect">
              <a:avLst/>
            </a:prstGeom>
            <a:noFill/>
          </p:spPr>
          <p:txBody>
            <a:bodyPr wrap="square" rtlCol="0">
              <a:spAutoFit/>
            </a:bodyPr>
            <a:lstStyle/>
            <a:p>
              <a:pPr algn="ctr"/>
              <a:r>
                <a:rPr lang="en-US" altLang="zh-CN" dirty="0" err="1"/>
                <a:t>Hiển</a:t>
              </a:r>
              <a:r>
                <a:rPr lang="en-US" altLang="zh-CN" dirty="0"/>
                <a:t> </a:t>
              </a:r>
              <a:r>
                <a:rPr lang="en-US" altLang="zh-CN" dirty="0" err="1"/>
                <a:t>thị</a:t>
              </a:r>
              <a:r>
                <a:rPr lang="en-US" altLang="zh-CN" dirty="0"/>
                <a:t> </a:t>
              </a:r>
              <a:r>
                <a:rPr lang="en-US" altLang="zh-CN" dirty="0" err="1"/>
                <a:t>màn</a:t>
              </a:r>
              <a:r>
                <a:rPr lang="en-US" altLang="zh-CN" dirty="0"/>
                <a:t> </a:t>
              </a:r>
              <a:r>
                <a:rPr lang="en-US" altLang="zh-CN" dirty="0" err="1"/>
                <a:t>hình</a:t>
              </a:r>
              <a:r>
                <a:rPr lang="en-US" altLang="zh-CN" dirty="0"/>
                <a:t> </a:t>
              </a:r>
              <a:r>
                <a:rPr lang="en-US" altLang="zh-CN" dirty="0" err="1"/>
                <a:t>máy</a:t>
              </a:r>
              <a:r>
                <a:rPr lang="en-US" altLang="zh-CN" dirty="0"/>
                <a:t> </a:t>
              </a:r>
              <a:r>
                <a:rPr lang="en-US" altLang="zh-CN" dirty="0" err="1"/>
                <a:t>tính</a:t>
              </a:r>
              <a:r>
                <a:rPr lang="en-US" altLang="zh-CN" dirty="0"/>
                <a:t> qua </a:t>
              </a:r>
              <a:r>
                <a:rPr lang="en-US" altLang="zh-CN" dirty="0" err="1"/>
                <a:t>cổng</a:t>
              </a:r>
              <a:r>
                <a:rPr lang="en-US" altLang="zh-CN" dirty="0"/>
                <a:t> VGA</a:t>
              </a:r>
              <a:endParaRPr lang="zh-CN" altLang="en-US" dirty="0"/>
            </a:p>
          </p:txBody>
        </p:sp>
        <p:sp>
          <p:nvSpPr>
            <p:cNvPr id="23" name="TextBox 22"/>
            <p:cNvSpPr txBox="1"/>
            <p:nvPr/>
          </p:nvSpPr>
          <p:spPr>
            <a:xfrm>
              <a:off x="3815771" y="5394187"/>
              <a:ext cx="2493531" cy="369332"/>
            </a:xfrm>
            <a:prstGeom prst="rect">
              <a:avLst/>
            </a:prstGeom>
            <a:noFill/>
          </p:spPr>
          <p:txBody>
            <a:bodyPr wrap="square" rtlCol="0">
              <a:spAutoFit/>
            </a:bodyPr>
            <a:lstStyle/>
            <a:p>
              <a:pPr algn="ctr"/>
              <a:r>
                <a:rPr lang="en-US" altLang="zh-CN" dirty="0" smtClean="0"/>
                <a:t>RPS3C0</a:t>
              </a:r>
              <a:endParaRPr lang="zh-CN" altLang="en-US" dirty="0"/>
            </a:p>
          </p:txBody>
        </p:sp>
        <p:pic>
          <p:nvPicPr>
            <p:cNvPr id="27" name="图片 2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73185" y="2922260"/>
              <a:ext cx="2436117" cy="2323508"/>
            </a:xfrm>
            <a:prstGeom prst="rect">
              <a:avLst/>
            </a:prstGeom>
            <a:noFill/>
            <a:ln>
              <a:noFill/>
            </a:ln>
          </p:spPr>
        </p:pic>
        <p:sp>
          <p:nvSpPr>
            <p:cNvPr id="16" name="TextBox 15"/>
            <p:cNvSpPr txBox="1"/>
            <p:nvPr/>
          </p:nvSpPr>
          <p:spPr>
            <a:xfrm>
              <a:off x="7508978" y="4667495"/>
              <a:ext cx="2029210" cy="923330"/>
            </a:xfrm>
            <a:prstGeom prst="rect">
              <a:avLst/>
            </a:prstGeom>
            <a:noFill/>
          </p:spPr>
          <p:txBody>
            <a:bodyPr wrap="square" rtlCol="0">
              <a:spAutoFit/>
            </a:bodyPr>
            <a:lstStyle/>
            <a:p>
              <a:pPr algn="ctr"/>
              <a:r>
                <a:rPr lang="en-US" altLang="zh-CN" dirty="0" smtClean="0"/>
                <a:t>Loa</a:t>
              </a:r>
            </a:p>
            <a:p>
              <a:pPr algn="ctr"/>
              <a:r>
                <a:rPr lang="en-US" altLang="zh-CN" dirty="0"/>
                <a:t>DQ-9E</a:t>
              </a:r>
              <a:endParaRPr lang="en-US" altLang="zh-CN" dirty="0" smtClean="0"/>
            </a:p>
            <a:p>
              <a:pPr algn="ctr"/>
              <a:r>
                <a:rPr lang="en-US" altLang="zh-CN" dirty="0" smtClean="0"/>
                <a:t>	</a:t>
              </a:r>
              <a:endParaRPr lang="zh-CN" altLang="en-US" dirty="0"/>
            </a:p>
          </p:txBody>
        </p:sp>
        <p:pic>
          <p:nvPicPr>
            <p:cNvPr id="17" name="Picture 4" descr="speaker,sound,voic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27497" y="3688066"/>
              <a:ext cx="992172" cy="9595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35625" y="3933371"/>
              <a:ext cx="857631" cy="520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97646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nhỏ</a:t>
            </a:r>
            <a:r>
              <a:rPr lang="en-US" dirty="0">
                <a:solidFill>
                  <a:srgbClr val="0070C0"/>
                </a:solidFill>
                <a:latin typeface="Times New Roman" pitchFamily="18" charset="0"/>
                <a:cs typeface="Times New Roman" pitchFamily="18" charset="0"/>
              </a:rPr>
              <a:t> </a:t>
            </a:r>
            <a:r>
              <a:rPr lang="en-US" altLang="zh-CN" dirty="0">
                <a:solidFill>
                  <a:srgbClr val="0070C0"/>
                </a:solidFill>
                <a:latin typeface="Times New Roman" pitchFamily="18" charset="0"/>
                <a:cs typeface="Times New Roman" pitchFamily="18" charset="0"/>
              </a:rPr>
              <a:t>(≤30m</a:t>
            </a:r>
            <a:r>
              <a:rPr lang="en-US" altLang="zh-CN" baseline="30000" dirty="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xmlns="" val="4147095223"/>
              </p:ext>
            </p:extLst>
          </p:nvPr>
        </p:nvGraphicFramePr>
        <p:xfrm>
          <a:off x="868138" y="2061732"/>
          <a:ext cx="10587262" cy="2548369"/>
        </p:xfrm>
        <a:graphic>
          <a:graphicData uri="http://schemas.openxmlformats.org/drawingml/2006/table">
            <a:tbl>
              <a:tblPr>
                <a:tableStyleId>{2A488322-F2BA-4B5B-9748-0D474271808F}</a:tableStyleId>
              </a:tblPr>
              <a:tblGrid>
                <a:gridCol w="4380935"/>
                <a:gridCol w="2745389"/>
                <a:gridCol w="3460938"/>
              </a:tblGrid>
              <a:tr h="973013">
                <a:tc>
                  <a:txBody>
                    <a:bodyPr/>
                    <a:lstStyle/>
                    <a:p>
                      <a:pPr algn="ctr" fontAlgn="b"/>
                      <a:r>
                        <a:rPr lang="en-US" sz="2800" b="0" u="none" strike="noStrike" dirty="0" err="1" smtClean="0">
                          <a:effectLst/>
                        </a:rPr>
                        <a:t>Thiết</a:t>
                      </a:r>
                      <a:r>
                        <a:rPr lang="en-US" sz="2800" b="0" u="none" strike="noStrike" dirty="0" smtClean="0">
                          <a:effectLst/>
                        </a:rPr>
                        <a:t> </a:t>
                      </a:r>
                      <a:r>
                        <a:rPr lang="en-US" sz="2800" b="0" u="none" strike="noStrike" dirty="0" err="1" smtClean="0">
                          <a:effectLst/>
                        </a:rPr>
                        <a:t>bị</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a:effectLst/>
                        </a:rPr>
                        <a:t>Model</a:t>
                      </a:r>
                      <a:endParaRPr lang="en-US" sz="2800" b="0" i="0" u="none" strike="noStrike" dirty="0">
                        <a:effectLst/>
                        <a:latin typeface="Arial"/>
                      </a:endParaRPr>
                    </a:p>
                  </a:txBody>
                  <a:tcPr marL="9525" marR="9525" marT="9525" marB="0" anchor="b"/>
                </a:tc>
                <a:tc>
                  <a:txBody>
                    <a:bodyPr/>
                    <a:lstStyle/>
                    <a:p>
                      <a:pPr algn="ctr" fontAlgn="b"/>
                      <a:r>
                        <a:rPr lang="en-US" sz="2800" b="0" u="none" strike="noStrike" dirty="0" err="1" smtClean="0">
                          <a:effectLst/>
                        </a:rPr>
                        <a:t>Số</a:t>
                      </a:r>
                      <a:r>
                        <a:rPr lang="en-US" sz="2800" b="0" u="none" strike="noStrike" dirty="0" smtClean="0">
                          <a:effectLst/>
                        </a:rPr>
                        <a:t> l</a:t>
                      </a:r>
                      <a:r>
                        <a:rPr lang="vi-VN" sz="2800" b="0" u="none" strike="noStrike" dirty="0" smtClean="0">
                          <a:effectLst/>
                        </a:rPr>
                        <a:t>ượng</a:t>
                      </a:r>
                      <a:endParaRPr lang="en-US" sz="2800" b="0" i="0" u="none" strike="noStrike" dirty="0">
                        <a:effectLst/>
                        <a:latin typeface="Arial"/>
                      </a:endParaRPr>
                    </a:p>
                  </a:txBody>
                  <a:tcPr marL="9525" marR="9525" marT="9525" marB="0" anchor="b"/>
                </a:tc>
              </a:tr>
              <a:tr h="787678">
                <a:tc>
                  <a:txBody>
                    <a:bodyPr/>
                    <a:lstStyle/>
                    <a:p>
                      <a:pPr marL="0" algn="ctr" defTabSz="914400" rtl="0" eaLnBrk="1" fontAlgn="b" latinLnBrk="0" hangingPunct="1"/>
                      <a:r>
                        <a:rPr lang="en-US" sz="1800" b="0" i="0" u="none" strike="noStrike" kern="1200" dirty="0" smtClean="0">
                          <a:solidFill>
                            <a:schemeClr val="dk1"/>
                          </a:solidFill>
                          <a:effectLst/>
                          <a:latin typeface="+mn-lt"/>
                          <a:ea typeface="+mn-ea"/>
                          <a:cs typeface="+mn-cs"/>
                        </a:rPr>
                        <a:t>55” PRS3C0</a:t>
                      </a:r>
                      <a:endParaRPr lang="en-US" sz="1800" b="0"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altLang="zh-CN" sz="1800" b="0" i="0" u="none" strike="noStrike" kern="1200" dirty="0" smtClean="0">
                          <a:solidFill>
                            <a:schemeClr val="dk1"/>
                          </a:solidFill>
                          <a:effectLst/>
                          <a:latin typeface="+mn-lt"/>
                          <a:ea typeface="+mn-ea"/>
                          <a:cs typeface="+mn-cs"/>
                        </a:rPr>
                        <a:t>DH-VCS-PRS3C0-55</a:t>
                      </a:r>
                      <a:endParaRPr lang="en-US" sz="1800" b="0"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altLang="zh-CN" sz="1800" b="0" i="0" u="none" strike="noStrike" kern="1200" dirty="0">
                          <a:solidFill>
                            <a:schemeClr val="dk1"/>
                          </a:solidFill>
                          <a:effectLst/>
                          <a:latin typeface="+mn-lt"/>
                          <a:ea typeface="+mn-ea"/>
                          <a:cs typeface="+mn-cs"/>
                        </a:rPr>
                        <a:t>1</a:t>
                      </a:r>
                    </a:p>
                  </a:txBody>
                  <a:tcPr marL="9525" marR="9525" marT="9525" marB="0" anchor="b"/>
                </a:tc>
              </a:tr>
              <a:tr h="787678">
                <a:tc>
                  <a:txBody>
                    <a:bodyPr/>
                    <a:lstStyle/>
                    <a:p>
                      <a:pPr marL="0" algn="ctr" defTabSz="914400" rtl="0" eaLnBrk="1" fontAlgn="b" latinLnBrk="0" hangingPunct="1"/>
                      <a:r>
                        <a:rPr lang="en-US" sz="1800" b="0" i="0" u="none" strike="noStrike" kern="1200" dirty="0" smtClean="0">
                          <a:solidFill>
                            <a:schemeClr val="dk1"/>
                          </a:solidFill>
                          <a:effectLst/>
                          <a:latin typeface="+mn-lt"/>
                          <a:ea typeface="+mn-ea"/>
                          <a:cs typeface="+mn-cs"/>
                        </a:rPr>
                        <a:t>Loa</a:t>
                      </a:r>
                      <a:endParaRPr lang="en-US" sz="1800" b="0"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altLang="zh-CN" sz="1800" b="0" i="0" u="none" strike="noStrike" kern="1200" dirty="0" smtClean="0">
                          <a:solidFill>
                            <a:schemeClr val="dk1"/>
                          </a:solidFill>
                          <a:effectLst/>
                          <a:latin typeface="+mn-lt"/>
                          <a:ea typeface="+mn-ea"/>
                          <a:cs typeface="+mn-cs"/>
                        </a:rPr>
                        <a:t>DQ-9E</a:t>
                      </a:r>
                      <a:endParaRPr lang="en-US" sz="1800" b="0" i="0" u="none" strike="noStrike" kern="1200" dirty="0">
                        <a:solidFill>
                          <a:schemeClr val="dk1"/>
                        </a:solidFill>
                        <a:effectLst/>
                        <a:latin typeface="+mn-lt"/>
                        <a:ea typeface="+mn-ea"/>
                        <a:cs typeface="+mn-cs"/>
                      </a:endParaRPr>
                    </a:p>
                  </a:txBody>
                  <a:tcPr marL="9525" marR="9525" marT="9525" marB="0" anchor="b"/>
                </a:tc>
                <a:tc>
                  <a:txBody>
                    <a:bodyPr/>
                    <a:lstStyle/>
                    <a:p>
                      <a:pPr marL="0" algn="ctr" defTabSz="914400" rtl="0" eaLnBrk="1" fontAlgn="b" latinLnBrk="0" hangingPunct="1"/>
                      <a:r>
                        <a:rPr lang="en-US" altLang="zh-CN" sz="1800" b="0" i="0" u="none" strike="noStrike" kern="1200" dirty="0" smtClean="0">
                          <a:solidFill>
                            <a:schemeClr val="dk1"/>
                          </a:solidFill>
                          <a:effectLst/>
                          <a:latin typeface="+mn-lt"/>
                          <a:ea typeface="+mn-ea"/>
                          <a:cs typeface="+mn-cs"/>
                        </a:rPr>
                        <a:t>1</a:t>
                      </a:r>
                      <a:endParaRPr lang="en-US" altLang="zh-CN" sz="1800" b="0" i="0" u="none" strike="noStrike" kern="1200" dirty="0">
                        <a:solidFill>
                          <a:schemeClr val="dk1"/>
                        </a:solidFill>
                        <a:effectLst/>
                        <a:latin typeface="+mn-lt"/>
                        <a:ea typeface="+mn-ea"/>
                        <a:cs typeface="+mn-cs"/>
                      </a:endParaRPr>
                    </a:p>
                  </a:txBody>
                  <a:tcPr marL="9525" marR="9525" marT="9525" marB="0" anchor="b"/>
                </a:tc>
              </a:tr>
            </a:tbl>
          </a:graphicData>
        </a:graphic>
      </p:graphicFrame>
      <p:sp>
        <p:nvSpPr>
          <p:cNvPr id="5" name="TextBox 4"/>
          <p:cNvSpPr txBox="1"/>
          <p:nvPr/>
        </p:nvSpPr>
        <p:spPr>
          <a:xfrm>
            <a:off x="814613" y="1293585"/>
            <a:ext cx="4891315" cy="523220"/>
          </a:xfrm>
          <a:prstGeom prst="rect">
            <a:avLst/>
          </a:prstGeom>
          <a:noFill/>
        </p:spPr>
        <p:txBody>
          <a:bodyPr wrap="square" rtlCol="0">
            <a:spAutoFit/>
          </a:bodyPr>
          <a:lstStyle/>
          <a:p>
            <a:r>
              <a:rPr lang="en-US" altLang="zh-CN" sz="2800" dirty="0" err="1" smtClean="0">
                <a:solidFill>
                  <a:srgbClr val="FF0000"/>
                </a:solidFill>
                <a:latin typeface="Times New Roman" pitchFamily="18" charset="0"/>
                <a:cs typeface="Times New Roman" pitchFamily="18" charset="0"/>
              </a:rPr>
              <a:t>Danh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sách</a:t>
            </a:r>
            <a:r>
              <a:rPr lang="en-US" altLang="zh-CN" sz="2800" dirty="0">
                <a:solidFill>
                  <a:srgbClr val="FF0000"/>
                </a:solidFill>
                <a:latin typeface="Times New Roman" pitchFamily="18" charset="0"/>
                <a:cs typeface="Times New Roman" pitchFamily="18" charset="0"/>
              </a:rPr>
              <a:t> </a:t>
            </a:r>
            <a:r>
              <a:rPr lang="en-US" altLang="zh-CN" sz="2800" dirty="0" err="1" smtClean="0">
                <a:solidFill>
                  <a:srgbClr val="FF0000"/>
                </a:solidFill>
                <a:latin typeface="Times New Roman" pitchFamily="18" charset="0"/>
                <a:cs typeface="Times New Roman" pitchFamily="18" charset="0"/>
              </a:rPr>
              <a:t>thiết</a:t>
            </a:r>
            <a:r>
              <a:rPr lang="en-US" altLang="zh-CN" sz="2800" dirty="0">
                <a:solidFill>
                  <a:srgbClr val="FF0000"/>
                </a:solidFill>
                <a:latin typeface="Times New Roman" pitchFamily="18" charset="0"/>
                <a:cs typeface="Times New Roman" pitchFamily="18" charset="0"/>
              </a:rPr>
              <a:t> </a:t>
            </a:r>
            <a:r>
              <a:rPr lang="en-US" altLang="zh-CN" sz="2800" err="1" smtClean="0">
                <a:solidFill>
                  <a:srgbClr val="FF0000"/>
                </a:solidFill>
                <a:latin typeface="Times New Roman" pitchFamily="18" charset="0"/>
                <a:cs typeface="Times New Roman" pitchFamily="18" charset="0"/>
              </a:rPr>
              <a:t>bị</a:t>
            </a:r>
            <a:r>
              <a:rPr lang="en-US" altLang="zh-CN" sz="2800">
                <a:solidFill>
                  <a:srgbClr val="FF0000"/>
                </a:solidFill>
                <a:latin typeface="Times New Roman" pitchFamily="18" charset="0"/>
                <a:cs typeface="Times New Roman" pitchFamily="18" charset="0"/>
              </a:rPr>
              <a:t> </a:t>
            </a:r>
            <a:r>
              <a:rPr lang="en-US" altLang="zh-CN" sz="2800" smtClean="0">
                <a:solidFill>
                  <a:srgbClr val="FF0000"/>
                </a:solidFill>
                <a:latin typeface="Times New Roman" pitchFamily="18" charset="0"/>
                <a:cs typeface="Times New Roman" pitchFamily="18" charset="0"/>
              </a:rPr>
              <a:t>chính : </a:t>
            </a:r>
            <a:endParaRPr lang="zh-CN" alt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78863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标题 55"/>
          <p:cNvSpPr>
            <a:spLocks noGrp="1"/>
          </p:cNvSpPr>
          <p:nvPr>
            <p:ph type="title"/>
          </p:nvPr>
        </p:nvSpPr>
        <p:spPr/>
        <p:txBody>
          <a:bodyPr>
            <a:normAutofit/>
          </a:bodyPr>
          <a:lstStyle/>
          <a:p>
            <a:r>
              <a:rPr lang="en-US" dirty="0" err="1">
                <a:solidFill>
                  <a:srgbClr val="0070C0"/>
                </a:solidFill>
                <a:latin typeface="Times New Roman" pitchFamily="18" charset="0"/>
                <a:cs typeface="Times New Roman" pitchFamily="18" charset="0"/>
              </a:rPr>
              <a:t>Đối</a:t>
            </a:r>
            <a:r>
              <a:rPr lang="en-US" dirty="0">
                <a:solidFill>
                  <a:srgbClr val="0070C0"/>
                </a:solidFill>
                <a:latin typeface="Times New Roman" pitchFamily="18" charset="0"/>
                <a:cs typeface="Times New Roman" pitchFamily="18" charset="0"/>
              </a:rPr>
              <a:t> </a:t>
            </a:r>
            <a:r>
              <a:rPr lang="en-US" dirty="0" err="1" smtClean="0">
                <a:solidFill>
                  <a:srgbClr val="0070C0"/>
                </a:solidFill>
                <a:latin typeface="Times New Roman" pitchFamily="18" charset="0"/>
                <a:cs typeface="Times New Roman" pitchFamily="18" charset="0"/>
              </a:rPr>
              <a:t>với</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các</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phòng</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họp</a:t>
            </a:r>
            <a:r>
              <a:rPr lang="en-US" dirty="0">
                <a:solidFill>
                  <a:srgbClr val="0070C0"/>
                </a:solidFill>
                <a:latin typeface="Times New Roman" pitchFamily="18" charset="0"/>
                <a:cs typeface="Times New Roman" pitchFamily="18" charset="0"/>
              </a:rPr>
              <a:t> </a:t>
            </a:r>
            <a:r>
              <a:rPr lang="en-US" dirty="0" err="1">
                <a:solidFill>
                  <a:srgbClr val="0070C0"/>
                </a:solidFill>
                <a:latin typeface="Times New Roman" pitchFamily="18" charset="0"/>
                <a:cs typeface="Times New Roman" pitchFamily="18" charset="0"/>
              </a:rPr>
              <a:t>nhỏ</a:t>
            </a:r>
            <a:r>
              <a:rPr lang="en-US" dirty="0">
                <a:solidFill>
                  <a:srgbClr val="0070C0"/>
                </a:solidFill>
                <a:latin typeface="Times New Roman" pitchFamily="18" charset="0"/>
                <a:cs typeface="Times New Roman" pitchFamily="18" charset="0"/>
              </a:rPr>
              <a:t> </a:t>
            </a:r>
            <a:r>
              <a:rPr lang="en-US" altLang="zh-CN" dirty="0">
                <a:solidFill>
                  <a:srgbClr val="0070C0"/>
                </a:solidFill>
                <a:latin typeface="Times New Roman" pitchFamily="18" charset="0"/>
                <a:cs typeface="Times New Roman" pitchFamily="18" charset="0"/>
              </a:rPr>
              <a:t>(≤30m</a:t>
            </a:r>
            <a:r>
              <a:rPr lang="en-US" altLang="zh-CN" baseline="30000" dirty="0">
                <a:solidFill>
                  <a:srgbClr val="0070C0"/>
                </a:solidFill>
                <a:latin typeface="Times New Roman" pitchFamily="18" charset="0"/>
                <a:cs typeface="Times New Roman" pitchFamily="18" charset="0"/>
              </a:rPr>
              <a:t>2</a:t>
            </a:r>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grpSp>
        <p:nvGrpSpPr>
          <p:cNvPr id="2" name="组合 1"/>
          <p:cNvGrpSpPr/>
          <p:nvPr/>
        </p:nvGrpSpPr>
        <p:grpSpPr>
          <a:xfrm>
            <a:off x="420923" y="812828"/>
            <a:ext cx="9869569" cy="5434133"/>
            <a:chOff x="420923" y="1175678"/>
            <a:chExt cx="9869569" cy="5434133"/>
          </a:xfrm>
        </p:grpSpPr>
        <p:grpSp>
          <p:nvGrpSpPr>
            <p:cNvPr id="15" name="组合 14"/>
            <p:cNvGrpSpPr/>
            <p:nvPr/>
          </p:nvGrpSpPr>
          <p:grpSpPr>
            <a:xfrm>
              <a:off x="812228" y="1175678"/>
              <a:ext cx="9478264" cy="5434133"/>
              <a:chOff x="884798" y="1553042"/>
              <a:chExt cx="9478264" cy="5434133"/>
            </a:xfrm>
          </p:grpSpPr>
          <p:sp>
            <p:nvSpPr>
              <p:cNvPr id="32" name="TextBox 31"/>
              <p:cNvSpPr txBox="1"/>
              <p:nvPr/>
            </p:nvSpPr>
            <p:spPr>
              <a:xfrm>
                <a:off x="7869531" y="6063845"/>
                <a:ext cx="2493531" cy="923330"/>
              </a:xfrm>
              <a:prstGeom prst="rect">
                <a:avLst/>
              </a:prstGeom>
              <a:noFill/>
            </p:spPr>
            <p:txBody>
              <a:bodyPr wrap="square" rtlCol="0">
                <a:spAutoFit/>
              </a:bodyPr>
              <a:lstStyle/>
              <a:p>
                <a:pPr algn="ctr"/>
                <a:r>
                  <a:rPr lang="en-US" altLang="zh-CN" dirty="0" smtClean="0"/>
                  <a:t>Loa</a:t>
                </a:r>
              </a:p>
              <a:p>
                <a:pPr algn="ctr"/>
                <a:r>
                  <a:rPr lang="en-US" altLang="zh-CN" dirty="0"/>
                  <a:t>DQ-9E</a:t>
                </a:r>
                <a:endParaRPr lang="en-US" altLang="zh-CN" dirty="0" smtClean="0"/>
              </a:p>
              <a:p>
                <a:pPr algn="ctr"/>
                <a:r>
                  <a:rPr lang="en-US" altLang="zh-CN" dirty="0" smtClean="0"/>
                  <a:t>	</a:t>
                </a:r>
                <a:endParaRPr lang="zh-CN" altLang="en-US" dirty="0"/>
              </a:p>
            </p:txBody>
          </p:sp>
          <p:grpSp>
            <p:nvGrpSpPr>
              <p:cNvPr id="14" name="组合 13"/>
              <p:cNvGrpSpPr/>
              <p:nvPr/>
            </p:nvGrpSpPr>
            <p:grpSpPr>
              <a:xfrm>
                <a:off x="884798" y="1553042"/>
                <a:ext cx="9215858" cy="4485548"/>
                <a:chOff x="754172" y="1553042"/>
                <a:chExt cx="9215858" cy="4485548"/>
              </a:xfrm>
            </p:grpSpPr>
            <p:cxnSp>
              <p:nvCxnSpPr>
                <p:cNvPr id="60" name="直接箭头连接符 59"/>
                <p:cNvCxnSpPr/>
                <p:nvPr/>
              </p:nvCxnSpPr>
              <p:spPr>
                <a:xfrm flipV="1">
                  <a:off x="5442864" y="3077435"/>
                  <a:ext cx="0" cy="104049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754172" y="1978207"/>
                  <a:ext cx="8841099" cy="4060383"/>
                  <a:chOff x="754172" y="1978207"/>
                  <a:chExt cx="8841099" cy="4060383"/>
                </a:xfrm>
              </p:grpSpPr>
              <p:grpSp>
                <p:nvGrpSpPr>
                  <p:cNvPr id="50" name="组合 49"/>
                  <p:cNvGrpSpPr/>
                  <p:nvPr/>
                </p:nvGrpSpPr>
                <p:grpSpPr>
                  <a:xfrm>
                    <a:off x="754172" y="1978207"/>
                    <a:ext cx="8841099" cy="4060383"/>
                    <a:chOff x="688520" y="1321933"/>
                    <a:chExt cx="8841099" cy="4060383"/>
                  </a:xfrm>
                </p:grpSpPr>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5313" y="3547310"/>
                      <a:ext cx="896506" cy="574322"/>
                    </a:xfrm>
                    <a:prstGeom prst="rect">
                      <a:avLst/>
                    </a:prstGeom>
                    <a:noFill/>
                    <a:ln>
                      <a:noFill/>
                    </a:ln>
                  </p:spPr>
                </p:pic>
                <p:pic>
                  <p:nvPicPr>
                    <p:cNvPr id="1026" name="Picture 2" descr="cinema,display,computer,monitor,screen"/>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27071"/>
                    <a:stretch/>
                  </p:blipFill>
                  <p:spPr bwMode="auto">
                    <a:xfrm>
                      <a:off x="688520" y="1321933"/>
                      <a:ext cx="2247359" cy="163898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9" name="肘形连接符 28"/>
                    <p:cNvCxnSpPr>
                      <a:endCxn id="1026" idx="2"/>
                    </p:cNvCxnSpPr>
                    <p:nvPr/>
                  </p:nvCxnSpPr>
                  <p:spPr>
                    <a:xfrm rot="10800000">
                      <a:off x="1812200" y="2960915"/>
                      <a:ext cx="2948486" cy="1030517"/>
                    </a:xfrm>
                    <a:prstGeom prst="bentConnector2">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33" name="图片 32" descr="图片1.png"/>
                    <p:cNvPicPr/>
                    <p:nvPr/>
                  </p:nvPicPr>
                  <p:blipFill>
                    <a:blip r:embed="rId4" cstate="print">
                      <a:clrChange>
                        <a:clrFrom>
                          <a:srgbClr val="FFFFFF"/>
                        </a:clrFrom>
                        <a:clrTo>
                          <a:srgbClr val="FFFFFF">
                            <a:alpha val="0"/>
                          </a:srgbClr>
                        </a:clrTo>
                      </a:clrChange>
                    </a:blip>
                    <a:stretch>
                      <a:fillRect/>
                    </a:stretch>
                  </p:blipFill>
                  <p:spPr>
                    <a:xfrm>
                      <a:off x="8499101" y="1977112"/>
                      <a:ext cx="942019" cy="516619"/>
                    </a:xfrm>
                    <a:prstGeom prst="rect">
                      <a:avLst/>
                    </a:prstGeom>
                  </p:spPr>
                </p:pic>
                <p:cxnSp>
                  <p:nvCxnSpPr>
                    <p:cNvPr id="42" name="肘形连接符 41"/>
                    <p:cNvCxnSpPr>
                      <a:stCxn id="33" idx="2"/>
                    </p:cNvCxnSpPr>
                    <p:nvPr/>
                  </p:nvCxnSpPr>
                  <p:spPr>
                    <a:xfrm rot="5400000">
                      <a:off x="6804629" y="1668989"/>
                      <a:ext cx="1340740" cy="299022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8" name="Picture 4" descr="speaker,sound,voic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10419" y="4163115"/>
                      <a:ext cx="1219200" cy="12192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9" name="肘形连接符 48"/>
                    <p:cNvCxnSpPr/>
                    <p:nvPr/>
                  </p:nvCxnSpPr>
                  <p:spPr>
                    <a:xfrm>
                      <a:off x="5536862" y="4190867"/>
                      <a:ext cx="2815774" cy="875753"/>
                    </a:xfrm>
                    <a:prstGeom prst="bentConnector3">
                      <a:avLst>
                        <a:gd name="adj1" fmla="val 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61" name="云形标注 60"/>
                  <p:cNvSpPr/>
                  <p:nvPr/>
                </p:nvSpPr>
                <p:spPr>
                  <a:xfrm>
                    <a:off x="4687556" y="1978207"/>
                    <a:ext cx="1892949" cy="9002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IP Network</a:t>
                    </a:r>
                    <a:endParaRPr lang="zh-CN" altLang="en-US" dirty="0"/>
                  </a:p>
                </p:txBody>
              </p:sp>
            </p:grpSp>
            <p:cxnSp>
              <p:nvCxnSpPr>
                <p:cNvPr id="13" name="肘形连接符 12"/>
                <p:cNvCxnSpPr/>
                <p:nvPr/>
              </p:nvCxnSpPr>
              <p:spPr>
                <a:xfrm flipV="1">
                  <a:off x="2322287" y="4777906"/>
                  <a:ext cx="3054361" cy="959502"/>
                </a:xfrm>
                <a:prstGeom prst="bentConnector2">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56388" y="1553042"/>
                  <a:ext cx="2336801" cy="584775"/>
                </a:xfrm>
                <a:prstGeom prst="rect">
                  <a:avLst/>
                </a:prstGeom>
                <a:noFill/>
              </p:spPr>
              <p:txBody>
                <a:bodyPr wrap="square" rtlCol="0">
                  <a:spAutoFit/>
                </a:bodyPr>
                <a:lstStyle/>
                <a:p>
                  <a:pPr algn="ctr"/>
                  <a:r>
                    <a:rPr lang="en-US" altLang="zh-CN" sz="1600" dirty="0" err="1" smtClean="0"/>
                    <a:t>Màn</a:t>
                  </a:r>
                  <a:r>
                    <a:rPr lang="en-US" altLang="zh-CN" sz="1600" dirty="0"/>
                    <a:t> </a:t>
                  </a:r>
                  <a:r>
                    <a:rPr lang="en-US" altLang="zh-CN" sz="1600" dirty="0" err="1" smtClean="0"/>
                    <a:t>hình</a:t>
                  </a:r>
                  <a:endParaRPr lang="en-US" altLang="zh-CN" sz="1600" dirty="0" smtClean="0"/>
                </a:p>
                <a:p>
                  <a:pPr algn="ctr"/>
                  <a:r>
                    <a:rPr lang="en-US" altLang="zh-CN" sz="1600" dirty="0" smtClean="0"/>
                    <a:t> </a:t>
                  </a:r>
                  <a:r>
                    <a:rPr lang="en-US" altLang="zh-CN" sz="1600" dirty="0" err="1" smtClean="0"/>
                    <a:t>hiển</a:t>
                  </a:r>
                  <a:r>
                    <a:rPr lang="en-US" altLang="zh-CN" sz="1600" dirty="0"/>
                    <a:t> </a:t>
                  </a:r>
                  <a:r>
                    <a:rPr lang="en-US" altLang="zh-CN" sz="1600" dirty="0" err="1" smtClean="0"/>
                    <a:t>thị</a:t>
                  </a:r>
                  <a:r>
                    <a:rPr lang="en-US" altLang="zh-CN" sz="1600" dirty="0" smtClean="0"/>
                    <a:t> LCD 55 inch</a:t>
                  </a:r>
                  <a:endParaRPr lang="zh-CN" altLang="en-US" sz="1600" dirty="0"/>
                </a:p>
              </p:txBody>
            </p:sp>
            <p:sp>
              <p:nvSpPr>
                <p:cNvPr id="31" name="TextBox 30"/>
                <p:cNvSpPr txBox="1"/>
                <p:nvPr/>
              </p:nvSpPr>
              <p:spPr>
                <a:xfrm>
                  <a:off x="8191236" y="1676152"/>
                  <a:ext cx="1778794" cy="923330"/>
                </a:xfrm>
                <a:prstGeom prst="rect">
                  <a:avLst/>
                </a:prstGeom>
                <a:noFill/>
              </p:spPr>
              <p:txBody>
                <a:bodyPr wrap="square" rtlCol="0">
                  <a:spAutoFit/>
                </a:bodyPr>
                <a:lstStyle/>
                <a:p>
                  <a:pPr algn="ctr"/>
                  <a:r>
                    <a:rPr lang="en-US" altLang="zh-CN" dirty="0" err="1"/>
                    <a:t>Thiết</a:t>
                  </a:r>
                  <a:r>
                    <a:rPr lang="en-US" altLang="zh-CN" dirty="0"/>
                    <a:t> </a:t>
                  </a:r>
                  <a:r>
                    <a:rPr lang="en-US" altLang="zh-CN" dirty="0" err="1" smtClean="0"/>
                    <a:t>bị</a:t>
                  </a:r>
                  <a:r>
                    <a:rPr lang="en-US" altLang="zh-CN" dirty="0" smtClean="0"/>
                    <a:t> </a:t>
                  </a:r>
                </a:p>
                <a:p>
                  <a:pPr algn="ctr"/>
                  <a:r>
                    <a:rPr lang="en-US" altLang="zh-CN" dirty="0" err="1" smtClean="0"/>
                    <a:t>thu</a:t>
                  </a:r>
                  <a:r>
                    <a:rPr lang="en-US" altLang="zh-CN" dirty="0" smtClean="0"/>
                    <a:t> </a:t>
                  </a:r>
                  <a:r>
                    <a:rPr lang="en-US" altLang="zh-CN" dirty="0" err="1" smtClean="0"/>
                    <a:t>âm</a:t>
                  </a:r>
                  <a:r>
                    <a:rPr lang="en-US" altLang="zh-CN" dirty="0" smtClean="0"/>
                    <a:t> </a:t>
                  </a:r>
                  <a:r>
                    <a:rPr lang="en-US" altLang="zh-CN" dirty="0" err="1" smtClean="0"/>
                    <a:t>thanh</a:t>
                  </a:r>
                  <a:endParaRPr lang="en-US" altLang="zh-CN" dirty="0" smtClean="0"/>
                </a:p>
                <a:p>
                  <a:pPr algn="ctr"/>
                  <a:r>
                    <a:rPr lang="en-US" altLang="zh-CN" dirty="0" smtClean="0"/>
                    <a:t>MCA100</a:t>
                  </a:r>
                  <a:endParaRPr lang="zh-CN" altLang="en-US" dirty="0"/>
                </a:p>
              </p:txBody>
            </p:sp>
            <p:sp>
              <p:nvSpPr>
                <p:cNvPr id="34" name="TextBox 33"/>
                <p:cNvSpPr txBox="1"/>
                <p:nvPr/>
              </p:nvSpPr>
              <p:spPr>
                <a:xfrm>
                  <a:off x="5279104" y="4873180"/>
                  <a:ext cx="2493531" cy="646331"/>
                </a:xfrm>
                <a:prstGeom prst="rect">
                  <a:avLst/>
                </a:prstGeom>
                <a:noFill/>
              </p:spPr>
              <p:txBody>
                <a:bodyPr wrap="square" rtlCol="0">
                  <a:spAutoFit/>
                </a:bodyPr>
                <a:lstStyle/>
                <a:p>
                  <a:pPr algn="ctr"/>
                  <a:r>
                    <a:rPr lang="en-US" altLang="zh-CN" dirty="0" err="1" smtClean="0">
                      <a:latin typeface="Times New Roman" pitchFamily="18" charset="0"/>
                      <a:cs typeface="Times New Roman" pitchFamily="18" charset="0"/>
                    </a:rPr>
                    <a:t>Thiết</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bị</a:t>
                  </a:r>
                  <a:r>
                    <a:rPr lang="en-US" altLang="zh-CN" dirty="0" smtClean="0">
                      <a:latin typeface="Times New Roman" pitchFamily="18" charset="0"/>
                      <a:cs typeface="Times New Roman" pitchFamily="18" charset="0"/>
                    </a:rPr>
                    <a:t> </a:t>
                  </a:r>
                  <a:r>
                    <a:rPr lang="vi-VN" altLang="zh-CN" dirty="0" smtClean="0">
                      <a:latin typeface="Times New Roman" pitchFamily="18" charset="0"/>
                      <a:cs typeface="Times New Roman" pitchFamily="18" charset="0"/>
                    </a:rPr>
                    <a:t>đầu</a:t>
                  </a:r>
                  <a:r>
                    <a:rPr lang="en-US" altLang="zh-CN" dirty="0">
                      <a:latin typeface="Times New Roman" pitchFamily="18" charset="0"/>
                      <a:cs typeface="Times New Roman" pitchFamily="18" charset="0"/>
                    </a:rPr>
                    <a:t> </a:t>
                  </a:r>
                  <a:r>
                    <a:rPr lang="en-US" altLang="zh-CN" dirty="0" err="1" smtClean="0">
                      <a:latin typeface="Times New Roman" pitchFamily="18" charset="0"/>
                      <a:cs typeface="Times New Roman" pitchFamily="18" charset="0"/>
                    </a:rPr>
                    <a:t>cuối</a:t>
                  </a:r>
                  <a:r>
                    <a:rPr lang="en-US" altLang="zh-CN" dirty="0" smtClean="0">
                      <a:latin typeface="Times New Roman" pitchFamily="18" charset="0"/>
                      <a:cs typeface="Times New Roman" pitchFamily="18" charset="0"/>
                    </a:rPr>
                    <a:t/>
                  </a:r>
                  <a:br>
                    <a:rPr lang="en-US" altLang="zh-CN" dirty="0" smtClean="0">
                      <a:latin typeface="Times New Roman" pitchFamily="18" charset="0"/>
                      <a:cs typeface="Times New Roman" pitchFamily="18" charset="0"/>
                    </a:rPr>
                  </a:br>
                  <a:r>
                    <a:rPr lang="en-US" altLang="zh-CN" dirty="0" smtClean="0">
                      <a:latin typeface="Times New Roman" pitchFamily="18" charset="0"/>
                      <a:cs typeface="Times New Roman" pitchFamily="18" charset="0"/>
                    </a:rPr>
                    <a:t>TS51A0</a:t>
                  </a:r>
                  <a:endParaRPr lang="zh-CN" altLang="en-US" dirty="0">
                    <a:latin typeface="Times New Roman" pitchFamily="18" charset="0"/>
                    <a:cs typeface="Times New Roman" pitchFamily="18" charset="0"/>
                  </a:endParaRPr>
                </a:p>
              </p:txBody>
            </p:sp>
          </p:grpSp>
        </p:grpSp>
        <p:pic>
          <p:nvPicPr>
            <p:cNvPr id="23" name="Picture 2" descr="laptop,grey,compute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85647" y="4722732"/>
              <a:ext cx="1219200" cy="1219201"/>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p:cNvSpPr txBox="1"/>
            <p:nvPr/>
          </p:nvSpPr>
          <p:spPr>
            <a:xfrm>
              <a:off x="420923" y="5829597"/>
              <a:ext cx="2493531" cy="646331"/>
            </a:xfrm>
            <a:prstGeom prst="rect">
              <a:avLst/>
            </a:prstGeom>
            <a:noFill/>
          </p:spPr>
          <p:txBody>
            <a:bodyPr wrap="square" rtlCol="0">
              <a:spAutoFit/>
            </a:bodyPr>
            <a:lstStyle/>
            <a:p>
              <a:pPr algn="ctr"/>
              <a:r>
                <a:rPr lang="en-US" altLang="zh-CN" dirty="0" err="1" smtClean="0"/>
                <a:t>Hiển</a:t>
              </a:r>
              <a:r>
                <a:rPr lang="en-US" altLang="zh-CN" dirty="0"/>
                <a:t> </a:t>
              </a:r>
              <a:r>
                <a:rPr lang="en-US" altLang="zh-CN" dirty="0" err="1" smtClean="0"/>
                <a:t>thị</a:t>
              </a:r>
              <a:r>
                <a:rPr lang="en-US" altLang="zh-CN" dirty="0"/>
                <a:t> </a:t>
              </a:r>
              <a:r>
                <a:rPr lang="en-US" altLang="zh-CN" dirty="0" err="1" smtClean="0"/>
                <a:t>màn</a:t>
              </a:r>
              <a:r>
                <a:rPr lang="en-US" altLang="zh-CN" dirty="0"/>
                <a:t> </a:t>
              </a:r>
              <a:r>
                <a:rPr lang="en-US" altLang="zh-CN" dirty="0" err="1" smtClean="0"/>
                <a:t>hình</a:t>
              </a:r>
              <a:r>
                <a:rPr lang="en-US" altLang="zh-CN" dirty="0"/>
                <a:t> </a:t>
              </a:r>
              <a:r>
                <a:rPr lang="en-US" altLang="zh-CN" dirty="0" err="1" smtClean="0"/>
                <a:t>máy</a:t>
              </a:r>
              <a:r>
                <a:rPr lang="en-US" altLang="zh-CN" dirty="0"/>
                <a:t> </a:t>
              </a:r>
              <a:r>
                <a:rPr lang="en-US" altLang="zh-CN" dirty="0" err="1" smtClean="0"/>
                <a:t>tính</a:t>
              </a:r>
              <a:r>
                <a:rPr lang="en-US" altLang="zh-CN" dirty="0"/>
                <a:t> qua </a:t>
              </a:r>
              <a:r>
                <a:rPr lang="en-US" altLang="zh-CN" dirty="0" err="1" smtClean="0"/>
                <a:t>cổng</a:t>
              </a:r>
              <a:r>
                <a:rPr lang="en-US" altLang="zh-CN" dirty="0" smtClean="0"/>
                <a:t> VGA</a:t>
              </a:r>
              <a:endParaRPr lang="zh-CN" altLang="en-US" dirty="0"/>
            </a:p>
          </p:txBody>
        </p:sp>
        <p:pic>
          <p:nvPicPr>
            <p:cNvPr id="25"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61457" y="4920323"/>
              <a:ext cx="857631" cy="520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3195009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8216</TotalTime>
  <Words>1713</Words>
  <Application>Microsoft Office PowerPoint</Application>
  <PresentationFormat>Custom</PresentationFormat>
  <Paragraphs>329</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主题</vt:lpstr>
      <vt:lpstr>Visio</vt:lpstr>
      <vt:lpstr>Giải Pháp  Truyền Hình Hội Nghị Trực Tuyến </vt:lpstr>
      <vt:lpstr>Slide 2</vt:lpstr>
      <vt:lpstr>Truyền Hình Hội Nghị Trực Tuyến Dahua</vt:lpstr>
      <vt:lpstr>Slide 4</vt:lpstr>
      <vt:lpstr>Kết Nối</vt:lpstr>
      <vt:lpstr>Trung tâm điều khiển hệ thống truyền hình hội nghị</vt:lpstr>
      <vt:lpstr>Đối với các phòng họp nhỏ (≤30m2)</vt:lpstr>
      <vt:lpstr>Đối với các phòng họp nhỏ (≤30m2)</vt:lpstr>
      <vt:lpstr>Đối với các phòng họp nhỏ (≤30m2)</vt:lpstr>
      <vt:lpstr>Đối với các phòng họp nhỏ (≤30m2)</vt:lpstr>
      <vt:lpstr>Đối với các phòng họp cỡ trung bình (30-60m2)</vt:lpstr>
      <vt:lpstr>Đối với các phòng họp cỡ trung bình (30-60m2)</vt:lpstr>
      <vt:lpstr>Đối với các phòng họp cỡ lớn (60-100m2)</vt:lpstr>
      <vt:lpstr>Đối với các phòng họp cỡ lớn (60-100m2)</vt:lpstr>
      <vt:lpstr>Đối với các phòng họp cỡ rất lớn (&gt;100m2)</vt:lpstr>
      <vt:lpstr>Đối với các phòng họp cỡ rất lớn (&gt;100m2)</vt:lpstr>
      <vt:lpstr>Slide 17</vt:lpstr>
      <vt:lpstr>Câu hỏi &amp; Trả Lời</vt:lpstr>
      <vt:lpstr>Slide 19</vt:lpstr>
      <vt:lpstr>Thiết Bị Đầu Cuối- TS51A0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luokq</dc:creator>
  <cp:lastModifiedBy>Admin</cp:lastModifiedBy>
  <cp:revision>289</cp:revision>
  <dcterms:created xsi:type="dcterms:W3CDTF">2016-04-06T01:59:41Z</dcterms:created>
  <dcterms:modified xsi:type="dcterms:W3CDTF">2017-10-14T04:08:32Z</dcterms:modified>
</cp:coreProperties>
</file>