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2"/>
    <p:sldMasterId id="2147483666" r:id="rId3"/>
  </p:sldMasterIdLst>
  <p:notesMasterIdLst>
    <p:notesMasterId r:id="rId42"/>
  </p:notesMasterIdLst>
  <p:handoutMasterIdLst>
    <p:handoutMasterId r:id="rId43"/>
  </p:handoutMasterIdLst>
  <p:sldIdLst>
    <p:sldId id="256" r:id="rId4"/>
    <p:sldId id="315" r:id="rId5"/>
    <p:sldId id="289" r:id="rId6"/>
    <p:sldId id="295" r:id="rId7"/>
    <p:sldId id="298" r:id="rId8"/>
    <p:sldId id="299" r:id="rId9"/>
    <p:sldId id="316" r:id="rId10"/>
    <p:sldId id="287" r:id="rId11"/>
    <p:sldId id="319" r:id="rId12"/>
    <p:sldId id="301" r:id="rId13"/>
    <p:sldId id="320" r:id="rId14"/>
    <p:sldId id="321" r:id="rId15"/>
    <p:sldId id="325" r:id="rId16"/>
    <p:sldId id="326" r:id="rId17"/>
    <p:sldId id="337" r:id="rId18"/>
    <p:sldId id="327" r:id="rId19"/>
    <p:sldId id="334" r:id="rId20"/>
    <p:sldId id="335" r:id="rId21"/>
    <p:sldId id="336" r:id="rId22"/>
    <p:sldId id="317" r:id="rId23"/>
    <p:sldId id="328" r:id="rId24"/>
    <p:sldId id="302" r:id="rId25"/>
    <p:sldId id="303" r:id="rId26"/>
    <p:sldId id="304" r:id="rId27"/>
    <p:sldId id="305" r:id="rId28"/>
    <p:sldId id="322" r:id="rId29"/>
    <p:sldId id="306" r:id="rId30"/>
    <p:sldId id="324" r:id="rId31"/>
    <p:sldId id="307" r:id="rId32"/>
    <p:sldId id="312" r:id="rId33"/>
    <p:sldId id="313" r:id="rId34"/>
    <p:sldId id="309" r:id="rId35"/>
    <p:sldId id="318" r:id="rId36"/>
    <p:sldId id="329" r:id="rId37"/>
    <p:sldId id="330" r:id="rId38"/>
    <p:sldId id="331" r:id="rId39"/>
    <p:sldId id="332" r:id="rId40"/>
    <p:sldId id="333" r:id="rId41"/>
  </p:sldIdLst>
  <p:sldSz cx="12192000" cy="6858000"/>
  <p:notesSz cx="6858000" cy="9144000"/>
  <p:embeddedFontLst>
    <p:embeddedFont>
      <p:font typeface="Segoe UI Light" pitchFamily="34" charset="0"/>
      <p:regular r:id="rId44"/>
      <p:italic r:id="rId45"/>
    </p:embeddedFont>
    <p:embeddedFont>
      <p:font typeface="微软雅黑 Light" charset="0"/>
      <p:regular r:id="rId46"/>
    </p:embeddedFont>
    <p:embeddedFont>
      <p:font typeface="Candara" pitchFamily="34" charset="0"/>
      <p:regular r:id="rId47"/>
      <p:bold r:id="rId48"/>
      <p:italic r:id="rId49"/>
      <p:boldItalic r:id="rId50"/>
    </p:embeddedFont>
    <p:embeddedFont>
      <p:font typeface="微软雅黑" pitchFamily="34" charset="-122"/>
      <p:regular r:id="rId51"/>
      <p:bold r:id="rId52"/>
    </p:embeddedFont>
    <p:embeddedFont>
      <p:font typeface="Segoe UI" pitchFamily="34" charset="0"/>
      <p:regular r:id="rId53"/>
      <p:bold r:id="rId54"/>
      <p:italic r:id="rId55"/>
      <p:boldItalic r:id="rId56"/>
    </p:embeddedFont>
    <p:embeddedFont>
      <p:font typeface="宋体" pitchFamily="2" charset="-122"/>
      <p:regular r:id="rId57"/>
    </p:embeddedFont>
    <p:embeddedFont>
      <p:font typeface="Meiryo" pitchFamily="34" charset="-128"/>
      <p:regular r:id="rId58"/>
      <p:bold r:id="rId59"/>
      <p:italic r:id="rId60"/>
      <p:boldItalic r:id="rId61"/>
    </p:embeddedFont>
    <p:embeddedFont>
      <p:font typeface="华文细黑" charset="-122"/>
      <p:regular r:id="rId62"/>
    </p:embeddedFont>
    <p:embeddedFont>
      <p:font typeface="Microsoft JhengHei" pitchFamily="34" charset="-120"/>
      <p:regular r:id="rId63"/>
      <p:bold r:id="rId64"/>
    </p:embeddedFont>
    <p:embeddedFont>
      <p:font typeface="Arial Unicode MS" pitchFamily="34" charset="-128"/>
      <p:regular r:id="rId65"/>
    </p:embeddedFont>
    <p:embeddedFont>
      <p:font typeface="等线" charset="-122"/>
      <p:regular r:id="rId66"/>
      <p:bold r:id="rId67"/>
    </p:embeddedFont>
    <p:embeddedFont>
      <p:font typeface="Bodoni MT" pitchFamily="18" charset="0"/>
      <p:regular r:id="rId68"/>
      <p:bold r:id="rId69"/>
      <p:italic r:id="rId70"/>
      <p:boldItalic r:id="rId71"/>
    </p:embeddedFont>
  </p:embeddedFontLst>
  <p:defaultTextStyle>
    <a:defPPr>
      <a:defRPr lang="zh-TW"/>
    </a:defPPr>
    <a:lvl1pPr algn="l" rtl="0" eaLnBrk="0" fontAlgn="base" hangingPunct="0">
      <a:spcBef>
        <a:spcPct val="0"/>
      </a:spcBef>
      <a:spcAft>
        <a:spcPct val="0"/>
      </a:spcAft>
      <a:defRPr kern="1200">
        <a:solidFill>
          <a:schemeClr val="tx1"/>
        </a:solidFill>
        <a:latin typeface="Segoe UI" panose="020B0502040204020203"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Segoe UI" panose="020B0502040204020203"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Segoe UI" panose="020B0502040204020203"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Segoe UI" panose="020B0502040204020203"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Segoe UI" panose="020B0502040204020203"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Segoe UI" panose="020B0502040204020203"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Segoe UI" panose="020B0502040204020203"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Segoe UI" panose="020B0502040204020203"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Segoe UI" panose="020B0502040204020203" pitchFamily="34" charset="0"/>
        <a:ea typeface="微软雅黑" panose="020B0503020204020204" pitchFamily="34"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4B5E"/>
    <a:srgbClr val="D74B4B"/>
    <a:srgbClr val="475F77"/>
    <a:srgbClr val="DB7979"/>
    <a:srgbClr val="DC6C6B"/>
    <a:srgbClr val="E0ADA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42" autoAdjust="0"/>
    <p:restoredTop sz="94660"/>
  </p:normalViewPr>
  <p:slideViewPr>
    <p:cSldViewPr snapToGrid="0">
      <p:cViewPr varScale="1">
        <p:scale>
          <a:sx n="84" d="100"/>
          <a:sy n="84" d="100"/>
        </p:scale>
        <p:origin x="-571" y="-62"/>
      </p:cViewPr>
      <p:guideLst>
        <p:guide orient="horz" pos="2160"/>
        <p:guide pos="3840"/>
      </p:guideLst>
    </p:cSldViewPr>
  </p:slideViewPr>
  <p:notesTextViewPr>
    <p:cViewPr>
      <p:scale>
        <a:sx n="1" d="1"/>
        <a:sy n="1" d="1"/>
      </p:scale>
      <p:origin x="0" y="0"/>
    </p:cViewPr>
  </p:notesTextViewPr>
  <p:notesViewPr>
    <p:cSldViewPr snapToGrid="0">
      <p:cViewPr varScale="1">
        <p:scale>
          <a:sx n="56" d="100"/>
          <a:sy n="56" d="100"/>
        </p:scale>
        <p:origin x="1998" y="66"/>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 Type="http://schemas.openxmlformats.org/officeDocument/2006/relationships/slide" Target="slides/slide4.xml"/><Relationship Id="rId71"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font" Target="fonts/font8.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vi-VN"/>
  <c:style val="4"/>
  <c:chart>
    <c:plotArea>
      <c:layout/>
      <c:barChart>
        <c:barDir val="bar"/>
        <c:grouping val="clustered"/>
        <c:ser>
          <c:idx val="1"/>
          <c:order val="0"/>
          <c:tx>
            <c:strRef>
              <c:f>Sheet1!$C$1</c:f>
              <c:strCache>
                <c:ptCount val="1"/>
                <c:pt idx="0">
                  <c:v>1080P/25F</c:v>
                </c:pt>
              </c:strCache>
            </c:strRef>
          </c:tx>
          <c:dLbls>
            <c:spPr>
              <a:noFill/>
              <a:ln>
                <a:noFill/>
              </a:ln>
              <a:effectLst/>
            </c:spPr>
            <c:txPr>
              <a:bodyPr wrap="square" lIns="38100" tIns="19050" rIns="38100" bIns="19050" anchor="ctr">
                <a:spAutoFit/>
              </a:bodyPr>
              <a:lstStyle/>
              <a:p>
                <a:pPr>
                  <a:defRPr lang="en-US">
                    <a:solidFill>
                      <a:schemeClr val="accent2"/>
                    </a:solidFill>
                  </a:defRPr>
                </a:pPr>
                <a:endParaRPr lang="vi-VN"/>
              </a:p>
            </c:txPr>
            <c:showVal val="1"/>
            <c:extLst xmlns:c16r2="http://schemas.microsoft.com/office/drawing/2015/06/chart">
              <c:ext xmlns:c15="http://schemas.microsoft.com/office/drawing/2012/chart" uri="{CE6537A1-D6FC-4f65-9D91-7224C49458BB}">
                <c15:showLeaderLines val="0"/>
              </c:ext>
            </c:extLst>
          </c:dLbls>
          <c:cat>
            <c:numRef>
              <c:f>Sheet1!$A$2:$A$6</c:f>
              <c:numCache>
                <c:formatCode>General</c:formatCode>
                <c:ptCount val="5"/>
                <c:pt idx="0">
                  <c:v>4</c:v>
                </c:pt>
                <c:pt idx="1">
                  <c:v>8</c:v>
                </c:pt>
                <c:pt idx="2">
                  <c:v>12</c:v>
                </c:pt>
                <c:pt idx="3">
                  <c:v>16</c:v>
                </c:pt>
                <c:pt idx="4">
                  <c:v>20</c:v>
                </c:pt>
              </c:numCache>
            </c:numRef>
          </c:cat>
          <c:val>
            <c:numRef>
              <c:f>Sheet1!$C$2:$C$6</c:f>
              <c:numCache>
                <c:formatCode>General</c:formatCode>
                <c:ptCount val="5"/>
                <c:pt idx="0">
                  <c:v>120</c:v>
                </c:pt>
                <c:pt idx="1">
                  <c:v>64</c:v>
                </c:pt>
                <c:pt idx="2">
                  <c:v>44</c:v>
                </c:pt>
                <c:pt idx="3">
                  <c:v>36</c:v>
                </c:pt>
                <c:pt idx="4">
                  <c:v>30</c:v>
                </c:pt>
              </c:numCache>
            </c:numRef>
          </c:val>
          <c:extLst xmlns:c16r2="http://schemas.microsoft.com/office/drawing/2015/06/chart">
            <c:ext xmlns:c16="http://schemas.microsoft.com/office/drawing/2014/chart" uri="{C3380CC4-5D6E-409C-BE32-E72D297353CC}">
              <c16:uniqueId val="{00000000-F123-4767-B0B9-B95E18C4E11A}"/>
            </c:ext>
          </c:extLst>
        </c:ser>
        <c:ser>
          <c:idx val="2"/>
          <c:order val="1"/>
          <c:tx>
            <c:strRef>
              <c:f>Sheet1!$B$1</c:f>
              <c:strCache>
                <c:ptCount val="1"/>
                <c:pt idx="0">
                  <c:v>720P/25F</c:v>
                </c:pt>
              </c:strCache>
            </c:strRef>
          </c:tx>
          <c:dLbls>
            <c:spPr>
              <a:noFill/>
              <a:ln>
                <a:noFill/>
              </a:ln>
              <a:effectLst/>
            </c:spPr>
            <c:txPr>
              <a:bodyPr wrap="square" lIns="38100" tIns="19050" rIns="38100" bIns="19050" anchor="ctr">
                <a:spAutoFit/>
              </a:bodyPr>
              <a:lstStyle/>
              <a:p>
                <a:pPr>
                  <a:defRPr lang="en-US">
                    <a:solidFill>
                      <a:schemeClr val="accent1"/>
                    </a:solidFill>
                  </a:defRPr>
                </a:pPr>
                <a:endParaRPr lang="vi-VN"/>
              </a:p>
            </c:txPr>
            <c:showVal val="1"/>
            <c:extLst xmlns:c16r2="http://schemas.microsoft.com/office/drawing/2015/06/chart">
              <c:ext xmlns:c15="http://schemas.microsoft.com/office/drawing/2012/chart" uri="{CE6537A1-D6FC-4f65-9D91-7224C49458BB}">
                <c15:showLeaderLines val="0"/>
              </c:ext>
            </c:extLst>
          </c:dLbls>
          <c:cat>
            <c:numRef>
              <c:f>Sheet1!$A$2:$A$6</c:f>
              <c:numCache>
                <c:formatCode>General</c:formatCode>
                <c:ptCount val="5"/>
                <c:pt idx="0">
                  <c:v>4</c:v>
                </c:pt>
                <c:pt idx="1">
                  <c:v>8</c:v>
                </c:pt>
                <c:pt idx="2">
                  <c:v>12</c:v>
                </c:pt>
                <c:pt idx="3">
                  <c:v>16</c:v>
                </c:pt>
                <c:pt idx="4">
                  <c:v>20</c:v>
                </c:pt>
              </c:numCache>
            </c:numRef>
          </c:cat>
          <c:val>
            <c:numRef>
              <c:f>Sheet1!$B$2:$B$6</c:f>
              <c:numCache>
                <c:formatCode>General</c:formatCode>
                <c:ptCount val="5"/>
                <c:pt idx="0">
                  <c:v>60</c:v>
                </c:pt>
                <c:pt idx="1">
                  <c:v>34</c:v>
                </c:pt>
                <c:pt idx="2">
                  <c:v>26</c:v>
                </c:pt>
                <c:pt idx="3">
                  <c:v>22</c:v>
                </c:pt>
                <c:pt idx="4">
                  <c:v>20</c:v>
                </c:pt>
              </c:numCache>
            </c:numRef>
          </c:val>
          <c:extLst xmlns:c16r2="http://schemas.microsoft.com/office/drawing/2015/06/chart">
            <c:ext xmlns:c16="http://schemas.microsoft.com/office/drawing/2014/chart" uri="{C3380CC4-5D6E-409C-BE32-E72D297353CC}">
              <c16:uniqueId val="{00000001-F123-4767-B0B9-B95E18C4E11A}"/>
            </c:ext>
          </c:extLst>
        </c:ser>
        <c:dLbls>
          <c:showVal val="1"/>
        </c:dLbls>
        <c:axId val="116402816"/>
        <c:axId val="116450048"/>
      </c:barChart>
      <c:catAx>
        <c:axId val="116402816"/>
        <c:scaling>
          <c:orientation val="maxMin"/>
        </c:scaling>
        <c:axPos val="l"/>
        <c:title>
          <c:tx>
            <c:rich>
              <a:bodyPr/>
              <a:lstStyle/>
              <a:p>
                <a:pPr>
                  <a:defRPr lang="en-US"/>
                </a:pPr>
                <a:r>
                  <a:rPr lang="en-US" altLang="zh-CN" baseline="0" smtClean="0">
                    <a:solidFill>
                      <a:schemeClr val="tx1"/>
                    </a:solidFill>
                  </a:rPr>
                  <a:t>Node</a:t>
                </a:r>
                <a:r>
                  <a:rPr lang="en-US" altLang="zh-CN" smtClean="0">
                    <a:solidFill>
                      <a:schemeClr val="tx1"/>
                    </a:solidFill>
                  </a:rPr>
                  <a:t>s</a:t>
                </a:r>
                <a:endParaRPr lang="zh-CN">
                  <a:solidFill>
                    <a:schemeClr val="tx1"/>
                  </a:solidFill>
                </a:endParaRPr>
              </a:p>
            </c:rich>
          </c:tx>
          <c:layout/>
        </c:title>
        <c:numFmt formatCode="General" sourceLinked="1"/>
        <c:tickLblPos val="nextTo"/>
        <c:txPr>
          <a:bodyPr/>
          <a:lstStyle/>
          <a:p>
            <a:pPr>
              <a:defRPr lang="en-US">
                <a:solidFill>
                  <a:schemeClr val="tx1"/>
                </a:solidFill>
              </a:defRPr>
            </a:pPr>
            <a:endParaRPr lang="vi-VN"/>
          </a:p>
        </c:txPr>
        <c:crossAx val="116450048"/>
        <c:crosses val="autoZero"/>
        <c:auto val="1"/>
        <c:lblAlgn val="ctr"/>
        <c:lblOffset val="100"/>
      </c:catAx>
      <c:valAx>
        <c:axId val="116450048"/>
        <c:scaling>
          <c:orientation val="minMax"/>
        </c:scaling>
        <c:axPos val="t"/>
        <c:majorGridlines>
          <c:spPr>
            <a:ln>
              <a:prstDash val="dash"/>
            </a:ln>
          </c:spPr>
        </c:majorGridlines>
        <c:title>
          <c:tx>
            <c:rich>
              <a:bodyPr/>
              <a:lstStyle/>
              <a:p>
                <a:pPr>
                  <a:defRPr lang="en-US"/>
                </a:pPr>
                <a:r>
                  <a:rPr lang="en-US" altLang="zh-CN" smtClean="0">
                    <a:solidFill>
                      <a:schemeClr val="tx1"/>
                    </a:solidFill>
                  </a:rPr>
                  <a:t>time</a:t>
                </a:r>
                <a:r>
                  <a:rPr lang="zh-CN" smtClean="0">
                    <a:solidFill>
                      <a:schemeClr val="tx1"/>
                    </a:solidFill>
                  </a:rPr>
                  <a:t>（</a:t>
                </a:r>
                <a:r>
                  <a:rPr lang="en-US" altLang="zh-CN" smtClean="0">
                    <a:solidFill>
                      <a:schemeClr val="tx1"/>
                    </a:solidFill>
                  </a:rPr>
                  <a:t>seconds</a:t>
                </a:r>
                <a:r>
                  <a:rPr lang="zh-CN" smtClean="0">
                    <a:solidFill>
                      <a:schemeClr val="tx1"/>
                    </a:solidFill>
                  </a:rPr>
                  <a:t>）</a:t>
                </a:r>
                <a:endParaRPr lang="zh-CN">
                  <a:solidFill>
                    <a:schemeClr val="tx1"/>
                  </a:solidFill>
                </a:endParaRPr>
              </a:p>
            </c:rich>
          </c:tx>
          <c:layout/>
        </c:title>
        <c:numFmt formatCode="General" sourceLinked="1"/>
        <c:tickLblPos val="nextTo"/>
        <c:txPr>
          <a:bodyPr/>
          <a:lstStyle/>
          <a:p>
            <a:pPr>
              <a:defRPr lang="en-US">
                <a:solidFill>
                  <a:schemeClr val="tx1"/>
                </a:solidFill>
              </a:defRPr>
            </a:pPr>
            <a:endParaRPr lang="vi-VN"/>
          </a:p>
        </c:txPr>
        <c:crossAx val="116402816"/>
        <c:crosses val="autoZero"/>
        <c:crossBetween val="between"/>
        <c:majorUnit val="10"/>
      </c:valAx>
    </c:plotArea>
    <c:legend>
      <c:legendPos val="r"/>
      <c:layout/>
      <c:txPr>
        <a:bodyPr/>
        <a:lstStyle/>
        <a:p>
          <a:pPr>
            <a:defRPr lang="en-US">
              <a:solidFill>
                <a:schemeClr val="tx1"/>
              </a:solidFill>
            </a:defRPr>
          </a:pPr>
          <a:endParaRPr lang="vi-VN"/>
        </a:p>
      </c:txPr>
    </c:legend>
    <c:plotVisOnly val="1"/>
    <c:dispBlanksAs val="gap"/>
  </c:chart>
  <c:txPr>
    <a:bodyPr/>
    <a:lstStyle/>
    <a:p>
      <a:pPr>
        <a:defRPr sz="1000" b="1">
          <a:solidFill>
            <a:schemeClr val="bg1"/>
          </a:solidFill>
          <a:latin typeface="微软雅黑" panose="020B0503020204020204" pitchFamily="34" charset="-122"/>
          <a:ea typeface="微软雅黑" panose="020B0503020204020204" pitchFamily="34" charset="-122"/>
        </a:defRPr>
      </a:pPr>
      <a:endParaRPr lang="vi-VN"/>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buFont typeface="Arial" panose="020B0604020202020204" pitchFamily="34" charset="0"/>
              <a:buNone/>
              <a:defRPr sz="1200"/>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buFont typeface="Arial" panose="020B0604020202020204" pitchFamily="34" charset="0"/>
              <a:buNone/>
              <a:defRPr sz="1200"/>
            </a:lvl1pPr>
          </a:lstStyle>
          <a:p>
            <a:pPr>
              <a:defRPr/>
            </a:pPr>
            <a:fld id="{895A7186-B59A-4C39-8AE7-18110F0A7E15}" type="datetimeFigureOut">
              <a:rPr lang="zh-CN" altLang="en-US"/>
              <a:pPr>
                <a:defRPr/>
              </a:pPr>
              <a:t>2016/11/14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buFont typeface="Arial" panose="020B0604020202020204" pitchFamily="34" charset="0"/>
              <a:buNone/>
              <a:defRPr sz="1200"/>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buFont typeface="Arial" panose="020B0604020202020204" pitchFamily="34" charset="0"/>
              <a:buNone/>
              <a:defRPr sz="1200"/>
            </a:lvl1pPr>
          </a:lstStyle>
          <a:p>
            <a:pPr>
              <a:defRPr/>
            </a:pPr>
            <a:fld id="{BD7CC1AF-0751-4DF3-8E6E-F122895D2AA9}" type="slidenum">
              <a:rPr lang="zh-CN" altLang="en-US"/>
              <a:pPr>
                <a:defRPr/>
              </a:pPr>
              <a:t>‹#›</a:t>
            </a:fld>
            <a:endParaRPr lang="zh-CN" altLang="en-US"/>
          </a:p>
        </p:txBody>
      </p:sp>
    </p:spTree>
    <p:extLst>
      <p:ext uri="{BB962C8B-B14F-4D97-AF65-F5344CB8AC3E}">
        <p14:creationId xmlns:p14="http://schemas.microsoft.com/office/powerpoint/2010/main" xmlns="" val="895804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6F84E-42AD-485C-BB6D-5A9C8D0FBD7C}" type="datetimeFigureOut">
              <a:rPr lang="zh-CN" altLang="en-US" smtClean="0"/>
              <a:pPr/>
              <a:t>2016/11/14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B837F-8B69-407F-9B18-8CCDB70C1404}" type="slidenum">
              <a:rPr lang="zh-CN" altLang="en-US" smtClean="0"/>
              <a:pPr/>
              <a:t>‹#›</a:t>
            </a:fld>
            <a:endParaRPr lang="zh-CN" altLang="en-US"/>
          </a:p>
        </p:txBody>
      </p:sp>
    </p:spTree>
    <p:extLst>
      <p:ext uri="{BB962C8B-B14F-4D97-AF65-F5344CB8AC3E}">
        <p14:creationId xmlns:p14="http://schemas.microsoft.com/office/powerpoint/2010/main" xmlns="" val="61869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1126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fld id="{1542071D-3C04-4A82-A385-C54DF139E1C4}" type="slidenum">
              <a:rPr lang="zh-CN" altLang="en-US">
                <a:ea typeface="宋体" panose="02010600030101010101" pitchFamily="2" charset="-122"/>
              </a:rPr>
              <a:pPr/>
              <a:t>3</a:t>
            </a:fld>
            <a:endParaRPr lang="zh-CN" altLang="en-US">
              <a:ea typeface="宋体" panose="02010600030101010101" pitchFamily="2" charset="-122"/>
            </a:endParaRPr>
          </a:p>
        </p:txBody>
      </p:sp>
    </p:spTree>
    <p:extLst>
      <p:ext uri="{BB962C8B-B14F-4D97-AF65-F5344CB8AC3E}">
        <p14:creationId xmlns:p14="http://schemas.microsoft.com/office/powerpoint/2010/main" xmlns="" val="738386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0" lang="zh-CN" altLang="en-US" smtClean="0"/>
          </a:p>
        </p:txBody>
      </p:sp>
      <p:sp>
        <p:nvSpPr>
          <p:cNvPr id="9318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7C55B471-C659-43F9-9B9B-71E30E5B7577}" type="slidenum">
              <a:rPr lang="zh-CN" altLang="en-US" smtClean="0">
                <a:solidFill>
                  <a:srgbClr val="000000"/>
                </a:solidFill>
              </a:rPr>
              <a:pPr/>
              <a:t>36</a:t>
            </a:fld>
            <a:endParaRPr lang="zh-CN" alt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mtClean="0"/>
          </a:p>
        </p:txBody>
      </p:sp>
      <p:sp>
        <p:nvSpPr>
          <p:cNvPr id="9421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608AE99C-073C-46DF-B080-79846EA7A51A}" type="slidenum">
              <a:rPr lang="zh-CN" altLang="en-US" smtClean="0"/>
              <a:pPr/>
              <a:t>37</a:t>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A3D8186-F5B0-452D-B02B-CF1A72D8DA10}" type="slidenum">
              <a:rPr lang="zh-CN" altLang="en-US" smtClean="0"/>
              <a:pPr/>
              <a:t>11</a:t>
            </a:fld>
            <a:endParaRPr lang="zh-CN" altLang="en-US"/>
          </a:p>
        </p:txBody>
      </p:sp>
    </p:spTree>
    <p:extLst>
      <p:ext uri="{BB962C8B-B14F-4D97-AF65-F5344CB8AC3E}">
        <p14:creationId xmlns:p14="http://schemas.microsoft.com/office/powerpoint/2010/main" xmlns="" val="60499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D733A9-A8F6-47CD-B95D-569F79A6FC40}" type="slidenum">
              <a:rPr lang="zh-CN" altLang="en-US" smtClean="0"/>
              <a:pPr/>
              <a:t>14</a:t>
            </a:fld>
            <a:endParaRPr lang="zh-CN" altLang="en-US"/>
          </a:p>
        </p:txBody>
      </p:sp>
    </p:spTree>
    <p:extLst>
      <p:ext uri="{BB962C8B-B14F-4D97-AF65-F5344CB8AC3E}">
        <p14:creationId xmlns:p14="http://schemas.microsoft.com/office/powerpoint/2010/main" xmlns="" val="22548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D6D2413F-B264-45F4-A5EB-385678517D08}"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xmlns="" val="2161576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A36F6C-29D6-4BB9-9E36-894872D1955F}" type="slidenum">
              <a:rPr lang="zh-CN" altLang="en-US" smtClean="0"/>
              <a:pPr/>
              <a:t>28</a:t>
            </a:fld>
            <a:endParaRPr lang="zh-CN" altLang="en-US"/>
          </a:p>
        </p:txBody>
      </p:sp>
    </p:spTree>
    <p:extLst>
      <p:ext uri="{BB962C8B-B14F-4D97-AF65-F5344CB8AC3E}">
        <p14:creationId xmlns:p14="http://schemas.microsoft.com/office/powerpoint/2010/main" xmlns="" val="197483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备注占位符 2"/>
          <p:cNvSpPr>
            <a:spLocks noGrp="1"/>
          </p:cNvSpPr>
          <p:nvPr>
            <p:ph type="body" idx="1"/>
          </p:nvPr>
        </p:nvSpPr>
        <p:spPr/>
        <p:txBody>
          <a:bodyPr wrap="square" numCol="1" anchor="t" anchorCtr="0" compatLnSpc="1">
            <a:prstTxWarp prst="textNoShape">
              <a:avLst/>
            </a:prstTxWarp>
            <a:normAutofit/>
          </a:bodyPr>
          <a:lstStyle/>
          <a:p>
            <a:r>
              <a:rPr lang="zh-CN" altLang="en-US" smtClean="0">
                <a:ea typeface="宋体" panose="02010600030101010101" pitchFamily="2" charset="-122"/>
              </a:rPr>
              <a:t>现在的视频监控系统建设，规模越来越大，点位越来越多，对于系统后期的维护难度也越来越大，建议有这样的</a:t>
            </a:r>
            <a:r>
              <a:rPr lang="en-US" altLang="zh-CN" smtClean="0">
                <a:ea typeface="宋体" panose="02010600030101010101" pitchFamily="2" charset="-122"/>
              </a:rPr>
              <a:t>1</a:t>
            </a:r>
            <a:r>
              <a:rPr lang="zh-CN" altLang="en-US" smtClean="0">
                <a:ea typeface="宋体" panose="02010600030101010101" pitchFamily="2" charset="-122"/>
              </a:rPr>
              <a:t>套智能运维系统，实现轻松的运维；</a:t>
            </a:r>
            <a:endParaRPr lang="en-US" altLang="zh-CN" smtClean="0">
              <a:ea typeface="宋体" panose="02010600030101010101" pitchFamily="2" charset="-122"/>
            </a:endParaRPr>
          </a:p>
          <a:p>
            <a:pPr marL="0" lvl="1" eaLnBrk="1" hangingPunct="1">
              <a:spcBef>
                <a:spcPct val="0"/>
              </a:spcBef>
            </a:pPr>
            <a:r>
              <a:rPr lang="zh-CN" altLang="en-US" smtClean="0"/>
              <a:t>运维系统需支持一键运维，</a:t>
            </a:r>
            <a:r>
              <a:rPr lang="zh-CN" altLang="en-US" sz="1400" smtClean="0">
                <a:solidFill>
                  <a:srgbClr val="000000"/>
                </a:solidFill>
                <a:latin typeface="微软雅黑" panose="020B0503020204020204" pitchFamily="34" charset="-122"/>
                <a:ea typeface="微软雅黑" panose="020B0503020204020204" pitchFamily="34" charset="-122"/>
              </a:rPr>
              <a:t>通过平台自动化全面检测，掌握用户方整个信息化的运行状况。查看各设备运行的相关信息，了解设备状况及报修情况。通过常用功能和快键入口，提高运行质量的便捷性，方便业务用户的日常工作。</a:t>
            </a:r>
          </a:p>
          <a:p>
            <a:endParaRPr lang="en-US" altLang="zh-CN" smtClean="0">
              <a:ea typeface="宋体" panose="02010600030101010101" pitchFamily="2" charset="-122"/>
            </a:endParaRPr>
          </a:p>
          <a:p>
            <a:r>
              <a:rPr lang="en-US" altLang="zh-CN" smtClean="0">
                <a:ea typeface="宋体" panose="02010600030101010101" pitchFamily="2" charset="-122"/>
              </a:rPr>
              <a:t>【</a:t>
            </a:r>
            <a:r>
              <a:rPr lang="zh-CN" altLang="en-US" smtClean="0">
                <a:ea typeface="宋体" panose="02010600030101010101" pitchFamily="2" charset="-122"/>
              </a:rPr>
              <a:t>三个维度，三种指标对现有系统设备的运行状态进行考核分析，实现视频“能连接，能点播，画质佳”。</a:t>
            </a:r>
          </a:p>
          <a:p>
            <a:r>
              <a:rPr lang="zh-CN" altLang="en-US" smtClean="0">
                <a:ea typeface="宋体" panose="02010600030101010101" pitchFamily="2" charset="-122"/>
              </a:rPr>
              <a:t>通道在线率：以通道能否正常连通为标准，实时进行检测，实现“能连接”</a:t>
            </a:r>
          </a:p>
          <a:p>
            <a:r>
              <a:rPr lang="zh-CN" altLang="en-US" smtClean="0">
                <a:ea typeface="宋体" panose="02010600030101010101" pitchFamily="2" charset="-122"/>
              </a:rPr>
              <a:t>通道完好率：以摄像机能够正常点播作为标准，检测出部分码流不规范、解码失败等问题通道，实现“能点播”</a:t>
            </a:r>
          </a:p>
          <a:p>
            <a:r>
              <a:rPr lang="zh-CN" altLang="en-US" smtClean="0">
                <a:ea typeface="宋体" panose="02010600030101010101" pitchFamily="2" charset="-122"/>
              </a:rPr>
              <a:t>视频达标率：以图像显示质量为标准，通过视频质量诊断检测出图像显示质量较差的通道进行统计并及时处理，实现“画质佳”</a:t>
            </a:r>
            <a:r>
              <a:rPr lang="en-US" altLang="zh-CN" smtClean="0">
                <a:ea typeface="宋体" panose="02010600030101010101" pitchFamily="2" charset="-122"/>
              </a:rPr>
              <a:t>】</a:t>
            </a:r>
            <a:endParaRPr lang="zh-CN" altLang="en-US" smtClean="0">
              <a:ea typeface="宋体" panose="02010600030101010101" pitchFamily="2" charset="-122"/>
            </a:endParaRPr>
          </a:p>
          <a:p>
            <a:endParaRPr lang="zh-CN" altLang="en-US" smtClean="0"/>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fld id="{205F19AC-4FC7-48D4-8570-D28C4B52CB17}" type="slidenum">
              <a:rPr lang="zh-CN" altLang="en-US"/>
              <a:pPr/>
              <a:t>30</a:t>
            </a:fld>
            <a:endParaRPr lang="zh-CN" altLang="en-US"/>
          </a:p>
        </p:txBody>
      </p:sp>
    </p:spTree>
    <p:extLst>
      <p:ext uri="{BB962C8B-B14F-4D97-AF65-F5344CB8AC3E}">
        <p14:creationId xmlns:p14="http://schemas.microsoft.com/office/powerpoint/2010/main" xmlns="" val="353639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zh-CN" altLang="en-US" smtClean="0"/>
              <a:t>运维系统需支持视频质量诊断，支持多种视频质量智能分析（清晰度、亮度、偏色、丢失）功能；视频质量诊断的结果以报表的形式直观的展现，故障的等级按照不同的颜色来区分，且支持统计功能，可直观的输出统计报表；</a:t>
            </a:r>
          </a:p>
          <a:p>
            <a:pPr defTabSz="457200"/>
            <a:endParaRPr lang="zh-CN" altLang="en-US" smtClean="0"/>
          </a:p>
        </p:txBody>
      </p:sp>
      <p:sp>
        <p:nvSpPr>
          <p:cNvPr id="922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fld id="{BA62185D-6C1A-4D73-A503-8D82BA0E4176}" type="slidenum">
              <a:rPr lang="zh-CN" altLang="en-US"/>
              <a:pPr/>
              <a:t>31</a:t>
            </a:fld>
            <a:endParaRPr lang="zh-CN" altLang="en-US"/>
          </a:p>
        </p:txBody>
      </p:sp>
    </p:spTree>
    <p:extLst>
      <p:ext uri="{BB962C8B-B14F-4D97-AF65-F5344CB8AC3E}">
        <p14:creationId xmlns:p14="http://schemas.microsoft.com/office/powerpoint/2010/main" xmlns="" val="155475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0" lang="zh-CN" altLang="en-US" smtClean="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E7A4C701-8B5B-4442-8C10-004181E04102}" type="slidenum">
              <a:rPr lang="zh-CN" altLang="en-US" smtClean="0"/>
              <a:pPr/>
              <a:t>34</a:t>
            </a:fld>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0" lang="zh-CN" altLang="en-US" smtClean="0"/>
          </a:p>
        </p:txBody>
      </p:sp>
      <p:sp>
        <p:nvSpPr>
          <p:cNvPr id="9216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1278E463-A483-4C18-89B1-89153005A545}" type="slidenum">
              <a:rPr lang="zh-CN" altLang="en-US" smtClean="0"/>
              <a:pPr/>
              <a:t>35</a:t>
            </a:fld>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F955C5D1-B742-43F4-B08B-53113F0067C4}" type="datetimeFigureOut">
              <a:rPr lang="zh-TW" altLang="en-US"/>
              <a:pPr>
                <a:defRPr/>
              </a:pPr>
              <a:t>2016/11/14</a:t>
            </a:fld>
            <a:endParaRPr lang="zh-TW"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F558F4B-C9B7-4C4C-B988-14B375E2C38F}" type="slidenum">
              <a:rPr lang="zh-TW" altLang="en-US"/>
              <a:pPr>
                <a:defRPr/>
              </a:pPr>
              <a:t>‹#›</a:t>
            </a:fld>
            <a:endParaRPr lang="zh-TW" altLang="en-US"/>
          </a:p>
        </p:txBody>
      </p:sp>
    </p:spTree>
    <p:extLst>
      <p:ext uri="{BB962C8B-B14F-4D97-AF65-F5344CB8AC3E}">
        <p14:creationId xmlns:p14="http://schemas.microsoft.com/office/powerpoint/2010/main" xmlns="" val="3763290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760620A4-B954-40D9-BC00-350655DC0BEA}" type="datetimeFigureOut">
              <a:rPr lang="zh-TW" altLang="en-US"/>
              <a:pPr>
                <a:defRPr/>
              </a:pPr>
              <a:t>2016/11/14</a:t>
            </a:fld>
            <a:endParaRPr lang="zh-TW"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1C671A5B-9DA6-4281-BA4C-466158FBC0DC}" type="slidenum">
              <a:rPr lang="zh-TW" altLang="en-US"/>
              <a:pPr>
                <a:defRPr/>
              </a:pPr>
              <a:t>‹#›</a:t>
            </a:fld>
            <a:endParaRPr lang="zh-TW" altLang="en-US"/>
          </a:p>
        </p:txBody>
      </p:sp>
    </p:spTree>
    <p:extLst>
      <p:ext uri="{BB962C8B-B14F-4D97-AF65-F5344CB8AC3E}">
        <p14:creationId xmlns:p14="http://schemas.microsoft.com/office/powerpoint/2010/main" xmlns="" val="339576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435F168F-9883-4C64-AFBD-D03C8DDAC724}" type="datetimeFigureOut">
              <a:rPr lang="zh-TW" altLang="en-US"/>
              <a:pPr>
                <a:defRPr/>
              </a:pPr>
              <a:t>2016/11/14</a:t>
            </a:fld>
            <a:endParaRPr lang="zh-TW"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DA7F366-1D19-474C-B470-3534B9C32B13}" type="slidenum">
              <a:rPr lang="zh-TW" altLang="en-US"/>
              <a:pPr>
                <a:defRPr/>
              </a:pPr>
              <a:t>‹#›</a:t>
            </a:fld>
            <a:endParaRPr lang="zh-TW" altLang="en-US"/>
          </a:p>
        </p:txBody>
      </p:sp>
    </p:spTree>
    <p:extLst>
      <p:ext uri="{BB962C8B-B14F-4D97-AF65-F5344CB8AC3E}">
        <p14:creationId xmlns:p14="http://schemas.microsoft.com/office/powerpoint/2010/main" xmlns="" val="3001790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
        <p:nvSpPr>
          <p:cNvPr id="2" name="矩形 1"/>
          <p:cNvSpPr/>
          <p:nvPr userDrawn="1"/>
        </p:nvSpPr>
        <p:spPr>
          <a:xfrm>
            <a:off x="4176184" y="827514"/>
            <a:ext cx="8015816" cy="60959"/>
          </a:xfrm>
          <a:prstGeom prst="rect">
            <a:avLst/>
          </a:prstGeom>
          <a:solidFill>
            <a:srgbClr val="ACAC9F"/>
          </a:solidFill>
        </p:spPr>
        <p:txBody>
          <a:bodyPr wrap="square" lIns="121914" tIns="60957" rIns="121914" bIns="60957" anchor="ctr" anchorCtr="1">
            <a:noAutofit/>
          </a:bodyPr>
          <a:lst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endParaRPr lang="zh-CN" altLang="en-US" sz="3200" b="1">
              <a:solidFill>
                <a:prstClr val="white"/>
              </a:solidFill>
              <a:effectLst>
                <a:outerShdw blurRad="38100" dist="38100" dir="2700000" algn="tl">
                  <a:srgbClr val="000000">
                    <a:alpha val="43137"/>
                  </a:srgbClr>
                </a:outerShdw>
              </a:effectLst>
              <a:latin typeface="微软雅黑" pitchFamily="34" charset="-122"/>
            </a:endParaRPr>
          </a:p>
        </p:txBody>
      </p:sp>
      <p:sp>
        <p:nvSpPr>
          <p:cNvPr id="3" name="矩形 2"/>
          <p:cNvSpPr/>
          <p:nvPr userDrawn="1"/>
        </p:nvSpPr>
        <p:spPr>
          <a:xfrm>
            <a:off x="0" y="827514"/>
            <a:ext cx="4176184" cy="60959"/>
          </a:xfrm>
          <a:prstGeom prst="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defPPr>
              <a:defRPr lang="zh-CN"/>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zh-CN" altLang="en-US" sz="3200" b="1">
              <a:solidFill>
                <a:prstClr val="white"/>
              </a:solidFill>
              <a:effectLst>
                <a:outerShdw blurRad="38100" dist="38100" dir="2700000" algn="tl">
                  <a:srgbClr val="000000">
                    <a:alpha val="43137"/>
                  </a:srgbClr>
                </a:outerShdw>
              </a:effectLst>
              <a:latin typeface="微软雅黑" pitchFamily="34" charset="-122"/>
            </a:endParaRPr>
          </a:p>
        </p:txBody>
      </p:sp>
      <p:pic>
        <p:nvPicPr>
          <p:cNvPr id="4" name="Picture 2" descr="D:\PPT\个人制作\大华内训\让你的PPT会说话\母版设计\大华\LOGO-JPG.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345913" y="256008"/>
            <a:ext cx="1726816" cy="558013"/>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5" name="标题 4"/>
          <p:cNvSpPr>
            <a:spLocks noGrp="1"/>
          </p:cNvSpPr>
          <p:nvPr>
            <p:ph type="title"/>
          </p:nvPr>
        </p:nvSpPr>
        <p:spPr>
          <a:xfrm>
            <a:off x="249774" y="227276"/>
            <a:ext cx="10096140" cy="615477"/>
          </a:xfrm>
          <a:prstGeom prst="rect">
            <a:avLst/>
          </a:prstGeom>
        </p:spPr>
        <p:txBody>
          <a:bodyPr anchor="ctr" anchorCtr="0"/>
          <a:lstStyle>
            <a:lvl1pPr algn="l">
              <a:defRPr sz="2900" b="1"/>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xmlns="" val="35634115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Tree>
    <p:extLst>
      <p:ext uri="{BB962C8B-B14F-4D97-AF65-F5344CB8AC3E}">
        <p14:creationId xmlns:p14="http://schemas.microsoft.com/office/powerpoint/2010/main" xmlns="" val="2647719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890876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p>
        </p:txBody>
      </p:sp>
    </p:spTree>
    <p:extLst>
      <p:ext uri="{BB962C8B-B14F-4D97-AF65-F5344CB8AC3E}">
        <p14:creationId xmlns:p14="http://schemas.microsoft.com/office/powerpoint/2010/main" xmlns="" val="105456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619250"/>
            <a:ext cx="5181600" cy="455771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19250"/>
            <a:ext cx="5181600" cy="455771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1594344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375228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xmlns="" val="1874001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6211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A9FB6BC8-3A9B-4395-B413-A4BFC3A1D825}" type="datetimeFigureOut">
              <a:rPr lang="zh-TW" altLang="en-US"/>
              <a:pPr>
                <a:defRPr/>
              </a:pPr>
              <a:t>2016/11/14</a:t>
            </a:fld>
            <a:endParaRPr lang="zh-TW"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505A86D9-08CD-43EB-BFFF-5A55C0E6F23E}" type="slidenum">
              <a:rPr lang="zh-TW" altLang="en-US"/>
              <a:pPr>
                <a:defRPr/>
              </a:pPr>
              <a:t>‹#›</a:t>
            </a:fld>
            <a:endParaRPr lang="zh-TW" altLang="en-US"/>
          </a:p>
        </p:txBody>
      </p:sp>
    </p:spTree>
    <p:extLst>
      <p:ext uri="{BB962C8B-B14F-4D97-AF65-F5344CB8AC3E}">
        <p14:creationId xmlns:p14="http://schemas.microsoft.com/office/powerpoint/2010/main" xmlns="" val="1488930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xmlns="" val="1831533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xmlns="" val="4034890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520029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2497592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Tree>
    <p:extLst>
      <p:ext uri="{BB962C8B-B14F-4D97-AF65-F5344CB8AC3E}">
        <p14:creationId xmlns:p14="http://schemas.microsoft.com/office/powerpoint/2010/main" xmlns="" val="3816781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1148909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p>
        </p:txBody>
      </p:sp>
    </p:spTree>
    <p:extLst>
      <p:ext uri="{BB962C8B-B14F-4D97-AF65-F5344CB8AC3E}">
        <p14:creationId xmlns:p14="http://schemas.microsoft.com/office/powerpoint/2010/main" xmlns="" val="3495805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619250"/>
            <a:ext cx="5181600" cy="455771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19250"/>
            <a:ext cx="5181600" cy="455771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1765651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1664941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xmlns="" val="731270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EAE29CA2-BC76-406A-951D-9B66C4306BD4}" type="datetimeFigureOut">
              <a:rPr lang="zh-TW" altLang="en-US"/>
              <a:pPr>
                <a:defRPr/>
              </a:pPr>
              <a:t>2016/11/14</a:t>
            </a:fld>
            <a:endParaRPr lang="zh-TW"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4AAF7712-8E10-4191-B0FB-BC623213B5D8}" type="slidenum">
              <a:rPr lang="zh-TW" altLang="en-US"/>
              <a:pPr>
                <a:defRPr/>
              </a:pPr>
              <a:t>‹#›</a:t>
            </a:fld>
            <a:endParaRPr lang="zh-TW" altLang="en-US"/>
          </a:p>
        </p:txBody>
      </p:sp>
    </p:spTree>
    <p:extLst>
      <p:ext uri="{BB962C8B-B14F-4D97-AF65-F5344CB8AC3E}">
        <p14:creationId xmlns:p14="http://schemas.microsoft.com/office/powerpoint/2010/main" xmlns="" val="2253127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21933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xmlns="" val="939441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xmlns="" val="1280995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2867192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xmlns="" val="1004290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09600" y="6356353"/>
            <a:ext cx="2844800" cy="366183"/>
          </a:xfrm>
          <a:prstGeom prst="rect">
            <a:avLst/>
          </a:prstGeom>
        </p:spPr>
        <p:txBody>
          <a:bodyPr lIns="121917" tIns="60958" rIns="121917" bIns="60958"/>
          <a:lstStyle>
            <a:lvl1pPr>
              <a:defRPr/>
            </a:lvl1pPr>
          </a:lstStyle>
          <a:p>
            <a:pPr>
              <a:defRPr/>
            </a:pPr>
            <a:fld id="{CE0B80D6-71F3-4B9C-826E-7E4BA0D74F0C}" type="datetimeFigureOut">
              <a:rPr lang="zh-CN" altLang="en-US"/>
              <a:pPr>
                <a:defRPr/>
              </a:pPr>
              <a:t>2016/11/14</a:t>
            </a:fld>
            <a:endParaRPr lang="zh-CN" altLang="en-US"/>
          </a:p>
        </p:txBody>
      </p:sp>
      <p:sp>
        <p:nvSpPr>
          <p:cNvPr id="3" name="页脚占位符 4"/>
          <p:cNvSpPr>
            <a:spLocks noGrp="1"/>
          </p:cNvSpPr>
          <p:nvPr>
            <p:ph type="ftr" sz="quarter" idx="11"/>
          </p:nvPr>
        </p:nvSpPr>
        <p:spPr>
          <a:xfrm>
            <a:off x="4165600" y="6356353"/>
            <a:ext cx="3860800" cy="366183"/>
          </a:xfrm>
          <a:prstGeom prst="rect">
            <a:avLst/>
          </a:prstGeom>
        </p:spPr>
        <p:txBody>
          <a:bodyPr lIns="121917" tIns="60958" rIns="121917" bIns="60958"/>
          <a:lstStyle>
            <a:lvl1pPr>
              <a:defRPr/>
            </a:lvl1pPr>
          </a:lstStyle>
          <a:p>
            <a:pPr>
              <a:defRPr/>
            </a:pPr>
            <a:endParaRPr lang="zh-CN" altLang="en-US"/>
          </a:p>
        </p:txBody>
      </p:sp>
      <p:sp>
        <p:nvSpPr>
          <p:cNvPr id="4" name="灯片编号占位符 5"/>
          <p:cNvSpPr>
            <a:spLocks noGrp="1"/>
          </p:cNvSpPr>
          <p:nvPr>
            <p:ph type="sldNum" sz="quarter" idx="12"/>
          </p:nvPr>
        </p:nvSpPr>
        <p:spPr>
          <a:xfrm>
            <a:off x="8737600" y="6356353"/>
            <a:ext cx="2844800" cy="366183"/>
          </a:xfrm>
          <a:prstGeom prst="rect">
            <a:avLst/>
          </a:prstGeom>
        </p:spPr>
        <p:txBody>
          <a:bodyPr lIns="121917" tIns="60958" rIns="121917" bIns="60958"/>
          <a:lstStyle>
            <a:lvl1pPr>
              <a:defRPr/>
            </a:lvl1pPr>
          </a:lstStyle>
          <a:p>
            <a:pPr>
              <a:defRPr/>
            </a:pPr>
            <a:fld id="{387A60C8-9C1B-44C3-8490-B690485AB76F}" type="slidenum">
              <a:rPr lang="zh-CN" altLang="en-US"/>
              <a:pPr>
                <a:defRPr/>
              </a:pPr>
              <a:t>‹#›</a:t>
            </a:fld>
            <a:endParaRPr lang="zh-CN" altLang="en-US"/>
          </a:p>
        </p:txBody>
      </p:sp>
      <p:sp>
        <p:nvSpPr>
          <p:cNvPr id="7" name="矩形 6"/>
          <p:cNvSpPr/>
          <p:nvPr userDrawn="1"/>
        </p:nvSpPr>
        <p:spPr>
          <a:xfrm>
            <a:off x="9810776" y="1"/>
            <a:ext cx="1905013" cy="666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fontAlgn="base">
              <a:spcBef>
                <a:spcPct val="0"/>
              </a:spcBef>
              <a:spcAft>
                <a:spcPct val="0"/>
              </a:spcAft>
            </a:pPr>
            <a:endParaRPr lang="zh-CN" altLang="en-US">
              <a:solidFill>
                <a:prstClr val="white"/>
              </a:solidFill>
            </a:endParaRPr>
          </a:p>
        </p:txBody>
      </p:sp>
      <p:pic>
        <p:nvPicPr>
          <p:cNvPr id="1026" name="Picture 2"/>
          <p:cNvPicPr>
            <a:picLocks noChangeAspect="1" noChangeArrowheads="1"/>
          </p:cNvPicPr>
          <p:nvPr userDrawn="1"/>
        </p:nvPicPr>
        <p:blipFill>
          <a:blip r:embed="rId2" cstate="print"/>
          <a:srcRect/>
          <a:stretch>
            <a:fillRect/>
          </a:stretch>
        </p:blipFill>
        <p:spPr bwMode="auto">
          <a:xfrm>
            <a:off x="10032441" y="95227"/>
            <a:ext cx="1511895" cy="609600"/>
          </a:xfrm>
          <a:prstGeom prst="rect">
            <a:avLst/>
          </a:prstGeom>
          <a:noFill/>
          <a:ln w="9525">
            <a:noFill/>
            <a:miter lim="800000"/>
            <a:headEnd/>
            <a:tailEnd/>
          </a:ln>
          <a:effectLst/>
        </p:spPr>
      </p:pic>
    </p:spTree>
    <p:extLst>
      <p:ext uri="{BB962C8B-B14F-4D97-AF65-F5344CB8AC3E}">
        <p14:creationId xmlns:p14="http://schemas.microsoft.com/office/powerpoint/2010/main" xmlns="" val="27170548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pic>
        <p:nvPicPr>
          <p:cNvPr id="2" name="图片 9" descr="TEMP(1).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60176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2054" name="Picture 6" descr="E:\b工作辅助资料\素材\高清素材\PPT BACK.JP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矩形 7"/>
          <p:cNvSpPr/>
          <p:nvPr userDrawn="1"/>
        </p:nvSpPr>
        <p:spPr>
          <a:xfrm>
            <a:off x="0" y="0"/>
            <a:ext cx="12192000" cy="90272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4400" b="1">
              <a:solidFill>
                <a:schemeClr val="bg1"/>
              </a:solidFill>
              <a:latin typeface="Bodoni MT" panose="02070603080606020203" pitchFamily="18" charset="0"/>
              <a:cs typeface="Arial" pitchFamily="34" charset="0"/>
            </a:endParaRPr>
          </a:p>
        </p:txBody>
      </p:sp>
      <p:sp>
        <p:nvSpPr>
          <p:cNvPr id="9" name="标题 1"/>
          <p:cNvSpPr>
            <a:spLocks noGrp="1"/>
          </p:cNvSpPr>
          <p:nvPr userDrawn="1">
            <p:ph type="title" hasCustomPrompt="1"/>
          </p:nvPr>
        </p:nvSpPr>
        <p:spPr>
          <a:xfrm>
            <a:off x="0" y="0"/>
            <a:ext cx="12192000" cy="902721"/>
          </a:xfrm>
        </p:spPr>
        <p:txBody>
          <a:bodyPr>
            <a:normAutofit/>
          </a:bodyPr>
          <a:lstStyle>
            <a:lvl1pPr algn="ctr">
              <a:defRPr lang="zh-CN" altLang="en-US" sz="4400" b="1" kern="1200" dirty="0" smtClean="0">
                <a:solidFill>
                  <a:schemeClr val="bg1">
                    <a:lumMod val="95000"/>
                  </a:schemeClr>
                </a:solidFill>
                <a:latin typeface="Bodoni MT" panose="02070603080606020203" pitchFamily="18" charset="0"/>
                <a:ea typeface="+mn-ea"/>
                <a:cs typeface="Arial" pitchFamily="34" charset="0"/>
              </a:defRPr>
            </a:lvl1pPr>
          </a:lstStyle>
          <a:p>
            <a:r>
              <a:rPr lang="zh-CN" altLang="en-US" dirty="0" smtClean="0"/>
              <a:t>此处编辑母版标题样式</a:t>
            </a:r>
            <a:endParaRPr lang="zh-CN" altLang="en-US" dirty="0"/>
          </a:p>
        </p:txBody>
      </p:sp>
    </p:spTree>
    <p:extLst>
      <p:ext uri="{BB962C8B-B14F-4D97-AF65-F5344CB8AC3E}">
        <p14:creationId xmlns:p14="http://schemas.microsoft.com/office/powerpoint/2010/main" xmlns="" val="32743047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619250"/>
            <a:ext cx="5181600" cy="455771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19250"/>
            <a:ext cx="5181600" cy="455771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9BEC5E0D-2294-4796-B9A0-1E139A034B39}" type="datetimeFigureOut">
              <a:rPr lang="zh-TW" altLang="en-US"/>
              <a:pPr>
                <a:defRPr/>
              </a:pPr>
              <a:t>2016/11/14</a:t>
            </a:fld>
            <a:endParaRPr lang="zh-TW"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A429AFB0-097A-4677-9D63-BD59908DE21C}" type="slidenum">
              <a:rPr lang="zh-TW" altLang="en-US"/>
              <a:pPr>
                <a:defRPr/>
              </a:pPr>
              <a:t>‹#›</a:t>
            </a:fld>
            <a:endParaRPr lang="zh-TW" altLang="en-US"/>
          </a:p>
        </p:txBody>
      </p:sp>
    </p:spTree>
    <p:extLst>
      <p:ext uri="{BB962C8B-B14F-4D97-AF65-F5344CB8AC3E}">
        <p14:creationId xmlns:p14="http://schemas.microsoft.com/office/powerpoint/2010/main" xmlns="" val="370659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94D11462-138F-4F90-9D1F-B275AC898FE6}" type="datetimeFigureOut">
              <a:rPr lang="zh-TW" altLang="en-US"/>
              <a:pPr>
                <a:defRPr/>
              </a:pPr>
              <a:t>2016/11/14</a:t>
            </a:fld>
            <a:endParaRPr lang="zh-TW"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6D22AF9D-978B-410B-9BBD-87B6C76FBAE5}" type="slidenum">
              <a:rPr lang="zh-TW" altLang="en-US"/>
              <a:pPr>
                <a:defRPr/>
              </a:pPr>
              <a:t>‹#›</a:t>
            </a:fld>
            <a:endParaRPr lang="zh-TW" altLang="en-US"/>
          </a:p>
        </p:txBody>
      </p:sp>
    </p:spTree>
    <p:extLst>
      <p:ext uri="{BB962C8B-B14F-4D97-AF65-F5344CB8AC3E}">
        <p14:creationId xmlns:p14="http://schemas.microsoft.com/office/powerpoint/2010/main" xmlns="" val="1548151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2116D934-7F39-489F-A06C-9D5635FF65B3}" type="datetimeFigureOut">
              <a:rPr lang="zh-TW" altLang="en-US"/>
              <a:pPr>
                <a:defRPr/>
              </a:pPr>
              <a:t>2016/11/14</a:t>
            </a:fld>
            <a:endParaRPr lang="zh-TW"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09A81E10-B21A-452D-A0B6-0F4B75ED8EBF}" type="slidenum">
              <a:rPr lang="zh-TW" altLang="en-US"/>
              <a:pPr>
                <a:defRPr/>
              </a:pPr>
              <a:t>‹#›</a:t>
            </a:fld>
            <a:endParaRPr lang="zh-TW" altLang="en-US"/>
          </a:p>
        </p:txBody>
      </p:sp>
    </p:spTree>
    <p:extLst>
      <p:ext uri="{BB962C8B-B14F-4D97-AF65-F5344CB8AC3E}">
        <p14:creationId xmlns:p14="http://schemas.microsoft.com/office/powerpoint/2010/main" xmlns="" val="2005799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1">
        <a:schemeClr val="bg1"/>
      </p:bgRef>
    </p:bg>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1A7E7DC1-5FE1-4D4D-9A00-E4DE479F6F3C}" type="datetimeFigureOut">
              <a:rPr lang="zh-TW" altLang="en-US"/>
              <a:pPr>
                <a:defRPr/>
              </a:pPr>
              <a:t>2016/11/14</a:t>
            </a:fld>
            <a:endParaRPr lang="zh-TW"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509086D3-1335-4302-807E-1D6EDA685F67}" type="slidenum">
              <a:rPr lang="zh-TW" altLang="en-US"/>
              <a:pPr>
                <a:defRPr/>
              </a:pPr>
              <a:t>‹#›</a:t>
            </a:fld>
            <a:endParaRPr lang="zh-TW" altLang="en-US"/>
          </a:p>
        </p:txBody>
      </p:sp>
      <p:grpSp>
        <p:nvGrpSpPr>
          <p:cNvPr id="5" name="组合 6"/>
          <p:cNvGrpSpPr>
            <a:grpSpLocks/>
          </p:cNvGrpSpPr>
          <p:nvPr userDrawn="1"/>
        </p:nvGrpSpPr>
        <p:grpSpPr bwMode="auto">
          <a:xfrm>
            <a:off x="491953" y="287441"/>
            <a:ext cx="179388" cy="630238"/>
            <a:chOff x="0" y="0"/>
            <a:chExt cx="180000" cy="630000"/>
          </a:xfrm>
        </p:grpSpPr>
        <p:sp>
          <p:nvSpPr>
            <p:cNvPr id="6" name="圆角矩形 7"/>
            <p:cNvSpPr>
              <a:spLocks noChangeArrowheads="1"/>
            </p:cNvSpPr>
            <p:nvPr userDrawn="1"/>
          </p:nvSpPr>
          <p:spPr bwMode="auto">
            <a:xfrm>
              <a:off x="0" y="0"/>
              <a:ext cx="180000" cy="179320"/>
            </a:xfrm>
            <a:prstGeom prst="roundRect">
              <a:avLst>
                <a:gd name="adj" fmla="val 16667"/>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buFont typeface="Arial" panose="020B0604020202020204" pitchFamily="34" charset="0"/>
                <a:buNone/>
                <a:defRPr/>
              </a:pPr>
              <a:endParaRPr lang="zh-CN" altLang="en-US" smtClean="0">
                <a:solidFill>
                  <a:srgbClr val="FFFFFF"/>
                </a:solidFill>
              </a:endParaRPr>
            </a:p>
          </p:txBody>
        </p:sp>
        <p:sp>
          <p:nvSpPr>
            <p:cNvPr id="7" name="圆角矩形 8"/>
            <p:cNvSpPr>
              <a:spLocks noChangeArrowheads="1"/>
            </p:cNvSpPr>
            <p:nvPr userDrawn="1"/>
          </p:nvSpPr>
          <p:spPr bwMode="auto">
            <a:xfrm>
              <a:off x="0" y="225340"/>
              <a:ext cx="180000" cy="179320"/>
            </a:xfrm>
            <a:prstGeom prst="roundRect">
              <a:avLst>
                <a:gd name="adj" fmla="val 16667"/>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buFont typeface="Arial" panose="020B0604020202020204" pitchFamily="34" charset="0"/>
                <a:buNone/>
                <a:defRPr/>
              </a:pPr>
              <a:endParaRPr lang="zh-CN" altLang="en-US" smtClean="0">
                <a:solidFill>
                  <a:srgbClr val="FFFFFF"/>
                </a:solidFill>
              </a:endParaRPr>
            </a:p>
          </p:txBody>
        </p:sp>
        <p:sp>
          <p:nvSpPr>
            <p:cNvPr id="8" name="圆角矩形 9"/>
            <p:cNvSpPr>
              <a:spLocks noChangeArrowheads="1"/>
            </p:cNvSpPr>
            <p:nvPr userDrawn="1"/>
          </p:nvSpPr>
          <p:spPr bwMode="auto">
            <a:xfrm>
              <a:off x="0" y="450680"/>
              <a:ext cx="180000" cy="179320"/>
            </a:xfrm>
            <a:prstGeom prst="roundRect">
              <a:avLst>
                <a:gd name="adj" fmla="val 16667"/>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buFont typeface="Arial" panose="020B0604020202020204" pitchFamily="34" charset="0"/>
                <a:buNone/>
                <a:defRPr/>
              </a:pPr>
              <a:endParaRPr lang="zh-CN" altLang="en-US" smtClean="0">
                <a:solidFill>
                  <a:srgbClr val="FFFFFF"/>
                </a:solidFill>
              </a:endParaRPr>
            </a:p>
          </p:txBody>
        </p:sp>
      </p:grpSp>
    </p:spTree>
    <p:extLst>
      <p:ext uri="{BB962C8B-B14F-4D97-AF65-F5344CB8AC3E}">
        <p14:creationId xmlns:p14="http://schemas.microsoft.com/office/powerpoint/2010/main" xmlns="" val="306569344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DADDB941-9F3E-4496-876B-BFDEC75D5159}" type="datetimeFigureOut">
              <a:rPr lang="zh-TW" altLang="en-US"/>
              <a:pPr>
                <a:defRPr/>
              </a:pPr>
              <a:t>2016/11/14</a:t>
            </a:fld>
            <a:endParaRPr lang="zh-TW"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55DE9E75-902F-48BC-BDAD-70DF3EE6ADB0}" type="slidenum">
              <a:rPr lang="zh-TW" altLang="en-US"/>
              <a:pPr>
                <a:defRPr/>
              </a:pPr>
              <a:t>‹#›</a:t>
            </a:fld>
            <a:endParaRPr lang="zh-TW" altLang="en-US"/>
          </a:p>
        </p:txBody>
      </p:sp>
    </p:spTree>
    <p:extLst>
      <p:ext uri="{BB962C8B-B14F-4D97-AF65-F5344CB8AC3E}">
        <p14:creationId xmlns:p14="http://schemas.microsoft.com/office/powerpoint/2010/main" xmlns="" val="172392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04629B2A-4988-47A7-80F7-D3044E5068AF}" type="datetimeFigureOut">
              <a:rPr lang="zh-TW" altLang="en-US"/>
              <a:pPr>
                <a:defRPr/>
              </a:pPr>
              <a:t>2016/11/14</a:t>
            </a:fld>
            <a:endParaRPr lang="zh-TW"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TW"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DD9AB93D-5EA6-4782-B2E3-EC51AD1A8303}" type="slidenum">
              <a:rPr lang="zh-TW" altLang="en-US"/>
              <a:pPr>
                <a:defRPr/>
              </a:pPr>
              <a:t>‹#›</a:t>
            </a:fld>
            <a:endParaRPr lang="zh-TW" altLang="en-US"/>
          </a:p>
        </p:txBody>
      </p:sp>
    </p:spTree>
    <p:extLst>
      <p:ext uri="{BB962C8B-B14F-4D97-AF65-F5344CB8AC3E}">
        <p14:creationId xmlns:p14="http://schemas.microsoft.com/office/powerpoint/2010/main" xmlns="" val="3909551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zh-CN" smtClean="0"/>
              <a:t>单击此处编辑母版标题样式</a:t>
            </a:r>
          </a:p>
        </p:txBody>
      </p:sp>
      <p:sp>
        <p:nvSpPr>
          <p:cNvPr id="1027" name="文本占位符 2"/>
          <p:cNvSpPr>
            <a:spLocks noGrp="1" noChangeArrowheads="1"/>
          </p:cNvSpPr>
          <p:nvPr>
            <p:ph type="body" idx="1"/>
          </p:nvPr>
        </p:nvSpPr>
        <p:spPr bwMode="auto">
          <a:xfrm>
            <a:off x="838200" y="1619250"/>
            <a:ext cx="10515600" cy="455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zh-CN" smtClean="0"/>
              <a:t>单击此处编辑母版文本样式</a:t>
            </a:r>
          </a:p>
          <a:p>
            <a:pPr lvl="1"/>
            <a:r>
              <a:rPr lang="zh-TW" altLang="zh-CN" smtClean="0"/>
              <a:t>第二级</a:t>
            </a:r>
          </a:p>
          <a:p>
            <a:pPr lvl="2"/>
            <a:r>
              <a:rPr lang="zh-TW" altLang="zh-CN" smtClean="0"/>
              <a:t>第三级</a:t>
            </a:r>
          </a:p>
          <a:p>
            <a:pPr lvl="3"/>
            <a:r>
              <a:rPr lang="zh-TW" altLang="zh-CN" smtClean="0"/>
              <a:t>第四级</a:t>
            </a:r>
          </a:p>
          <a:p>
            <a:pPr lvl="4"/>
            <a:r>
              <a:rPr lang="zh-TW" altLang="zh-CN" smtClean="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D7EA7ED0-E9D5-4624-9B39-75DA28A039CB}" type="datetimeFigureOut">
              <a:rPr lang="zh-TW" altLang="en-US"/>
              <a:pPr>
                <a:defRPr/>
              </a:pPr>
              <a:t>2016/11/14</a:t>
            </a:fld>
            <a:endParaRPr lang="zh-TW" altLang="en-US"/>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TW" altLang="en-US"/>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21D52ECE-F0CF-4B19-8E63-39B0C723AA1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29" r:id="rId12"/>
  </p:sldLayoutIdLst>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p:titleStyle>
    <p:bodyStyle>
      <a:lvl1pPr marL="228600" indent="-228600" algn="l" rtl="0" eaLnBrk="0" fontAlgn="base" hangingPunct="0">
        <a:lnSpc>
          <a:spcPct val="12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685800" indent="-228600" algn="l" rtl="0" eaLnBrk="0" fontAlgn="base" hangingPunct="0">
        <a:lnSpc>
          <a:spcPct val="125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125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1600200" indent="-228600" algn="l" rtl="0" eaLnBrk="0" fontAlgn="base" hangingPunct="0">
        <a:lnSpc>
          <a:spcPct val="125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eaLnBrk="0" fontAlgn="base" hangingPunct="0">
        <a:lnSpc>
          <a:spcPct val="125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userDrawn="1"/>
        </p:nvPicPr>
        <p:blipFill>
          <a:blip r:embed="rId14">
            <a:extLst>
              <a:ext uri="{28A0092B-C50C-407E-A947-70E740481C1C}">
                <a14:useLocalDpi xmlns:a14="http://schemas.microsoft.com/office/drawing/2010/main" xmlns="" val="0"/>
              </a:ext>
            </a:extLst>
          </a:blip>
          <a:srcRect t="-2" b="39320"/>
          <a:stretch>
            <a:fillRect/>
          </a:stretch>
        </p:blipFill>
        <p:spPr bwMode="auto">
          <a:xfrm>
            <a:off x="0" y="0"/>
            <a:ext cx="12192000" cy="4159250"/>
          </a:xfrm>
          <a:prstGeom prst="rect">
            <a:avLst/>
          </a:prstGeom>
          <a:solidFill>
            <a:schemeClr val="accent1"/>
          </a:solidFill>
          <a:ln>
            <a:noFill/>
          </a:ln>
        </p:spPr>
      </p:pic>
      <p:sp>
        <p:nvSpPr>
          <p:cNvPr id="2" name="矩形 1"/>
          <p:cNvSpPr/>
          <p:nvPr userDrawn="1"/>
        </p:nvSpPr>
        <p:spPr bwMode="auto">
          <a:xfrm>
            <a:off x="0" y="0"/>
            <a:ext cx="12192000" cy="4159250"/>
          </a:xfrm>
          <a:prstGeom prst="rect">
            <a:avLst/>
          </a:prstGeom>
          <a:solidFill>
            <a:schemeClr val="accent1">
              <a:alpha val="62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Segoe UI" panose="020B0502040204020203" pitchFamily="34" charset="0"/>
              <a:ea typeface="微软雅黑" panose="020B0503020204020204" pitchFamily="34" charset="-122"/>
            </a:endParaRPr>
          </a:p>
        </p:txBody>
      </p:sp>
      <p:sp>
        <p:nvSpPr>
          <p:cNvPr id="2052" name="矩形 8"/>
          <p:cNvSpPr>
            <a:spLocks noChangeArrowheads="1"/>
          </p:cNvSpPr>
          <p:nvPr userDrawn="1"/>
        </p:nvSpPr>
        <p:spPr bwMode="auto">
          <a:xfrm>
            <a:off x="0" y="4087813"/>
            <a:ext cx="12192000" cy="7143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buFont typeface="Arial" panose="020B0604020202020204" pitchFamily="34" charset="0"/>
              <a:buNone/>
              <a:defRPr/>
            </a:pPr>
            <a:endParaRPr lang="zh-CN" altLang="en-US" smtClean="0">
              <a:solidFill>
                <a:srgbClr val="FFFFFF"/>
              </a:solidFill>
            </a:endParaRPr>
          </a:p>
        </p:txBody>
      </p:sp>
      <p:sp>
        <p:nvSpPr>
          <p:cNvPr id="2053" name="圆角矩形 9"/>
          <p:cNvSpPr>
            <a:spLocks noChangeAspect="1" noChangeArrowheads="1"/>
          </p:cNvSpPr>
          <p:nvPr userDrawn="1"/>
        </p:nvSpPr>
        <p:spPr bwMode="auto">
          <a:xfrm>
            <a:off x="5556250" y="3586163"/>
            <a:ext cx="1079500" cy="1079500"/>
          </a:xfrm>
          <a:prstGeom prst="roundRect">
            <a:avLst>
              <a:gd name="adj" fmla="val 50000"/>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buFont typeface="Arial" panose="020B0604020202020204" pitchFamily="34" charset="0"/>
              <a:buNone/>
              <a:defRPr/>
            </a:pPr>
            <a:endParaRPr lang="zh-CN" altLang="en-US" smtClean="0">
              <a:solidFill>
                <a:srgbClr val="FFFFFF"/>
              </a:solidFill>
            </a:endParaRPr>
          </a:p>
        </p:txBody>
      </p:sp>
      <p:sp>
        <p:nvSpPr>
          <p:cNvPr id="2056" name="标题占位符 1"/>
          <p:cNvSpPr>
            <a:spLocks noGrp="1" noChangeArrowheads="1"/>
          </p:cNvSpPr>
          <p:nvPr>
            <p:ph type="title"/>
          </p:nvPr>
        </p:nvSpPr>
        <p:spPr bwMode="auto">
          <a:xfrm>
            <a:off x="838200" y="365125"/>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zh-CN" smtClean="0"/>
              <a:t>单击此处编辑母版标题样式</a:t>
            </a:r>
          </a:p>
        </p:txBody>
      </p:sp>
      <p:sp>
        <p:nvSpPr>
          <p:cNvPr id="2057" name="文本占位符 2"/>
          <p:cNvSpPr>
            <a:spLocks noGrp="1" noChangeArrowheads="1"/>
          </p:cNvSpPr>
          <p:nvPr>
            <p:ph type="body" idx="1"/>
          </p:nvPr>
        </p:nvSpPr>
        <p:spPr bwMode="auto">
          <a:xfrm>
            <a:off x="838200" y="1619250"/>
            <a:ext cx="10515600" cy="455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zh-CN" smtClean="0"/>
              <a:t>单击此处编辑母版文本样式</a:t>
            </a:r>
          </a:p>
          <a:p>
            <a:pPr lvl="1"/>
            <a:r>
              <a:rPr lang="zh-TW" altLang="zh-CN" smtClean="0"/>
              <a:t>第二级</a:t>
            </a:r>
          </a:p>
          <a:p>
            <a:pPr lvl="2"/>
            <a:r>
              <a:rPr lang="zh-TW" altLang="zh-CN" smtClean="0"/>
              <a:t>第三级</a:t>
            </a:r>
          </a:p>
          <a:p>
            <a:pPr lvl="3"/>
            <a:r>
              <a:rPr lang="zh-TW" altLang="zh-CN" smtClean="0"/>
              <a:t>第四级</a:t>
            </a:r>
          </a:p>
          <a:p>
            <a:pPr lvl="4"/>
            <a:r>
              <a:rPr lang="zh-TW" altLang="zh-CN" smtClean="0"/>
              <a:t>第五级</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000" kern="1200">
          <a:solidFill>
            <a:schemeClr val="bg1"/>
          </a:solidFill>
          <a:latin typeface="+mj-lt"/>
          <a:ea typeface="+mj-ea"/>
          <a:cs typeface="+mj-cs"/>
        </a:defRPr>
      </a:lvl1pPr>
      <a:lvl2pPr algn="l" rtl="0" eaLnBrk="0" fontAlgn="base" hangingPunct="0">
        <a:lnSpc>
          <a:spcPct val="90000"/>
        </a:lnSpc>
        <a:spcBef>
          <a:spcPct val="0"/>
        </a:spcBef>
        <a:spcAft>
          <a:spcPct val="0"/>
        </a:spcAft>
        <a:defRPr sz="4000">
          <a:solidFill>
            <a:schemeClr val="bg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bg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bg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bg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p:titleStyle>
    <p:bodyStyle>
      <a:lvl1pPr marL="228600" indent="-228600" algn="l" rtl="0" eaLnBrk="0" fontAlgn="base" hangingPunct="0">
        <a:lnSpc>
          <a:spcPct val="12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685800" indent="-228600" algn="l" rtl="0" eaLnBrk="0" fontAlgn="base" hangingPunct="0">
        <a:lnSpc>
          <a:spcPct val="125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125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1600200" indent="-228600" algn="l" rtl="0" eaLnBrk="0" fontAlgn="base" hangingPunct="0">
        <a:lnSpc>
          <a:spcPct val="125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eaLnBrk="0" fontAlgn="base" hangingPunct="0">
        <a:lnSpc>
          <a:spcPct val="125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6"/>
          <a:srcRect/>
          <a:stretch>
            <a:fillRect/>
          </a:stretch>
        </a:blipFill>
        <a:effectLst/>
      </p:bgPr>
    </p:bg>
    <p:spTree>
      <p:nvGrpSpPr>
        <p:cNvPr id="1" name=""/>
        <p:cNvGrpSpPr/>
        <p:nvPr/>
      </p:nvGrpSpPr>
      <p:grpSpPr>
        <a:xfrm>
          <a:off x="0" y="0"/>
          <a:ext cx="0" cy="0"/>
          <a:chOff x="0" y="0"/>
          <a:chExt cx="0" cy="0"/>
        </a:xfrm>
      </p:grpSpPr>
      <p:grpSp>
        <p:nvGrpSpPr>
          <p:cNvPr id="5122" name="组合 6"/>
          <p:cNvGrpSpPr>
            <a:grpSpLocks/>
          </p:cNvGrpSpPr>
          <p:nvPr userDrawn="1"/>
        </p:nvGrpSpPr>
        <p:grpSpPr bwMode="auto">
          <a:xfrm>
            <a:off x="491953" y="287441"/>
            <a:ext cx="179388" cy="630238"/>
            <a:chOff x="0" y="0"/>
            <a:chExt cx="180000" cy="630000"/>
          </a:xfrm>
        </p:grpSpPr>
        <p:sp>
          <p:nvSpPr>
            <p:cNvPr id="2" name="圆角矩形 7"/>
            <p:cNvSpPr>
              <a:spLocks noChangeArrowheads="1"/>
            </p:cNvSpPr>
            <p:nvPr userDrawn="1"/>
          </p:nvSpPr>
          <p:spPr bwMode="auto">
            <a:xfrm>
              <a:off x="0" y="0"/>
              <a:ext cx="180000" cy="179320"/>
            </a:xfrm>
            <a:prstGeom prst="roundRect">
              <a:avLst>
                <a:gd name="adj" fmla="val 16667"/>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buFont typeface="Arial" panose="020B0604020202020204" pitchFamily="34" charset="0"/>
                <a:buNone/>
                <a:defRPr/>
              </a:pPr>
              <a:endParaRPr lang="zh-CN" altLang="en-US" smtClean="0">
                <a:solidFill>
                  <a:srgbClr val="FFFFFF"/>
                </a:solidFill>
              </a:endParaRPr>
            </a:p>
          </p:txBody>
        </p:sp>
        <p:sp>
          <p:nvSpPr>
            <p:cNvPr id="3" name="圆角矩形 8"/>
            <p:cNvSpPr>
              <a:spLocks noChangeArrowheads="1"/>
            </p:cNvSpPr>
            <p:nvPr userDrawn="1"/>
          </p:nvSpPr>
          <p:spPr bwMode="auto">
            <a:xfrm>
              <a:off x="0" y="225340"/>
              <a:ext cx="180000" cy="179320"/>
            </a:xfrm>
            <a:prstGeom prst="roundRect">
              <a:avLst>
                <a:gd name="adj" fmla="val 16667"/>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buFont typeface="Arial" panose="020B0604020202020204" pitchFamily="34" charset="0"/>
                <a:buNone/>
                <a:defRPr/>
              </a:pPr>
              <a:endParaRPr lang="zh-CN" altLang="en-US" smtClean="0">
                <a:solidFill>
                  <a:srgbClr val="FFFFFF"/>
                </a:solidFill>
              </a:endParaRPr>
            </a:p>
          </p:txBody>
        </p:sp>
        <p:sp>
          <p:nvSpPr>
            <p:cNvPr id="5125" name="圆角矩形 9"/>
            <p:cNvSpPr>
              <a:spLocks noChangeArrowheads="1"/>
            </p:cNvSpPr>
            <p:nvPr userDrawn="1"/>
          </p:nvSpPr>
          <p:spPr bwMode="auto">
            <a:xfrm>
              <a:off x="0" y="450680"/>
              <a:ext cx="180000" cy="179320"/>
            </a:xfrm>
            <a:prstGeom prst="roundRect">
              <a:avLst>
                <a:gd name="adj" fmla="val 16667"/>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buFont typeface="Arial" panose="020B0604020202020204" pitchFamily="34" charset="0"/>
                <a:buNone/>
                <a:defRPr/>
              </a:pPr>
              <a:endParaRPr lang="zh-CN" altLang="en-US" smtClean="0">
                <a:solidFill>
                  <a:srgbClr val="FFFFFF"/>
                </a:solidFill>
              </a:endParaRPr>
            </a:p>
          </p:txBody>
        </p:sp>
      </p:grpSp>
      <p:sp>
        <p:nvSpPr>
          <p:cNvPr id="5123" name="标题占位符 1"/>
          <p:cNvSpPr>
            <a:spLocks noGrp="1" noChangeArrowheads="1"/>
          </p:cNvSpPr>
          <p:nvPr>
            <p:ph type="title"/>
          </p:nvPr>
        </p:nvSpPr>
        <p:spPr bwMode="auto">
          <a:xfrm>
            <a:off x="838200" y="365125"/>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zh-CN" smtClean="0"/>
              <a:t>单击此处编辑母版标题样式</a:t>
            </a:r>
          </a:p>
        </p:txBody>
      </p:sp>
      <p:sp>
        <p:nvSpPr>
          <p:cNvPr id="5124" name="文本占位符 2"/>
          <p:cNvSpPr>
            <a:spLocks noGrp="1" noChangeArrowheads="1"/>
          </p:cNvSpPr>
          <p:nvPr>
            <p:ph type="body" idx="1"/>
          </p:nvPr>
        </p:nvSpPr>
        <p:spPr bwMode="auto">
          <a:xfrm>
            <a:off x="838200" y="1619250"/>
            <a:ext cx="10515600" cy="455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zh-CN" smtClean="0"/>
              <a:t>单击此处编辑母版文本样式</a:t>
            </a:r>
          </a:p>
          <a:p>
            <a:pPr lvl="1"/>
            <a:r>
              <a:rPr lang="zh-TW" altLang="zh-CN" smtClean="0"/>
              <a:t>第二级</a:t>
            </a:r>
          </a:p>
          <a:p>
            <a:pPr lvl="2"/>
            <a:r>
              <a:rPr lang="zh-TW" altLang="zh-CN" smtClean="0"/>
              <a:t>第三级</a:t>
            </a:r>
          </a:p>
          <a:p>
            <a:pPr lvl="3"/>
            <a:r>
              <a:rPr lang="zh-TW" altLang="zh-CN" smtClean="0"/>
              <a:t>第四级</a:t>
            </a:r>
          </a:p>
          <a:p>
            <a:pPr lvl="4"/>
            <a:r>
              <a:rPr lang="zh-TW" altLang="zh-CN" smtClean="0"/>
              <a:t>第五级</a:t>
            </a: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0" r:id="rId12"/>
    <p:sldLayoutId id="2147483731" r:id="rId13"/>
    <p:sldLayoutId id="2147483732" r:id="rId14"/>
  </p:sldLayoutIdLst>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p:titleStyle>
    <p:bodyStyle>
      <a:lvl1pPr marL="228600" indent="-228600" algn="l" rtl="0" eaLnBrk="0" fontAlgn="base" hangingPunct="0">
        <a:lnSpc>
          <a:spcPct val="12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685800" indent="-228600" algn="l" rtl="0" eaLnBrk="0" fontAlgn="base" hangingPunct="0">
        <a:lnSpc>
          <a:spcPct val="125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125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1600200" indent="-228600" algn="l" rtl="0" eaLnBrk="0" fontAlgn="base" hangingPunct="0">
        <a:lnSpc>
          <a:spcPct val="125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eaLnBrk="0" fontAlgn="base" hangingPunct="0">
        <a:lnSpc>
          <a:spcPct val="125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30.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11.wdp"/><Relationship Id="rId18" Type="http://schemas.openxmlformats.org/officeDocument/2006/relationships/image" Target="../media/image76.png"/><Relationship Id="rId3" Type="http://schemas.openxmlformats.org/officeDocument/2006/relationships/image" Target="../media/image62.png"/><Relationship Id="rId21" Type="http://schemas.openxmlformats.org/officeDocument/2006/relationships/image" Target="../media/image79.jpe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30.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image" Target="../media/image69.png"/><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7.jpeg"/><Relationship Id="rId26" Type="http://schemas.openxmlformats.org/officeDocument/2006/relationships/image" Target="../media/image104.png"/><Relationship Id="rId3" Type="http://schemas.openxmlformats.org/officeDocument/2006/relationships/image" Target="../media/image83.png"/><Relationship Id="rId21" Type="http://schemas.openxmlformats.org/officeDocument/2006/relationships/image" Target="../media/image100.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6.png"/><Relationship Id="rId25" Type="http://schemas.openxmlformats.org/officeDocument/2006/relationships/image" Target="../media/image103.png"/><Relationship Id="rId2" Type="http://schemas.openxmlformats.org/officeDocument/2006/relationships/image" Target="../media/image82.png"/><Relationship Id="rId16" Type="http://schemas.microsoft.com/office/2007/relationships/hdphoto" Target="../media/hdphoto12.wdp"/><Relationship Id="rId20" Type="http://schemas.openxmlformats.org/officeDocument/2006/relationships/image" Target="../media/image99.png"/><Relationship Id="rId1" Type="http://schemas.openxmlformats.org/officeDocument/2006/relationships/slideLayout" Target="../slideLayouts/slideLayout30.xml"/><Relationship Id="rId6" Type="http://schemas.openxmlformats.org/officeDocument/2006/relationships/image" Target="../media/image86.png"/><Relationship Id="rId11" Type="http://schemas.openxmlformats.org/officeDocument/2006/relationships/image" Target="../media/image91.png"/><Relationship Id="rId24" Type="http://schemas.microsoft.com/office/2007/relationships/hdphoto" Target="../media/hdphoto13.wdp"/><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2.png"/><Relationship Id="rId10" Type="http://schemas.openxmlformats.org/officeDocument/2006/relationships/image" Target="../media/image90.png"/><Relationship Id="rId19" Type="http://schemas.openxmlformats.org/officeDocument/2006/relationships/image" Target="../media/image98.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1.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30.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6.png"/><Relationship Id="rId2" Type="http://schemas.openxmlformats.org/officeDocument/2006/relationships/image" Target="../media/image112.jpeg"/><Relationship Id="rId1" Type="http://schemas.openxmlformats.org/officeDocument/2006/relationships/slideLayout" Target="../slideLayouts/slideLayout30.xml"/><Relationship Id="rId6" Type="http://schemas.openxmlformats.org/officeDocument/2006/relationships/image" Target="../media/image115.png"/><Relationship Id="rId5" Type="http://schemas.microsoft.com/office/2007/relationships/hdphoto" Target="../media/hdphoto14.wdp"/><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0.xml"/><Relationship Id="rId6" Type="http://schemas.openxmlformats.org/officeDocument/2006/relationships/image" Target="../media/image120.png"/><Relationship Id="rId5" Type="http://schemas.openxmlformats.org/officeDocument/2006/relationships/image" Target="../media/image109.png"/><Relationship Id="rId4" Type="http://schemas.openxmlformats.org/officeDocument/2006/relationships/image" Target="../media/image119.png"/></Relationships>
</file>

<file path=ppt/slides/_rels/slide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0.xml"/><Relationship Id="rId4" Type="http://schemas.openxmlformats.org/officeDocument/2006/relationships/image" Target="../media/image123.png"/></Relationships>
</file>

<file path=ppt/slides/_rels/slide26.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9.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0.png"/></Relationships>
</file>

<file path=ppt/slides/_rels/slide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0.xml"/><Relationship Id="rId5" Type="http://schemas.openxmlformats.org/officeDocument/2006/relationships/chart" Target="../charts/chart1.xml"/><Relationship Id="rId4" Type="http://schemas.openxmlformats.org/officeDocument/2006/relationships/image" Target="../media/image133.png"/></Relationships>
</file>

<file path=ppt/slides/_rels/slide2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3" Type="http://schemas.openxmlformats.org/officeDocument/2006/relationships/image" Target="../media/image134.png"/><Relationship Id="rId21" Type="http://schemas.openxmlformats.org/officeDocument/2006/relationships/image" Target="../media/image150.jpe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png"/><Relationship Id="rId2" Type="http://schemas.openxmlformats.org/officeDocument/2006/relationships/notesSlide" Target="../notesSlides/notesSlide5.xml"/><Relationship Id="rId16" Type="http://schemas.openxmlformats.org/officeDocument/2006/relationships/image" Target="../media/image145.png"/><Relationship Id="rId20" Type="http://schemas.openxmlformats.org/officeDocument/2006/relationships/image" Target="../media/image149.png"/><Relationship Id="rId1" Type="http://schemas.openxmlformats.org/officeDocument/2006/relationships/slideLayout" Target="../slideLayouts/slideLayout29.xml"/><Relationship Id="rId6" Type="http://schemas.microsoft.com/office/2007/relationships/hdphoto" Target="../media/hdphoto17.wdp"/><Relationship Id="rId11" Type="http://schemas.openxmlformats.org/officeDocument/2006/relationships/image" Target="../media/image140.png"/><Relationship Id="rId5" Type="http://schemas.openxmlformats.org/officeDocument/2006/relationships/image" Target="../media/image135.png"/><Relationship Id="rId15" Type="http://schemas.openxmlformats.org/officeDocument/2006/relationships/image" Target="../media/image144.png"/><Relationship Id="rId10" Type="http://schemas.openxmlformats.org/officeDocument/2006/relationships/image" Target="../media/image139.png"/><Relationship Id="rId19" Type="http://schemas.openxmlformats.org/officeDocument/2006/relationships/image" Target="../media/image148.png"/><Relationship Id="rId4" Type="http://schemas.microsoft.com/office/2007/relationships/hdphoto" Target="../media/hdphoto16.wdp"/><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s>
</file>

<file path=ppt/slides/_rels/slide2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54.jpeg"/></Relationships>
</file>

<file path=ppt/slides/_rels/slide31.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12" Type="http://schemas.openxmlformats.org/officeDocument/2006/relationships/image" Target="../media/image164.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58.png"/><Relationship Id="rId11" Type="http://schemas.openxmlformats.org/officeDocument/2006/relationships/image" Target="../media/image163.jpeg"/><Relationship Id="rId5" Type="http://schemas.openxmlformats.org/officeDocument/2006/relationships/image" Target="../media/image157.jpeg"/><Relationship Id="rId10" Type="http://schemas.openxmlformats.org/officeDocument/2006/relationships/image" Target="../media/image162.png"/><Relationship Id="rId4" Type="http://schemas.openxmlformats.org/officeDocument/2006/relationships/image" Target="../media/image156.jpeg"/><Relationship Id="rId9" Type="http://schemas.openxmlformats.org/officeDocument/2006/relationships/image" Target="../media/image161.png"/></Relationships>
</file>

<file path=ppt/slides/_rels/slide3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30.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标题 6"/>
          <p:cNvSpPr>
            <a:spLocks noGrp="1"/>
          </p:cNvSpPr>
          <p:nvPr>
            <p:ph type="ctrTitle" idx="4294967295"/>
          </p:nvPr>
        </p:nvSpPr>
        <p:spPr>
          <a:xfrm>
            <a:off x="839788" y="827088"/>
            <a:ext cx="10512425" cy="1450975"/>
          </a:xfrm>
        </p:spPr>
        <p:txBody>
          <a:bodyPr anchor="b"/>
          <a:lstStyle/>
          <a:p>
            <a:pPr algn="ctr" eaLnBrk="1" hangingPunct="1"/>
            <a:r>
              <a:rPr lang="en-US" altLang="zh-CN" sz="6000" smtClean="0"/>
              <a:t>Giải pháp thành phố an toàn</a:t>
            </a:r>
            <a:endParaRPr lang="zh-CN" altLang="en-US" sz="6000" smtClean="0"/>
          </a:p>
        </p:txBody>
      </p:sp>
      <p:sp>
        <p:nvSpPr>
          <p:cNvPr id="14339" name="文本框 10"/>
          <p:cNvSpPr txBox="1">
            <a:spLocks noChangeArrowheads="1"/>
          </p:cNvSpPr>
          <p:nvPr/>
        </p:nvSpPr>
        <p:spPr bwMode="auto">
          <a:xfrm>
            <a:off x="1421437" y="4923971"/>
            <a:ext cx="9306920" cy="1323439"/>
          </a:xfrm>
          <a:prstGeom prst="rect">
            <a:avLst/>
          </a:prstGeom>
          <a:noFill/>
          <a:ln>
            <a:noFill/>
          </a:ln>
          <a:effectLst>
            <a:innerShdw blurRad="63500" dist="50800" dir="16200000">
              <a:prstClr val="black">
                <a:alpha val="50000"/>
              </a:prstClr>
            </a:inn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defRPr/>
            </a:pPr>
            <a:r>
              <a:rPr lang="en-US" altLang="zh-CN" sz="4000" err="1" smtClean="0">
                <a:solidFill>
                  <a:srgbClr val="A6A6A6"/>
                </a:solidFill>
                <a:latin typeface="Candara" panose="020E0502030303020204" pitchFamily="34" charset="0"/>
              </a:rPr>
              <a:t>Dahua</a:t>
            </a:r>
            <a:r>
              <a:rPr lang="en-US" altLang="zh-CN" sz="4000" smtClean="0">
                <a:solidFill>
                  <a:srgbClr val="A6A6A6"/>
                </a:solidFill>
                <a:latin typeface="Candara" panose="020E0502030303020204" pitchFamily="34" charset="0"/>
              </a:rPr>
              <a:t> Technology  </a:t>
            </a:r>
          </a:p>
          <a:p>
            <a:pPr algn="ctr" eaLnBrk="1" hangingPunct="1">
              <a:lnSpc>
                <a:spcPct val="100000"/>
              </a:lnSpc>
              <a:spcBef>
                <a:spcPct val="0"/>
              </a:spcBef>
              <a:buFont typeface="Arial" panose="020B0604020202020204" pitchFamily="34" charset="0"/>
              <a:buNone/>
              <a:defRPr/>
            </a:pPr>
            <a:r>
              <a:rPr lang="en-US" altLang="zh-CN" sz="4000" smtClean="0">
                <a:solidFill>
                  <a:srgbClr val="A6A6A6"/>
                </a:solidFill>
                <a:latin typeface="Candara" panose="020E0502030303020204" pitchFamily="34" charset="0"/>
              </a:rPr>
              <a:t>       </a:t>
            </a:r>
            <a:r>
              <a:rPr lang="en-US" altLang="zh-CN" sz="4000" err="1" smtClean="0">
                <a:solidFill>
                  <a:srgbClr val="A6A6A6"/>
                </a:solidFill>
                <a:latin typeface="Candara" panose="020E0502030303020204" pitchFamily="34" charset="0"/>
              </a:rPr>
              <a:t>Giúp</a:t>
            </a:r>
            <a:r>
              <a:rPr lang="en-US" altLang="zh-CN" sz="4000" smtClean="0">
                <a:solidFill>
                  <a:srgbClr val="A6A6A6"/>
                </a:solidFill>
                <a:latin typeface="Candara" panose="020E0502030303020204" pitchFamily="34" charset="0"/>
              </a:rPr>
              <a:t> </a:t>
            </a:r>
            <a:r>
              <a:rPr lang="en-US" altLang="zh-CN" sz="4000" err="1" smtClean="0">
                <a:solidFill>
                  <a:srgbClr val="A6A6A6"/>
                </a:solidFill>
                <a:latin typeface="Candara" panose="020E0502030303020204" pitchFamily="34" charset="0"/>
              </a:rPr>
              <a:t>cuộc</a:t>
            </a:r>
            <a:r>
              <a:rPr lang="en-US" altLang="zh-CN" sz="4000" smtClean="0">
                <a:solidFill>
                  <a:srgbClr val="A6A6A6"/>
                </a:solidFill>
                <a:latin typeface="Candara" panose="020E0502030303020204" pitchFamily="34" charset="0"/>
              </a:rPr>
              <a:t> </a:t>
            </a:r>
            <a:r>
              <a:rPr lang="en-US" altLang="zh-CN" sz="4000" err="1" smtClean="0">
                <a:solidFill>
                  <a:srgbClr val="A6A6A6"/>
                </a:solidFill>
                <a:latin typeface="Candara" panose="020E0502030303020204" pitchFamily="34" charset="0"/>
              </a:rPr>
              <a:t>sống</a:t>
            </a:r>
            <a:r>
              <a:rPr lang="en-US" altLang="zh-CN" sz="4000" smtClean="0">
                <a:solidFill>
                  <a:srgbClr val="A6A6A6"/>
                </a:solidFill>
                <a:latin typeface="Candara" panose="020E0502030303020204" pitchFamily="34" charset="0"/>
              </a:rPr>
              <a:t> </a:t>
            </a:r>
            <a:r>
              <a:rPr lang="en-US" altLang="zh-CN" sz="4000" err="1" smtClean="0">
                <a:solidFill>
                  <a:srgbClr val="A6A6A6"/>
                </a:solidFill>
                <a:latin typeface="Candara" panose="020E0502030303020204" pitchFamily="34" charset="0"/>
              </a:rPr>
              <a:t>của</a:t>
            </a:r>
            <a:r>
              <a:rPr lang="en-US" altLang="zh-CN" sz="4000" smtClean="0">
                <a:solidFill>
                  <a:srgbClr val="A6A6A6"/>
                </a:solidFill>
                <a:latin typeface="Candara" panose="020E0502030303020204" pitchFamily="34" charset="0"/>
              </a:rPr>
              <a:t> bạn an toàn hơn</a:t>
            </a:r>
            <a:endParaRPr lang="zh-CN" altLang="en-US" sz="4000" smtClean="0">
              <a:solidFill>
                <a:srgbClr val="A6A6A6"/>
              </a:solidFill>
              <a:latin typeface="Candara" panose="020E0502030303020204" pitchFamily="34" charset="0"/>
            </a:endParaRPr>
          </a:p>
        </p:txBody>
      </p:sp>
      <p:sp>
        <p:nvSpPr>
          <p:cNvPr id="14344" name="椭圆 1"/>
          <p:cNvSpPr>
            <a:spLocks noChangeArrowheads="1"/>
          </p:cNvSpPr>
          <p:nvPr/>
        </p:nvSpPr>
        <p:spPr bwMode="auto">
          <a:xfrm>
            <a:off x="5553075" y="3581400"/>
            <a:ext cx="1085849" cy="1094581"/>
          </a:xfrm>
          <a:prstGeom prst="ellipse">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nSpc>
                <a:spcPct val="100000"/>
              </a:lnSpc>
              <a:spcBef>
                <a:spcPct val="0"/>
              </a:spcBef>
              <a:buFont typeface="Arial" panose="020B0604020202020204" pitchFamily="34" charset="0"/>
              <a:buNone/>
            </a:pPr>
            <a:endParaRPr lang="zh-CN" altLang="en-US" sz="1800"/>
          </a:p>
        </p:txBody>
      </p:sp>
      <p:pic>
        <p:nvPicPr>
          <p:cNvPr id="8" name="Picture 74" descr="Image result for dahua logo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6084" y="3997624"/>
            <a:ext cx="879829" cy="26213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65484" y="1242788"/>
            <a:ext cx="10820400" cy="4953000"/>
          </a:xfrm>
          <a:prstGeom prst="rect">
            <a:avLst/>
          </a:prstGeom>
        </p:spPr>
      </p:pic>
      <p:sp>
        <p:nvSpPr>
          <p:cNvPr id="3" name="标题 8"/>
          <p:cNvSpPr txBox="1">
            <a:spLocks/>
          </p:cNvSpPr>
          <p:nvPr/>
        </p:nvSpPr>
        <p:spPr bwMode="auto">
          <a:xfrm>
            <a:off x="871884" y="27873"/>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90000"/>
              </a:lnSpc>
              <a:spcBef>
                <a:spcPct val="0"/>
              </a:spcBef>
              <a:buFontTx/>
              <a:buNone/>
            </a:pP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Bối Cảnh Tổng Thể </a:t>
            </a:r>
            <a:endParaRPr lang="zh-CN" altLang="en-US" sz="4000">
              <a:solidFill>
                <a:srgbClr val="0070C0"/>
              </a:solidFill>
              <a:latin typeface="Times New Roman" pitchFamily="18" charset="0"/>
              <a:ea typeface="微软雅黑 Light" panose="020B0502040204020203" pitchFamily="34" charset="-122"/>
              <a:cs typeface="Times New Roman" pitchFamily="18" charset="0"/>
            </a:endParaRPr>
          </a:p>
        </p:txBody>
      </p:sp>
    </p:spTree>
    <p:extLst>
      <p:ext uri="{BB962C8B-B14F-4D97-AF65-F5344CB8AC3E}">
        <p14:creationId xmlns:p14="http://schemas.microsoft.com/office/powerpoint/2010/main" xmlns="" val="277295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1" y="12701"/>
            <a:ext cx="10515600" cy="1079500"/>
          </a:xfrm>
        </p:spPr>
        <p:txBody>
          <a:bodyPr/>
          <a:lstStyle/>
          <a:p>
            <a:pPr algn="ctr"/>
            <a:r>
              <a:rPr lang="en-US" altLang="zh-CN" smtClean="0">
                <a:solidFill>
                  <a:srgbClr val="0070C0"/>
                </a:solidFill>
                <a:latin typeface="Times New Roman" pitchFamily="18" charset="0"/>
                <a:cs typeface="Times New Roman" pitchFamily="18" charset="0"/>
              </a:rPr>
              <a:t>Kết cấu hệ thống</a:t>
            </a:r>
            <a:endParaRPr lang="zh-CN" altLang="en-US">
              <a:solidFill>
                <a:srgbClr val="0070C0"/>
              </a:solidFill>
              <a:latin typeface="Times New Roman" pitchFamily="18" charset="0"/>
              <a:cs typeface="Times New Roman" pitchFamily="18" charset="0"/>
            </a:endParaRPr>
          </a:p>
        </p:txBody>
      </p:sp>
      <p:sp>
        <p:nvSpPr>
          <p:cNvPr id="3" name="Rectangle 2"/>
          <p:cNvSpPr>
            <a:spLocks noChangeArrowheads="1"/>
          </p:cNvSpPr>
          <p:nvPr/>
        </p:nvSpPr>
        <p:spPr bwMode="auto">
          <a:xfrm>
            <a:off x="0" y="-200052"/>
            <a:ext cx="246280" cy="400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121917" tIns="60958" rIns="121917" bIns="60958" numCol="1" anchor="ctr" anchorCtr="0" compatLnSpc="1">
            <a:prstTxWarp prst="textNoShape">
              <a:avLst/>
            </a:prstTxWarp>
            <a:spAutoFit/>
          </a:bodyPr>
          <a:lstStyle/>
          <a:p>
            <a:endParaRPr lang="zh-CN" altLang="en-US"/>
          </a:p>
        </p:txBody>
      </p:sp>
      <p:pic>
        <p:nvPicPr>
          <p:cNvPr id="5" name="图片 4"/>
          <p:cNvPicPr>
            <a:picLocks noChangeAspect="1"/>
          </p:cNvPicPr>
          <p:nvPr/>
        </p:nvPicPr>
        <p:blipFill>
          <a:blip r:embed="rId3"/>
          <a:stretch>
            <a:fillRect/>
          </a:stretch>
        </p:blipFill>
        <p:spPr>
          <a:xfrm>
            <a:off x="609601" y="885371"/>
            <a:ext cx="10769600" cy="5849258"/>
          </a:xfrm>
          <a:prstGeom prst="rect">
            <a:avLst/>
          </a:prstGeom>
        </p:spPr>
      </p:pic>
    </p:spTree>
    <p:extLst>
      <p:ext uri="{BB962C8B-B14F-4D97-AF65-F5344CB8AC3E}">
        <p14:creationId xmlns:p14="http://schemas.microsoft.com/office/powerpoint/2010/main" xmlns="" val="2266792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4"/>
          <p:cNvSpPr>
            <a:spLocks noChangeArrowheads="1"/>
          </p:cNvSpPr>
          <p:nvPr/>
        </p:nvSpPr>
        <p:spPr bwMode="auto">
          <a:xfrm>
            <a:off x="7383121" y="2634713"/>
            <a:ext cx="3850935" cy="1454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9110" tIns="34555" rIns="69110" bIns="34555">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b="1" smtClean="0">
                <a:solidFill>
                  <a:srgbClr val="FF0000"/>
                </a:solidFill>
                <a:latin typeface="Times New Roman" pitchFamily="18" charset="0"/>
                <a:ea typeface="微软雅黑" pitchFamily="34" charset="-122"/>
                <a:cs typeface="Times New Roman" pitchFamily="18" charset="0"/>
              </a:rPr>
              <a:t>Giải pháp giám sát di dộng Dahua </a:t>
            </a:r>
          </a:p>
          <a:p>
            <a:pPr algn="ctr"/>
            <a:r>
              <a:rPr lang="en-US" altLang="zh-CN" smtClean="0">
                <a:latin typeface="Times New Roman" pitchFamily="18" charset="0"/>
                <a:ea typeface="微软雅黑" pitchFamily="34" charset="-122"/>
                <a:cs typeface="Times New Roman" pitchFamily="18" charset="0"/>
              </a:rPr>
              <a:t>Bao gồm các camera HD từ đầu đến cuối của hệ thống. Nó đáp ứng các nhu cầu khác nhau </a:t>
            </a:r>
            <a:r>
              <a:rPr lang="en-US" altLang="zh-CN" smtClean="0">
                <a:latin typeface="Times New Roman" pitchFamily="18" charset="0"/>
                <a:ea typeface="微软雅黑" pitchFamily="34" charset="-122"/>
                <a:cs typeface="Times New Roman" pitchFamily="18" charset="0"/>
              </a:rPr>
              <a:t>trong</a:t>
            </a:r>
            <a:r>
              <a:rPr lang="en-US" altLang="zh-CN" smtClean="0">
                <a:latin typeface="Times New Roman" pitchFamily="18" charset="0"/>
                <a:ea typeface="微软雅黑" pitchFamily="34" charset="-122"/>
                <a:cs typeface="Times New Roman" pitchFamily="18" charset="0"/>
              </a:rPr>
              <a:t> </a:t>
            </a:r>
            <a:r>
              <a:rPr lang="en-US" altLang="zh-CN" smtClean="0">
                <a:latin typeface="Times New Roman" pitchFamily="18" charset="0"/>
                <a:ea typeface="微软雅黑" pitchFamily="34" charset="-122"/>
                <a:cs typeface="Times New Roman" pitchFamily="18" charset="0"/>
              </a:rPr>
              <a:t>việc giám sát xe một cách tổng thể</a:t>
            </a:r>
            <a:r>
              <a:rPr kumimoji="1" lang="en-US" altLang="zh-CN" smtClean="0">
                <a:latin typeface="Times New Roman" pitchFamily="18" charset="0"/>
                <a:ea typeface="微软雅黑" pitchFamily="34" charset="-122"/>
                <a:cs typeface="Times New Roman" pitchFamily="18" charset="0"/>
              </a:rPr>
              <a:t>.</a:t>
            </a:r>
            <a:endParaRPr lang="zh-CN" altLang="en-US">
              <a:latin typeface="Times New Roman" pitchFamily="18" charset="0"/>
              <a:ea typeface="微软雅黑" pitchFamily="34" charset="-122"/>
              <a:cs typeface="Times New Roman" pitchFamily="18" charset="0"/>
            </a:endParaRPr>
          </a:p>
        </p:txBody>
      </p:sp>
      <p:sp>
        <p:nvSpPr>
          <p:cNvPr id="2" name="标题 8"/>
          <p:cNvSpPr txBox="1">
            <a:spLocks/>
          </p:cNvSpPr>
          <p:nvPr/>
        </p:nvSpPr>
        <p:spPr bwMode="auto">
          <a:xfrm>
            <a:off x="871884" y="27873"/>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90000"/>
              </a:lnSpc>
              <a:spcBef>
                <a:spcPct val="0"/>
              </a:spcBef>
              <a:buFontTx/>
              <a:buNone/>
            </a:pP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Giải pháp : Hệ Thống Giám Sát Di Động</a:t>
            </a:r>
            <a:endParaRPr lang="zh-CN" altLang="en-US" sz="4000">
              <a:solidFill>
                <a:srgbClr val="0070C0"/>
              </a:solidFill>
              <a:latin typeface="Times New Roman" pitchFamily="18" charset="0"/>
              <a:ea typeface="微软雅黑 Light" panose="020B0502040204020203" pitchFamily="34" charset="-122"/>
              <a:cs typeface="Times New Roman" pitchFamily="18" charset="0"/>
            </a:endParaRPr>
          </a:p>
        </p:txBody>
      </p:sp>
      <p:pic>
        <p:nvPicPr>
          <p:cNvPr id="3" name="图片 4"/>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71884" y="1155748"/>
            <a:ext cx="4904802" cy="345239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图片 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262473" y="918689"/>
            <a:ext cx="3679734" cy="1608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直接连接符 4"/>
          <p:cNvCxnSpPr/>
          <p:nvPr/>
        </p:nvCxnSpPr>
        <p:spPr>
          <a:xfrm>
            <a:off x="7431881" y="2527529"/>
            <a:ext cx="35539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91365" y="4395519"/>
            <a:ext cx="349441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a:endCxn id="4" idx="1"/>
          </p:cNvCxnSpPr>
          <p:nvPr/>
        </p:nvCxnSpPr>
        <p:spPr>
          <a:xfrm flipV="1">
            <a:off x="3859213" y="1723109"/>
            <a:ext cx="3403260" cy="459705"/>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8" name="图片 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65207" y="4541571"/>
            <a:ext cx="3620574" cy="1685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组合 8"/>
          <p:cNvGrpSpPr>
            <a:grpSpLocks/>
          </p:cNvGrpSpPr>
          <p:nvPr/>
        </p:nvGrpSpPr>
        <p:grpSpPr bwMode="auto">
          <a:xfrm>
            <a:off x="8803482" y="5019408"/>
            <a:ext cx="624301" cy="576420"/>
            <a:chOff x="3656350" y="2163318"/>
            <a:chExt cx="548640" cy="548640"/>
          </a:xfrm>
        </p:grpSpPr>
        <p:sp>
          <p:nvSpPr>
            <p:cNvPr id="10" name="椭圆 9"/>
            <p:cNvSpPr/>
            <p:nvPr/>
          </p:nvSpPr>
          <p:spPr bwMode="auto">
            <a:xfrm>
              <a:off x="3656350" y="2163318"/>
              <a:ext cx="548640" cy="5486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288">
                <a:defRPr/>
              </a:pPr>
              <a:endParaRPr lang="en-US" sz="2800">
                <a:solidFill>
                  <a:prstClr val="white"/>
                </a:solidFill>
                <a:latin typeface="Times New Roman" pitchFamily="18" charset="0"/>
                <a:cs typeface="Times New Roman" pitchFamily="18" charset="0"/>
              </a:endParaRPr>
            </a:p>
          </p:txBody>
        </p:sp>
        <p:pic>
          <p:nvPicPr>
            <p:cNvPr id="11" name="图片 12"/>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781867" y="2249013"/>
              <a:ext cx="297606" cy="364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2" name="图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335243" flipH="1">
            <a:off x="7848802" y="4876041"/>
            <a:ext cx="650084" cy="29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直接箭头连接符 13"/>
          <p:cNvCxnSpPr/>
          <p:nvPr/>
        </p:nvCxnSpPr>
        <p:spPr>
          <a:xfrm>
            <a:off x="3965575" y="2976563"/>
            <a:ext cx="3417546" cy="1677803"/>
          </a:xfrm>
          <a:prstGeom prst="straightConnector1">
            <a:avLst/>
          </a:prstGeom>
          <a:ln>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324630" y="4934491"/>
            <a:ext cx="2354240" cy="1553275"/>
            <a:chOff x="324630" y="4934491"/>
            <a:chExt cx="2354240" cy="1553275"/>
          </a:xfrm>
        </p:grpSpPr>
        <p:sp>
          <p:nvSpPr>
            <p:cNvPr id="15" name="矩形 14"/>
            <p:cNvSpPr/>
            <p:nvPr/>
          </p:nvSpPr>
          <p:spPr>
            <a:xfrm>
              <a:off x="324630" y="5976635"/>
              <a:ext cx="2354240" cy="511131"/>
            </a:xfrm>
            <a:prstGeom prst="rect">
              <a:avLst/>
            </a:prstGeom>
          </p:spPr>
          <p:txBody>
            <a:bodyPr wrap="square" lIns="79468" tIns="39734" rIns="79468" bIns="39734">
              <a:spAutoFit/>
            </a:bodyPr>
            <a:lstStyle/>
            <a:p>
              <a:pPr algn="ctr"/>
              <a:r>
                <a:rPr lang="en-US" altLang="zh-CN" sz="1400" smtClean="0">
                  <a:latin typeface="Times New Roman" pitchFamily="18" charset="0"/>
                  <a:cs typeface="Times New Roman" pitchFamily="18" charset="0"/>
                </a:rPr>
                <a:t>Chứng nhận chống rung</a:t>
              </a:r>
              <a:endParaRPr lang="en-US" altLang="zh-CN" sz="1400">
                <a:latin typeface="Times New Roman" pitchFamily="18" charset="0"/>
                <a:cs typeface="Times New Roman" pitchFamily="18" charset="0"/>
              </a:endParaRPr>
            </a:p>
            <a:p>
              <a:pPr algn="ctr"/>
              <a:r>
                <a:rPr lang="en-US" altLang="zh-CN" sz="1400" smtClean="0">
                  <a:latin typeface="Times New Roman" pitchFamily="18" charset="0"/>
                  <a:ea typeface="Meiryo" pitchFamily="34" charset="-128"/>
                  <a:cs typeface="Times New Roman" pitchFamily="18" charset="0"/>
                </a:rPr>
                <a:t>EN50155/IEC61373</a:t>
              </a:r>
              <a:endParaRPr lang="en-US" altLang="zh-CN" sz="1400">
                <a:latin typeface="Times New Roman" pitchFamily="18" charset="0"/>
                <a:ea typeface="Meiryo" pitchFamily="34" charset="-128"/>
                <a:cs typeface="Times New Roman" pitchFamily="18" charset="0"/>
              </a:endParaRPr>
            </a:p>
          </p:txBody>
        </p:sp>
        <p:pic>
          <p:nvPicPr>
            <p:cNvPr id="16"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71884" y="4934491"/>
              <a:ext cx="1259732" cy="946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5" name="组合 24"/>
          <p:cNvGrpSpPr/>
          <p:nvPr/>
        </p:nvGrpSpPr>
        <p:grpSpPr>
          <a:xfrm>
            <a:off x="2797344" y="4934491"/>
            <a:ext cx="1431251" cy="1439982"/>
            <a:chOff x="2608659" y="4934491"/>
            <a:chExt cx="1431251" cy="1439982"/>
          </a:xfrm>
        </p:grpSpPr>
        <p:pic>
          <p:nvPicPr>
            <p:cNvPr id="21" name="图片 20"/>
            <p:cNvPicPr>
              <a:picLocks noChangeAspect="1"/>
            </p:cNvPicPr>
            <p:nvPr/>
          </p:nvPicPr>
          <p:blipFill>
            <a:blip r:embed="rId8">
              <a:clrChange>
                <a:clrFrom>
                  <a:srgbClr val="FFFFFF"/>
                </a:clrFrom>
                <a:clrTo>
                  <a:srgbClr val="FFFFFF">
                    <a:alpha val="0"/>
                  </a:srgbClr>
                </a:clrTo>
              </a:clrChange>
            </a:blip>
            <a:stretch>
              <a:fillRect/>
            </a:stretch>
          </p:blipFill>
          <p:spPr>
            <a:xfrm>
              <a:off x="2608659" y="4934491"/>
              <a:ext cx="1431251" cy="989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矩形 21"/>
            <p:cNvSpPr/>
            <p:nvPr/>
          </p:nvSpPr>
          <p:spPr>
            <a:xfrm>
              <a:off x="2611314" y="6066696"/>
              <a:ext cx="1394934" cy="307777"/>
            </a:xfrm>
            <a:prstGeom prst="rect">
              <a:avLst/>
            </a:prstGeom>
          </p:spPr>
          <p:txBody>
            <a:bodyPr wrap="none">
              <a:spAutoFit/>
            </a:bodyPr>
            <a:lstStyle/>
            <a:p>
              <a:pPr defTabSz="913484" fontAlgn="auto">
                <a:spcBef>
                  <a:spcPts val="0"/>
                </a:spcBef>
                <a:spcAft>
                  <a:spcPts val="0"/>
                </a:spcAft>
              </a:pPr>
              <a:r>
                <a:rPr lang="en-US" altLang="zh-CN" sz="1400" smtClean="0">
                  <a:latin typeface="Times New Roman" pitchFamily="18" charset="0"/>
                  <a:ea typeface="微软雅黑"/>
                  <a:cs typeface="Times New Roman" pitchFamily="18" charset="0"/>
                </a:rPr>
                <a:t>Hàng rào điện tử</a:t>
              </a:r>
              <a:endParaRPr lang="en-US" altLang="zh-CN" sz="1400">
                <a:latin typeface="Times New Roman" pitchFamily="18" charset="0"/>
                <a:ea typeface="微软雅黑"/>
                <a:cs typeface="Times New Roman" pitchFamily="18" charset="0"/>
              </a:endParaRPr>
            </a:p>
          </p:txBody>
        </p:sp>
      </p:grpSp>
      <p:grpSp>
        <p:nvGrpSpPr>
          <p:cNvPr id="24" name="组合 23"/>
          <p:cNvGrpSpPr/>
          <p:nvPr/>
        </p:nvGrpSpPr>
        <p:grpSpPr>
          <a:xfrm>
            <a:off x="4589719" y="4931389"/>
            <a:ext cx="1942248" cy="1443084"/>
            <a:chOff x="4287513" y="4931389"/>
            <a:chExt cx="1942248" cy="1443084"/>
          </a:xfrm>
        </p:grpSpPr>
        <p:sp>
          <p:nvSpPr>
            <p:cNvPr id="20" name="矩形 19"/>
            <p:cNvSpPr/>
            <p:nvPr/>
          </p:nvSpPr>
          <p:spPr>
            <a:xfrm>
              <a:off x="4287513" y="6078785"/>
              <a:ext cx="1942248" cy="295688"/>
            </a:xfrm>
            <a:prstGeom prst="rect">
              <a:avLst/>
            </a:prstGeom>
          </p:spPr>
          <p:txBody>
            <a:bodyPr wrap="square" lIns="79468" tIns="39734" rIns="79468" bIns="39734">
              <a:spAutoFit/>
            </a:bodyPr>
            <a:lstStyle/>
            <a:p>
              <a:pPr algn="ctr"/>
              <a:r>
                <a:rPr lang="en-US" altLang="zh-CN" sz="1400" smtClean="0">
                  <a:latin typeface="Times New Roman" pitchFamily="18" charset="0"/>
                  <a:cs typeface="Times New Roman" pitchFamily="18" charset="0"/>
                </a:rPr>
                <a:t>wifi tự động sao lưu</a:t>
              </a:r>
              <a:endParaRPr lang="en-US" altLang="zh-CN" sz="1400">
                <a:latin typeface="Times New Roman" pitchFamily="18" charset="0"/>
                <a:cs typeface="Times New Roman" pitchFamily="18" charset="0"/>
              </a:endParaRPr>
            </a:p>
          </p:txBody>
        </p:sp>
        <p:pic>
          <p:nvPicPr>
            <p:cNvPr id="23" name="图片 22"/>
            <p:cNvPicPr>
              <a:picLocks noChangeAspect="1"/>
            </p:cNvPicPr>
            <p:nvPr/>
          </p:nvPicPr>
          <p:blipFill>
            <a:blip r:embed="rId9">
              <a:clrChange>
                <a:clrFrom>
                  <a:srgbClr val="FFFFFF"/>
                </a:clrFrom>
                <a:clrTo>
                  <a:srgbClr val="FFFFFF">
                    <a:alpha val="0"/>
                  </a:srgbClr>
                </a:clrTo>
              </a:clrChange>
            </a:blip>
            <a:stretch>
              <a:fillRect/>
            </a:stretch>
          </p:blipFill>
          <p:spPr>
            <a:xfrm>
              <a:off x="4481344" y="4931389"/>
              <a:ext cx="1451430" cy="1024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xmlns="" val="412136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xit" presetSubtype="0" fill="hold" nodeType="with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p:cNvSpPr txBox="1"/>
          <p:nvPr/>
        </p:nvSpPr>
        <p:spPr>
          <a:xfrm>
            <a:off x="1161079" y="6226500"/>
            <a:ext cx="2781334" cy="288093"/>
          </a:xfrm>
          <a:prstGeom prst="rect">
            <a:avLst/>
          </a:prstGeom>
          <a:noFill/>
        </p:spPr>
        <p:txBody>
          <a:bodyPr wrap="square" lIns="121914" tIns="60957" rIns="121914" bIns="60957" anchor="ctr">
            <a:noAutofit/>
          </a:bodyPr>
          <a:lstStyle>
            <a:defPPr>
              <a:defRPr lang="zh-CN"/>
            </a:defPPr>
            <a:lvl1pPr marL="288925" indent="-288925">
              <a:buClr>
                <a:srgbClr val="C00000"/>
              </a:buClr>
              <a:buFont typeface="Wingdings" pitchFamily="2" charset="2"/>
              <a:buChar char="u"/>
              <a:defRPr sz="1400">
                <a:solidFill>
                  <a:prstClr val="black"/>
                </a:solidFill>
                <a:latin typeface="+mn-ea"/>
                <a:ea typeface="+mn-ea"/>
                <a:cs typeface="Arial" pitchFamily="34" charset="0"/>
              </a:defRPr>
            </a:lvl1pPr>
          </a:lstStyle>
          <a:p>
            <a:pPr marL="0" indent="0">
              <a:buNone/>
            </a:pPr>
            <a:r>
              <a:rPr lang="en-US" altLang="zh-CN" sz="1600" smtClean="0">
                <a:solidFill>
                  <a:schemeClr val="tx1"/>
                </a:solidFill>
                <a:latin typeface="Times New Roman" pitchFamily="18" charset="0"/>
                <a:ea typeface="微软雅黑" pitchFamily="34" charset="-122"/>
                <a:cs typeface="Times New Roman" pitchFamily="18" charset="0"/>
              </a:rPr>
              <a:t>Giám sát dòng phương tiện</a:t>
            </a:r>
            <a:endParaRPr lang="en-US" altLang="zh-CN" sz="1600">
              <a:solidFill>
                <a:schemeClr val="tx1"/>
              </a:solidFill>
              <a:latin typeface="Times New Roman" pitchFamily="18" charset="0"/>
              <a:ea typeface="微软雅黑" pitchFamily="34" charset="-122"/>
              <a:cs typeface="Times New Roman" pitchFamily="18" charset="0"/>
            </a:endParaRPr>
          </a:p>
        </p:txBody>
      </p:sp>
      <p:pic>
        <p:nvPicPr>
          <p:cNvPr id="1033" name="Picture 9"/>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7553" y="4168405"/>
            <a:ext cx="2727003" cy="1892996"/>
          </a:xfrm>
          <a:prstGeom prst="roundRect">
            <a:avLst>
              <a:gd name="adj" fmla="val 8594"/>
            </a:avLst>
          </a:prstGeom>
          <a:solidFill>
            <a:srgbClr val="FFFFFF">
              <a:shade val="85000"/>
            </a:srgbClr>
          </a:solidFill>
          <a:ln>
            <a:noFill/>
          </a:ln>
          <a:effectLst/>
          <a:extLst/>
        </p:spPr>
      </p:pic>
      <p:sp>
        <p:nvSpPr>
          <p:cNvPr id="128" name="TextBox 127"/>
          <p:cNvSpPr txBox="1"/>
          <p:nvPr/>
        </p:nvSpPr>
        <p:spPr>
          <a:xfrm>
            <a:off x="867275" y="1143451"/>
            <a:ext cx="3224396" cy="738658"/>
          </a:xfrm>
          <a:prstGeom prst="rect">
            <a:avLst/>
          </a:prstGeom>
          <a:noFill/>
        </p:spPr>
        <p:txBody>
          <a:bodyPr wrap="square" lIns="121914" tIns="60957" rIns="121914" bIns="60957" rtlCol="0">
            <a:spAutoFit/>
          </a:bodyPr>
          <a:lstStyle/>
          <a:p>
            <a:pPr algn="ctr"/>
            <a:r>
              <a:rPr lang="en-US" altLang="zh-CN" sz="2000" smtClean="0">
                <a:solidFill>
                  <a:srgbClr val="FF0000"/>
                </a:solidFill>
                <a:latin typeface="Times New Roman" pitchFamily="18" charset="0"/>
                <a:cs typeface="Times New Roman" pitchFamily="18" charset="0"/>
              </a:rPr>
              <a:t>Hệ thống giám sát việc chấp hành đèn tín hiệu giao thông</a:t>
            </a:r>
            <a:endParaRPr lang="zh-CN" altLang="en-US" sz="2000">
              <a:solidFill>
                <a:srgbClr val="FF0000"/>
              </a:solidFill>
              <a:latin typeface="Times New Roman" pitchFamily="18" charset="0"/>
              <a:cs typeface="Times New Roman" pitchFamily="18" charset="0"/>
            </a:endParaRPr>
          </a:p>
        </p:txBody>
      </p:sp>
      <p:grpSp>
        <p:nvGrpSpPr>
          <p:cNvPr id="2" name="组合 1"/>
          <p:cNvGrpSpPr/>
          <p:nvPr/>
        </p:nvGrpSpPr>
        <p:grpSpPr>
          <a:xfrm>
            <a:off x="8108941" y="998208"/>
            <a:ext cx="3278543" cy="5584169"/>
            <a:chOff x="4517906" y="1037222"/>
            <a:chExt cx="3278543" cy="5584169"/>
          </a:xfrm>
        </p:grpSpPr>
        <p:sp>
          <p:nvSpPr>
            <p:cNvPr id="58" name="TextBox 57"/>
            <p:cNvSpPr txBox="1"/>
            <p:nvPr/>
          </p:nvSpPr>
          <p:spPr>
            <a:xfrm>
              <a:off x="4741236" y="1037222"/>
              <a:ext cx="2966384" cy="430881"/>
            </a:xfrm>
            <a:prstGeom prst="rect">
              <a:avLst/>
            </a:prstGeom>
            <a:noFill/>
          </p:spPr>
          <p:txBody>
            <a:bodyPr wrap="square" lIns="121914" tIns="60957" rIns="121914" bIns="60957" rtlCol="0">
              <a:spAutoFit/>
            </a:bodyPr>
            <a:lstStyle/>
            <a:p>
              <a:pPr algn="ctr"/>
              <a:endParaRPr lang="zh-CN" altLang="en-US" sz="2000">
                <a:solidFill>
                  <a:srgbClr val="FF0000"/>
                </a:solidFill>
                <a:latin typeface="Times New Roman" pitchFamily="18" charset="0"/>
                <a:cs typeface="Times New Roman" pitchFamily="18" charset="0"/>
              </a:endParaRPr>
            </a:p>
          </p:txBody>
        </p:sp>
        <p:sp>
          <p:nvSpPr>
            <p:cNvPr id="59" name="TextBox 58"/>
            <p:cNvSpPr txBox="1"/>
            <p:nvPr/>
          </p:nvSpPr>
          <p:spPr>
            <a:xfrm>
              <a:off x="4786589" y="6167913"/>
              <a:ext cx="3009860" cy="369326"/>
            </a:xfrm>
            <a:prstGeom prst="rect">
              <a:avLst/>
            </a:prstGeom>
            <a:noFill/>
          </p:spPr>
          <p:txBody>
            <a:bodyPr wrap="square" lIns="121914" tIns="60957" rIns="121914" bIns="60957" anchor="ctr">
              <a:noAutofit/>
            </a:bodyPr>
            <a:lstStyle>
              <a:defPPr>
                <a:defRPr lang="zh-TW"/>
              </a:defPPr>
              <a:lvl1pPr marL="0" indent="0" algn="ctr">
                <a:buClr>
                  <a:srgbClr val="C00000"/>
                </a:buClr>
                <a:buFont typeface="Wingdings" pitchFamily="2" charset="2"/>
                <a:buNone/>
                <a:defRPr sz="1600">
                  <a:latin typeface="Candara" panose="020E0502030303020204" pitchFamily="34" charset="0"/>
                </a:defRPr>
              </a:lvl1pPr>
            </a:lstStyle>
            <a:p>
              <a:r>
                <a:rPr lang="en-US" altLang="zh-CN" smtClean="0">
                  <a:latin typeface="Times New Roman" pitchFamily="18" charset="0"/>
                  <a:cs typeface="Times New Roman" pitchFamily="18" charset="0"/>
                </a:rPr>
                <a:t>Vị trí các phương tiện trên bản đồ giao thông tại thời điểm hiện tại</a:t>
              </a:r>
              <a:endParaRPr lang="zh-CN" altLang="en-US">
                <a:latin typeface="Times New Roman" pitchFamily="18" charset="0"/>
                <a:cs typeface="Times New Roman" pitchFamily="18" charset="0"/>
              </a:endParaRPr>
            </a:p>
          </p:txBody>
        </p:sp>
        <p:pic>
          <p:nvPicPr>
            <p:cNvPr id="55" name="图片 54" descr="E:\CSE\远眺产品手册\相关资料\宣传图\3.1.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74093" y="2014348"/>
              <a:ext cx="2708371" cy="1875025"/>
            </a:xfrm>
            <a:prstGeom prst="roundRect">
              <a:avLst>
                <a:gd name="adj" fmla="val 8594"/>
              </a:avLst>
            </a:prstGeom>
            <a:solidFill>
              <a:srgbClr val="FFFFFF">
                <a:shade val="85000"/>
              </a:srgbClr>
            </a:solidFill>
            <a:ln>
              <a:noFill/>
            </a:ln>
            <a:effectLst/>
          </p:spPr>
        </p:pic>
        <p:pic>
          <p:nvPicPr>
            <p:cNvPr id="57" name="图片 56"/>
            <p:cNvPicPr/>
            <p:nvPr/>
          </p:nvPicPr>
          <p:blipFill>
            <a:blip r:embed="rId4" cstate="print"/>
            <a:stretch>
              <a:fillRect/>
            </a:stretch>
          </p:blipFill>
          <p:spPr>
            <a:xfrm>
              <a:off x="4786589" y="4168405"/>
              <a:ext cx="2708371" cy="1875025"/>
            </a:xfrm>
            <a:prstGeom prst="roundRect">
              <a:avLst>
                <a:gd name="adj" fmla="val 8594"/>
              </a:avLst>
            </a:prstGeom>
            <a:solidFill>
              <a:srgbClr val="FFFFFF">
                <a:shade val="85000"/>
              </a:srgbClr>
            </a:solidFill>
            <a:ln>
              <a:noFill/>
            </a:ln>
            <a:effectLst/>
          </p:spPr>
        </p:pic>
        <p:sp>
          <p:nvSpPr>
            <p:cNvPr id="5" name="矩形 4"/>
            <p:cNvSpPr/>
            <p:nvPr/>
          </p:nvSpPr>
          <p:spPr>
            <a:xfrm>
              <a:off x="4635529" y="1125480"/>
              <a:ext cx="2985499" cy="738658"/>
            </a:xfrm>
            <a:prstGeom prst="rect">
              <a:avLst/>
            </a:prstGeom>
          </p:spPr>
          <p:txBody>
            <a:bodyPr wrap="square" lIns="121914" tIns="60957" rIns="121914" bIns="60957">
              <a:spAutoFit/>
            </a:bodyPr>
            <a:lstStyle/>
            <a:p>
              <a:pPr algn="ctr"/>
              <a:r>
                <a:rPr lang="en-US" altLang="zh-CN" sz="2000" smtClean="0">
                  <a:solidFill>
                    <a:srgbClr val="FF0000"/>
                  </a:solidFill>
                  <a:latin typeface="Times New Roman" pitchFamily="18" charset="0"/>
                  <a:cs typeface="Times New Roman" pitchFamily="18" charset="0"/>
                </a:rPr>
                <a:t>Hệ thống </a:t>
              </a:r>
            </a:p>
            <a:p>
              <a:pPr algn="ctr"/>
              <a:r>
                <a:rPr lang="en-US" altLang="zh-CN" sz="2000" smtClean="0">
                  <a:solidFill>
                    <a:srgbClr val="FF0000"/>
                  </a:solidFill>
                  <a:latin typeface="Times New Roman" pitchFamily="18" charset="0"/>
                  <a:cs typeface="Times New Roman" pitchFamily="18" charset="0"/>
                </a:rPr>
                <a:t>dự báo luồng giao thông</a:t>
              </a:r>
              <a:endParaRPr lang="zh-CN" altLang="en-US" sz="2000">
                <a:solidFill>
                  <a:srgbClr val="FF0000"/>
                </a:solidFill>
                <a:latin typeface="Times New Roman" pitchFamily="18" charset="0"/>
                <a:cs typeface="Times New Roman" pitchFamily="18" charset="0"/>
              </a:endParaRPr>
            </a:p>
          </p:txBody>
        </p:sp>
        <p:sp>
          <p:nvSpPr>
            <p:cNvPr id="66" name="圆角矩形 65"/>
            <p:cNvSpPr/>
            <p:nvPr/>
          </p:nvSpPr>
          <p:spPr>
            <a:xfrm>
              <a:off x="4517906" y="1040159"/>
              <a:ext cx="3278543" cy="5581232"/>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a:latin typeface="Times New Roman" pitchFamily="18" charset="0"/>
                <a:cs typeface="Times New Roman" pitchFamily="18" charset="0"/>
              </a:endParaRPr>
            </a:p>
          </p:txBody>
        </p:sp>
      </p:grpSp>
      <p:sp>
        <p:nvSpPr>
          <p:cNvPr id="67" name="圆角矩形 66"/>
          <p:cNvSpPr/>
          <p:nvPr/>
        </p:nvSpPr>
        <p:spPr>
          <a:xfrm>
            <a:off x="867275" y="1037222"/>
            <a:ext cx="3224396" cy="5581232"/>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a:latin typeface="Times New Roman" pitchFamily="18" charset="0"/>
              <a:cs typeface="Times New Roman" pitchFamily="18" charset="0"/>
            </a:endParaRPr>
          </a:p>
        </p:txBody>
      </p:sp>
      <p:pic>
        <p:nvPicPr>
          <p:cNvPr id="47" name="Picture 1" descr="D:\picture\162321762.jpg"/>
          <p:cNvPicPr>
            <a:picLocks noChangeAspect="1" noChangeArrowheads="1"/>
          </p:cNvPicPr>
          <p:nvPr/>
        </p:nvPicPr>
        <p:blipFill>
          <a:blip r:embed="rId5" cstate="print"/>
          <a:srcRect/>
          <a:stretch>
            <a:fillRect/>
          </a:stretch>
        </p:blipFill>
        <p:spPr bwMode="auto">
          <a:xfrm>
            <a:off x="1161079" y="1956845"/>
            <a:ext cx="2579949" cy="1932527"/>
          </a:xfrm>
          <a:prstGeom prst="roundRect">
            <a:avLst>
              <a:gd name="adj" fmla="val 8594"/>
            </a:avLst>
          </a:prstGeom>
          <a:solidFill>
            <a:srgbClr val="FFFFFF">
              <a:shade val="85000"/>
            </a:srgbClr>
          </a:solidFill>
          <a:ln>
            <a:noFill/>
          </a:ln>
          <a:effectLst/>
        </p:spPr>
      </p:pic>
      <p:sp>
        <p:nvSpPr>
          <p:cNvPr id="31" name="标题 8"/>
          <p:cNvSpPr txBox="1">
            <a:spLocks/>
          </p:cNvSpPr>
          <p:nvPr/>
        </p:nvSpPr>
        <p:spPr bwMode="auto">
          <a:xfrm>
            <a:off x="871884" y="27873"/>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90000"/>
              </a:lnSpc>
              <a:spcBef>
                <a:spcPct val="0"/>
              </a:spcBef>
              <a:buFontTx/>
              <a:buNone/>
            </a:pP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Giải pháp : Hệ Thống Giao Thông Thông Minh</a:t>
            </a:r>
            <a:endParaRPr lang="zh-CN" altLang="en-US" sz="4000">
              <a:solidFill>
                <a:srgbClr val="0070C0"/>
              </a:solidFill>
              <a:latin typeface="Times New Roman" pitchFamily="18" charset="0"/>
              <a:ea typeface="微软雅黑 Light" panose="020B0502040204020203" pitchFamily="34" charset="-122"/>
              <a:cs typeface="Times New Roman" pitchFamily="18" charset="0"/>
            </a:endParaRPr>
          </a:p>
        </p:txBody>
      </p:sp>
      <p:grpSp>
        <p:nvGrpSpPr>
          <p:cNvPr id="3" name="组合 2"/>
          <p:cNvGrpSpPr/>
          <p:nvPr/>
        </p:nvGrpSpPr>
        <p:grpSpPr>
          <a:xfrm>
            <a:off x="4580227" y="998208"/>
            <a:ext cx="3098914" cy="5581232"/>
            <a:chOff x="8319785" y="1056003"/>
            <a:chExt cx="3098914" cy="5581232"/>
          </a:xfrm>
        </p:grpSpPr>
        <p:sp>
          <p:nvSpPr>
            <p:cNvPr id="125" name="圆角矩形 124"/>
            <p:cNvSpPr/>
            <p:nvPr/>
          </p:nvSpPr>
          <p:spPr>
            <a:xfrm>
              <a:off x="8333524" y="1056003"/>
              <a:ext cx="3085175" cy="5581232"/>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a:latin typeface="Times New Roman" pitchFamily="18" charset="0"/>
                <a:cs typeface="Times New Roman" pitchFamily="18" charset="0"/>
              </a:endParaRPr>
            </a:p>
          </p:txBody>
        </p:sp>
        <p:sp>
          <p:nvSpPr>
            <p:cNvPr id="126" name="TextBox 125"/>
            <p:cNvSpPr txBox="1"/>
            <p:nvPr/>
          </p:nvSpPr>
          <p:spPr>
            <a:xfrm>
              <a:off x="8319785" y="1122726"/>
              <a:ext cx="2933840" cy="738658"/>
            </a:xfrm>
            <a:prstGeom prst="rect">
              <a:avLst/>
            </a:prstGeom>
            <a:noFill/>
          </p:spPr>
          <p:txBody>
            <a:bodyPr wrap="square" lIns="121914" tIns="60957" rIns="121914" bIns="60957" rtlCol="0">
              <a:spAutoFit/>
            </a:bodyPr>
            <a:lstStyle/>
            <a:p>
              <a:pPr algn="ctr"/>
              <a:r>
                <a:rPr lang="en-US" altLang="zh-CN" sz="2000" smtClean="0">
                  <a:solidFill>
                    <a:srgbClr val="FF0000"/>
                  </a:solidFill>
                  <a:latin typeface="Times New Roman" pitchFamily="18" charset="0"/>
                  <a:cs typeface="Times New Roman" pitchFamily="18" charset="0"/>
                </a:rPr>
                <a:t>ANPR </a:t>
              </a:r>
            </a:p>
            <a:p>
              <a:pPr algn="ctr"/>
              <a:r>
                <a:rPr lang="en-US" altLang="zh-CN" sz="2000" smtClean="0">
                  <a:solidFill>
                    <a:srgbClr val="FF0000"/>
                  </a:solidFill>
                  <a:latin typeface="Times New Roman" pitchFamily="18" charset="0"/>
                  <a:cs typeface="Times New Roman" pitchFamily="18" charset="0"/>
                </a:rPr>
                <a:t>và hệ thống đo tốc độ</a:t>
              </a:r>
              <a:endParaRPr lang="en-US" altLang="zh-CN" sz="2000">
                <a:solidFill>
                  <a:srgbClr val="FF0000"/>
                </a:solidFill>
                <a:latin typeface="Times New Roman" pitchFamily="18" charset="0"/>
                <a:cs typeface="Times New Roman" pitchFamily="18" charset="0"/>
              </a:endParaRPr>
            </a:p>
          </p:txBody>
        </p:sp>
        <p:pic>
          <p:nvPicPr>
            <p:cNvPr id="33" name="图片 3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540105" y="1995338"/>
              <a:ext cx="2617626" cy="1875251"/>
            </a:xfrm>
            <a:prstGeom prst="roundRect">
              <a:avLst>
                <a:gd name="adj" fmla="val 8594"/>
              </a:avLst>
            </a:prstGeom>
            <a:solidFill>
              <a:srgbClr val="FFFFFF">
                <a:shade val="85000"/>
              </a:srgbClr>
            </a:solidFill>
            <a:ln>
              <a:noFill/>
            </a:ln>
            <a:effec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540106" y="4158342"/>
              <a:ext cx="2617626" cy="1885087"/>
            </a:xfrm>
            <a:prstGeom prst="roundRect">
              <a:avLst>
                <a:gd name="adj" fmla="val 8594"/>
              </a:avLst>
            </a:prstGeom>
            <a:solidFill>
              <a:srgbClr val="FFFFFF">
                <a:shade val="85000"/>
              </a:srgbClr>
            </a:solidFill>
            <a:ln>
              <a:noFill/>
            </a:ln>
            <a:effectLst/>
            <a:extLst/>
          </p:spPr>
        </p:pic>
        <p:sp>
          <p:nvSpPr>
            <p:cNvPr id="35" name="TextBox 34"/>
            <p:cNvSpPr txBox="1"/>
            <p:nvPr/>
          </p:nvSpPr>
          <p:spPr>
            <a:xfrm>
              <a:off x="8500981" y="6185884"/>
              <a:ext cx="2695875" cy="369326"/>
            </a:xfrm>
            <a:prstGeom prst="rect">
              <a:avLst/>
            </a:prstGeom>
            <a:noFill/>
          </p:spPr>
          <p:txBody>
            <a:bodyPr wrap="square" lIns="121914" tIns="60957" rIns="121914" bIns="60957" anchor="ctr">
              <a:noAutofit/>
            </a:bodyPr>
            <a:lstStyle>
              <a:defPPr>
                <a:defRPr lang="zh-TW"/>
              </a:defPPr>
              <a:lvl1pPr marL="0" indent="0" algn="ctr">
                <a:buClr>
                  <a:srgbClr val="C00000"/>
                </a:buClr>
                <a:buFont typeface="Wingdings" pitchFamily="2" charset="2"/>
                <a:buNone/>
                <a:defRPr sz="1600">
                  <a:latin typeface="Candara" panose="020E0502030303020204" pitchFamily="34" charset="0"/>
                </a:defRPr>
              </a:lvl1pPr>
            </a:lstStyle>
            <a:p>
              <a:r>
                <a:rPr lang="en-US" altLang="zh-CN" smtClean="0">
                  <a:latin typeface="Times New Roman" pitchFamily="18" charset="0"/>
                  <a:cs typeface="Times New Roman" pitchFamily="18" charset="0"/>
                </a:rPr>
                <a:t>Tất cả trong một</a:t>
              </a:r>
              <a:endParaRPr lang="en-US" altLang="zh-CN">
                <a:latin typeface="Times New Roman" pitchFamily="18" charset="0"/>
                <a:cs typeface="Times New Roman" pitchFamily="18" charset="0"/>
              </a:endParaRPr>
            </a:p>
          </p:txBody>
        </p:sp>
      </p:grpSp>
    </p:spTree>
    <p:extLst>
      <p:ext uri="{BB962C8B-B14F-4D97-AF65-F5344CB8AC3E}">
        <p14:creationId xmlns:p14="http://schemas.microsoft.com/office/powerpoint/2010/main" xmlns="" val="1352341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2211051" cy="6877051"/>
          </a:xfrm>
          <a:prstGeom prst="rect">
            <a:avLst/>
          </a:prstGeom>
          <a:noFill/>
          <a:ln w="9525">
            <a:noFill/>
            <a:miter lim="800000"/>
            <a:headEnd/>
            <a:tailEnd/>
          </a:ln>
        </p:spPr>
      </p:pic>
      <p:sp>
        <p:nvSpPr>
          <p:cNvPr id="7" name="TextBox 6"/>
          <p:cNvSpPr txBox="1"/>
          <p:nvPr/>
        </p:nvSpPr>
        <p:spPr>
          <a:xfrm>
            <a:off x="647700" y="4963887"/>
            <a:ext cx="2603497"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Khu vực kiểm tra an ninh</a:t>
            </a:r>
            <a:endParaRPr lang="zh-CN" altLang="en-US" sz="1600" b="1">
              <a:latin typeface="Times New Roman" pitchFamily="18" charset="0"/>
              <a:cs typeface="Times New Roman" pitchFamily="18" charset="0"/>
            </a:endParaRPr>
          </a:p>
        </p:txBody>
      </p:sp>
      <p:sp>
        <p:nvSpPr>
          <p:cNvPr id="9" name="TextBox 8"/>
          <p:cNvSpPr txBox="1"/>
          <p:nvPr/>
        </p:nvSpPr>
        <p:spPr>
          <a:xfrm>
            <a:off x="3331025" y="4956629"/>
            <a:ext cx="2322287"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Khu vực chờ</a:t>
            </a:r>
            <a:endParaRPr lang="zh-CN" altLang="en-US" sz="1600" b="1">
              <a:latin typeface="Times New Roman" pitchFamily="18" charset="0"/>
              <a:cs typeface="Times New Roman" pitchFamily="18" charset="0"/>
            </a:endParaRPr>
          </a:p>
        </p:txBody>
      </p:sp>
      <p:sp>
        <p:nvSpPr>
          <p:cNvPr id="10" name="TextBox 9"/>
          <p:cNvSpPr txBox="1"/>
          <p:nvPr/>
        </p:nvSpPr>
        <p:spPr>
          <a:xfrm>
            <a:off x="4750409" y="4973965"/>
            <a:ext cx="2625273"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Khu vực vận tải hàng hóa</a:t>
            </a:r>
            <a:endParaRPr lang="zh-CN" altLang="en-US" sz="1600" b="1">
              <a:latin typeface="Times New Roman" pitchFamily="18" charset="0"/>
              <a:cs typeface="Times New Roman" pitchFamily="18" charset="0"/>
            </a:endParaRPr>
          </a:p>
        </p:txBody>
      </p:sp>
      <p:sp>
        <p:nvSpPr>
          <p:cNvPr id="11" name="TextBox 10"/>
          <p:cNvSpPr txBox="1"/>
          <p:nvPr/>
        </p:nvSpPr>
        <p:spPr>
          <a:xfrm>
            <a:off x="7261234" y="4965682"/>
            <a:ext cx="2322287"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Khu vực sân bay</a:t>
            </a:r>
            <a:endParaRPr lang="zh-CN" altLang="en-US" sz="1600" b="1">
              <a:latin typeface="Times New Roman" pitchFamily="18" charset="0"/>
              <a:cs typeface="Times New Roman" pitchFamily="18" charset="0"/>
            </a:endParaRPr>
          </a:p>
        </p:txBody>
      </p:sp>
      <p:sp>
        <p:nvSpPr>
          <p:cNvPr id="12" name="TextBox 11"/>
          <p:cNvSpPr txBox="1"/>
          <p:nvPr/>
        </p:nvSpPr>
        <p:spPr>
          <a:xfrm>
            <a:off x="9389445" y="4943913"/>
            <a:ext cx="2322287"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Khu vực đỗ xe</a:t>
            </a:r>
            <a:endParaRPr lang="zh-CN" altLang="en-US" sz="1600" b="1">
              <a:latin typeface="Times New Roman" pitchFamily="18" charset="0"/>
              <a:cs typeface="Times New Roman" pitchFamily="18" charset="0"/>
            </a:endParaRPr>
          </a:p>
        </p:txBody>
      </p:sp>
      <p:sp>
        <p:nvSpPr>
          <p:cNvPr id="13" name="TextBox 12"/>
          <p:cNvSpPr txBox="1"/>
          <p:nvPr/>
        </p:nvSpPr>
        <p:spPr>
          <a:xfrm>
            <a:off x="5174341" y="2126346"/>
            <a:ext cx="1894115"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Kiểm tra an ninh</a:t>
            </a:r>
            <a:endParaRPr lang="zh-CN" altLang="en-US" sz="1600" b="1">
              <a:latin typeface="Times New Roman" pitchFamily="18" charset="0"/>
              <a:cs typeface="Times New Roman" pitchFamily="18" charset="0"/>
            </a:endParaRPr>
          </a:p>
        </p:txBody>
      </p:sp>
      <p:sp>
        <p:nvSpPr>
          <p:cNvPr id="14" name="TextBox 13"/>
          <p:cNvSpPr txBox="1"/>
          <p:nvPr/>
        </p:nvSpPr>
        <p:spPr>
          <a:xfrm>
            <a:off x="8516256" y="2295622"/>
            <a:ext cx="1894115"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Lối vào</a:t>
            </a:r>
            <a:endParaRPr lang="zh-CN" altLang="en-US" sz="1600" b="1">
              <a:latin typeface="Times New Roman" pitchFamily="18" charset="0"/>
              <a:cs typeface="Times New Roman" pitchFamily="18" charset="0"/>
            </a:endParaRPr>
          </a:p>
        </p:txBody>
      </p:sp>
      <p:sp>
        <p:nvSpPr>
          <p:cNvPr id="15" name="TextBox 14"/>
          <p:cNvSpPr txBox="1"/>
          <p:nvPr/>
        </p:nvSpPr>
        <p:spPr>
          <a:xfrm>
            <a:off x="5892798" y="3969661"/>
            <a:ext cx="1894115"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Xác nhận hành lý</a:t>
            </a:r>
            <a:endParaRPr lang="zh-CN" altLang="en-US" sz="1600" b="1">
              <a:latin typeface="Times New Roman" pitchFamily="18" charset="0"/>
              <a:cs typeface="Times New Roman" pitchFamily="18" charset="0"/>
            </a:endParaRPr>
          </a:p>
        </p:txBody>
      </p:sp>
      <p:sp>
        <p:nvSpPr>
          <p:cNvPr id="16" name="TextBox 15"/>
          <p:cNvSpPr txBox="1"/>
          <p:nvPr/>
        </p:nvSpPr>
        <p:spPr>
          <a:xfrm>
            <a:off x="4126709" y="4470235"/>
            <a:ext cx="3098803"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Lối vào hầm gửi xe</a:t>
            </a:r>
            <a:endParaRPr lang="zh-CN" altLang="en-US" sz="1600" b="1">
              <a:latin typeface="Times New Roman" pitchFamily="18" charset="0"/>
              <a:cs typeface="Times New Roman" pitchFamily="18" charset="0"/>
            </a:endParaRPr>
          </a:p>
        </p:txBody>
      </p:sp>
      <p:sp>
        <p:nvSpPr>
          <p:cNvPr id="17" name="TextBox 16"/>
          <p:cNvSpPr txBox="1"/>
          <p:nvPr/>
        </p:nvSpPr>
        <p:spPr>
          <a:xfrm>
            <a:off x="413658" y="3026227"/>
            <a:ext cx="1894115" cy="338552"/>
          </a:xfrm>
          <a:prstGeom prst="rect">
            <a:avLst/>
          </a:prstGeom>
          <a:noFill/>
        </p:spPr>
        <p:txBody>
          <a:bodyPr wrap="square" lIns="91438" tIns="45719" rIns="91438" bIns="45719" rtlCol="0">
            <a:spAutoFit/>
          </a:bodyPr>
          <a:lstStyle/>
          <a:p>
            <a:r>
              <a:rPr lang="en-US" altLang="zh-CN" sz="1600" b="1">
                <a:latin typeface="Times New Roman" pitchFamily="18" charset="0"/>
                <a:cs typeface="Times New Roman" pitchFamily="18" charset="0"/>
              </a:rPr>
              <a:t>Boarding bridge</a:t>
            </a:r>
            <a:endParaRPr lang="zh-CN" altLang="en-US" sz="1600" b="1">
              <a:latin typeface="Times New Roman" pitchFamily="18" charset="0"/>
              <a:cs typeface="Times New Roman" pitchFamily="18" charset="0"/>
            </a:endParaRPr>
          </a:p>
        </p:txBody>
      </p:sp>
      <p:sp>
        <p:nvSpPr>
          <p:cNvPr id="18" name="TextBox 17"/>
          <p:cNvSpPr txBox="1"/>
          <p:nvPr/>
        </p:nvSpPr>
        <p:spPr>
          <a:xfrm>
            <a:off x="2815773" y="3338285"/>
            <a:ext cx="1894115" cy="338552"/>
          </a:xfrm>
          <a:prstGeom prst="rect">
            <a:avLst/>
          </a:prstGeom>
          <a:noFill/>
        </p:spPr>
        <p:txBody>
          <a:bodyPr wrap="square" lIns="91438" tIns="45719" rIns="91438" bIns="45719" rtlCol="0">
            <a:spAutoFit/>
          </a:bodyPr>
          <a:lstStyle/>
          <a:p>
            <a:r>
              <a:rPr lang="en-US" altLang="zh-CN" sz="1600" b="1">
                <a:latin typeface="Times New Roman" pitchFamily="18" charset="0"/>
                <a:cs typeface="Times New Roman" pitchFamily="18" charset="0"/>
              </a:rPr>
              <a:t>Boarding area</a:t>
            </a:r>
            <a:endParaRPr lang="zh-CN" altLang="en-US" sz="1600" b="1">
              <a:latin typeface="Times New Roman" pitchFamily="18" charset="0"/>
              <a:cs typeface="Times New Roman" pitchFamily="18" charset="0"/>
            </a:endParaRPr>
          </a:p>
        </p:txBody>
      </p:sp>
      <p:sp>
        <p:nvSpPr>
          <p:cNvPr id="19" name="TextBox 18"/>
          <p:cNvSpPr txBox="1"/>
          <p:nvPr/>
        </p:nvSpPr>
        <p:spPr>
          <a:xfrm>
            <a:off x="8193313" y="3969661"/>
            <a:ext cx="1894115"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Khởi hành</a:t>
            </a:r>
            <a:endParaRPr lang="zh-CN" altLang="en-US" sz="1600" b="1">
              <a:latin typeface="Times New Roman" pitchFamily="18" charset="0"/>
              <a:cs typeface="Times New Roman" pitchFamily="18" charset="0"/>
            </a:endParaRPr>
          </a:p>
        </p:txBody>
      </p:sp>
      <p:sp>
        <p:nvSpPr>
          <p:cNvPr id="20" name="TextBox 19"/>
          <p:cNvSpPr txBox="1"/>
          <p:nvPr/>
        </p:nvSpPr>
        <p:spPr>
          <a:xfrm>
            <a:off x="10297885" y="3164116"/>
            <a:ext cx="1894115" cy="584773"/>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Khu vực đón </a:t>
            </a:r>
          </a:p>
          <a:p>
            <a:r>
              <a:rPr lang="en-US" altLang="zh-CN" sz="1600" b="1" smtClean="0">
                <a:latin typeface="Times New Roman" pitchFamily="18" charset="0"/>
                <a:cs typeface="Times New Roman" pitchFamily="18" charset="0"/>
              </a:rPr>
              <a:t>Của sân bay</a:t>
            </a:r>
            <a:endParaRPr lang="zh-CN" altLang="en-US" sz="1600" b="1">
              <a:latin typeface="Times New Roman" pitchFamily="18" charset="0"/>
              <a:cs typeface="Times New Roman" pitchFamily="18" charset="0"/>
            </a:endParaRPr>
          </a:p>
        </p:txBody>
      </p:sp>
      <p:sp>
        <p:nvSpPr>
          <p:cNvPr id="21" name="TextBox 20"/>
          <p:cNvSpPr txBox="1"/>
          <p:nvPr/>
        </p:nvSpPr>
        <p:spPr>
          <a:xfrm>
            <a:off x="10094685" y="2220689"/>
            <a:ext cx="1894115" cy="338552"/>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Khu vực chờ</a:t>
            </a:r>
            <a:endParaRPr lang="zh-CN" altLang="en-US" sz="1600" b="1">
              <a:latin typeface="Times New Roman" pitchFamily="18" charset="0"/>
              <a:cs typeface="Times New Roman" pitchFamily="18" charset="0"/>
            </a:endParaRPr>
          </a:p>
        </p:txBody>
      </p:sp>
      <p:sp>
        <p:nvSpPr>
          <p:cNvPr id="22" name="TextBox 21"/>
          <p:cNvSpPr txBox="1"/>
          <p:nvPr/>
        </p:nvSpPr>
        <p:spPr>
          <a:xfrm>
            <a:off x="5174340" y="1126544"/>
            <a:ext cx="1366159" cy="584773"/>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Kiểm tra hành khách</a:t>
            </a:r>
            <a:endParaRPr lang="zh-CN" altLang="en-US" sz="1600" b="1">
              <a:latin typeface="Times New Roman" pitchFamily="18" charset="0"/>
              <a:cs typeface="Times New Roman" pitchFamily="18" charset="0"/>
            </a:endParaRPr>
          </a:p>
        </p:txBody>
      </p:sp>
      <p:sp>
        <p:nvSpPr>
          <p:cNvPr id="23" name="TextBox 22"/>
          <p:cNvSpPr txBox="1"/>
          <p:nvPr/>
        </p:nvSpPr>
        <p:spPr>
          <a:xfrm>
            <a:off x="6645547" y="825216"/>
            <a:ext cx="1420586" cy="584773"/>
          </a:xfrm>
          <a:prstGeom prst="rect">
            <a:avLst/>
          </a:prstGeom>
          <a:noFill/>
        </p:spPr>
        <p:txBody>
          <a:bodyPr wrap="square" lIns="91438" tIns="45719" rIns="91438" bIns="45719" rtlCol="0">
            <a:spAutoFit/>
          </a:bodyPr>
          <a:lstStyle/>
          <a:p>
            <a:r>
              <a:rPr lang="en-US" altLang="zh-CN" sz="1600" b="1" smtClean="0">
                <a:latin typeface="Times New Roman" pitchFamily="18" charset="0"/>
                <a:cs typeface="Times New Roman" pitchFamily="18" charset="0"/>
              </a:rPr>
              <a:t>Kiểm tra hành lý</a:t>
            </a:r>
            <a:endParaRPr lang="zh-CN" altLang="en-US" sz="1600" b="1">
              <a:latin typeface="Times New Roman" pitchFamily="18" charset="0"/>
              <a:cs typeface="Times New Roman" pitchFamily="18" charset="0"/>
            </a:endParaRPr>
          </a:p>
        </p:txBody>
      </p:sp>
      <p:sp>
        <p:nvSpPr>
          <p:cNvPr id="24" name="标题 8"/>
          <p:cNvSpPr txBox="1">
            <a:spLocks/>
          </p:cNvSpPr>
          <p:nvPr/>
        </p:nvSpPr>
        <p:spPr bwMode="auto">
          <a:xfrm>
            <a:off x="871884" y="27873"/>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90000"/>
              </a:lnSpc>
              <a:spcBef>
                <a:spcPct val="0"/>
              </a:spcBef>
              <a:buFontTx/>
              <a:buNone/>
            </a:pPr>
            <a:r>
              <a:rPr lang="en-US" altLang="zh-CN" sz="3200" smtClean="0">
                <a:solidFill>
                  <a:srgbClr val="0070C0"/>
                </a:solidFill>
                <a:latin typeface="Times New Roman" pitchFamily="18" charset="0"/>
                <a:ea typeface="微软雅黑 Light" panose="020B0502040204020203" pitchFamily="34" charset="-122"/>
                <a:cs typeface="Times New Roman" pitchFamily="18" charset="0"/>
              </a:rPr>
              <a:t>Giải pháp: Giám Sát Sân Bay</a:t>
            </a:r>
            <a:endParaRPr lang="zh-CN" altLang="en-US" sz="3200">
              <a:solidFill>
                <a:srgbClr val="0070C0"/>
              </a:solidFill>
              <a:latin typeface="Times New Roman" pitchFamily="18" charset="0"/>
              <a:ea typeface="微软雅黑 Light" panose="020B0502040204020203" pitchFamily="34" charset="-122"/>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4247" y="144405"/>
            <a:ext cx="445981" cy="891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文本框 3"/>
          <p:cNvSpPr txBox="1"/>
          <p:nvPr/>
        </p:nvSpPr>
        <p:spPr>
          <a:xfrm>
            <a:off x="364862" y="1434816"/>
            <a:ext cx="952825" cy="438582"/>
          </a:xfrm>
          <a:prstGeom prst="rect">
            <a:avLst/>
          </a:prstGeom>
          <a:noFill/>
        </p:spPr>
        <p:txBody>
          <a:bodyPr wrap="none" lIns="68580" tIns="34290" rIns="68580" bIns="34290" rtlCol="0">
            <a:spAutoFit/>
          </a:bodyPr>
          <a:lstStyle/>
          <a:p>
            <a:r>
              <a:rPr lang="en-US" altLang="zh-CN" sz="1200" b="1" smtClean="0">
                <a:solidFill>
                  <a:schemeClr val="bg1"/>
                </a:solidFill>
                <a:latin typeface="Times New Roman" pitchFamily="18" charset="0"/>
                <a:cs typeface="Times New Roman" pitchFamily="18" charset="0"/>
              </a:rPr>
              <a:t>     Video </a:t>
            </a:r>
          </a:p>
          <a:p>
            <a:r>
              <a:rPr lang="en-US" altLang="zh-CN" sz="1200" b="1" smtClean="0">
                <a:solidFill>
                  <a:schemeClr val="bg1"/>
                </a:solidFill>
                <a:latin typeface="Times New Roman" pitchFamily="18" charset="0"/>
                <a:cs typeface="Times New Roman" pitchFamily="18" charset="0"/>
              </a:rPr>
              <a:t>Surveillance</a:t>
            </a:r>
          </a:p>
        </p:txBody>
      </p:sp>
      <p:sp>
        <p:nvSpPr>
          <p:cNvPr id="2" name="圆角矩形 1"/>
          <p:cNvSpPr/>
          <p:nvPr/>
        </p:nvSpPr>
        <p:spPr bwMode="auto">
          <a:xfrm>
            <a:off x="294248" y="1283105"/>
            <a:ext cx="4880094" cy="3187130"/>
          </a:xfrm>
          <a:prstGeom prst="round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900" b="0" i="0" u="none" strike="noStrike" cap="none" normalizeH="0" baseline="0" smtClean="0">
              <a:ln>
                <a:noFill/>
              </a:ln>
              <a:solidFill>
                <a:schemeClr val="tx1"/>
              </a:solidFill>
              <a:effectLst/>
              <a:latin typeface="Times New Roman" pitchFamily="18" charset="0"/>
              <a:cs typeface="Times New Roman" pitchFamily="18" charset="0"/>
            </a:endParaRPr>
          </a:p>
        </p:txBody>
      </p:sp>
      <p:grpSp>
        <p:nvGrpSpPr>
          <p:cNvPr id="27" name="组合 26"/>
          <p:cNvGrpSpPr/>
          <p:nvPr/>
        </p:nvGrpSpPr>
        <p:grpSpPr>
          <a:xfrm>
            <a:off x="338639" y="3649298"/>
            <a:ext cx="5185882" cy="830997"/>
            <a:chOff x="4397905" y="4419474"/>
            <a:chExt cx="6914509" cy="1107995"/>
          </a:xfrm>
        </p:grpSpPr>
        <p:grpSp>
          <p:nvGrpSpPr>
            <p:cNvPr id="28" name="组合 27"/>
            <p:cNvGrpSpPr/>
            <p:nvPr/>
          </p:nvGrpSpPr>
          <p:grpSpPr>
            <a:xfrm>
              <a:off x="4471655" y="4478546"/>
              <a:ext cx="6840759" cy="936626"/>
              <a:chOff x="2935022" y="4492504"/>
              <a:chExt cx="6840759" cy="936626"/>
            </a:xfrm>
          </p:grpSpPr>
          <p:sp>
            <p:nvSpPr>
              <p:cNvPr id="30" name="矩形​​ 14"/>
              <p:cNvSpPr/>
              <p:nvPr/>
            </p:nvSpPr>
            <p:spPr bwMode="auto">
              <a:xfrm>
                <a:off x="4303447" y="4492504"/>
                <a:ext cx="5328319" cy="936625"/>
              </a:xfrm>
              <a:prstGeom prst="rect">
                <a:avLst/>
              </a:prstGeom>
              <a:gradFill flip="none" rotWithShape="1">
                <a:gsLst>
                  <a:gs pos="0">
                    <a:srgbClr val="8064A2">
                      <a:lumMod val="40000"/>
                      <a:lumOff val="60000"/>
                      <a:alpha val="67000"/>
                    </a:srgbClr>
                  </a:gs>
                  <a:gs pos="100000">
                    <a:srgbClr val="8064A2">
                      <a:lumMod val="20000"/>
                      <a:lumOff val="80000"/>
                      <a:alpha val="0"/>
                    </a:srgbClr>
                  </a:gs>
                </a:gsLst>
                <a:lin ang="0" scaled="1"/>
                <a:tileRect/>
              </a:gradFill>
              <a:ln w="25400" cap="flat" cmpd="sng" algn="ctr">
                <a:noFill/>
                <a:prstDash val="solid"/>
              </a:ln>
              <a:effectLst/>
            </p:spPr>
            <p:txBody>
              <a:bodyPr anchor="ctr"/>
              <a:lstStyle/>
              <a:p>
                <a:pPr>
                  <a:defRPr/>
                </a:pPr>
                <a:endParaRPr lang="zh-CN" altLang="en-US" sz="1400" kern="0">
                  <a:solidFill>
                    <a:srgbClr val="FFFFFF"/>
                  </a:solidFill>
                  <a:latin typeface="Times New Roman" pitchFamily="18" charset="0"/>
                  <a:ea typeface="宋体" panose="02010600030101010101" pitchFamily="2" charset="-122"/>
                  <a:cs typeface="Times New Roman" pitchFamily="18" charset="0"/>
                </a:endParaRPr>
              </a:p>
            </p:txBody>
          </p:sp>
          <p:sp>
            <p:nvSpPr>
              <p:cNvPr id="31" name="圆角矩形​​ 15"/>
              <p:cNvSpPr/>
              <p:nvPr/>
            </p:nvSpPr>
            <p:spPr bwMode="auto">
              <a:xfrm>
                <a:off x="2935022" y="4492505"/>
                <a:ext cx="1585913" cy="936625"/>
              </a:xfrm>
              <a:prstGeom prst="roundRect">
                <a:avLst>
                  <a:gd name="adj" fmla="val 12760"/>
                </a:avLst>
              </a:prstGeom>
              <a:solidFill>
                <a:srgbClr val="C00000"/>
              </a:solidFill>
              <a:ln w="38100" cap="flat" cmpd="sng" algn="ctr">
                <a:noFill/>
                <a:prstDash val="solid"/>
              </a:ln>
              <a:effectLst>
                <a:outerShdw blurRad="50800" dist="38100" dir="2700000" algn="tl" rotWithShape="0">
                  <a:prstClr val="black">
                    <a:alpha val="40000"/>
                  </a:prstClr>
                </a:outerShdw>
              </a:effectLst>
            </p:spPr>
            <p:txBody>
              <a:bodyPr anchor="ctr"/>
              <a:lstStyle/>
              <a:p>
                <a:pPr>
                  <a:defRPr/>
                </a:pPr>
                <a:endParaRPr lang="zh-CN" altLang="en-US" sz="1400" kern="0">
                  <a:solidFill>
                    <a:srgbClr val="FFFFFF"/>
                  </a:solidFill>
                  <a:latin typeface="Times New Roman" pitchFamily="18" charset="0"/>
                  <a:cs typeface="Times New Roman" pitchFamily="18" charset="0"/>
                </a:endParaRPr>
              </a:p>
            </p:txBody>
          </p:sp>
          <p:sp>
            <p:nvSpPr>
              <p:cNvPr id="32" name="TextBox 16"/>
              <p:cNvSpPr txBox="1">
                <a:spLocks noChangeArrowheads="1"/>
              </p:cNvSpPr>
              <p:nvPr/>
            </p:nvSpPr>
            <p:spPr bwMode="auto">
              <a:xfrm>
                <a:off x="4613370" y="4648415"/>
                <a:ext cx="5162411" cy="697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214313" indent="-214313" eaLnBrk="1" hangingPunct="1">
                  <a:buFont typeface="Wingdings" panose="05000000000000000000" pitchFamily="2" charset="2"/>
                  <a:buChar char="Ø"/>
                </a:pPr>
                <a:r>
                  <a:rPr lang="en-US" altLang="zh-CN" sz="1400" b="1" smtClean="0">
                    <a:solidFill>
                      <a:schemeClr val="tx1">
                        <a:lumMod val="65000"/>
                        <a:lumOff val="35000"/>
                      </a:schemeClr>
                    </a:solidFill>
                    <a:latin typeface="Times New Roman" pitchFamily="18" charset="0"/>
                    <a:cs typeface="Times New Roman" pitchFamily="18" charset="0"/>
                  </a:rPr>
                  <a:t>Cải thiện chất lượng dịch vụ và điều hành của sân bay</a:t>
                </a:r>
                <a:endParaRPr lang="zh-CN" altLang="en-US" sz="1400" b="1" kern="0" smtClean="0">
                  <a:solidFill>
                    <a:schemeClr val="tx1">
                      <a:lumMod val="65000"/>
                      <a:lumOff val="35000"/>
                    </a:schemeClr>
                  </a:solidFill>
                  <a:latin typeface="Times New Roman" pitchFamily="18" charset="0"/>
                  <a:cs typeface="Times New Roman" pitchFamily="18" charset="0"/>
                </a:endParaRPr>
              </a:p>
            </p:txBody>
          </p:sp>
        </p:grpSp>
        <p:sp>
          <p:nvSpPr>
            <p:cNvPr id="29" name="文本框 5"/>
            <p:cNvSpPr txBox="1"/>
            <p:nvPr/>
          </p:nvSpPr>
          <p:spPr>
            <a:xfrm>
              <a:off x="4397905" y="4419474"/>
              <a:ext cx="1823576" cy="1107995"/>
            </a:xfrm>
            <a:prstGeom prst="rect">
              <a:avLst/>
            </a:prstGeom>
            <a:noFill/>
          </p:spPr>
          <p:txBody>
            <a:bodyPr wrap="none" rtlCol="0">
              <a:spAutoFit/>
            </a:bodyPr>
            <a:lstStyle/>
            <a:p>
              <a:pPr algn="ctr"/>
              <a:r>
                <a:rPr lang="en-US" altLang="zh-CN" sz="1600" b="1" smtClean="0">
                  <a:solidFill>
                    <a:schemeClr val="bg1"/>
                  </a:solidFill>
                  <a:latin typeface="Times New Roman" pitchFamily="18" charset="0"/>
                  <a:cs typeface="Times New Roman" pitchFamily="18" charset="0"/>
                </a:rPr>
                <a:t>Giám sát các </a:t>
              </a:r>
            </a:p>
            <a:p>
              <a:pPr algn="ctr"/>
              <a:r>
                <a:rPr lang="en-US" altLang="zh-CN" sz="1600" b="1" smtClean="0">
                  <a:solidFill>
                    <a:schemeClr val="bg1"/>
                  </a:solidFill>
                  <a:latin typeface="Times New Roman" pitchFamily="18" charset="0"/>
                  <a:cs typeface="Times New Roman" pitchFamily="18" charset="0"/>
                </a:rPr>
                <a:t>hoạt động</a:t>
              </a:r>
            </a:p>
            <a:p>
              <a:pPr algn="ctr"/>
              <a:r>
                <a:rPr lang="en-US" altLang="zh-CN" sz="1600" b="1" smtClean="0">
                  <a:solidFill>
                    <a:schemeClr val="bg1"/>
                  </a:solidFill>
                  <a:latin typeface="Times New Roman" pitchFamily="18" charset="0"/>
                  <a:cs typeface="Times New Roman" pitchFamily="18" charset="0"/>
                </a:rPr>
                <a:t> dịch vụ</a:t>
              </a:r>
            </a:p>
          </p:txBody>
        </p:sp>
      </p:grpSp>
      <p:grpSp>
        <p:nvGrpSpPr>
          <p:cNvPr id="33" name="组合 32"/>
          <p:cNvGrpSpPr/>
          <p:nvPr/>
        </p:nvGrpSpPr>
        <p:grpSpPr>
          <a:xfrm>
            <a:off x="328926" y="2445175"/>
            <a:ext cx="5180498" cy="1361911"/>
            <a:chOff x="4405083" y="4395347"/>
            <a:chExt cx="6907331" cy="1487947"/>
          </a:xfrm>
        </p:grpSpPr>
        <p:grpSp>
          <p:nvGrpSpPr>
            <p:cNvPr id="34" name="组合 24"/>
            <p:cNvGrpSpPr/>
            <p:nvPr/>
          </p:nvGrpSpPr>
          <p:grpSpPr>
            <a:xfrm>
              <a:off x="4471655" y="4395347"/>
              <a:ext cx="6840759" cy="1487947"/>
              <a:chOff x="2935022" y="4409305"/>
              <a:chExt cx="6840759" cy="1487947"/>
            </a:xfrm>
          </p:grpSpPr>
          <p:sp>
            <p:nvSpPr>
              <p:cNvPr id="36" name="矩形​​ 14"/>
              <p:cNvSpPr/>
              <p:nvPr/>
            </p:nvSpPr>
            <p:spPr bwMode="auto">
              <a:xfrm>
                <a:off x="4303447" y="4492504"/>
                <a:ext cx="5328319" cy="936625"/>
              </a:xfrm>
              <a:prstGeom prst="rect">
                <a:avLst/>
              </a:prstGeom>
              <a:gradFill flip="none" rotWithShape="1">
                <a:gsLst>
                  <a:gs pos="0">
                    <a:srgbClr val="8064A2">
                      <a:lumMod val="40000"/>
                      <a:lumOff val="60000"/>
                      <a:alpha val="67000"/>
                    </a:srgbClr>
                  </a:gs>
                  <a:gs pos="100000">
                    <a:srgbClr val="8064A2">
                      <a:lumMod val="20000"/>
                      <a:lumOff val="80000"/>
                      <a:alpha val="0"/>
                    </a:srgbClr>
                  </a:gs>
                </a:gsLst>
                <a:lin ang="0" scaled="1"/>
                <a:tileRect/>
              </a:gradFill>
              <a:ln w="25400" cap="flat" cmpd="sng" algn="ctr">
                <a:noFill/>
                <a:prstDash val="solid"/>
              </a:ln>
              <a:effectLst/>
            </p:spPr>
            <p:txBody>
              <a:bodyPr anchor="ctr"/>
              <a:lstStyle/>
              <a:p>
                <a:pPr>
                  <a:defRPr/>
                </a:pPr>
                <a:endParaRPr lang="zh-CN" altLang="en-US" sz="1400" kern="0">
                  <a:solidFill>
                    <a:srgbClr val="FFFFFF"/>
                  </a:solidFill>
                  <a:latin typeface="Times New Roman" pitchFamily="18" charset="0"/>
                  <a:ea typeface="宋体" panose="02010600030101010101" pitchFamily="2" charset="-122"/>
                  <a:cs typeface="Times New Roman" pitchFamily="18" charset="0"/>
                </a:endParaRPr>
              </a:p>
            </p:txBody>
          </p:sp>
          <p:sp>
            <p:nvSpPr>
              <p:cNvPr id="37" name="圆角矩形​​ 15"/>
              <p:cNvSpPr/>
              <p:nvPr/>
            </p:nvSpPr>
            <p:spPr bwMode="auto">
              <a:xfrm>
                <a:off x="2935022" y="4492505"/>
                <a:ext cx="1585913" cy="936625"/>
              </a:xfrm>
              <a:prstGeom prst="roundRect">
                <a:avLst>
                  <a:gd name="adj" fmla="val 12760"/>
                </a:avLst>
              </a:prstGeom>
              <a:solidFill>
                <a:srgbClr val="C00000"/>
              </a:solidFill>
              <a:ln w="38100" cap="flat" cmpd="sng" algn="ctr">
                <a:noFill/>
                <a:prstDash val="solid"/>
              </a:ln>
              <a:effectLst>
                <a:outerShdw blurRad="50800" dist="38100" dir="2700000" algn="tl" rotWithShape="0">
                  <a:prstClr val="black">
                    <a:alpha val="40000"/>
                  </a:prstClr>
                </a:outerShdw>
              </a:effectLst>
            </p:spPr>
            <p:txBody>
              <a:bodyPr anchor="ctr"/>
              <a:lstStyle/>
              <a:p>
                <a:pPr>
                  <a:defRPr/>
                </a:pPr>
                <a:endParaRPr lang="zh-CN" altLang="en-US" sz="1400" kern="0">
                  <a:solidFill>
                    <a:srgbClr val="FFFFFF"/>
                  </a:solidFill>
                  <a:latin typeface="Times New Roman" pitchFamily="18" charset="0"/>
                  <a:cs typeface="Times New Roman" pitchFamily="18" charset="0"/>
                </a:endParaRPr>
              </a:p>
            </p:txBody>
          </p:sp>
          <p:sp>
            <p:nvSpPr>
              <p:cNvPr id="38" name="TextBox 16"/>
              <p:cNvSpPr txBox="1">
                <a:spLocks noChangeArrowheads="1"/>
              </p:cNvSpPr>
              <p:nvPr/>
            </p:nvSpPr>
            <p:spPr bwMode="auto">
              <a:xfrm>
                <a:off x="4613370" y="4409305"/>
                <a:ext cx="5162411" cy="1487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214313" indent="-214313" eaLnBrk="1" hangingPunct="1">
                  <a:spcAft>
                    <a:spcPts val="450"/>
                  </a:spcAft>
                  <a:buFont typeface="Wingdings" panose="05000000000000000000" pitchFamily="2" charset="2"/>
                  <a:buChar char="Ø"/>
                </a:pPr>
                <a:r>
                  <a:rPr lang="en-US" altLang="zh-CN" sz="1400" b="1" smtClean="0">
                    <a:solidFill>
                      <a:schemeClr val="tx1">
                        <a:lumMod val="65000"/>
                        <a:lumOff val="35000"/>
                      </a:schemeClr>
                    </a:solidFill>
                    <a:latin typeface="Times New Roman" pitchFamily="18" charset="0"/>
                    <a:cs typeface="Times New Roman" pitchFamily="18" charset="0"/>
                  </a:rPr>
                  <a:t>Phối hợp với bộ phận phân tích Video và </a:t>
                </a:r>
              </a:p>
              <a:p>
                <a:pPr marL="214313" indent="-214313" eaLnBrk="1" hangingPunct="1">
                  <a:spcAft>
                    <a:spcPts val="450"/>
                  </a:spcAft>
                </a:pPr>
                <a:r>
                  <a:rPr lang="en-US" altLang="zh-CN" sz="1400" b="1" smtClean="0">
                    <a:solidFill>
                      <a:schemeClr val="tx1">
                        <a:lumMod val="65000"/>
                        <a:lumOff val="35000"/>
                      </a:schemeClr>
                    </a:solidFill>
                    <a:latin typeface="Times New Roman" pitchFamily="18" charset="0"/>
                    <a:cs typeface="Times New Roman" pitchFamily="18" charset="0"/>
                  </a:rPr>
                  <a:t>sẵn sàng ứng phó</a:t>
                </a:r>
              </a:p>
              <a:p>
                <a:pPr marL="214313" indent="-214313" eaLnBrk="1" hangingPunct="1">
                  <a:spcAft>
                    <a:spcPts val="450"/>
                  </a:spcAft>
                  <a:buFont typeface="Wingdings" panose="05000000000000000000" pitchFamily="2" charset="2"/>
                  <a:buChar char="Ø"/>
                </a:pPr>
                <a:r>
                  <a:rPr lang="en-US" altLang="zh-CN" sz="1400" b="1" smtClean="0">
                    <a:solidFill>
                      <a:schemeClr val="tx1">
                        <a:lumMod val="65000"/>
                        <a:lumOff val="35000"/>
                      </a:schemeClr>
                    </a:solidFill>
                    <a:latin typeface="Times New Roman" pitchFamily="18" charset="0"/>
                    <a:cs typeface="Times New Roman" pitchFamily="18" charset="0"/>
                  </a:rPr>
                  <a:t>Phản ứng kịp thời và đúng vị trí khi có sự cố khẩn cấp</a:t>
                </a:r>
              </a:p>
              <a:p>
                <a:pPr marL="214313" indent="-214313" eaLnBrk="1" hangingPunct="1">
                  <a:buFont typeface="Wingdings" panose="05000000000000000000" pitchFamily="2" charset="2"/>
                  <a:buChar char="Ø"/>
                </a:pPr>
                <a:endParaRPr lang="zh-CN" altLang="en-US" sz="1400" b="1" kern="0" smtClean="0">
                  <a:solidFill>
                    <a:schemeClr val="tx1">
                      <a:lumMod val="65000"/>
                      <a:lumOff val="35000"/>
                    </a:schemeClr>
                  </a:solidFill>
                  <a:latin typeface="Times New Roman" pitchFamily="18" charset="0"/>
                  <a:cs typeface="Times New Roman" pitchFamily="18" charset="0"/>
                </a:endParaRPr>
              </a:p>
            </p:txBody>
          </p:sp>
        </p:grpSp>
        <p:sp>
          <p:nvSpPr>
            <p:cNvPr id="35" name="文本框 5"/>
            <p:cNvSpPr txBox="1"/>
            <p:nvPr/>
          </p:nvSpPr>
          <p:spPr>
            <a:xfrm>
              <a:off x="4405083" y="4504058"/>
              <a:ext cx="1750907" cy="907900"/>
            </a:xfrm>
            <a:prstGeom prst="rect">
              <a:avLst/>
            </a:prstGeom>
            <a:noFill/>
          </p:spPr>
          <p:txBody>
            <a:bodyPr wrap="none" rtlCol="0">
              <a:spAutoFit/>
            </a:bodyPr>
            <a:lstStyle/>
            <a:p>
              <a:pPr algn="ctr"/>
              <a:r>
                <a:rPr lang="en-US" altLang="zh-CN" sz="1600" b="1" smtClean="0">
                  <a:solidFill>
                    <a:schemeClr val="bg1"/>
                  </a:solidFill>
                  <a:latin typeface="Times New Roman" pitchFamily="18" charset="0"/>
                  <a:cs typeface="Times New Roman" pitchFamily="18" charset="0"/>
                </a:rPr>
                <a:t>Điều hành &amp;</a:t>
              </a:r>
            </a:p>
            <a:p>
              <a:pPr algn="ctr"/>
              <a:r>
                <a:rPr lang="en-US" altLang="zh-CN" sz="1600" b="1" smtClean="0">
                  <a:solidFill>
                    <a:schemeClr val="bg1"/>
                  </a:solidFill>
                  <a:latin typeface="Times New Roman" pitchFamily="18" charset="0"/>
                  <a:cs typeface="Times New Roman" pitchFamily="18" charset="0"/>
                </a:rPr>
                <a:t>Ứng phó  </a:t>
              </a:r>
            </a:p>
            <a:p>
              <a:pPr algn="ctr"/>
              <a:r>
                <a:rPr lang="en-US" altLang="zh-CN" sz="1600" b="1" smtClean="0">
                  <a:solidFill>
                    <a:schemeClr val="bg1"/>
                  </a:solidFill>
                  <a:latin typeface="Times New Roman" pitchFamily="18" charset="0"/>
                  <a:cs typeface="Times New Roman" pitchFamily="18" charset="0"/>
                </a:rPr>
                <a:t>với các sự cố</a:t>
              </a:r>
            </a:p>
          </p:txBody>
        </p:sp>
      </p:grpSp>
      <p:grpSp>
        <p:nvGrpSpPr>
          <p:cNvPr id="39" name="组合 38"/>
          <p:cNvGrpSpPr/>
          <p:nvPr/>
        </p:nvGrpSpPr>
        <p:grpSpPr>
          <a:xfrm>
            <a:off x="358122" y="1434816"/>
            <a:ext cx="5160956" cy="702470"/>
            <a:chOff x="4431139" y="4478546"/>
            <a:chExt cx="6881275" cy="936626"/>
          </a:xfrm>
        </p:grpSpPr>
        <p:grpSp>
          <p:nvGrpSpPr>
            <p:cNvPr id="40" name="组合 24"/>
            <p:cNvGrpSpPr/>
            <p:nvPr/>
          </p:nvGrpSpPr>
          <p:grpSpPr>
            <a:xfrm>
              <a:off x="4471655" y="4478546"/>
              <a:ext cx="6840759" cy="936626"/>
              <a:chOff x="2935022" y="4492504"/>
              <a:chExt cx="6840759" cy="936626"/>
            </a:xfrm>
          </p:grpSpPr>
          <p:sp>
            <p:nvSpPr>
              <p:cNvPr id="42" name="矩形​​ 14"/>
              <p:cNvSpPr/>
              <p:nvPr/>
            </p:nvSpPr>
            <p:spPr bwMode="auto">
              <a:xfrm>
                <a:off x="4303447" y="4492504"/>
                <a:ext cx="5328319" cy="936625"/>
              </a:xfrm>
              <a:prstGeom prst="rect">
                <a:avLst/>
              </a:prstGeom>
              <a:gradFill flip="none" rotWithShape="1">
                <a:gsLst>
                  <a:gs pos="0">
                    <a:srgbClr val="8064A2">
                      <a:lumMod val="40000"/>
                      <a:lumOff val="60000"/>
                      <a:alpha val="67000"/>
                    </a:srgbClr>
                  </a:gs>
                  <a:gs pos="100000">
                    <a:srgbClr val="8064A2">
                      <a:lumMod val="20000"/>
                      <a:lumOff val="80000"/>
                      <a:alpha val="0"/>
                    </a:srgbClr>
                  </a:gs>
                </a:gsLst>
                <a:lin ang="0" scaled="1"/>
                <a:tileRect/>
              </a:gradFill>
              <a:ln w="25400" cap="flat" cmpd="sng" algn="ctr">
                <a:noFill/>
                <a:prstDash val="solid"/>
              </a:ln>
              <a:effectLst/>
            </p:spPr>
            <p:txBody>
              <a:bodyPr anchor="ctr"/>
              <a:lstStyle/>
              <a:p>
                <a:pPr>
                  <a:defRPr/>
                </a:pPr>
                <a:endParaRPr lang="zh-CN" altLang="en-US" sz="1400" kern="0">
                  <a:solidFill>
                    <a:srgbClr val="FFFFFF"/>
                  </a:solidFill>
                  <a:latin typeface="Times New Roman" pitchFamily="18" charset="0"/>
                  <a:ea typeface="宋体" panose="02010600030101010101" pitchFamily="2" charset="-122"/>
                  <a:cs typeface="Times New Roman" pitchFamily="18" charset="0"/>
                </a:endParaRPr>
              </a:p>
            </p:txBody>
          </p:sp>
          <p:sp>
            <p:nvSpPr>
              <p:cNvPr id="43" name="圆角矩形​​ 15"/>
              <p:cNvSpPr/>
              <p:nvPr/>
            </p:nvSpPr>
            <p:spPr bwMode="auto">
              <a:xfrm>
                <a:off x="2935022" y="4492505"/>
                <a:ext cx="1585913" cy="936625"/>
              </a:xfrm>
              <a:prstGeom prst="roundRect">
                <a:avLst>
                  <a:gd name="adj" fmla="val 12760"/>
                </a:avLst>
              </a:prstGeom>
              <a:solidFill>
                <a:srgbClr val="C00000"/>
              </a:solidFill>
              <a:ln w="38100" cap="flat" cmpd="sng" algn="ctr">
                <a:noFill/>
                <a:prstDash val="solid"/>
              </a:ln>
              <a:effectLst>
                <a:outerShdw blurRad="50800" dist="38100" dir="2700000" algn="tl" rotWithShape="0">
                  <a:prstClr val="black">
                    <a:alpha val="40000"/>
                  </a:prstClr>
                </a:outerShdw>
              </a:effectLst>
            </p:spPr>
            <p:txBody>
              <a:bodyPr anchor="ctr"/>
              <a:lstStyle/>
              <a:p>
                <a:pPr>
                  <a:defRPr/>
                </a:pPr>
                <a:endParaRPr lang="zh-CN" altLang="en-US" sz="1400" kern="0">
                  <a:solidFill>
                    <a:srgbClr val="FFFFFF"/>
                  </a:solidFill>
                  <a:latin typeface="Times New Roman" pitchFamily="18" charset="0"/>
                  <a:cs typeface="Times New Roman" pitchFamily="18" charset="0"/>
                </a:endParaRPr>
              </a:p>
            </p:txBody>
          </p:sp>
          <p:sp>
            <p:nvSpPr>
              <p:cNvPr id="44" name="TextBox 16"/>
              <p:cNvSpPr txBox="1">
                <a:spLocks noChangeArrowheads="1"/>
              </p:cNvSpPr>
              <p:nvPr/>
            </p:nvSpPr>
            <p:spPr bwMode="auto">
              <a:xfrm>
                <a:off x="4613370" y="4648415"/>
                <a:ext cx="5162411" cy="697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214313" indent="-214313" eaLnBrk="1" hangingPunct="1">
                  <a:buFont typeface="Wingdings" panose="05000000000000000000" pitchFamily="2" charset="2"/>
                  <a:buChar char="Ø"/>
                </a:pPr>
                <a:r>
                  <a:rPr lang="en-US" altLang="zh-CN" sz="1400" b="1" kern="0" smtClean="0">
                    <a:solidFill>
                      <a:schemeClr val="tx1">
                        <a:lumMod val="65000"/>
                        <a:lumOff val="35000"/>
                      </a:schemeClr>
                    </a:solidFill>
                    <a:latin typeface="Times New Roman" pitchFamily="18" charset="0"/>
                    <a:cs typeface="Times New Roman" pitchFamily="18" charset="0"/>
                  </a:rPr>
                  <a:t>Xây dựng hệ thống giám sát video HD  </a:t>
                </a:r>
              </a:p>
              <a:p>
                <a:pPr eaLnBrk="1" hangingPunct="1"/>
                <a:r>
                  <a:rPr lang="en-US" altLang="zh-CN" sz="1400" b="1" kern="0" smtClean="0">
                    <a:solidFill>
                      <a:schemeClr val="tx1">
                        <a:lumMod val="65000"/>
                        <a:lumOff val="35000"/>
                      </a:schemeClr>
                    </a:solidFill>
                    <a:latin typeface="Times New Roman" pitchFamily="18" charset="0"/>
                    <a:cs typeface="Times New Roman" pitchFamily="18" charset="0"/>
                  </a:rPr>
                  <a:t>phủ khắp mọi khu vực trong sân bay</a:t>
                </a:r>
              </a:p>
            </p:txBody>
          </p:sp>
        </p:grpSp>
        <p:sp>
          <p:nvSpPr>
            <p:cNvPr id="41" name="文本框 5"/>
            <p:cNvSpPr txBox="1"/>
            <p:nvPr/>
          </p:nvSpPr>
          <p:spPr>
            <a:xfrm>
              <a:off x="4431139" y="4506998"/>
              <a:ext cx="1523147" cy="779699"/>
            </a:xfrm>
            <a:prstGeom prst="rect">
              <a:avLst/>
            </a:prstGeom>
            <a:noFill/>
          </p:spPr>
          <p:txBody>
            <a:bodyPr wrap="square" rtlCol="0">
              <a:spAutoFit/>
            </a:bodyPr>
            <a:lstStyle/>
            <a:p>
              <a:pPr algn="ctr"/>
              <a:r>
                <a:rPr lang="en-US" altLang="zh-CN" sz="1600" b="1" smtClean="0">
                  <a:solidFill>
                    <a:schemeClr val="bg1"/>
                  </a:solidFill>
                  <a:latin typeface="Times New Roman" pitchFamily="18" charset="0"/>
                  <a:cs typeface="Times New Roman" pitchFamily="18" charset="0"/>
                </a:rPr>
                <a:t>Giám sát bằng video</a:t>
              </a:r>
            </a:p>
          </p:txBody>
        </p:sp>
      </p:grpSp>
    </p:spTree>
    <p:extLst>
      <p:ext uri="{BB962C8B-B14F-4D97-AF65-F5344CB8AC3E}">
        <p14:creationId xmlns:p14="http://schemas.microsoft.com/office/powerpoint/2010/main" xmlns="" val="3805236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358788" y="4131536"/>
            <a:ext cx="3736470" cy="2280534"/>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99728" y="3974155"/>
            <a:ext cx="1338004" cy="1028401"/>
          </a:xfrm>
          <a:prstGeom prst="rect">
            <a:avLst/>
          </a:prstGeom>
        </p:spPr>
      </p:pic>
      <p:sp>
        <p:nvSpPr>
          <p:cNvPr id="5" name="文本框 7"/>
          <p:cNvSpPr txBox="1"/>
          <p:nvPr/>
        </p:nvSpPr>
        <p:spPr>
          <a:xfrm>
            <a:off x="8359693" y="1166927"/>
            <a:ext cx="3846816" cy="868651"/>
          </a:xfrm>
          <a:prstGeom prst="rect">
            <a:avLst/>
          </a:prstGeom>
          <a:noFill/>
        </p:spPr>
        <p:txBody>
          <a:bodyPr wrap="square" lIns="92153" tIns="46077" rIns="92153" bIns="46077"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latinLnBrk="1">
              <a:lnSpc>
                <a:spcPct val="140000"/>
              </a:lnSpc>
              <a:spcBef>
                <a:spcPct val="0"/>
              </a:spcBef>
              <a:spcAft>
                <a:spcPct val="0"/>
              </a:spcAft>
            </a:pPr>
            <a:r>
              <a:rPr kumimoji="1" lang="en-US" altLang="zh-CN" sz="2000" b="1" smtClean="0">
                <a:solidFill>
                  <a:srgbClr val="C00000"/>
                </a:solidFill>
                <a:latin typeface="Times New Roman" pitchFamily="18" charset="0"/>
                <a:ea typeface="微软雅黑" pitchFamily="34" charset="-122"/>
                <a:cs typeface="Times New Roman" pitchFamily="18" charset="0"/>
              </a:rPr>
              <a:t>Lối vào bãi đỗ xe</a:t>
            </a:r>
            <a:endParaRPr kumimoji="1" lang="en-US" altLang="zh-CN" sz="2000" b="1">
              <a:solidFill>
                <a:srgbClr val="C00000"/>
              </a:solidFill>
              <a:latin typeface="Times New Roman" pitchFamily="18" charset="0"/>
              <a:ea typeface="微软雅黑" pitchFamily="34" charset="-122"/>
              <a:cs typeface="Times New Roman" pitchFamily="18" charset="0"/>
            </a:endParaRPr>
          </a:p>
          <a:p>
            <a:pPr fontAlgn="base" latinLnBrk="1">
              <a:lnSpc>
                <a:spcPct val="140000"/>
              </a:lnSpc>
              <a:spcBef>
                <a:spcPct val="0"/>
              </a:spcBef>
              <a:spcAft>
                <a:spcPct val="0"/>
              </a:spcAft>
            </a:pPr>
            <a:r>
              <a:rPr kumimoji="1" lang="en-US" altLang="zh-CN" sz="1600" smtClean="0">
                <a:latin typeface="Times New Roman" pitchFamily="18" charset="0"/>
                <a:ea typeface="微软雅黑" pitchFamily="34" charset="-122"/>
                <a:cs typeface="Times New Roman" pitchFamily="18" charset="0"/>
              </a:rPr>
              <a:t>LPR và mở barie tự động</a:t>
            </a:r>
          </a:p>
        </p:txBody>
      </p:sp>
      <p:sp>
        <p:nvSpPr>
          <p:cNvPr id="6" name="文本框 8"/>
          <p:cNvSpPr txBox="1"/>
          <p:nvPr/>
        </p:nvSpPr>
        <p:spPr>
          <a:xfrm>
            <a:off x="8378249" y="2369456"/>
            <a:ext cx="3828260" cy="868651"/>
          </a:xfrm>
          <a:prstGeom prst="rect">
            <a:avLst/>
          </a:prstGeom>
          <a:noFill/>
        </p:spPr>
        <p:txBody>
          <a:bodyPr wrap="square" lIns="92153" tIns="46077" rIns="92153" bIns="46077"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latinLnBrk="1">
              <a:lnSpc>
                <a:spcPct val="140000"/>
              </a:lnSpc>
              <a:spcBef>
                <a:spcPct val="0"/>
              </a:spcBef>
              <a:spcAft>
                <a:spcPct val="0"/>
              </a:spcAft>
            </a:pPr>
            <a:r>
              <a:rPr kumimoji="1" lang="en-US" altLang="zh-CN" sz="2000" b="1" smtClean="0">
                <a:solidFill>
                  <a:srgbClr val="C00000"/>
                </a:solidFill>
                <a:latin typeface="Times New Roman" pitchFamily="18" charset="0"/>
                <a:ea typeface="微软雅黑" pitchFamily="34" charset="-122"/>
                <a:cs typeface="Times New Roman" pitchFamily="18" charset="0"/>
              </a:rPr>
              <a:t>Hướng dẫn đỗ xe  </a:t>
            </a:r>
            <a:endParaRPr kumimoji="1" lang="en-US" altLang="zh-CN" sz="2000" b="1">
              <a:solidFill>
                <a:srgbClr val="C00000"/>
              </a:solidFill>
              <a:latin typeface="Times New Roman" pitchFamily="18" charset="0"/>
              <a:ea typeface="微软雅黑" pitchFamily="34" charset="-122"/>
              <a:cs typeface="Times New Roman" pitchFamily="18" charset="0"/>
            </a:endParaRPr>
          </a:p>
          <a:p>
            <a:pPr fontAlgn="base" latinLnBrk="1">
              <a:lnSpc>
                <a:spcPct val="140000"/>
              </a:lnSpc>
              <a:spcBef>
                <a:spcPct val="0"/>
              </a:spcBef>
              <a:spcAft>
                <a:spcPct val="0"/>
              </a:spcAft>
            </a:pPr>
            <a:r>
              <a:rPr kumimoji="1" lang="en-US" altLang="zh-CN" sz="1600" smtClean="0">
                <a:latin typeface="Times New Roman" pitchFamily="18" charset="0"/>
                <a:ea typeface="微软雅黑" pitchFamily="34" charset="-122"/>
                <a:cs typeface="Times New Roman" pitchFamily="18" charset="0"/>
              </a:rPr>
              <a:t>Dễ dàng tìm được chỗ trống</a:t>
            </a:r>
            <a:endParaRPr kumimoji="1" lang="en-US" altLang="zh-CN" sz="1600">
              <a:latin typeface="Times New Roman" pitchFamily="18" charset="0"/>
              <a:ea typeface="微软雅黑" pitchFamily="34" charset="-122"/>
              <a:cs typeface="Times New Roman" pitchFamily="18" charset="0"/>
            </a:endParaRPr>
          </a:p>
        </p:txBody>
      </p:sp>
      <p:grpSp>
        <p:nvGrpSpPr>
          <p:cNvPr id="7" name="组合 6"/>
          <p:cNvGrpSpPr/>
          <p:nvPr/>
        </p:nvGrpSpPr>
        <p:grpSpPr>
          <a:xfrm>
            <a:off x="740229" y="1158257"/>
            <a:ext cx="7355028" cy="2873954"/>
            <a:chOff x="554601" y="702817"/>
            <a:chExt cx="6262786" cy="2714578"/>
          </a:xfrm>
        </p:grpSpPr>
        <p:sp>
          <p:nvSpPr>
            <p:cNvPr id="11" name="矩形 10"/>
            <p:cNvSpPr/>
            <p:nvPr/>
          </p:nvSpPr>
          <p:spPr>
            <a:xfrm>
              <a:off x="554601" y="702817"/>
              <a:ext cx="6262786" cy="2714578"/>
            </a:xfrm>
            <a:prstGeom prst="rect">
              <a:avLst/>
            </a:prstGeom>
            <a:blipFill dpi="0" rotWithShape="1">
              <a:blip r:embed="rId4">
                <a:alphaModFix amt="6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tx1"/>
                </a:solidFill>
                <a:latin typeface="Times New Roman" pitchFamily="18" charset="0"/>
                <a:cs typeface="Times New Roman" pitchFamily="18" charset="0"/>
              </a:endParaRPr>
            </a:p>
          </p:txBody>
        </p:sp>
        <p:grpSp>
          <p:nvGrpSpPr>
            <p:cNvPr id="12" name="组合 11"/>
            <p:cNvGrpSpPr/>
            <p:nvPr/>
          </p:nvGrpSpPr>
          <p:grpSpPr>
            <a:xfrm>
              <a:off x="1017695" y="1039883"/>
              <a:ext cx="4529395" cy="1933632"/>
              <a:chOff x="1017695" y="1039883"/>
              <a:chExt cx="4529395" cy="1933632"/>
            </a:xfrm>
          </p:grpSpPr>
          <p:grpSp>
            <p:nvGrpSpPr>
              <p:cNvPr id="13" name="组合 12"/>
              <p:cNvGrpSpPr/>
              <p:nvPr/>
            </p:nvGrpSpPr>
            <p:grpSpPr>
              <a:xfrm>
                <a:off x="2025375" y="2139679"/>
                <a:ext cx="806564" cy="806564"/>
                <a:chOff x="1826071" y="2744517"/>
                <a:chExt cx="733240" cy="733240"/>
              </a:xfrm>
            </p:grpSpPr>
            <p:sp>
              <p:nvSpPr>
                <p:cNvPr id="30" name="椭圆 29"/>
                <p:cNvSpPr/>
                <p:nvPr/>
              </p:nvSpPr>
              <p:spPr>
                <a:xfrm>
                  <a:off x="1826071" y="2744517"/>
                  <a:ext cx="733240" cy="733240"/>
                </a:xfrm>
                <a:prstGeom prst="ellipse">
                  <a:avLst/>
                </a:prstGeom>
                <a:blipFill dpi="0" rotWithShape="1">
                  <a:blip r:embed="rId5"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tx1"/>
                    </a:solidFill>
                    <a:latin typeface="Times New Roman" pitchFamily="18" charset="0"/>
                    <a:cs typeface="Times New Roman" pitchFamily="18" charset="0"/>
                  </a:endParaRPr>
                </a:p>
              </p:txBody>
            </p:sp>
            <p:sp>
              <p:nvSpPr>
                <p:cNvPr id="31" name="矩形 30"/>
                <p:cNvSpPr/>
                <p:nvPr/>
              </p:nvSpPr>
              <p:spPr>
                <a:xfrm>
                  <a:off x="1990326" y="3098326"/>
                  <a:ext cx="535487" cy="14389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bg1"/>
                      </a:solidFill>
                      <a:latin typeface="Times New Roman" pitchFamily="18" charset="0"/>
                      <a:cs typeface="Times New Roman" pitchFamily="18" charset="0"/>
                    </a:rPr>
                    <a:t>Free</a:t>
                  </a:r>
                  <a:endParaRPr lang="zh-CN" altLang="en-US" sz="1200" b="1">
                    <a:solidFill>
                      <a:schemeClr val="bg1"/>
                    </a:solidFill>
                    <a:latin typeface="Times New Roman" pitchFamily="18" charset="0"/>
                    <a:cs typeface="Times New Roman" pitchFamily="18" charset="0"/>
                  </a:endParaRPr>
                </a:p>
              </p:txBody>
            </p:sp>
          </p:grpSp>
          <p:cxnSp>
            <p:nvCxnSpPr>
              <p:cNvPr id="14" name="直接连接符 13"/>
              <p:cNvCxnSpPr/>
              <p:nvPr/>
            </p:nvCxnSpPr>
            <p:spPr>
              <a:xfrm>
                <a:off x="1691953" y="2012468"/>
                <a:ext cx="372130" cy="34624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endCxn id="22" idx="1"/>
              </p:cNvCxnSpPr>
              <p:nvPr/>
            </p:nvCxnSpPr>
            <p:spPr>
              <a:xfrm>
                <a:off x="3574043" y="1815382"/>
                <a:ext cx="374805" cy="4696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4496168" y="2005645"/>
                <a:ext cx="451470" cy="4622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768514" y="1807271"/>
                <a:ext cx="432921" cy="52970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1017695" y="1325517"/>
                <a:ext cx="806564" cy="806564"/>
                <a:chOff x="948130" y="2041839"/>
                <a:chExt cx="733240" cy="733240"/>
              </a:xfrm>
            </p:grpSpPr>
            <p:sp>
              <p:nvSpPr>
                <p:cNvPr id="28" name="椭圆 27"/>
                <p:cNvSpPr/>
                <p:nvPr/>
              </p:nvSpPr>
              <p:spPr>
                <a:xfrm>
                  <a:off x="948130" y="2041839"/>
                  <a:ext cx="733240" cy="733240"/>
                </a:xfrm>
                <a:prstGeom prst="ellipse">
                  <a:avLst/>
                </a:prstGeom>
                <a:blipFill dpi="0" rotWithShape="1">
                  <a:blip r:embed="rId6"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tx1"/>
                    </a:solidFill>
                    <a:latin typeface="Times New Roman" pitchFamily="18" charset="0"/>
                    <a:cs typeface="Times New Roman" pitchFamily="18" charset="0"/>
                  </a:endParaRPr>
                </a:p>
              </p:txBody>
            </p:sp>
            <p:sp>
              <p:nvSpPr>
                <p:cNvPr id="29" name="矩形 28"/>
                <p:cNvSpPr/>
                <p:nvPr/>
              </p:nvSpPr>
              <p:spPr>
                <a:xfrm>
                  <a:off x="1222323" y="2447877"/>
                  <a:ext cx="453727" cy="912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bg1"/>
                      </a:solidFill>
                      <a:latin typeface="Times New Roman" pitchFamily="18" charset="0"/>
                      <a:cs typeface="Times New Roman" pitchFamily="18" charset="0"/>
                    </a:rPr>
                    <a:t>Full</a:t>
                  </a:r>
                  <a:endParaRPr lang="zh-CN" altLang="en-US" sz="1200" b="1">
                    <a:solidFill>
                      <a:schemeClr val="bg1"/>
                    </a:solidFill>
                    <a:latin typeface="Times New Roman" pitchFamily="18" charset="0"/>
                    <a:cs typeface="Times New Roman" pitchFamily="18" charset="0"/>
                  </a:endParaRPr>
                </a:p>
              </p:txBody>
            </p:sp>
          </p:grpSp>
          <p:grpSp>
            <p:nvGrpSpPr>
              <p:cNvPr id="19" name="组合 18"/>
              <p:cNvGrpSpPr/>
              <p:nvPr/>
            </p:nvGrpSpPr>
            <p:grpSpPr>
              <a:xfrm>
                <a:off x="2996778" y="1039883"/>
                <a:ext cx="952071" cy="806564"/>
                <a:chOff x="2773264" y="1932829"/>
                <a:chExt cx="865519" cy="733240"/>
              </a:xfrm>
            </p:grpSpPr>
            <p:sp>
              <p:nvSpPr>
                <p:cNvPr id="26" name="椭圆 25"/>
                <p:cNvSpPr/>
                <p:nvPr/>
              </p:nvSpPr>
              <p:spPr>
                <a:xfrm>
                  <a:off x="2773264" y="1932829"/>
                  <a:ext cx="733240" cy="733240"/>
                </a:xfrm>
                <a:prstGeom prst="ellipse">
                  <a:avLst/>
                </a:prstGeom>
                <a:blipFill dpi="0" rotWithShape="1">
                  <a:blip r:embed="rId7"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tx1"/>
                    </a:solidFill>
                    <a:latin typeface="Times New Roman" pitchFamily="18" charset="0"/>
                    <a:cs typeface="Times New Roman" pitchFamily="18" charset="0"/>
                  </a:endParaRPr>
                </a:p>
              </p:txBody>
            </p:sp>
            <p:sp>
              <p:nvSpPr>
                <p:cNvPr id="27" name="矩形 26"/>
                <p:cNvSpPr/>
                <p:nvPr/>
              </p:nvSpPr>
              <p:spPr>
                <a:xfrm>
                  <a:off x="2860347" y="2341284"/>
                  <a:ext cx="778436" cy="161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bg1"/>
                      </a:solidFill>
                      <a:latin typeface="Times New Roman" pitchFamily="18" charset="0"/>
                      <a:cs typeface="Times New Roman" pitchFamily="18" charset="0"/>
                    </a:rPr>
                    <a:t>Guidance</a:t>
                  </a:r>
                  <a:endParaRPr lang="zh-CN" altLang="en-US" sz="1200" b="1">
                    <a:solidFill>
                      <a:schemeClr val="bg1"/>
                    </a:solidFill>
                    <a:latin typeface="Times New Roman" pitchFamily="18" charset="0"/>
                    <a:cs typeface="Times New Roman" pitchFamily="18" charset="0"/>
                  </a:endParaRPr>
                </a:p>
              </p:txBody>
            </p:sp>
          </p:grpSp>
          <p:grpSp>
            <p:nvGrpSpPr>
              <p:cNvPr id="20" name="组合 19"/>
              <p:cNvGrpSpPr/>
              <p:nvPr/>
            </p:nvGrpSpPr>
            <p:grpSpPr>
              <a:xfrm>
                <a:off x="4740526" y="1246960"/>
                <a:ext cx="806564" cy="806564"/>
                <a:chOff x="4517012" y="2139906"/>
                <a:chExt cx="733240" cy="733240"/>
              </a:xfrm>
            </p:grpSpPr>
            <p:sp>
              <p:nvSpPr>
                <p:cNvPr id="24" name="椭圆 23"/>
                <p:cNvSpPr/>
                <p:nvPr/>
              </p:nvSpPr>
              <p:spPr>
                <a:xfrm>
                  <a:off x="4517012" y="2139906"/>
                  <a:ext cx="733240" cy="733240"/>
                </a:xfrm>
                <a:prstGeom prst="ellipse">
                  <a:avLst/>
                </a:prstGeom>
                <a:blipFill dpi="0" rotWithShape="1">
                  <a:blip r:embed="rId8"/>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tx1"/>
                    </a:solidFill>
                    <a:latin typeface="Times New Roman" pitchFamily="18" charset="0"/>
                    <a:cs typeface="Times New Roman" pitchFamily="18" charset="0"/>
                  </a:endParaRPr>
                </a:p>
              </p:txBody>
            </p:sp>
            <p:sp>
              <p:nvSpPr>
                <p:cNvPr id="25" name="矩形 24"/>
                <p:cNvSpPr/>
                <p:nvPr/>
              </p:nvSpPr>
              <p:spPr>
                <a:xfrm>
                  <a:off x="4575414" y="2506526"/>
                  <a:ext cx="547487" cy="1108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bg1"/>
                      </a:solidFill>
                      <a:latin typeface="Times New Roman" pitchFamily="18" charset="0"/>
                      <a:cs typeface="Times New Roman" pitchFamily="18" charset="0"/>
                    </a:rPr>
                    <a:t>Entry</a:t>
                  </a:r>
                  <a:endParaRPr lang="zh-CN" altLang="en-US" sz="1200" b="1">
                    <a:solidFill>
                      <a:schemeClr val="bg1"/>
                    </a:solidFill>
                    <a:latin typeface="Times New Roman" pitchFamily="18" charset="0"/>
                    <a:cs typeface="Times New Roman" pitchFamily="18" charset="0"/>
                  </a:endParaRPr>
                </a:p>
              </p:txBody>
            </p:sp>
          </p:grpSp>
          <p:grpSp>
            <p:nvGrpSpPr>
              <p:cNvPr id="21" name="组合 20"/>
              <p:cNvGrpSpPr/>
              <p:nvPr/>
            </p:nvGrpSpPr>
            <p:grpSpPr>
              <a:xfrm>
                <a:off x="3830729" y="2166951"/>
                <a:ext cx="806564" cy="806564"/>
                <a:chOff x="3571119" y="2783169"/>
                <a:chExt cx="733240" cy="733240"/>
              </a:xfrm>
            </p:grpSpPr>
            <p:sp>
              <p:nvSpPr>
                <p:cNvPr id="22" name="椭圆 21"/>
                <p:cNvSpPr/>
                <p:nvPr/>
              </p:nvSpPr>
              <p:spPr>
                <a:xfrm>
                  <a:off x="3571119" y="2783169"/>
                  <a:ext cx="733240" cy="733240"/>
                </a:xfrm>
                <a:prstGeom prst="ellipse">
                  <a:avLst/>
                </a:prstGeom>
                <a:blipFill dpi="0" rotWithShape="1">
                  <a:blip r:embed="rId9"/>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tx1"/>
                    </a:solidFill>
                    <a:latin typeface="Times New Roman" pitchFamily="18" charset="0"/>
                    <a:cs typeface="Times New Roman" pitchFamily="18" charset="0"/>
                  </a:endParaRPr>
                </a:p>
              </p:txBody>
            </p:sp>
            <p:sp>
              <p:nvSpPr>
                <p:cNvPr id="23" name="矩形 22"/>
                <p:cNvSpPr/>
                <p:nvPr/>
              </p:nvSpPr>
              <p:spPr>
                <a:xfrm>
                  <a:off x="3678501" y="3124996"/>
                  <a:ext cx="600798" cy="1310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bg1"/>
                      </a:solidFill>
                      <a:latin typeface="Times New Roman" pitchFamily="18" charset="0"/>
                      <a:cs typeface="Times New Roman" pitchFamily="18" charset="0"/>
                    </a:rPr>
                    <a:t>Access</a:t>
                  </a:r>
                  <a:endParaRPr lang="zh-CN" altLang="en-US" sz="1200" b="1">
                    <a:solidFill>
                      <a:schemeClr val="bg1"/>
                    </a:solidFill>
                    <a:latin typeface="Times New Roman" pitchFamily="18" charset="0"/>
                    <a:cs typeface="Times New Roman" pitchFamily="18" charset="0"/>
                  </a:endParaRPr>
                </a:p>
              </p:txBody>
            </p:sp>
          </p:grpSp>
        </p:grpSp>
      </p:grpSp>
      <p:pic>
        <p:nvPicPr>
          <p:cNvPr id="8" name="图片 7"/>
          <p:cNvPicPr>
            <a:picLocks noChangeAspect="1"/>
          </p:cNvPicPr>
          <p:nvPr/>
        </p:nvPicPr>
        <p:blipFill rotWithShape="1">
          <a:blip r:embed="rId10">
            <a:extLst>
              <a:ext uri="{28A0092B-C50C-407E-A947-70E740481C1C}">
                <a14:useLocalDpi xmlns:a14="http://schemas.microsoft.com/office/drawing/2010/main" xmlns="" val="0"/>
              </a:ext>
            </a:extLst>
          </a:blip>
          <a:srcRect t="5269"/>
          <a:stretch/>
        </p:blipFill>
        <p:spPr>
          <a:xfrm>
            <a:off x="740229" y="4131536"/>
            <a:ext cx="3505164" cy="2280534"/>
          </a:xfrm>
          <a:prstGeom prst="rect">
            <a:avLst/>
          </a:prstGeom>
        </p:spPr>
      </p:pic>
      <p:sp>
        <p:nvSpPr>
          <p:cNvPr id="9" name="文本框 8"/>
          <p:cNvSpPr txBox="1"/>
          <p:nvPr/>
        </p:nvSpPr>
        <p:spPr>
          <a:xfrm>
            <a:off x="8378249" y="3684510"/>
            <a:ext cx="3515843" cy="1213361"/>
          </a:xfrm>
          <a:prstGeom prst="rect">
            <a:avLst/>
          </a:prstGeom>
          <a:noFill/>
        </p:spPr>
        <p:txBody>
          <a:bodyPr wrap="square" lIns="92153" tIns="46077" rIns="92153" bIns="46077"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latinLnBrk="1">
              <a:lnSpc>
                <a:spcPct val="140000"/>
              </a:lnSpc>
              <a:spcBef>
                <a:spcPct val="0"/>
              </a:spcBef>
              <a:spcAft>
                <a:spcPct val="0"/>
              </a:spcAft>
            </a:pPr>
            <a:r>
              <a:rPr kumimoji="1" lang="en-US" altLang="zh-CN" sz="2000" b="1" smtClean="0">
                <a:solidFill>
                  <a:srgbClr val="C00000"/>
                </a:solidFill>
                <a:latin typeface="Times New Roman" pitchFamily="18" charset="0"/>
                <a:ea typeface="微软雅黑" pitchFamily="34" charset="-122"/>
                <a:cs typeface="Times New Roman" pitchFamily="18" charset="0"/>
              </a:rPr>
              <a:t>Tìm xe dễ dàng</a:t>
            </a:r>
            <a:endParaRPr kumimoji="1" lang="en-US" altLang="zh-CN" sz="2000" b="1">
              <a:solidFill>
                <a:srgbClr val="C00000"/>
              </a:solidFill>
              <a:latin typeface="Times New Roman" pitchFamily="18" charset="0"/>
              <a:ea typeface="微软雅黑" pitchFamily="34" charset="-122"/>
              <a:cs typeface="Times New Roman" pitchFamily="18" charset="0"/>
            </a:endParaRPr>
          </a:p>
          <a:p>
            <a:pPr fontAlgn="base" latinLnBrk="1">
              <a:lnSpc>
                <a:spcPct val="140000"/>
              </a:lnSpc>
              <a:spcBef>
                <a:spcPct val="0"/>
              </a:spcBef>
              <a:spcAft>
                <a:spcPct val="0"/>
              </a:spcAft>
            </a:pPr>
            <a:r>
              <a:rPr kumimoji="1" lang="en-US" altLang="zh-CN" sz="1600" smtClean="0">
                <a:latin typeface="Times New Roman" pitchFamily="18" charset="0"/>
                <a:ea typeface="微软雅黑" pitchFamily="34" charset="-122"/>
                <a:cs typeface="Times New Roman" pitchFamily="18" charset="0"/>
              </a:rPr>
              <a:t>Nhập biển số, </a:t>
            </a:r>
          </a:p>
          <a:p>
            <a:pPr fontAlgn="base" latinLnBrk="1">
              <a:lnSpc>
                <a:spcPct val="140000"/>
              </a:lnSpc>
              <a:spcBef>
                <a:spcPct val="0"/>
              </a:spcBef>
              <a:spcAft>
                <a:spcPct val="0"/>
              </a:spcAft>
            </a:pPr>
            <a:r>
              <a:rPr kumimoji="1" lang="en-US" altLang="zh-CN" sz="1600" smtClean="0">
                <a:latin typeface="Times New Roman" pitchFamily="18" charset="0"/>
                <a:ea typeface="微软雅黑" pitchFamily="34" charset="-122"/>
                <a:cs typeface="Times New Roman" pitchFamily="18" charset="0"/>
              </a:rPr>
              <a:t>hệ thống sẽ chỉ cho bạn hướng lấy xe </a:t>
            </a:r>
          </a:p>
        </p:txBody>
      </p:sp>
      <p:sp>
        <p:nvSpPr>
          <p:cNvPr id="10" name="文本框 8"/>
          <p:cNvSpPr txBox="1"/>
          <p:nvPr/>
        </p:nvSpPr>
        <p:spPr>
          <a:xfrm>
            <a:off x="8378249" y="5156758"/>
            <a:ext cx="3828260" cy="1213361"/>
          </a:xfrm>
          <a:prstGeom prst="rect">
            <a:avLst/>
          </a:prstGeom>
          <a:noFill/>
        </p:spPr>
        <p:txBody>
          <a:bodyPr wrap="square" lIns="92153" tIns="46077" rIns="92153" bIns="46077"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latinLnBrk="1">
              <a:lnSpc>
                <a:spcPct val="140000"/>
              </a:lnSpc>
              <a:spcBef>
                <a:spcPct val="0"/>
              </a:spcBef>
              <a:spcAft>
                <a:spcPct val="0"/>
              </a:spcAft>
            </a:pPr>
            <a:r>
              <a:rPr kumimoji="1" lang="en-US" altLang="zh-CN" sz="2000" b="1" smtClean="0">
                <a:solidFill>
                  <a:srgbClr val="C00000"/>
                </a:solidFill>
                <a:latin typeface="Times New Roman" pitchFamily="18" charset="0"/>
                <a:ea typeface="微软雅黑" pitchFamily="34" charset="-122"/>
                <a:cs typeface="Times New Roman" pitchFamily="18" charset="0"/>
              </a:rPr>
              <a:t>Thống kê</a:t>
            </a:r>
            <a:endParaRPr kumimoji="1" lang="en-US" altLang="zh-CN" sz="2000" b="1">
              <a:solidFill>
                <a:srgbClr val="C00000"/>
              </a:solidFill>
              <a:latin typeface="Times New Roman" pitchFamily="18" charset="0"/>
              <a:ea typeface="微软雅黑" pitchFamily="34" charset="-122"/>
              <a:cs typeface="Times New Roman" pitchFamily="18" charset="0"/>
            </a:endParaRPr>
          </a:p>
          <a:p>
            <a:pPr fontAlgn="base" latinLnBrk="1">
              <a:lnSpc>
                <a:spcPct val="140000"/>
              </a:lnSpc>
              <a:spcBef>
                <a:spcPct val="0"/>
              </a:spcBef>
              <a:spcAft>
                <a:spcPct val="0"/>
              </a:spcAft>
            </a:pPr>
            <a:r>
              <a:rPr kumimoji="1" lang="en-US" altLang="zh-CN" sz="1600" smtClean="0">
                <a:latin typeface="Times New Roman" pitchFamily="18" charset="0"/>
                <a:ea typeface="微软雅黑" pitchFamily="34" charset="-122"/>
                <a:cs typeface="Times New Roman" pitchFamily="18" charset="0"/>
              </a:rPr>
              <a:t>Thời gian đỗ</a:t>
            </a:r>
          </a:p>
          <a:p>
            <a:pPr fontAlgn="base" latinLnBrk="1">
              <a:lnSpc>
                <a:spcPct val="140000"/>
              </a:lnSpc>
              <a:spcBef>
                <a:spcPct val="0"/>
              </a:spcBef>
              <a:spcAft>
                <a:spcPct val="0"/>
              </a:spcAft>
            </a:pPr>
            <a:r>
              <a:rPr kumimoji="1" lang="en-US" altLang="zh-CN" sz="1600" smtClean="0">
                <a:latin typeface="Times New Roman" pitchFamily="18" charset="0"/>
                <a:ea typeface="微软雅黑" pitchFamily="34" charset="-122"/>
                <a:cs typeface="Times New Roman" pitchFamily="18" charset="0"/>
              </a:rPr>
              <a:t>Tính một số phí nếu bạn cần</a:t>
            </a:r>
            <a:endParaRPr kumimoji="1" lang="en-US" altLang="zh-CN" sz="1600">
              <a:latin typeface="Times New Roman" pitchFamily="18" charset="0"/>
              <a:ea typeface="微软雅黑" pitchFamily="34" charset="-122"/>
              <a:cs typeface="Times New Roman" pitchFamily="18" charset="0"/>
            </a:endParaRPr>
          </a:p>
        </p:txBody>
      </p:sp>
      <p:sp>
        <p:nvSpPr>
          <p:cNvPr id="32" name="标题 8"/>
          <p:cNvSpPr txBox="1">
            <a:spLocks/>
          </p:cNvSpPr>
          <p:nvPr/>
        </p:nvSpPr>
        <p:spPr bwMode="auto">
          <a:xfrm>
            <a:off x="871884" y="27873"/>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90000"/>
              </a:lnSpc>
              <a:spcBef>
                <a:spcPct val="0"/>
              </a:spcBef>
              <a:buFontTx/>
              <a:buNone/>
            </a:pPr>
            <a:r>
              <a:rPr lang="en-US" altLang="zh-CN" sz="3200" b="1" smtClean="0">
                <a:solidFill>
                  <a:srgbClr val="0070C0"/>
                </a:solidFill>
                <a:latin typeface="Times New Roman" pitchFamily="18" charset="0"/>
                <a:ea typeface="微软雅黑 Light" panose="020B0502040204020203" pitchFamily="34" charset="-122"/>
                <a:cs typeface="Times New Roman" pitchFamily="18" charset="0"/>
              </a:rPr>
              <a:t>Giải pháp: Hệ Thống Bãi Đỗ Xe Ô Tô Thông Minh</a:t>
            </a:r>
            <a:endParaRPr lang="zh-CN" altLang="en-US" sz="3200" b="1">
              <a:solidFill>
                <a:srgbClr val="0070C0"/>
              </a:solidFill>
              <a:latin typeface="Times New Roman" pitchFamily="18" charset="0"/>
              <a:ea typeface="微软雅黑 Light" panose="020B0502040204020203" pitchFamily="34" charset="-122"/>
              <a:cs typeface="Times New Roman" pitchFamily="18" charset="0"/>
            </a:endParaRPr>
          </a:p>
        </p:txBody>
      </p:sp>
    </p:spTree>
    <p:extLst>
      <p:ext uri="{BB962C8B-B14F-4D97-AF65-F5344CB8AC3E}">
        <p14:creationId xmlns:p14="http://schemas.microsoft.com/office/powerpoint/2010/main" xmlns="" val="3745186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38"/>
          <p:cNvSpPr/>
          <p:nvPr/>
        </p:nvSpPr>
        <p:spPr>
          <a:xfrm>
            <a:off x="9127186" y="4746434"/>
            <a:ext cx="1636097" cy="1540087"/>
          </a:xfrm>
          <a:prstGeom prst="ellipse">
            <a:avLst/>
          </a:prstGeom>
          <a:blipFill>
            <a:blip r:embed="rId3" cstate="print"/>
            <a:stretch>
              <a:fillRect/>
            </a:stretch>
          </a:blip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Times New Roman" pitchFamily="18" charset="0"/>
              <a:cs typeface="Times New Roman" pitchFamily="18" charset="0"/>
            </a:endParaRPr>
          </a:p>
        </p:txBody>
      </p:sp>
      <p:sp>
        <p:nvSpPr>
          <p:cNvPr id="37" name="椭圆 36"/>
          <p:cNvSpPr/>
          <p:nvPr/>
        </p:nvSpPr>
        <p:spPr>
          <a:xfrm>
            <a:off x="6667505" y="4762486"/>
            <a:ext cx="1636097" cy="1540087"/>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Times New Roman" pitchFamily="18" charset="0"/>
              <a:cs typeface="Times New Roman" pitchFamily="18" charset="0"/>
            </a:endParaRPr>
          </a:p>
        </p:txBody>
      </p:sp>
      <p:sp>
        <p:nvSpPr>
          <p:cNvPr id="36" name="椭圆 35"/>
          <p:cNvSpPr/>
          <p:nvPr/>
        </p:nvSpPr>
        <p:spPr>
          <a:xfrm>
            <a:off x="3888400" y="4746434"/>
            <a:ext cx="1636097" cy="1540087"/>
          </a:xfrm>
          <a:prstGeom prst="ellipse">
            <a:avLst/>
          </a:prstGeom>
          <a:blipFill>
            <a:blip r:embed="rId4"/>
            <a:stretch>
              <a:fillRect/>
            </a:stretch>
          </a:blip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Times New Roman" pitchFamily="18" charset="0"/>
              <a:cs typeface="Times New Roman" pitchFamily="18" charset="0"/>
            </a:endParaRPr>
          </a:p>
        </p:txBody>
      </p:sp>
      <p:sp>
        <p:nvSpPr>
          <p:cNvPr id="35" name="椭圆 34"/>
          <p:cNvSpPr/>
          <p:nvPr/>
        </p:nvSpPr>
        <p:spPr>
          <a:xfrm>
            <a:off x="1238217" y="4667259"/>
            <a:ext cx="1636097" cy="1540087"/>
          </a:xfrm>
          <a:prstGeom prst="ellipse">
            <a:avLst/>
          </a:prstGeom>
          <a:blipFill>
            <a:blip r:embed="rId5"/>
            <a:stretch>
              <a:fillRect/>
            </a:stretch>
          </a:blip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Times New Roman" pitchFamily="18" charset="0"/>
              <a:cs typeface="Times New Roman" pitchFamily="18" charset="0"/>
            </a:endParaRPr>
          </a:p>
        </p:txBody>
      </p:sp>
      <p:sp>
        <p:nvSpPr>
          <p:cNvPr id="40" name="标题 1"/>
          <p:cNvSpPr txBox="1">
            <a:spLocks/>
          </p:cNvSpPr>
          <p:nvPr/>
        </p:nvSpPr>
        <p:spPr>
          <a:xfrm>
            <a:off x="1279573" y="252058"/>
            <a:ext cx="9184796" cy="533400"/>
          </a:xfrm>
          <a:prstGeom prst="rect">
            <a:avLst/>
          </a:prstGeom>
        </p:spPr>
        <p:txBody>
          <a:bodyPr lIns="121917" tIns="60958" rIns="121917" bIns="6095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smtClean="0">
                <a:solidFill>
                  <a:srgbClr val="0070C0"/>
                </a:solidFill>
                <a:latin typeface="Times New Roman" pitchFamily="18" charset="0"/>
                <a:ea typeface="微软雅黑 Light" panose="020B0502040204020203" pitchFamily="34" charset="-122"/>
                <a:cs typeface="Times New Roman" pitchFamily="18" charset="0"/>
              </a:rPr>
              <a:t>Giải pháp: Casino và hệ thống giám sát bán lẻ</a:t>
            </a:r>
            <a:endParaRPr lang="zh-CN" altLang="en-US" sz="3200" b="1">
              <a:solidFill>
                <a:srgbClr val="0070C0"/>
              </a:solidFill>
              <a:latin typeface="Times New Roman" pitchFamily="18" charset="0"/>
              <a:ea typeface="微软雅黑 Light" panose="020B0502040204020203" pitchFamily="34" charset="-122"/>
              <a:cs typeface="Times New Roman" pitchFamily="18" charset="0"/>
            </a:endParaRPr>
          </a:p>
        </p:txBody>
      </p:sp>
      <p:sp>
        <p:nvSpPr>
          <p:cNvPr id="91" name="AutoShape 12"/>
          <p:cNvSpPr>
            <a:spLocks noChangeArrowheads="1"/>
          </p:cNvSpPr>
          <p:nvPr/>
        </p:nvSpPr>
        <p:spPr bwMode="auto">
          <a:xfrm>
            <a:off x="5082415" y="1652827"/>
            <a:ext cx="2065991" cy="1104099"/>
          </a:xfrm>
          <a:prstGeom prst="roundRect">
            <a:avLst>
              <a:gd name="adj" fmla="val 10272"/>
            </a:avLst>
          </a:prstGeom>
          <a:solidFill>
            <a:srgbClr val="C00000"/>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21917" tIns="60958" rIns="121917" bIns="60958" anchor="ctr"/>
          <a:lstStyle/>
          <a:p>
            <a:pPr algn="ctr" defTabSz="1219170" eaLnBrk="1" hangingPunct="1">
              <a:spcBef>
                <a:spcPct val="20000"/>
              </a:spcBef>
              <a:buClr>
                <a:srgbClr val="E1B40C"/>
              </a:buClr>
              <a:defRPr/>
            </a:pPr>
            <a:r>
              <a:rPr lang="en-US" altLang="zh-CN" sz="2100" b="1" kern="0" smtClean="0">
                <a:solidFill>
                  <a:srgbClr val="FFFFFF"/>
                </a:solidFill>
                <a:latin typeface="Times New Roman" pitchFamily="18" charset="0"/>
                <a:ea typeface="微软雅黑"/>
                <a:cs typeface="Times New Roman" pitchFamily="18" charset="0"/>
              </a:rPr>
              <a:t>Tích hợp </a:t>
            </a:r>
          </a:p>
          <a:p>
            <a:pPr algn="ctr" defTabSz="1219170" eaLnBrk="1" hangingPunct="1">
              <a:spcBef>
                <a:spcPct val="20000"/>
              </a:spcBef>
              <a:buClr>
                <a:srgbClr val="E1B40C"/>
              </a:buClr>
              <a:defRPr/>
            </a:pPr>
            <a:r>
              <a:rPr lang="en-US" altLang="zh-CN" sz="2100" b="1" kern="0" smtClean="0">
                <a:solidFill>
                  <a:srgbClr val="FFFFFF"/>
                </a:solidFill>
                <a:latin typeface="Times New Roman" pitchFamily="18" charset="0"/>
                <a:ea typeface="微软雅黑"/>
                <a:cs typeface="Times New Roman" pitchFamily="18" charset="0"/>
              </a:rPr>
              <a:t>hệ thống</a:t>
            </a:r>
            <a:endParaRPr lang="zh-CN" altLang="en-US" sz="2100" b="1" kern="0">
              <a:solidFill>
                <a:srgbClr val="FFFFFF"/>
              </a:solidFill>
              <a:latin typeface="Times New Roman" pitchFamily="18" charset="0"/>
              <a:ea typeface="微软雅黑"/>
              <a:cs typeface="Times New Roman" pitchFamily="18" charset="0"/>
            </a:endParaRPr>
          </a:p>
        </p:txBody>
      </p:sp>
      <p:sp>
        <p:nvSpPr>
          <p:cNvPr id="96" name="TextBox 95"/>
          <p:cNvSpPr txBox="1"/>
          <p:nvPr/>
        </p:nvSpPr>
        <p:spPr>
          <a:xfrm>
            <a:off x="3621387" y="6201840"/>
            <a:ext cx="2190938" cy="769437"/>
          </a:xfrm>
          <a:prstGeom prst="rect">
            <a:avLst/>
          </a:prstGeom>
          <a:noFill/>
        </p:spPr>
        <p:txBody>
          <a:bodyPr wrap="square" lIns="121917" tIns="60958" rIns="121917" bIns="60958" rtlCol="0">
            <a:spAutoFit/>
          </a:bodyPr>
          <a:lstStyle/>
          <a:p>
            <a:pPr algn="ctr"/>
            <a:r>
              <a:rPr lang="en-US" altLang="zh-CN" sz="2100" smtClean="0">
                <a:solidFill>
                  <a:srgbClr val="C00000"/>
                </a:solidFill>
                <a:latin typeface="Times New Roman" pitchFamily="18" charset="0"/>
                <a:cs typeface="Times New Roman" pitchFamily="18" charset="0"/>
              </a:rPr>
              <a:t>Báo động khi có đột nhập</a:t>
            </a:r>
            <a:endParaRPr lang="zh-CN" altLang="en-US" sz="2100">
              <a:solidFill>
                <a:srgbClr val="C00000"/>
              </a:solidFill>
              <a:latin typeface="Times New Roman" pitchFamily="18" charset="0"/>
              <a:cs typeface="Times New Roman" pitchFamily="18" charset="0"/>
            </a:endParaRPr>
          </a:p>
        </p:txBody>
      </p:sp>
      <p:grpSp>
        <p:nvGrpSpPr>
          <p:cNvPr id="98" name="组合 97"/>
          <p:cNvGrpSpPr/>
          <p:nvPr/>
        </p:nvGrpSpPr>
        <p:grpSpPr>
          <a:xfrm>
            <a:off x="6522502" y="4762510"/>
            <a:ext cx="2275901" cy="1962190"/>
            <a:chOff x="4379535" y="3658551"/>
            <a:chExt cx="1706926" cy="1471642"/>
          </a:xfrm>
        </p:grpSpPr>
        <p:sp>
          <p:nvSpPr>
            <p:cNvPr id="99" name="TextBox 98"/>
            <p:cNvSpPr txBox="1"/>
            <p:nvPr/>
          </p:nvSpPr>
          <p:spPr>
            <a:xfrm>
              <a:off x="4379535" y="4818570"/>
              <a:ext cx="1706926" cy="311623"/>
            </a:xfrm>
            <a:prstGeom prst="rect">
              <a:avLst/>
            </a:prstGeom>
            <a:noFill/>
          </p:spPr>
          <p:txBody>
            <a:bodyPr wrap="square" rtlCol="0">
              <a:spAutoFit/>
            </a:bodyPr>
            <a:lstStyle/>
            <a:p>
              <a:r>
                <a:rPr lang="en-US" altLang="zh-CN" sz="2100" smtClean="0">
                  <a:solidFill>
                    <a:srgbClr val="C00000"/>
                  </a:solidFill>
                  <a:latin typeface="Times New Roman" pitchFamily="18" charset="0"/>
                  <a:cs typeface="Times New Roman" pitchFamily="18" charset="0"/>
                </a:rPr>
                <a:t>Kiểm soát ra vào</a:t>
              </a:r>
            </a:p>
          </p:txBody>
        </p:sp>
        <p:sp>
          <p:nvSpPr>
            <p:cNvPr id="100" name="椭圆 99"/>
            <p:cNvSpPr/>
            <p:nvPr/>
          </p:nvSpPr>
          <p:spPr>
            <a:xfrm>
              <a:off x="4488289" y="3658551"/>
              <a:ext cx="1214446" cy="1143008"/>
            </a:xfrm>
            <a:prstGeom prst="ellipse">
              <a:avLst/>
            </a:prstGeom>
            <a:blipFill dpi="0" rotWithShape="1">
              <a:blip r:embed="rId6" cstate="print"/>
              <a:srcRect/>
              <a:stretch>
                <a:fillRect l="1000"/>
              </a:stretch>
            </a:blip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105" name="TextBox 104"/>
          <p:cNvSpPr txBox="1"/>
          <p:nvPr/>
        </p:nvSpPr>
        <p:spPr>
          <a:xfrm>
            <a:off x="8798403" y="6319535"/>
            <a:ext cx="2557220" cy="446272"/>
          </a:xfrm>
          <a:prstGeom prst="rect">
            <a:avLst/>
          </a:prstGeom>
          <a:noFill/>
        </p:spPr>
        <p:txBody>
          <a:bodyPr wrap="square" lIns="121917" tIns="60958" rIns="121917" bIns="60958" rtlCol="0">
            <a:spAutoFit/>
          </a:bodyPr>
          <a:lstStyle/>
          <a:p>
            <a:r>
              <a:rPr lang="en-US" altLang="zh-CN" sz="2100">
                <a:solidFill>
                  <a:srgbClr val="C00000"/>
                </a:solidFill>
                <a:latin typeface="Times New Roman" pitchFamily="18" charset="0"/>
                <a:cs typeface="Times New Roman" pitchFamily="18" charset="0"/>
              </a:rPr>
              <a:t>   H</a:t>
            </a:r>
            <a:r>
              <a:rPr lang="en-US" altLang="zh-CN" sz="2100" smtClean="0">
                <a:solidFill>
                  <a:srgbClr val="C00000"/>
                </a:solidFill>
                <a:latin typeface="Times New Roman" pitchFamily="18" charset="0"/>
                <a:cs typeface="Times New Roman" pitchFamily="18" charset="0"/>
              </a:rPr>
              <a:t>ợp nhất POS</a:t>
            </a:r>
            <a:endParaRPr lang="zh-CN" altLang="en-US" sz="2100">
              <a:solidFill>
                <a:srgbClr val="C00000"/>
              </a:solidFill>
              <a:latin typeface="Times New Roman" pitchFamily="18" charset="0"/>
              <a:cs typeface="Times New Roman" pitchFamily="18" charset="0"/>
            </a:endParaRPr>
          </a:p>
        </p:txBody>
      </p:sp>
      <p:sp>
        <p:nvSpPr>
          <p:cNvPr id="42" name="Line 4"/>
          <p:cNvSpPr>
            <a:spLocks noChangeShapeType="1"/>
          </p:cNvSpPr>
          <p:nvPr/>
        </p:nvSpPr>
        <p:spPr bwMode="auto">
          <a:xfrm rot="16200000">
            <a:off x="1777980" y="4342649"/>
            <a:ext cx="558627"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lIns="121917" tIns="60958" rIns="121917" bIns="60958"/>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3" name="Line 4"/>
          <p:cNvSpPr>
            <a:spLocks noChangeShapeType="1"/>
          </p:cNvSpPr>
          <p:nvPr/>
        </p:nvSpPr>
        <p:spPr bwMode="auto">
          <a:xfrm rot="16200000">
            <a:off x="5920376" y="204517"/>
            <a:ext cx="0" cy="778080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lIns="121917" tIns="60958" rIns="121917" bIns="60958"/>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4" name="Line 4"/>
          <p:cNvSpPr>
            <a:spLocks noChangeShapeType="1"/>
          </p:cNvSpPr>
          <p:nvPr/>
        </p:nvSpPr>
        <p:spPr bwMode="auto">
          <a:xfrm rot="16200000">
            <a:off x="5430079" y="3442256"/>
            <a:ext cx="1370661"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lIns="121917" tIns="60958" rIns="121917" bIns="60958"/>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5" name="Line 4"/>
          <p:cNvSpPr>
            <a:spLocks noChangeShapeType="1"/>
          </p:cNvSpPr>
          <p:nvPr/>
        </p:nvSpPr>
        <p:spPr bwMode="auto">
          <a:xfrm rot="16200000">
            <a:off x="4387927" y="4387945"/>
            <a:ext cx="558627"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lIns="121917" tIns="60958" rIns="121917" bIns="60958"/>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6" name="Line 4"/>
          <p:cNvSpPr>
            <a:spLocks noChangeShapeType="1"/>
          </p:cNvSpPr>
          <p:nvPr/>
        </p:nvSpPr>
        <p:spPr bwMode="auto">
          <a:xfrm rot="16200000">
            <a:off x="7150196" y="4375068"/>
            <a:ext cx="558627"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lIns="121917" tIns="60958" rIns="121917" bIns="60958"/>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8" name="Line 4"/>
          <p:cNvSpPr>
            <a:spLocks noChangeShapeType="1"/>
          </p:cNvSpPr>
          <p:nvPr/>
        </p:nvSpPr>
        <p:spPr bwMode="auto">
          <a:xfrm rot="16200000">
            <a:off x="9548373" y="4371029"/>
            <a:ext cx="558627"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lIns="121917" tIns="60958" rIns="121917" bIns="60958"/>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61" name="Rectangle 16"/>
          <p:cNvSpPr>
            <a:spLocks noChangeArrowheads="1"/>
          </p:cNvSpPr>
          <p:nvPr/>
        </p:nvSpPr>
        <p:spPr bwMode="auto">
          <a:xfrm>
            <a:off x="279400" y="1028734"/>
            <a:ext cx="4803015" cy="827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900" b="1" smtClean="0">
                <a:solidFill>
                  <a:srgbClr val="CC0000"/>
                </a:solidFill>
                <a:latin typeface="Times New Roman" pitchFamily="18" charset="0"/>
                <a:ea typeface="微软雅黑" panose="020B0503020204020204" pitchFamily="34" charset="-122"/>
                <a:cs typeface="Times New Roman" pitchFamily="18" charset="0"/>
              </a:rPr>
              <a:t>Vùng giám sát của hệ thống Camera HD</a:t>
            </a:r>
            <a:endParaRPr kumimoji="1" lang="zh-CN" altLang="en-US" sz="1900" b="1">
              <a:solidFill>
                <a:srgbClr val="CC0000"/>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20000"/>
              </a:lnSpc>
              <a:spcBef>
                <a:spcPct val="0"/>
              </a:spcBef>
              <a:spcAft>
                <a:spcPct val="0"/>
              </a:spcAft>
            </a:pPr>
            <a:r>
              <a:rPr kumimoji="1" lang="en-US" altLang="zh-CN" sz="16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Nâng cấp hệ thống Camera analog hiện tại</a:t>
            </a:r>
            <a:endParaRPr kumimoji="1" lang="zh-CN" altLang="en-US" sz="160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
        <p:nvSpPr>
          <p:cNvPr id="62" name="Rectangle 16"/>
          <p:cNvSpPr>
            <a:spLocks noChangeArrowheads="1"/>
          </p:cNvSpPr>
          <p:nvPr/>
        </p:nvSpPr>
        <p:spPr bwMode="auto">
          <a:xfrm>
            <a:off x="279399" y="1796819"/>
            <a:ext cx="4718113" cy="1123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900" b="1" smtClean="0">
                <a:solidFill>
                  <a:srgbClr val="CC0000"/>
                </a:solidFill>
                <a:latin typeface="Times New Roman" pitchFamily="18" charset="0"/>
                <a:ea typeface="微软雅黑" panose="020B0503020204020204" pitchFamily="34" charset="-122"/>
                <a:cs typeface="Times New Roman" pitchFamily="18" charset="0"/>
              </a:rPr>
              <a:t>Hệ thống phân tích video thông minh</a:t>
            </a:r>
            <a:endParaRPr kumimoji="1" lang="zh-CN" altLang="en-US" sz="1900" b="1">
              <a:solidFill>
                <a:srgbClr val="CC0000"/>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20000"/>
              </a:lnSpc>
              <a:spcBef>
                <a:spcPct val="0"/>
              </a:spcBef>
              <a:spcAft>
                <a:spcPct val="0"/>
              </a:spcAft>
            </a:pPr>
            <a:r>
              <a:rPr kumimoji="1" lang="en-US" altLang="zh-CN" sz="16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Hệ thống phân tích &amp; thống kê,</a:t>
            </a:r>
            <a:r>
              <a:rPr lang="en-US" altLang="zh-CN" sz="1600" smtClean="0">
                <a:solidFill>
                  <a:schemeClr val="tx1">
                    <a:lumMod val="75000"/>
                    <a:lumOff val="25000"/>
                  </a:schemeClr>
                </a:solidFill>
                <a:latin typeface="Times New Roman" pitchFamily="18" charset="0"/>
                <a:ea typeface="微软雅黑" pitchFamily="34" charset="-122"/>
                <a:cs typeface="Times New Roman" pitchFamily="18" charset="0"/>
              </a:rPr>
              <a:t> kiểm soát những hành</a:t>
            </a:r>
          </a:p>
          <a:p>
            <a:pPr eaLnBrk="1" fontAlgn="base" latinLnBrk="1" hangingPunct="1">
              <a:lnSpc>
                <a:spcPct val="120000"/>
              </a:lnSpc>
              <a:spcBef>
                <a:spcPct val="0"/>
              </a:spcBef>
              <a:spcAft>
                <a:spcPct val="0"/>
              </a:spcAft>
            </a:pPr>
            <a:r>
              <a:rPr kumimoji="1" lang="en-US" altLang="zh-CN" sz="1600" smtClean="0">
                <a:solidFill>
                  <a:schemeClr val="tx1">
                    <a:lumMod val="75000"/>
                    <a:lumOff val="25000"/>
                  </a:schemeClr>
                </a:solidFill>
                <a:latin typeface="Times New Roman" pitchFamily="18" charset="0"/>
                <a:ea typeface="微软雅黑" pitchFamily="34" charset="-122"/>
                <a:cs typeface="Times New Roman" pitchFamily="18" charset="0"/>
              </a:rPr>
              <a:t>vi bất thường</a:t>
            </a:r>
            <a:endParaRPr kumimoji="1" lang="zh-CN" altLang="en-US" sz="160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
        <p:nvSpPr>
          <p:cNvPr id="63" name="Rectangle 16"/>
          <p:cNvSpPr>
            <a:spLocks noChangeArrowheads="1"/>
          </p:cNvSpPr>
          <p:nvPr/>
        </p:nvSpPr>
        <p:spPr bwMode="auto">
          <a:xfrm>
            <a:off x="225079" y="2853298"/>
            <a:ext cx="4362871" cy="1123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900" b="1" smtClean="0">
                <a:solidFill>
                  <a:srgbClr val="CC0000"/>
                </a:solidFill>
                <a:latin typeface="Times New Roman" pitchFamily="18" charset="0"/>
                <a:ea typeface="微软雅黑" panose="020B0503020204020204" pitchFamily="34" charset="-122"/>
                <a:cs typeface="Times New Roman" pitchFamily="18" charset="0"/>
              </a:rPr>
              <a:t>Kết nối các hệ thống</a:t>
            </a:r>
            <a:endParaRPr kumimoji="1" lang="zh-CN" altLang="en-US" sz="1900" b="1">
              <a:solidFill>
                <a:srgbClr val="CC0000"/>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20000"/>
              </a:lnSpc>
              <a:spcBef>
                <a:spcPct val="0"/>
              </a:spcBef>
              <a:spcAft>
                <a:spcPct val="0"/>
              </a:spcAft>
            </a:pPr>
            <a:r>
              <a:rPr kumimoji="1" lang="en-US" altLang="zh-CN" sz="16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Kết nối hệ thống báo động và kiểm soát ra vào </a:t>
            </a:r>
          </a:p>
          <a:p>
            <a:pPr eaLnBrk="1" fontAlgn="base" latinLnBrk="1" hangingPunct="1">
              <a:lnSpc>
                <a:spcPct val="120000"/>
              </a:lnSpc>
              <a:spcBef>
                <a:spcPct val="0"/>
              </a:spcBef>
              <a:spcAft>
                <a:spcPct val="0"/>
              </a:spcAft>
            </a:pPr>
            <a:r>
              <a:rPr kumimoji="1" lang="en-US" altLang="zh-CN" sz="16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tới hệ thống giám sát video</a:t>
            </a:r>
            <a:endParaRPr kumimoji="1" lang="zh-CN" altLang="en-US" sz="160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
        <p:nvSpPr>
          <p:cNvPr id="64" name="Rectangle 16"/>
          <p:cNvSpPr>
            <a:spLocks noChangeArrowheads="1"/>
          </p:cNvSpPr>
          <p:nvPr/>
        </p:nvSpPr>
        <p:spPr bwMode="auto">
          <a:xfrm>
            <a:off x="7524762" y="2417761"/>
            <a:ext cx="4273538" cy="156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900" b="1" smtClean="0">
                <a:solidFill>
                  <a:srgbClr val="CC0000"/>
                </a:solidFill>
                <a:latin typeface="Times New Roman" pitchFamily="18" charset="0"/>
                <a:ea typeface="微软雅黑" panose="020B0503020204020204" pitchFamily="34" charset="-122"/>
                <a:cs typeface="Times New Roman" pitchFamily="18" charset="0"/>
              </a:rPr>
              <a:t>Hệ thống tích hợp POS </a:t>
            </a:r>
          </a:p>
          <a:p>
            <a:pPr eaLnBrk="1" fontAlgn="base" latinLnBrk="1" hangingPunct="1">
              <a:lnSpc>
                <a:spcPct val="140000"/>
              </a:lnSpc>
              <a:spcBef>
                <a:spcPct val="0"/>
              </a:spcBef>
              <a:spcAft>
                <a:spcPct val="0"/>
              </a:spcAft>
            </a:pPr>
            <a:r>
              <a:rPr kumimoji="1" lang="en-US" altLang="zh-CN" sz="16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Phân tích dữ liệu từ máy thu ngân kết hợp với    video để giám sát nhân viên hoặc giải thích cho</a:t>
            </a:r>
          </a:p>
          <a:p>
            <a:pPr eaLnBrk="1" fontAlgn="base" latinLnBrk="1" hangingPunct="1">
              <a:lnSpc>
                <a:spcPct val="140000"/>
              </a:lnSpc>
              <a:spcBef>
                <a:spcPct val="0"/>
              </a:spcBef>
              <a:spcAft>
                <a:spcPct val="0"/>
              </a:spcAft>
            </a:pPr>
            <a:r>
              <a:rPr kumimoji="1" lang="en-US" altLang="zh-CN" sz="16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khách khi có tranh chấp              </a:t>
            </a:r>
            <a:endParaRPr kumimoji="1" lang="zh-CN" altLang="en-US" sz="160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
        <p:nvSpPr>
          <p:cNvPr id="66" name="Rectangle 16"/>
          <p:cNvSpPr>
            <a:spLocks noChangeArrowheads="1"/>
          </p:cNvSpPr>
          <p:nvPr/>
        </p:nvSpPr>
        <p:spPr bwMode="auto">
          <a:xfrm>
            <a:off x="7550337" y="1072093"/>
            <a:ext cx="4459023" cy="141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900" b="1" smtClean="0">
                <a:solidFill>
                  <a:srgbClr val="CC0000"/>
                </a:solidFill>
                <a:latin typeface="Times New Roman" pitchFamily="18" charset="0"/>
                <a:ea typeface="微软雅黑" panose="020B0503020204020204" pitchFamily="34" charset="-122"/>
                <a:cs typeface="Times New Roman" pitchFamily="18" charset="0"/>
              </a:rPr>
              <a:t>Bản đồ nhiệt và đếm người</a:t>
            </a:r>
            <a:endParaRPr kumimoji="1" lang="zh-CN" altLang="en-US" sz="1900" b="1">
              <a:solidFill>
                <a:srgbClr val="CC0000"/>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20000"/>
              </a:lnSpc>
              <a:spcBef>
                <a:spcPct val="0"/>
              </a:spcBef>
              <a:spcAft>
                <a:spcPct val="0"/>
              </a:spcAft>
            </a:pPr>
            <a:r>
              <a:rPr kumimoji="1" lang="en-US" altLang="zh-CN" sz="16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Nghiên cứu thói quen của khách hàng bố trí các     cửa ra vào  hoặc đặt các mục sản phẩm khéo léo để tạo những điều thú vị , tăng thêm doanh thu</a:t>
            </a:r>
            <a:endParaRPr kumimoji="1" lang="zh-CN" altLang="en-US" sz="160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
        <p:nvSpPr>
          <p:cNvPr id="50" name="TextBox 49"/>
          <p:cNvSpPr txBox="1"/>
          <p:nvPr/>
        </p:nvSpPr>
        <p:spPr>
          <a:xfrm>
            <a:off x="799740" y="6292374"/>
            <a:ext cx="2496277" cy="451405"/>
          </a:xfrm>
          <a:prstGeom prst="rect">
            <a:avLst/>
          </a:prstGeom>
          <a:noFill/>
        </p:spPr>
        <p:txBody>
          <a:bodyPr wrap="square" lIns="121917" tIns="60958" rIns="121917" bIns="60958" rtlCol="0">
            <a:spAutoFit/>
          </a:bodyPr>
          <a:lstStyle/>
          <a:p>
            <a:r>
              <a:rPr lang="en-US" altLang="zh-CN" sz="2100" smtClean="0">
                <a:solidFill>
                  <a:srgbClr val="C00000"/>
                </a:solidFill>
                <a:latin typeface="Times New Roman" pitchFamily="18" charset="0"/>
                <a:cs typeface="Times New Roman" pitchFamily="18" charset="0"/>
              </a:rPr>
              <a:t>Giám sát bằng video</a:t>
            </a:r>
            <a:endParaRPr lang="zh-CN" altLang="en-US" sz="2100">
              <a:solidFill>
                <a:srgbClr val="C00000"/>
              </a:solidFill>
              <a:latin typeface="Times New Roman" pitchFamily="18" charset="0"/>
              <a:cs typeface="Times New Roman" pitchFamily="18" charset="0"/>
            </a:endParaRPr>
          </a:p>
        </p:txBody>
      </p:sp>
      <p:pic>
        <p:nvPicPr>
          <p:cNvPr id="53"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940496" y="5208612"/>
            <a:ext cx="545299" cy="511997"/>
          </a:xfrm>
          <a:prstGeom prst="rect">
            <a:avLst/>
          </a:prstGeom>
          <a:noFill/>
          <a:ln w="9525">
            <a:noFill/>
            <a:miter lim="800000"/>
            <a:headEnd/>
            <a:tailEnd/>
          </a:ln>
          <a:effectLst/>
        </p:spPr>
      </p:pic>
      <p:pic>
        <p:nvPicPr>
          <p:cNvPr id="54"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667240" y="5429264"/>
            <a:ext cx="571504" cy="390184"/>
          </a:xfrm>
          <a:prstGeom prst="rect">
            <a:avLst/>
          </a:prstGeom>
          <a:noFill/>
          <a:ln w="9525">
            <a:noFill/>
            <a:miter lim="800000"/>
            <a:headEnd/>
            <a:tailEnd/>
          </a:ln>
          <a:effectLst/>
        </p:spPr>
      </p:pic>
    </p:spTree>
    <p:extLst>
      <p:ext uri="{BB962C8B-B14F-4D97-AF65-F5344CB8AC3E}">
        <p14:creationId xmlns:p14="http://schemas.microsoft.com/office/powerpoint/2010/main" xmlns="" val="1858843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840889" y="197738"/>
            <a:ext cx="8064896" cy="533400"/>
          </a:xfrm>
          <a:prstGeom prst="rect">
            <a:avLst/>
          </a:prstGeom>
        </p:spPr>
        <p:txBody>
          <a:bodyPr lIns="121917" tIns="60958" rIns="121917" bIns="6095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smtClean="0">
                <a:solidFill>
                  <a:srgbClr val="0070C0"/>
                </a:solidFill>
                <a:latin typeface="Times New Roman" pitchFamily="18" charset="0"/>
                <a:ea typeface="微软雅黑 Light" panose="020B0502040204020203" pitchFamily="34" charset="-122"/>
                <a:cs typeface="Times New Roman" pitchFamily="18" charset="0"/>
              </a:rPr>
              <a:t>Giải pháp: Giám Sát Hệ Thống Ngân Hàng</a:t>
            </a:r>
            <a:endParaRPr lang="zh-CN" altLang="en-US" sz="3200" b="1">
              <a:solidFill>
                <a:srgbClr val="0070C0"/>
              </a:solidFill>
              <a:latin typeface="Times New Roman" pitchFamily="18" charset="0"/>
              <a:ea typeface="微软雅黑 Light" panose="020B0502040204020203" pitchFamily="34" charset="-122"/>
              <a:cs typeface="Times New Roman" pitchFamily="18" charset="0"/>
            </a:endParaRPr>
          </a:p>
        </p:txBody>
      </p:sp>
      <p:grpSp>
        <p:nvGrpSpPr>
          <p:cNvPr id="147" name="组合 146"/>
          <p:cNvGrpSpPr/>
          <p:nvPr/>
        </p:nvGrpSpPr>
        <p:grpSpPr>
          <a:xfrm>
            <a:off x="152144" y="1954392"/>
            <a:ext cx="6334529" cy="4371205"/>
            <a:chOff x="152144" y="1954392"/>
            <a:chExt cx="6334529" cy="4371205"/>
          </a:xfrm>
        </p:grpSpPr>
        <p:pic>
          <p:nvPicPr>
            <p:cNvPr id="4" name="图片 3" descr="未标题-1.png"/>
            <p:cNvPicPr>
              <a:picLocks noChangeAspect="1"/>
            </p:cNvPicPr>
            <p:nvPr/>
          </p:nvPicPr>
          <p:blipFill>
            <a:blip r:embed="rId2" cstate="print"/>
            <a:stretch>
              <a:fillRect/>
            </a:stretch>
          </p:blipFill>
          <p:spPr>
            <a:xfrm>
              <a:off x="152144" y="2322616"/>
              <a:ext cx="5944959" cy="3681404"/>
            </a:xfrm>
            <a:prstGeom prst="rect">
              <a:avLst/>
            </a:prstGeom>
          </p:spPr>
        </p:pic>
        <p:sp>
          <p:nvSpPr>
            <p:cNvPr id="5" name="矩形 4"/>
            <p:cNvSpPr/>
            <p:nvPr/>
          </p:nvSpPr>
          <p:spPr>
            <a:xfrm>
              <a:off x="4669063" y="5771853"/>
              <a:ext cx="756416" cy="461665"/>
            </a:xfrm>
            <a:prstGeom prst="rect">
              <a:avLst/>
            </a:prstGeom>
          </p:spPr>
          <p:txBody>
            <a:bodyPr wrap="square">
              <a:spAutoFit/>
            </a:bodyPr>
            <a:lstStyle/>
            <a:p>
              <a:pPr algn="ctr" defTabSz="595701"/>
              <a:r>
                <a:rPr lang="en-US" altLang="zh-CN" sz="1200">
                  <a:latin typeface="Times New Roman" pitchFamily="18" charset="0"/>
                  <a:cs typeface="Times New Roman" pitchFamily="18" charset="0"/>
                </a:rPr>
                <a:t>IR Camera</a:t>
              </a:r>
            </a:p>
          </p:txBody>
        </p:sp>
        <p:sp>
          <p:nvSpPr>
            <p:cNvPr id="6" name="矩形 5"/>
            <p:cNvSpPr/>
            <p:nvPr/>
          </p:nvSpPr>
          <p:spPr>
            <a:xfrm>
              <a:off x="1322577" y="1968906"/>
              <a:ext cx="1728062" cy="276999"/>
            </a:xfrm>
            <a:prstGeom prst="rect">
              <a:avLst/>
            </a:prstGeom>
          </p:spPr>
          <p:txBody>
            <a:bodyPr wrap="square">
              <a:spAutoFit/>
            </a:bodyPr>
            <a:lstStyle/>
            <a:p>
              <a:pPr defTabSz="595701"/>
              <a:r>
                <a:rPr lang="en-US" altLang="zh-CN" sz="1200">
                  <a:latin typeface="Times New Roman" pitchFamily="18" charset="0"/>
                  <a:cs typeface="Times New Roman" pitchFamily="18" charset="0"/>
                </a:rPr>
                <a:t>WDR </a:t>
              </a:r>
              <a:r>
                <a:rPr lang="en-US" altLang="zh-CN" sz="1200" smtClean="0">
                  <a:latin typeface="Times New Roman" pitchFamily="18" charset="0"/>
                  <a:cs typeface="Times New Roman" pitchFamily="18" charset="0"/>
                </a:rPr>
                <a:t>Dome Camera</a:t>
              </a:r>
              <a:endParaRPr lang="en-US" altLang="zh-CN" sz="1200">
                <a:latin typeface="Times New Roman" pitchFamily="18" charset="0"/>
                <a:cs typeface="Times New Roman" pitchFamily="18" charset="0"/>
              </a:endParaRPr>
            </a:p>
          </p:txBody>
        </p:sp>
        <p:sp>
          <p:nvSpPr>
            <p:cNvPr id="7" name="矩形 6"/>
            <p:cNvSpPr/>
            <p:nvPr/>
          </p:nvSpPr>
          <p:spPr>
            <a:xfrm>
              <a:off x="3855230" y="1968906"/>
              <a:ext cx="1318594" cy="276999"/>
            </a:xfrm>
            <a:prstGeom prst="rect">
              <a:avLst/>
            </a:prstGeom>
          </p:spPr>
          <p:txBody>
            <a:bodyPr wrap="square">
              <a:spAutoFit/>
            </a:bodyPr>
            <a:lstStyle/>
            <a:p>
              <a:pPr defTabSz="595701"/>
              <a:r>
                <a:rPr lang="en-US" altLang="zh-CN" sz="1200" smtClean="0">
                  <a:latin typeface="Times New Roman" pitchFamily="18" charset="0"/>
                  <a:cs typeface="Times New Roman" pitchFamily="18" charset="0"/>
                </a:rPr>
                <a:t>Fisheye Cameras</a:t>
              </a:r>
              <a:endParaRPr lang="en-US" altLang="zh-CN" sz="1200">
                <a:latin typeface="Times New Roman" pitchFamily="18" charset="0"/>
                <a:cs typeface="Times New Roman" pitchFamily="18" charset="0"/>
              </a:endParaRPr>
            </a:p>
          </p:txBody>
        </p:sp>
        <p:sp>
          <p:nvSpPr>
            <p:cNvPr id="8" name="矩形 7"/>
            <p:cNvSpPr/>
            <p:nvPr/>
          </p:nvSpPr>
          <p:spPr>
            <a:xfrm>
              <a:off x="5222167" y="1963793"/>
              <a:ext cx="1264506" cy="276999"/>
            </a:xfrm>
            <a:prstGeom prst="rect">
              <a:avLst/>
            </a:prstGeom>
          </p:spPr>
          <p:txBody>
            <a:bodyPr wrap="square">
              <a:spAutoFit/>
            </a:bodyPr>
            <a:lstStyle/>
            <a:p>
              <a:pPr defTabSz="595701"/>
              <a:r>
                <a:rPr lang="en-US" altLang="zh-CN" sz="1200" smtClean="0">
                  <a:latin typeface="Times New Roman" pitchFamily="18" charset="0"/>
                  <a:cs typeface="Times New Roman" pitchFamily="18" charset="0"/>
                </a:rPr>
                <a:t>Nút báo động</a:t>
              </a:r>
              <a:endParaRPr lang="en-US" altLang="zh-CN" sz="1200">
                <a:latin typeface="Times New Roman" pitchFamily="18" charset="0"/>
                <a:cs typeface="Times New Roman" pitchFamily="18" charset="0"/>
              </a:endParaRPr>
            </a:p>
          </p:txBody>
        </p:sp>
        <p:sp>
          <p:nvSpPr>
            <p:cNvPr id="9" name="矩形 8"/>
            <p:cNvSpPr/>
            <p:nvPr/>
          </p:nvSpPr>
          <p:spPr>
            <a:xfrm>
              <a:off x="2741001" y="1968906"/>
              <a:ext cx="993201" cy="461665"/>
            </a:xfrm>
            <a:prstGeom prst="rect">
              <a:avLst/>
            </a:prstGeom>
          </p:spPr>
          <p:txBody>
            <a:bodyPr wrap="square">
              <a:spAutoFit/>
            </a:bodyPr>
            <a:lstStyle/>
            <a:p>
              <a:pPr defTabSz="595701"/>
              <a:r>
                <a:rPr lang="en-US" altLang="zh-CN" sz="1200" smtClean="0">
                  <a:latin typeface="Times New Roman" pitchFamily="18" charset="0"/>
                  <a:cs typeface="Times New Roman" pitchFamily="18" charset="0"/>
                </a:rPr>
                <a:t>Điện thoại khẩn cấp</a:t>
              </a:r>
              <a:endParaRPr lang="en-US" altLang="zh-CN" sz="1200">
                <a:latin typeface="Times New Roman" pitchFamily="18" charset="0"/>
                <a:cs typeface="Times New Roman" pitchFamily="18" charset="0"/>
              </a:endParaRPr>
            </a:p>
          </p:txBody>
        </p:sp>
        <p:sp>
          <p:nvSpPr>
            <p:cNvPr id="10" name="矩形 9"/>
            <p:cNvSpPr/>
            <p:nvPr/>
          </p:nvSpPr>
          <p:spPr>
            <a:xfrm>
              <a:off x="1715960" y="5907655"/>
              <a:ext cx="1485323" cy="276999"/>
            </a:xfrm>
            <a:prstGeom prst="rect">
              <a:avLst/>
            </a:prstGeom>
          </p:spPr>
          <p:txBody>
            <a:bodyPr wrap="square">
              <a:spAutoFit/>
            </a:bodyPr>
            <a:lstStyle/>
            <a:p>
              <a:pPr defTabSz="595701"/>
              <a:r>
                <a:rPr lang="en-US" altLang="zh-CN" sz="1200" smtClean="0">
                  <a:latin typeface="Times New Roman" pitchFamily="18" charset="0"/>
                  <a:cs typeface="Times New Roman" pitchFamily="18" charset="0"/>
                </a:rPr>
                <a:t>Camera ẩn</a:t>
              </a:r>
              <a:endParaRPr lang="en-US" altLang="zh-CN" sz="1200">
                <a:latin typeface="Times New Roman" pitchFamily="18" charset="0"/>
                <a:cs typeface="Times New Roman" pitchFamily="18" charset="0"/>
              </a:endParaRPr>
            </a:p>
          </p:txBody>
        </p:sp>
        <p:pic>
          <p:nvPicPr>
            <p:cNvPr id="1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45000" y="2453939"/>
              <a:ext cx="233957" cy="369131"/>
            </a:xfrm>
            <a:prstGeom prst="rect">
              <a:avLst/>
            </a:prstGeom>
            <a:noFill/>
            <a:ln w="9525">
              <a:noFill/>
              <a:miter lim="800000"/>
              <a:headEnd/>
              <a:tailEnd/>
            </a:ln>
          </p:spPr>
        </p:pic>
        <p:pic>
          <p:nvPicPr>
            <p:cNvPr id="12"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92583" y="2400597"/>
              <a:ext cx="222475" cy="350918"/>
            </a:xfrm>
            <a:prstGeom prst="rect">
              <a:avLst/>
            </a:prstGeom>
            <a:noFill/>
            <a:ln w="9525">
              <a:noFill/>
              <a:miter lim="800000"/>
              <a:headEnd/>
              <a:tailEnd/>
            </a:ln>
          </p:spPr>
        </p:pic>
        <p:pic>
          <p:nvPicPr>
            <p:cNvPr id="13"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37636" y="2451549"/>
              <a:ext cx="332823" cy="344300"/>
            </a:xfrm>
            <a:prstGeom prst="rect">
              <a:avLst/>
            </a:prstGeom>
            <a:noFill/>
            <a:ln w="9525">
              <a:noFill/>
              <a:miter lim="800000"/>
              <a:headEnd/>
              <a:tailEnd/>
            </a:ln>
          </p:spPr>
        </p:pic>
        <p:pic>
          <p:nvPicPr>
            <p:cNvPr id="14" name="图片 13"/>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flipH="1">
              <a:off x="1527033" y="2337693"/>
              <a:ext cx="514364" cy="411491"/>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rot="1259747" flipH="1">
              <a:off x="3598448" y="5293181"/>
              <a:ext cx="549802" cy="357452"/>
            </a:xfrm>
            <a:prstGeom prst="rect">
              <a:avLst/>
            </a:prstGeom>
          </p:spPr>
        </p:pic>
        <p:pic>
          <p:nvPicPr>
            <p:cNvPr id="16" name="图片 15"/>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rot="1385732" flipH="1">
              <a:off x="4633547" y="5372880"/>
              <a:ext cx="586824" cy="231562"/>
            </a:xfrm>
            <a:prstGeom prst="rect">
              <a:avLst/>
            </a:prstGeom>
          </p:spPr>
        </p:pic>
        <p:pic>
          <p:nvPicPr>
            <p:cNvPr id="17" name="Picture 2"/>
            <p:cNvPicPr>
              <a:picLocks noChangeAspect="1" noChangeArrowheads="1"/>
            </p:cNvPicPr>
            <p:nvPr/>
          </p:nvPicPr>
          <p:blipFill>
            <a:blip r:embed="rId9" cstate="print"/>
            <a:srcRect/>
            <a:stretch>
              <a:fillRect/>
            </a:stretch>
          </p:blipFill>
          <p:spPr bwMode="auto">
            <a:xfrm>
              <a:off x="940128" y="5445213"/>
              <a:ext cx="423593" cy="352202"/>
            </a:xfrm>
            <a:prstGeom prst="rect">
              <a:avLst/>
            </a:prstGeom>
            <a:noFill/>
            <a:ln w="9525">
              <a:noFill/>
              <a:miter lim="800000"/>
              <a:headEnd/>
              <a:tailEnd/>
            </a:ln>
          </p:spPr>
        </p:pic>
        <p:sp>
          <p:nvSpPr>
            <p:cNvPr id="18" name="流程图: 联系 17"/>
            <p:cNvSpPr/>
            <p:nvPr/>
          </p:nvSpPr>
          <p:spPr>
            <a:xfrm>
              <a:off x="2203442" y="5442470"/>
              <a:ext cx="51073" cy="526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701"/>
              <a:endParaRPr lang="zh-CN" altLang="en-US" sz="1200">
                <a:solidFill>
                  <a:schemeClr val="tx1"/>
                </a:solidFill>
                <a:latin typeface="Times New Roman" pitchFamily="18" charset="0"/>
                <a:cs typeface="Times New Roman" pitchFamily="18" charset="0"/>
              </a:endParaRPr>
            </a:p>
          </p:txBody>
        </p:sp>
        <p:pic>
          <p:nvPicPr>
            <p:cNvPr id="19"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239557" y="3996283"/>
              <a:ext cx="151283" cy="151283"/>
            </a:xfrm>
            <a:prstGeom prst="rect">
              <a:avLst/>
            </a:prstGeom>
            <a:noFill/>
            <a:ln w="9525">
              <a:noFill/>
              <a:miter lim="800000"/>
              <a:headEnd/>
              <a:tailEnd/>
            </a:ln>
          </p:spPr>
        </p:pic>
        <p:pic>
          <p:nvPicPr>
            <p:cNvPr id="20"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253194" y="3184880"/>
              <a:ext cx="151283" cy="151283"/>
            </a:xfrm>
            <a:prstGeom prst="rect">
              <a:avLst/>
            </a:prstGeom>
            <a:noFill/>
            <a:ln w="9525">
              <a:noFill/>
              <a:miter lim="800000"/>
              <a:headEnd/>
              <a:tailEnd/>
            </a:ln>
          </p:spPr>
        </p:pic>
        <p:pic>
          <p:nvPicPr>
            <p:cNvPr id="21"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006513" y="4208080"/>
              <a:ext cx="151283" cy="151283"/>
            </a:xfrm>
            <a:prstGeom prst="rect">
              <a:avLst/>
            </a:prstGeom>
            <a:noFill/>
            <a:ln w="9525">
              <a:noFill/>
              <a:miter lim="800000"/>
              <a:headEnd/>
              <a:tailEnd/>
            </a:ln>
          </p:spPr>
        </p:pic>
        <p:pic>
          <p:nvPicPr>
            <p:cNvPr id="22"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022839" y="2945217"/>
              <a:ext cx="151283" cy="151283"/>
            </a:xfrm>
            <a:prstGeom prst="rect">
              <a:avLst/>
            </a:prstGeom>
            <a:noFill/>
            <a:ln w="9525">
              <a:noFill/>
              <a:miter lim="800000"/>
              <a:headEnd/>
              <a:tailEnd/>
            </a:ln>
          </p:spPr>
        </p:pic>
        <p:pic>
          <p:nvPicPr>
            <p:cNvPr id="23"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401380" y="4298850"/>
              <a:ext cx="151283" cy="151283"/>
            </a:xfrm>
            <a:prstGeom prst="rect">
              <a:avLst/>
            </a:prstGeom>
            <a:noFill/>
            <a:ln w="9525">
              <a:noFill/>
              <a:miter lim="800000"/>
              <a:headEnd/>
              <a:tailEnd/>
            </a:ln>
          </p:spPr>
        </p:pic>
        <p:pic>
          <p:nvPicPr>
            <p:cNvPr id="24"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794716" y="3481919"/>
              <a:ext cx="151283" cy="151283"/>
            </a:xfrm>
            <a:prstGeom prst="rect">
              <a:avLst/>
            </a:prstGeom>
            <a:noFill/>
            <a:ln w="9525">
              <a:noFill/>
              <a:miter lim="800000"/>
              <a:headEnd/>
              <a:tailEnd/>
            </a:ln>
          </p:spPr>
        </p:pic>
        <p:pic>
          <p:nvPicPr>
            <p:cNvPr id="25"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120214" y="3666597"/>
              <a:ext cx="151283" cy="151283"/>
            </a:xfrm>
            <a:prstGeom prst="rect">
              <a:avLst/>
            </a:prstGeom>
            <a:noFill/>
            <a:ln w="9525">
              <a:noFill/>
              <a:miter lim="800000"/>
              <a:headEnd/>
              <a:tailEnd/>
            </a:ln>
          </p:spPr>
        </p:pic>
        <p:pic>
          <p:nvPicPr>
            <p:cNvPr id="26"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598946" y="3543179"/>
              <a:ext cx="147760" cy="147761"/>
            </a:xfrm>
            <a:prstGeom prst="rect">
              <a:avLst/>
            </a:prstGeom>
            <a:noFill/>
            <a:ln w="9525">
              <a:noFill/>
              <a:miter lim="800000"/>
              <a:headEnd/>
              <a:tailEnd/>
            </a:ln>
          </p:spPr>
        </p:pic>
        <p:sp>
          <p:nvSpPr>
            <p:cNvPr id="27" name="流程图: 联系 26"/>
            <p:cNvSpPr/>
            <p:nvPr/>
          </p:nvSpPr>
          <p:spPr>
            <a:xfrm>
              <a:off x="1110326" y="5361898"/>
              <a:ext cx="60513" cy="605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701"/>
              <a:endParaRPr lang="zh-CN" altLang="en-US" sz="1200">
                <a:solidFill>
                  <a:schemeClr val="tx1"/>
                </a:solidFill>
                <a:latin typeface="Times New Roman" pitchFamily="18" charset="0"/>
                <a:cs typeface="Times New Roman" pitchFamily="18" charset="0"/>
              </a:endParaRPr>
            </a:p>
          </p:txBody>
        </p:sp>
        <p:sp>
          <p:nvSpPr>
            <p:cNvPr id="28" name="流程图: 联系 27"/>
            <p:cNvSpPr/>
            <p:nvPr/>
          </p:nvSpPr>
          <p:spPr>
            <a:xfrm>
              <a:off x="3734203" y="5236808"/>
              <a:ext cx="60513" cy="605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701"/>
              <a:endParaRPr lang="zh-CN" altLang="en-US" sz="1200">
                <a:solidFill>
                  <a:schemeClr val="tx1"/>
                </a:solidFill>
                <a:latin typeface="Times New Roman" pitchFamily="18" charset="0"/>
                <a:cs typeface="Times New Roman" pitchFamily="18" charset="0"/>
              </a:endParaRPr>
            </a:p>
          </p:txBody>
        </p:sp>
        <p:sp>
          <p:nvSpPr>
            <p:cNvPr id="29" name="流程图: 联系 28"/>
            <p:cNvSpPr/>
            <p:nvPr/>
          </p:nvSpPr>
          <p:spPr>
            <a:xfrm>
              <a:off x="4672160" y="5206551"/>
              <a:ext cx="60513" cy="605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701"/>
              <a:endParaRPr lang="zh-CN" altLang="en-US" sz="1200">
                <a:solidFill>
                  <a:schemeClr val="tx1"/>
                </a:solidFill>
                <a:latin typeface="Times New Roman" pitchFamily="18" charset="0"/>
                <a:cs typeface="Times New Roman" pitchFamily="18" charset="0"/>
              </a:endParaRPr>
            </a:p>
          </p:txBody>
        </p:sp>
        <p:sp>
          <p:nvSpPr>
            <p:cNvPr id="30" name="流程图: 联系 29"/>
            <p:cNvSpPr/>
            <p:nvPr/>
          </p:nvSpPr>
          <p:spPr>
            <a:xfrm>
              <a:off x="761800" y="2658545"/>
              <a:ext cx="60513" cy="605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701"/>
              <a:endParaRPr lang="zh-CN" altLang="en-US" sz="1200">
                <a:solidFill>
                  <a:schemeClr val="tx1"/>
                </a:solidFill>
                <a:latin typeface="Times New Roman" pitchFamily="18" charset="0"/>
                <a:cs typeface="Times New Roman" pitchFamily="18" charset="0"/>
              </a:endParaRPr>
            </a:p>
          </p:txBody>
        </p:sp>
        <p:sp>
          <p:nvSpPr>
            <p:cNvPr id="31" name="流程图: 联系 30"/>
            <p:cNvSpPr/>
            <p:nvPr/>
          </p:nvSpPr>
          <p:spPr>
            <a:xfrm>
              <a:off x="1768265" y="2695334"/>
              <a:ext cx="60513" cy="605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701"/>
              <a:endParaRPr lang="zh-CN" altLang="en-US" sz="1200">
                <a:solidFill>
                  <a:schemeClr val="tx1"/>
                </a:solidFill>
                <a:latin typeface="Times New Roman" pitchFamily="18" charset="0"/>
                <a:cs typeface="Times New Roman" pitchFamily="18" charset="0"/>
              </a:endParaRPr>
            </a:p>
          </p:txBody>
        </p:sp>
        <p:sp>
          <p:nvSpPr>
            <p:cNvPr id="32" name="流程图: 联系 31"/>
            <p:cNvSpPr/>
            <p:nvPr/>
          </p:nvSpPr>
          <p:spPr>
            <a:xfrm>
              <a:off x="3036950" y="2695333"/>
              <a:ext cx="60513" cy="605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701"/>
              <a:endParaRPr lang="zh-CN" altLang="en-US" sz="1200">
                <a:solidFill>
                  <a:schemeClr val="tx1"/>
                </a:solidFill>
                <a:latin typeface="Times New Roman" pitchFamily="18" charset="0"/>
                <a:cs typeface="Times New Roman" pitchFamily="18" charset="0"/>
              </a:endParaRPr>
            </a:p>
          </p:txBody>
        </p:sp>
        <p:sp>
          <p:nvSpPr>
            <p:cNvPr id="33" name="流程图: 联系 32"/>
            <p:cNvSpPr/>
            <p:nvPr/>
          </p:nvSpPr>
          <p:spPr>
            <a:xfrm>
              <a:off x="4414979" y="2830954"/>
              <a:ext cx="39939" cy="518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701"/>
              <a:endParaRPr lang="zh-CN" altLang="en-US" sz="1200">
                <a:solidFill>
                  <a:schemeClr val="tx1"/>
                </a:solidFill>
                <a:latin typeface="Times New Roman" pitchFamily="18" charset="0"/>
                <a:cs typeface="Times New Roman" pitchFamily="18" charset="0"/>
              </a:endParaRPr>
            </a:p>
          </p:txBody>
        </p:sp>
        <p:sp>
          <p:nvSpPr>
            <p:cNvPr id="34" name="流程图: 联系 33"/>
            <p:cNvSpPr/>
            <p:nvPr/>
          </p:nvSpPr>
          <p:spPr>
            <a:xfrm>
              <a:off x="5597417" y="2786763"/>
              <a:ext cx="60513" cy="605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701"/>
              <a:endParaRPr lang="zh-CN" altLang="en-US" sz="1200">
                <a:solidFill>
                  <a:schemeClr val="tx1"/>
                </a:solidFill>
                <a:latin typeface="Times New Roman" pitchFamily="18" charset="0"/>
                <a:cs typeface="Times New Roman" pitchFamily="18" charset="0"/>
              </a:endParaRPr>
            </a:p>
          </p:txBody>
        </p:sp>
        <p:cxnSp>
          <p:nvCxnSpPr>
            <p:cNvPr id="35" name="直接连接符 34"/>
            <p:cNvCxnSpPr>
              <a:stCxn id="27" idx="4"/>
            </p:cNvCxnSpPr>
            <p:nvPr/>
          </p:nvCxnSpPr>
          <p:spPr>
            <a:xfrm flipV="1">
              <a:off x="1140583" y="4087053"/>
              <a:ext cx="12637" cy="1335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1148787" y="4087053"/>
              <a:ext cx="1512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3764459" y="4389619"/>
              <a:ext cx="0" cy="877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3461893" y="4389620"/>
              <a:ext cx="302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4127540" y="4298850"/>
              <a:ext cx="5748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4702416" y="4298850"/>
              <a:ext cx="0" cy="937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788919" y="3757367"/>
              <a:ext cx="12707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a:endCxn id="30" idx="4"/>
            </p:cNvCxnSpPr>
            <p:nvPr/>
          </p:nvCxnSpPr>
          <p:spPr>
            <a:xfrm flipV="1">
              <a:off x="788919" y="2719058"/>
              <a:ext cx="3138" cy="1038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1799344" y="3275650"/>
              <a:ext cx="5143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1799344" y="2761286"/>
              <a:ext cx="0" cy="514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3083352" y="2733420"/>
              <a:ext cx="0" cy="211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a:off x="3945999" y="3542433"/>
              <a:ext cx="4841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4429803" y="2864863"/>
              <a:ext cx="10287" cy="717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4719973" y="3603693"/>
              <a:ext cx="9077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5627674" y="2817019"/>
              <a:ext cx="0" cy="786674"/>
            </a:xfrm>
            <a:prstGeom prst="line">
              <a:avLst/>
            </a:prstGeom>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3217214" y="5826174"/>
              <a:ext cx="1270781" cy="461665"/>
            </a:xfrm>
            <a:prstGeom prst="rect">
              <a:avLst/>
            </a:prstGeom>
          </p:spPr>
          <p:txBody>
            <a:bodyPr wrap="square">
              <a:spAutoFit/>
            </a:bodyPr>
            <a:lstStyle/>
            <a:p>
              <a:pPr algn="ctr" defTabSz="595701"/>
              <a:r>
                <a:rPr lang="en-US" altLang="zh-CN" sz="1200">
                  <a:latin typeface="Times New Roman" pitchFamily="18" charset="0"/>
                  <a:cs typeface="Times New Roman" pitchFamily="18" charset="0"/>
                </a:rPr>
                <a:t>WDR Bullet Camera</a:t>
              </a:r>
            </a:p>
          </p:txBody>
        </p:sp>
        <p:sp>
          <p:nvSpPr>
            <p:cNvPr id="51" name="矩形 50"/>
            <p:cNvSpPr/>
            <p:nvPr/>
          </p:nvSpPr>
          <p:spPr>
            <a:xfrm>
              <a:off x="316858" y="1954392"/>
              <a:ext cx="1098378" cy="276999"/>
            </a:xfrm>
            <a:prstGeom prst="rect">
              <a:avLst/>
            </a:prstGeom>
          </p:spPr>
          <p:txBody>
            <a:bodyPr wrap="none">
              <a:spAutoFit/>
            </a:bodyPr>
            <a:lstStyle/>
            <a:p>
              <a:pPr defTabSz="595701"/>
              <a:r>
                <a:rPr lang="en-US" altLang="zh-CN" sz="1200" smtClean="0">
                  <a:latin typeface="Times New Roman" pitchFamily="18" charset="0"/>
                  <a:cs typeface="Times New Roman" pitchFamily="18" charset="0"/>
                </a:rPr>
                <a:t>Cảm biến khói</a:t>
              </a:r>
              <a:endParaRPr lang="zh-CN" altLang="en-US" sz="1200">
                <a:latin typeface="Times New Roman" pitchFamily="18" charset="0"/>
                <a:cs typeface="Times New Roman" pitchFamily="18" charset="0"/>
              </a:endParaRPr>
            </a:p>
          </p:txBody>
        </p:sp>
        <p:sp>
          <p:nvSpPr>
            <p:cNvPr id="52" name="矩形 51"/>
            <p:cNvSpPr/>
            <p:nvPr/>
          </p:nvSpPr>
          <p:spPr>
            <a:xfrm>
              <a:off x="686735" y="5925487"/>
              <a:ext cx="721672" cy="400110"/>
            </a:xfrm>
            <a:prstGeom prst="rect">
              <a:avLst/>
            </a:prstGeom>
          </p:spPr>
          <p:txBody>
            <a:bodyPr wrap="none">
              <a:spAutoFit/>
            </a:bodyPr>
            <a:lstStyle/>
            <a:p>
              <a:pPr algn="ctr" defTabSz="595701"/>
              <a:r>
                <a:rPr lang="en-US" altLang="zh-CN" sz="1000" smtClean="0">
                  <a:latin typeface="Times New Roman" pitchFamily="18" charset="0"/>
                  <a:cs typeface="Times New Roman" pitchFamily="18" charset="0"/>
                </a:rPr>
                <a:t>Kiểm soát</a:t>
              </a:r>
            </a:p>
            <a:p>
              <a:pPr algn="ctr" defTabSz="595701"/>
              <a:r>
                <a:rPr lang="en-US" altLang="zh-CN" sz="1000" smtClean="0">
                  <a:latin typeface="Times New Roman" pitchFamily="18" charset="0"/>
                  <a:cs typeface="Times New Roman" pitchFamily="18" charset="0"/>
                </a:rPr>
                <a:t>ra vào</a:t>
              </a:r>
              <a:endParaRPr lang="zh-CN" altLang="en-US" sz="1200">
                <a:latin typeface="Times New Roman" pitchFamily="18" charset="0"/>
                <a:cs typeface="Times New Roman" pitchFamily="18" charset="0"/>
              </a:endParaRPr>
            </a:p>
          </p:txBody>
        </p:sp>
        <p:pic>
          <p:nvPicPr>
            <p:cNvPr id="53" name="Picture 3"/>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1598547" y="5386496"/>
              <a:ext cx="847551" cy="484107"/>
            </a:xfrm>
            <a:prstGeom prst="rect">
              <a:avLst/>
            </a:prstGeom>
            <a:noFill/>
            <a:ln w="9525">
              <a:noFill/>
              <a:miter lim="800000"/>
              <a:headEnd/>
              <a:tailEnd/>
            </a:ln>
          </p:spPr>
        </p:pic>
        <p:pic>
          <p:nvPicPr>
            <p:cNvPr id="54"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145689" y="4287718"/>
              <a:ext cx="151283" cy="151283"/>
            </a:xfrm>
            <a:prstGeom prst="rect">
              <a:avLst/>
            </a:prstGeom>
            <a:noFill/>
            <a:ln w="9525">
              <a:noFill/>
              <a:miter lim="800000"/>
              <a:headEnd/>
              <a:tailEnd/>
            </a:ln>
          </p:spPr>
        </p:pic>
        <p:cxnSp>
          <p:nvCxnSpPr>
            <p:cNvPr id="55" name="直接连接符 54"/>
            <p:cNvCxnSpPr/>
            <p:nvPr/>
          </p:nvCxnSpPr>
          <p:spPr>
            <a:xfrm flipV="1">
              <a:off x="2209938" y="4374492"/>
              <a:ext cx="0" cy="1089241"/>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图片 55"/>
            <p:cNvPicPr>
              <a:picLocks noChangeAspect="1"/>
            </p:cNvPicPr>
            <p:nvPr/>
          </p:nvPicPr>
          <p:blipFill>
            <a:blip r:embed="rId12">
              <a:extLst>
                <a:ext uri="{BEBA8EAE-BF5A-486C-A8C5-ECC9F3942E4B}">
                  <a14:imgProps xmlns:a14="http://schemas.microsoft.com/office/drawing/2010/main" xmlns="">
                    <a14:imgLayer r:embed="rId13">
                      <a14:imgEffect>
                        <a14:backgroundRemoval t="0" b="100000" l="0" r="100000">
                          <a14:foregroundMark x1="80583" y1="29885" x2="80583" y2="29885"/>
                        </a14:backgroundRemoval>
                      </a14:imgEffect>
                    </a14:imgLayer>
                  </a14:imgProps>
                </a:ext>
              </a:extLst>
            </a:blip>
            <a:stretch>
              <a:fillRect/>
            </a:stretch>
          </p:blipFill>
          <p:spPr>
            <a:xfrm>
              <a:off x="4184829" y="2379939"/>
              <a:ext cx="527652" cy="445687"/>
            </a:xfrm>
            <a:prstGeom prst="rect">
              <a:avLst/>
            </a:prstGeom>
          </p:spPr>
        </p:pic>
      </p:grpSp>
      <p:grpSp>
        <p:nvGrpSpPr>
          <p:cNvPr id="142" name="组合 141"/>
          <p:cNvGrpSpPr/>
          <p:nvPr/>
        </p:nvGrpSpPr>
        <p:grpSpPr>
          <a:xfrm>
            <a:off x="6575218" y="1653062"/>
            <a:ext cx="4718248" cy="5047485"/>
            <a:chOff x="6539400" y="710539"/>
            <a:chExt cx="4718248" cy="5047485"/>
          </a:xfrm>
        </p:grpSpPr>
        <p:grpSp>
          <p:nvGrpSpPr>
            <p:cNvPr id="115" name="组合 114"/>
            <p:cNvGrpSpPr/>
            <p:nvPr/>
          </p:nvGrpSpPr>
          <p:grpSpPr>
            <a:xfrm>
              <a:off x="6539400" y="710539"/>
              <a:ext cx="4567388" cy="5047485"/>
              <a:chOff x="2208031" y="537368"/>
              <a:chExt cx="4567388" cy="5047485"/>
            </a:xfrm>
          </p:grpSpPr>
          <p:sp>
            <p:nvSpPr>
              <p:cNvPr id="116" name="圆角矩形 115"/>
              <p:cNvSpPr/>
              <p:nvPr/>
            </p:nvSpPr>
            <p:spPr>
              <a:xfrm>
                <a:off x="4726914" y="537368"/>
                <a:ext cx="1974234" cy="103907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95701"/>
                <a:endParaRPr lang="zh-CN" altLang="en-US" sz="900">
                  <a:solidFill>
                    <a:schemeClr val="tx1"/>
                  </a:solidFill>
                  <a:latin typeface="Times New Roman" pitchFamily="18" charset="0"/>
                  <a:cs typeface="Times New Roman" pitchFamily="18" charset="0"/>
                </a:endParaRPr>
              </a:p>
            </p:txBody>
          </p:sp>
          <p:sp>
            <p:nvSpPr>
              <p:cNvPr id="117" name="圆角矩形 116"/>
              <p:cNvSpPr/>
              <p:nvPr/>
            </p:nvSpPr>
            <p:spPr>
              <a:xfrm>
                <a:off x="4585064" y="4185826"/>
                <a:ext cx="1974234" cy="103907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95701"/>
                <a:endParaRPr lang="zh-CN" altLang="en-US" sz="900">
                  <a:solidFill>
                    <a:schemeClr val="tx1"/>
                  </a:solidFill>
                  <a:latin typeface="Times New Roman" pitchFamily="18" charset="0"/>
                  <a:cs typeface="Times New Roman" pitchFamily="18" charset="0"/>
                </a:endParaRPr>
              </a:p>
            </p:txBody>
          </p:sp>
          <p:sp>
            <p:nvSpPr>
              <p:cNvPr id="118" name="圆角矩形 117"/>
              <p:cNvSpPr/>
              <p:nvPr/>
            </p:nvSpPr>
            <p:spPr>
              <a:xfrm>
                <a:off x="2331534" y="4168734"/>
                <a:ext cx="1974234" cy="103907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95701"/>
                <a:endParaRPr lang="zh-CN" altLang="en-US" sz="900">
                  <a:solidFill>
                    <a:schemeClr val="tx1"/>
                  </a:solidFill>
                  <a:latin typeface="Times New Roman" pitchFamily="18" charset="0"/>
                  <a:cs typeface="Times New Roman" pitchFamily="18" charset="0"/>
                </a:endParaRPr>
              </a:p>
            </p:txBody>
          </p:sp>
          <p:pic>
            <p:nvPicPr>
              <p:cNvPr id="119" name="图片 118" descr="ATM.bmp"/>
              <p:cNvPicPr>
                <a:picLocks noChangeAspect="1"/>
              </p:cNvPicPr>
              <p:nvPr/>
            </p:nvPicPr>
            <p:blipFill>
              <a:blip r:embed="rId14" cstate="print"/>
              <a:stretch>
                <a:fillRect/>
              </a:stretch>
            </p:blipFill>
            <p:spPr>
              <a:xfrm>
                <a:off x="2208031" y="1969142"/>
                <a:ext cx="4567388" cy="1835691"/>
              </a:xfrm>
              <a:prstGeom prst="rect">
                <a:avLst/>
              </a:prstGeom>
            </p:spPr>
          </p:pic>
          <p:pic>
            <p:nvPicPr>
              <p:cNvPr id="120" name="Picture 3"/>
              <p:cNvPicPr>
                <a:picLocks noChangeAspect="1" noChangeArrowheads="1"/>
              </p:cNvPicPr>
              <p:nvPr/>
            </p:nvPicPr>
            <p:blipFill>
              <a:blip r:embed="rId15" cstate="print"/>
              <a:srcRect/>
              <a:stretch>
                <a:fillRect/>
              </a:stretch>
            </p:blipFill>
            <p:spPr bwMode="auto">
              <a:xfrm>
                <a:off x="2504712" y="4307276"/>
                <a:ext cx="1199051" cy="796170"/>
              </a:xfrm>
              <a:prstGeom prst="rect">
                <a:avLst/>
              </a:prstGeom>
              <a:noFill/>
              <a:ln w="9525">
                <a:noFill/>
                <a:miter lim="800000"/>
                <a:headEnd/>
                <a:tailEnd/>
              </a:ln>
            </p:spPr>
          </p:pic>
          <p:pic>
            <p:nvPicPr>
              <p:cNvPr id="121" name="Picture 5"/>
              <p:cNvPicPr>
                <a:picLocks noChangeAspect="1" noChangeArrowheads="1"/>
              </p:cNvPicPr>
              <p:nvPr/>
            </p:nvPicPr>
            <p:blipFill>
              <a:blip r:embed="rId16" cstate="print"/>
              <a:srcRect/>
              <a:stretch>
                <a:fillRect/>
              </a:stretch>
            </p:blipFill>
            <p:spPr bwMode="auto">
              <a:xfrm>
                <a:off x="4830821" y="641275"/>
                <a:ext cx="1212249" cy="831034"/>
              </a:xfrm>
              <a:prstGeom prst="rect">
                <a:avLst/>
              </a:prstGeom>
              <a:noFill/>
              <a:ln w="9525">
                <a:noFill/>
                <a:miter lim="800000"/>
                <a:headEnd/>
                <a:tailEnd/>
              </a:ln>
            </p:spPr>
          </p:pic>
          <p:sp>
            <p:nvSpPr>
              <p:cNvPr id="122" name="矩形 121"/>
              <p:cNvSpPr/>
              <p:nvPr/>
            </p:nvSpPr>
            <p:spPr>
              <a:xfrm>
                <a:off x="2363025" y="5277076"/>
                <a:ext cx="1642823" cy="307777"/>
              </a:xfrm>
              <a:prstGeom prst="rect">
                <a:avLst/>
              </a:prstGeom>
            </p:spPr>
            <p:txBody>
              <a:bodyPr wrap="square">
                <a:spAutoFit/>
              </a:bodyPr>
              <a:lstStyle/>
              <a:p>
                <a:pPr algn="ctr" defTabSz="595701"/>
                <a:r>
                  <a:rPr lang="en-US" altLang="zh-CN" sz="1400" smtClean="0">
                    <a:latin typeface="Times New Roman" pitchFamily="18" charset="0"/>
                    <a:cs typeface="Times New Roman" pitchFamily="18" charset="0"/>
                  </a:rPr>
                  <a:t>Khe rút tiền mặt</a:t>
                </a:r>
                <a:endParaRPr lang="en-US" altLang="zh-CN" sz="1400">
                  <a:latin typeface="Times New Roman" pitchFamily="18" charset="0"/>
                  <a:cs typeface="Times New Roman" pitchFamily="18" charset="0"/>
                </a:endParaRPr>
              </a:p>
            </p:txBody>
          </p:sp>
          <p:sp>
            <p:nvSpPr>
              <p:cNvPr id="123" name="矩形 122"/>
              <p:cNvSpPr/>
              <p:nvPr/>
            </p:nvSpPr>
            <p:spPr>
              <a:xfrm>
                <a:off x="4491725" y="5259584"/>
                <a:ext cx="1913366" cy="307777"/>
              </a:xfrm>
              <a:prstGeom prst="rect">
                <a:avLst/>
              </a:prstGeom>
            </p:spPr>
            <p:txBody>
              <a:bodyPr wrap="square">
                <a:spAutoFit/>
              </a:bodyPr>
              <a:lstStyle/>
              <a:p>
                <a:pPr algn="ctr" defTabSz="595701"/>
                <a:r>
                  <a:rPr lang="en-US" altLang="zh-CN" sz="1400" smtClean="0">
                    <a:latin typeface="Times New Roman" pitchFamily="18" charset="0"/>
                    <a:cs typeface="Times New Roman" pitchFamily="18" charset="0"/>
                  </a:rPr>
                  <a:t>Nhận dạng khuôn mặt</a:t>
                </a:r>
              </a:p>
            </p:txBody>
          </p:sp>
          <p:pic>
            <p:nvPicPr>
              <p:cNvPr id="124" name="Picture 6"/>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3335968" y="4341912"/>
                <a:ext cx="900528" cy="628165"/>
              </a:xfrm>
              <a:prstGeom prst="rect">
                <a:avLst/>
              </a:prstGeom>
              <a:noFill/>
              <a:ln w="9525">
                <a:noFill/>
                <a:miter lim="800000"/>
                <a:headEnd/>
                <a:tailEnd/>
              </a:ln>
            </p:spPr>
          </p:pic>
          <p:pic>
            <p:nvPicPr>
              <p:cNvPr id="125" name="Picture 6"/>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5624134" y="4359004"/>
                <a:ext cx="900528" cy="623442"/>
              </a:xfrm>
              <a:prstGeom prst="rect">
                <a:avLst/>
              </a:prstGeom>
              <a:noFill/>
              <a:ln w="9525">
                <a:noFill/>
                <a:miter lim="800000"/>
                <a:headEnd/>
                <a:tailEnd/>
              </a:ln>
            </p:spPr>
          </p:pic>
          <p:pic>
            <p:nvPicPr>
              <p:cNvPr id="126" name="Picture 7"/>
              <p:cNvPicPr>
                <a:picLocks noChangeAspect="1" noChangeArrowheads="1"/>
              </p:cNvPicPr>
              <p:nvPr/>
            </p:nvPicPr>
            <p:blipFill>
              <a:blip r:embed="rId18" cstate="print"/>
              <a:srcRect/>
              <a:stretch>
                <a:fillRect/>
              </a:stretch>
            </p:blipFill>
            <p:spPr bwMode="auto">
              <a:xfrm>
                <a:off x="6255884" y="2026720"/>
                <a:ext cx="519535" cy="305860"/>
              </a:xfrm>
              <a:prstGeom prst="rect">
                <a:avLst/>
              </a:prstGeom>
              <a:noFill/>
              <a:ln w="9525">
                <a:noFill/>
                <a:miter lim="800000"/>
                <a:headEnd/>
                <a:tailEnd/>
              </a:ln>
            </p:spPr>
          </p:pic>
          <p:pic>
            <p:nvPicPr>
              <p:cNvPr id="127"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381928" y="2492436"/>
                <a:ext cx="173178" cy="173178"/>
              </a:xfrm>
              <a:prstGeom prst="rect">
                <a:avLst/>
              </a:prstGeom>
              <a:noFill/>
              <a:ln w="9525">
                <a:noFill/>
                <a:miter lim="800000"/>
                <a:headEnd/>
                <a:tailEnd/>
              </a:ln>
            </p:spPr>
          </p:pic>
          <p:cxnSp>
            <p:nvCxnSpPr>
              <p:cNvPr id="128" name="直接连接符 127"/>
              <p:cNvCxnSpPr/>
              <p:nvPr/>
            </p:nvCxnSpPr>
            <p:spPr>
              <a:xfrm flipH="1" flipV="1">
                <a:off x="3463481" y="2644540"/>
                <a:ext cx="5036" cy="15239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flipH="1" flipV="1">
                <a:off x="5520227" y="2696492"/>
                <a:ext cx="34636" cy="1489334"/>
              </a:xfrm>
              <a:prstGeom prst="line">
                <a:avLst/>
              </a:prstGeom>
            </p:spPr>
            <p:style>
              <a:lnRef idx="1">
                <a:schemeClr val="accent1"/>
              </a:lnRef>
              <a:fillRef idx="0">
                <a:schemeClr val="accent1"/>
              </a:fillRef>
              <a:effectRef idx="0">
                <a:schemeClr val="accent1"/>
              </a:effectRef>
              <a:fontRef idx="minor">
                <a:schemeClr val="tx1"/>
              </a:fontRef>
            </p:style>
          </p:cxnSp>
          <p:pic>
            <p:nvPicPr>
              <p:cNvPr id="130"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468274" y="2596216"/>
                <a:ext cx="173178" cy="173178"/>
              </a:xfrm>
              <a:prstGeom prst="rect">
                <a:avLst/>
              </a:prstGeom>
              <a:noFill/>
              <a:ln w="9525">
                <a:noFill/>
                <a:miter lim="800000"/>
                <a:headEnd/>
                <a:tailEnd/>
              </a:ln>
            </p:spPr>
          </p:pic>
          <p:pic>
            <p:nvPicPr>
              <p:cNvPr id="131"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472709" y="2093061"/>
                <a:ext cx="173178" cy="173178"/>
              </a:xfrm>
              <a:prstGeom prst="rect">
                <a:avLst/>
              </a:prstGeom>
              <a:noFill/>
              <a:ln w="9525">
                <a:noFill/>
                <a:miter lim="800000"/>
                <a:headEnd/>
                <a:tailEnd/>
              </a:ln>
            </p:spPr>
          </p:pic>
          <p:pic>
            <p:nvPicPr>
              <p:cNvPr id="132" name="Picture 7"/>
              <p:cNvPicPr>
                <a:picLocks noChangeAspect="1" noChangeArrowheads="1"/>
              </p:cNvPicPr>
              <p:nvPr/>
            </p:nvPicPr>
            <p:blipFill>
              <a:blip r:embed="rId18" cstate="print"/>
              <a:srcRect/>
              <a:stretch>
                <a:fillRect/>
              </a:stretch>
            </p:blipFill>
            <p:spPr bwMode="auto">
              <a:xfrm>
                <a:off x="6146977" y="869337"/>
                <a:ext cx="519535" cy="305860"/>
              </a:xfrm>
              <a:prstGeom prst="rect">
                <a:avLst/>
              </a:prstGeom>
              <a:noFill/>
              <a:ln w="9525">
                <a:noFill/>
                <a:miter lim="800000"/>
                <a:headEnd/>
                <a:tailEnd/>
              </a:ln>
            </p:spPr>
          </p:pic>
          <p:pic>
            <p:nvPicPr>
              <p:cNvPr id="133" name="图片 132"/>
              <p:cNvPicPr>
                <a:picLocks noChangeAspect="1"/>
              </p:cNvPicPr>
              <p:nvPr/>
            </p:nvPicPr>
            <p:blipFill>
              <a:blip r:embed="rId19"/>
              <a:stretch>
                <a:fillRect/>
              </a:stretch>
            </p:blipFill>
            <p:spPr>
              <a:xfrm>
                <a:off x="4705161" y="4307245"/>
                <a:ext cx="1162592" cy="796009"/>
              </a:xfrm>
              <a:prstGeom prst="rect">
                <a:avLst/>
              </a:prstGeom>
            </p:spPr>
          </p:pic>
          <p:sp>
            <p:nvSpPr>
              <p:cNvPr id="134" name="圆角矩形 133"/>
              <p:cNvSpPr/>
              <p:nvPr/>
            </p:nvSpPr>
            <p:spPr>
              <a:xfrm>
                <a:off x="2363025" y="552111"/>
                <a:ext cx="1974234" cy="103907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95701"/>
                <a:endParaRPr lang="zh-CN" altLang="en-US" sz="900">
                  <a:solidFill>
                    <a:schemeClr val="tx1"/>
                  </a:solidFill>
                  <a:latin typeface="Times New Roman" pitchFamily="18" charset="0"/>
                  <a:cs typeface="Times New Roman" pitchFamily="18" charset="0"/>
                </a:endParaRPr>
              </a:p>
            </p:txBody>
          </p:sp>
          <p:sp>
            <p:nvSpPr>
              <p:cNvPr id="135" name="矩形 134"/>
              <p:cNvSpPr/>
              <p:nvPr/>
            </p:nvSpPr>
            <p:spPr>
              <a:xfrm>
                <a:off x="2377646" y="1584806"/>
                <a:ext cx="1783532" cy="307777"/>
              </a:xfrm>
              <a:prstGeom prst="rect">
                <a:avLst/>
              </a:prstGeom>
            </p:spPr>
            <p:txBody>
              <a:bodyPr wrap="square">
                <a:spAutoFit/>
              </a:bodyPr>
              <a:lstStyle/>
              <a:p>
                <a:pPr algn="ctr" defTabSz="595701"/>
                <a:r>
                  <a:rPr lang="en-US" altLang="zh-CN" sz="1400" smtClean="0">
                    <a:latin typeface="Times New Roman" pitchFamily="18" charset="0"/>
                    <a:cs typeface="Times New Roman" pitchFamily="18" charset="0"/>
                  </a:rPr>
                  <a:t>Cảm biến </a:t>
                </a:r>
                <a:r>
                  <a:rPr lang="en-US" altLang="zh-CN" sz="1400" smtClean="0">
                    <a:latin typeface="Times New Roman" pitchFamily="18" charset="0"/>
                    <a:cs typeface="Times New Roman" pitchFamily="18" charset="0"/>
                  </a:rPr>
                  <a:t>rung </a:t>
                </a:r>
                <a:r>
                  <a:rPr lang="en-US" altLang="zh-CN" sz="1400" smtClean="0">
                    <a:latin typeface="Times New Roman" pitchFamily="18" charset="0"/>
                    <a:cs typeface="Times New Roman" pitchFamily="18" charset="0"/>
                  </a:rPr>
                  <a:t>chấn</a:t>
                </a:r>
                <a:endParaRPr lang="zh-CN" altLang="en-US" sz="1400">
                  <a:latin typeface="Times New Roman" pitchFamily="18" charset="0"/>
                  <a:cs typeface="Times New Roman" pitchFamily="18" charset="0"/>
                </a:endParaRPr>
              </a:p>
            </p:txBody>
          </p:sp>
          <p:cxnSp>
            <p:nvCxnSpPr>
              <p:cNvPr id="136" name="直接连接符 135"/>
              <p:cNvCxnSpPr/>
              <p:nvPr/>
            </p:nvCxnSpPr>
            <p:spPr>
              <a:xfrm>
                <a:off x="3703763" y="1847314"/>
                <a:ext cx="0" cy="461771"/>
              </a:xfrm>
              <a:prstGeom prst="line">
                <a:avLst/>
              </a:prstGeom>
            </p:spPr>
            <p:style>
              <a:lnRef idx="1">
                <a:schemeClr val="accent1"/>
              </a:lnRef>
              <a:fillRef idx="0">
                <a:schemeClr val="accent1"/>
              </a:fillRef>
              <a:effectRef idx="0">
                <a:schemeClr val="accent1"/>
              </a:effectRef>
              <a:fontRef idx="minor">
                <a:schemeClr val="tx1"/>
              </a:fontRef>
            </p:style>
          </p:cxnSp>
          <p:pic>
            <p:nvPicPr>
              <p:cNvPr id="137" name="Picture 1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661965" y="2222496"/>
                <a:ext cx="173178" cy="173178"/>
              </a:xfrm>
              <a:prstGeom prst="rect">
                <a:avLst/>
              </a:prstGeom>
              <a:noFill/>
              <a:ln w="9525">
                <a:noFill/>
                <a:miter lim="800000"/>
                <a:headEnd/>
                <a:tailEnd/>
              </a:ln>
            </p:spPr>
          </p:pic>
          <p:pic>
            <p:nvPicPr>
              <p:cNvPr id="138" name="Picture 2" descr="LH-501 合"/>
              <p:cNvPicPr>
                <a:picLocks noChangeAspect="1" noChangeArrowheads="1"/>
              </p:cNvPicPr>
              <p:nvPr/>
            </p:nvPicPr>
            <p:blipFill>
              <a:blip r:embed="rId20" cstate="print">
                <a:extLst>
                  <a:ext uri="{28A0092B-C50C-407E-A947-70E740481C1C}">
                    <a14:useLocalDpi xmlns:a14="http://schemas.microsoft.com/office/drawing/2010/main" xmlns="" val="0"/>
                  </a:ext>
                </a:extLst>
              </a:blip>
              <a:srcRect r="32071" b="16309"/>
              <a:stretch>
                <a:fillRect/>
              </a:stretch>
            </p:blipFill>
            <p:spPr bwMode="auto">
              <a:xfrm>
                <a:off x="3677348" y="707686"/>
                <a:ext cx="533900" cy="540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 name="图片 138" descr="86783487.jpg"/>
              <p:cNvPicPr>
                <a:picLocks noChangeAspect="1"/>
              </p:cNvPicPr>
              <p:nvPr/>
            </p:nvPicPr>
            <p:blipFill>
              <a:blip r:embed="rId21" cstate="print"/>
              <a:stretch>
                <a:fillRect/>
              </a:stretch>
            </p:blipFill>
            <p:spPr>
              <a:xfrm>
                <a:off x="2424057" y="695186"/>
                <a:ext cx="1201338" cy="711440"/>
              </a:xfrm>
              <a:prstGeom prst="rect">
                <a:avLst/>
              </a:prstGeom>
            </p:spPr>
          </p:pic>
          <p:cxnSp>
            <p:nvCxnSpPr>
              <p:cNvPr id="140" name="直接连接符 139"/>
              <p:cNvCxnSpPr>
                <a:stCxn id="131" idx="2"/>
              </p:cNvCxnSpPr>
              <p:nvPr/>
            </p:nvCxnSpPr>
            <p:spPr>
              <a:xfrm flipV="1">
                <a:off x="6559298" y="1847314"/>
                <a:ext cx="0" cy="418925"/>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1" name="矩形 140"/>
            <p:cNvSpPr/>
            <p:nvPr/>
          </p:nvSpPr>
          <p:spPr>
            <a:xfrm>
              <a:off x="8646455" y="1760745"/>
              <a:ext cx="2611193" cy="307777"/>
            </a:xfrm>
            <a:prstGeom prst="rect">
              <a:avLst/>
            </a:prstGeom>
          </p:spPr>
          <p:txBody>
            <a:bodyPr wrap="square">
              <a:spAutoFit/>
            </a:bodyPr>
            <a:lstStyle/>
            <a:p>
              <a:pPr algn="ctr" defTabSz="595701"/>
              <a:r>
                <a:rPr lang="en-US" altLang="zh-CN" sz="1400" smtClean="0">
                  <a:latin typeface="Times New Roman" pitchFamily="18" charset="0"/>
                  <a:cs typeface="Times New Roman" pitchFamily="18" charset="0"/>
                </a:rPr>
                <a:t>Khu vực sử dụng dịch vụ an toàn</a:t>
              </a:r>
              <a:endParaRPr lang="zh-CN" altLang="en-US" sz="1400">
                <a:latin typeface="Times New Roman" pitchFamily="18" charset="0"/>
                <a:cs typeface="Times New Roman" pitchFamily="18" charset="0"/>
              </a:endParaRPr>
            </a:p>
          </p:txBody>
        </p:sp>
      </p:grpSp>
      <p:sp>
        <p:nvSpPr>
          <p:cNvPr id="143" name="TextBox 142"/>
          <p:cNvSpPr txBox="1"/>
          <p:nvPr/>
        </p:nvSpPr>
        <p:spPr>
          <a:xfrm>
            <a:off x="324133" y="1143451"/>
            <a:ext cx="5724056" cy="430881"/>
          </a:xfrm>
          <a:prstGeom prst="rect">
            <a:avLst/>
          </a:prstGeom>
          <a:noFill/>
        </p:spPr>
        <p:txBody>
          <a:bodyPr wrap="square" lIns="121914" tIns="60957" rIns="121914" bIns="60957" rtlCol="0">
            <a:spAutoFit/>
          </a:bodyPr>
          <a:lstStyle/>
          <a:p>
            <a:pPr algn="ctr"/>
            <a:r>
              <a:rPr lang="en-US" altLang="zh-CN" sz="2000" smtClean="0">
                <a:solidFill>
                  <a:srgbClr val="FF0000"/>
                </a:solidFill>
                <a:latin typeface="Times New Roman" pitchFamily="18" charset="0"/>
                <a:cs typeface="Times New Roman" pitchFamily="18" charset="0"/>
              </a:rPr>
              <a:t>Hệ thống văn phòng chi nhánh</a:t>
            </a:r>
            <a:endParaRPr lang="en-US" altLang="zh-CN" sz="2000">
              <a:solidFill>
                <a:srgbClr val="FF0000"/>
              </a:solidFill>
              <a:latin typeface="Times New Roman" pitchFamily="18" charset="0"/>
              <a:cs typeface="Times New Roman" pitchFamily="18" charset="0"/>
            </a:endParaRPr>
          </a:p>
        </p:txBody>
      </p:sp>
      <p:sp>
        <p:nvSpPr>
          <p:cNvPr id="144" name="圆角矩形 143"/>
          <p:cNvSpPr/>
          <p:nvPr/>
        </p:nvSpPr>
        <p:spPr>
          <a:xfrm>
            <a:off x="324133" y="1037221"/>
            <a:ext cx="5724056" cy="5697407"/>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a:latin typeface="Times New Roman" pitchFamily="18" charset="0"/>
              <a:cs typeface="Times New Roman" pitchFamily="18" charset="0"/>
            </a:endParaRPr>
          </a:p>
        </p:txBody>
      </p:sp>
      <p:sp>
        <p:nvSpPr>
          <p:cNvPr id="145" name="圆角矩形 144"/>
          <p:cNvSpPr/>
          <p:nvPr/>
        </p:nvSpPr>
        <p:spPr>
          <a:xfrm>
            <a:off x="6265158" y="980282"/>
            <a:ext cx="5724056" cy="5754347"/>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a:latin typeface="Times New Roman" pitchFamily="18" charset="0"/>
              <a:cs typeface="Times New Roman" pitchFamily="18" charset="0"/>
            </a:endParaRPr>
          </a:p>
        </p:txBody>
      </p:sp>
      <p:sp>
        <p:nvSpPr>
          <p:cNvPr id="146" name="TextBox 145"/>
          <p:cNvSpPr txBox="1"/>
          <p:nvPr/>
        </p:nvSpPr>
        <p:spPr>
          <a:xfrm>
            <a:off x="6335980" y="1143451"/>
            <a:ext cx="5724056" cy="430881"/>
          </a:xfrm>
          <a:prstGeom prst="rect">
            <a:avLst/>
          </a:prstGeom>
          <a:noFill/>
        </p:spPr>
        <p:txBody>
          <a:bodyPr wrap="square" lIns="121914" tIns="60957" rIns="121914" bIns="60957" rtlCol="0">
            <a:spAutoFit/>
          </a:bodyPr>
          <a:lstStyle/>
          <a:p>
            <a:pPr algn="ctr"/>
            <a:r>
              <a:rPr lang="en-US" altLang="zh-CN" sz="2000" smtClean="0">
                <a:solidFill>
                  <a:srgbClr val="FF0000"/>
                </a:solidFill>
                <a:latin typeface="Times New Roman" pitchFamily="18" charset="0"/>
                <a:cs typeface="Times New Roman" pitchFamily="18" charset="0"/>
              </a:rPr>
              <a:t>Hệ thống máy ATM</a:t>
            </a:r>
            <a:endParaRPr lang="en-US" altLang="zh-CN" sz="2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01735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1"/>
          <p:cNvSpPr txBox="1">
            <a:spLocks/>
          </p:cNvSpPr>
          <p:nvPr/>
        </p:nvSpPr>
        <p:spPr>
          <a:xfrm>
            <a:off x="778598" y="297326"/>
            <a:ext cx="10791731" cy="533400"/>
          </a:xfrm>
          <a:prstGeom prst="rect">
            <a:avLst/>
          </a:prstGeom>
        </p:spPr>
        <p:txBody>
          <a:bodyPr lIns="121917" tIns="60958" rIns="121917" bIns="6095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000" smtClean="0">
                <a:solidFill>
                  <a:srgbClr val="0070C0"/>
                </a:solidFill>
                <a:latin typeface="Times New Roman" pitchFamily="18" charset="0"/>
                <a:ea typeface="微软雅黑 Light" panose="020B0502040204020203" pitchFamily="34" charset="-122"/>
                <a:cs typeface="Times New Roman" pitchFamily="18" charset="0"/>
              </a:rPr>
              <a:t>Giải pháp: Hệ Thống Giám Sát Trạm Xăng Dầu – Cửa Hàng Bán Lẻ</a:t>
            </a:r>
            <a:endParaRPr lang="zh-CN" altLang="en-US" sz="3000">
              <a:solidFill>
                <a:srgbClr val="0070C0"/>
              </a:solidFill>
              <a:latin typeface="Times New Roman" pitchFamily="18" charset="0"/>
              <a:ea typeface="微软雅黑 Light" panose="020B0502040204020203" pitchFamily="34" charset="-122"/>
              <a:cs typeface="Times New Roman" pitchFamily="18" charset="0"/>
            </a:endParaRPr>
          </a:p>
        </p:txBody>
      </p:sp>
      <p:pic>
        <p:nvPicPr>
          <p:cNvPr id="38" name="Picture 2" descr="E:\overseas\solutions\Gas Solution\图片\1396009988136[1].jpg"/>
          <p:cNvPicPr>
            <a:picLocks noChangeAspect="1" noChangeArrowheads="1"/>
          </p:cNvPicPr>
          <p:nvPr/>
        </p:nvPicPr>
        <p:blipFill>
          <a:blip r:embed="rId2" cstate="print"/>
          <a:srcRect/>
          <a:stretch>
            <a:fillRect/>
          </a:stretch>
        </p:blipFill>
        <p:spPr bwMode="auto">
          <a:xfrm>
            <a:off x="971601" y="4048262"/>
            <a:ext cx="4158566" cy="2188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圆角矩形 38"/>
          <p:cNvSpPr/>
          <p:nvPr/>
        </p:nvSpPr>
        <p:spPr>
          <a:xfrm>
            <a:off x="5772766" y="4065328"/>
            <a:ext cx="6032954" cy="2656046"/>
          </a:xfrm>
          <a:prstGeom prst="roundRect">
            <a:avLst/>
          </a:prstGeom>
          <a:solidFill>
            <a:schemeClr val="bg1">
              <a:lumMod val="85000"/>
            </a:schemeClr>
          </a:solidFill>
        </p:spPr>
        <p:txBody>
          <a:bodyPr wrap="square">
            <a:spAutoFit/>
          </a:bodyPr>
          <a:lstStyle/>
          <a:p>
            <a:pPr marL="285750" indent="-285750">
              <a:lnSpc>
                <a:spcPct val="150000"/>
              </a:lnSpc>
              <a:buFont typeface="Wingdings" pitchFamily="2" charset="2"/>
              <a:buChar char="l"/>
            </a:pPr>
            <a:r>
              <a:rPr lang="en-US" altLang="zh-CN" sz="2000" smtClean="0">
                <a:solidFill>
                  <a:srgbClr val="C00000"/>
                </a:solidFill>
                <a:latin typeface="Times New Roman" pitchFamily="18" charset="0"/>
                <a:cs typeface="Times New Roman" pitchFamily="18" charset="0"/>
              </a:rPr>
              <a:t>Kiểm soát việc bán hàng một cách chính xác và hiệu quả</a:t>
            </a:r>
          </a:p>
          <a:p>
            <a:pPr marL="285750" indent="-285750">
              <a:lnSpc>
                <a:spcPct val="150000"/>
              </a:lnSpc>
              <a:buFont typeface="Wingdings" pitchFamily="2" charset="2"/>
              <a:buChar char="l"/>
            </a:pPr>
            <a:r>
              <a:rPr lang="en-US" altLang="zh-CN" sz="2000" smtClean="0">
                <a:solidFill>
                  <a:srgbClr val="C00000"/>
                </a:solidFill>
                <a:latin typeface="Times New Roman" pitchFamily="18" charset="0"/>
                <a:cs typeface="Times New Roman" pitchFamily="18" charset="0"/>
              </a:rPr>
              <a:t>Kiểm soát các sản phẩm, các giá, kệ thực tế</a:t>
            </a:r>
          </a:p>
          <a:p>
            <a:pPr marL="285750" indent="-285750">
              <a:lnSpc>
                <a:spcPct val="150000"/>
              </a:lnSpc>
              <a:buFont typeface="Wingdings" pitchFamily="2" charset="2"/>
              <a:buChar char="l"/>
            </a:pPr>
            <a:r>
              <a:rPr lang="en-US" altLang="zh-CN" sz="2000" smtClean="0">
                <a:solidFill>
                  <a:srgbClr val="C00000"/>
                </a:solidFill>
                <a:latin typeface="Times New Roman" pitchFamily="18" charset="0"/>
                <a:cs typeface="Times New Roman" pitchFamily="18" charset="0"/>
              </a:rPr>
              <a:t>Phân tích hành vi khách hàng</a:t>
            </a:r>
          </a:p>
          <a:p>
            <a:pPr marL="285750" indent="-285750">
              <a:lnSpc>
                <a:spcPct val="150000"/>
              </a:lnSpc>
              <a:buFont typeface="Wingdings" pitchFamily="2" charset="2"/>
              <a:buChar char="l"/>
            </a:pPr>
            <a:r>
              <a:rPr lang="en-US" altLang="zh-CN" sz="2000" smtClean="0">
                <a:solidFill>
                  <a:srgbClr val="C00000"/>
                </a:solidFill>
                <a:latin typeface="Times New Roman" pitchFamily="18" charset="0"/>
                <a:cs typeface="Times New Roman" pitchFamily="18" charset="0"/>
              </a:rPr>
              <a:t>Thực hiện việc giám sát và điều hành từ văn phòng</a:t>
            </a:r>
            <a:endParaRPr lang="zh-CN" altLang="en-US" sz="2000" smtClean="0">
              <a:solidFill>
                <a:srgbClr val="C00000"/>
              </a:solidFill>
              <a:latin typeface="Times New Roman" pitchFamily="18" charset="0"/>
              <a:cs typeface="Times New Roman" pitchFamily="18" charset="0"/>
            </a:endParaRPr>
          </a:p>
        </p:txBody>
      </p:sp>
      <p:sp>
        <p:nvSpPr>
          <p:cNvPr id="40" name="圆角矩形 39"/>
          <p:cNvSpPr/>
          <p:nvPr/>
        </p:nvSpPr>
        <p:spPr>
          <a:xfrm>
            <a:off x="5884909" y="1149329"/>
            <a:ext cx="5595891" cy="2230398"/>
          </a:xfrm>
          <a:prstGeom prst="roundRect">
            <a:avLst/>
          </a:prstGeom>
          <a:solidFill>
            <a:schemeClr val="bg1">
              <a:lumMod val="85000"/>
            </a:schemeClr>
          </a:solidFill>
        </p:spPr>
        <p:txBody>
          <a:bodyPr wrap="square">
            <a:spAutoFit/>
          </a:bodyPr>
          <a:lstStyle/>
          <a:p>
            <a:pPr marL="285750" lvl="2" indent="-285750">
              <a:buFont typeface="Wingdings" pitchFamily="2" charset="2"/>
              <a:buChar char="l"/>
            </a:pPr>
            <a:r>
              <a:rPr lang="en-US" altLang="zh-CN" sz="2000" smtClean="0">
                <a:solidFill>
                  <a:srgbClr val="C00000"/>
                </a:solidFill>
                <a:latin typeface="Times New Roman" pitchFamily="18" charset="0"/>
                <a:cs typeface="Times New Roman" pitchFamily="18" charset="0"/>
              </a:rPr>
              <a:t>Giám sát hoạt động làm việc của nhân viên </a:t>
            </a:r>
            <a:endParaRPr lang="zh-CN" altLang="en-US" sz="2000" smtClean="0">
              <a:solidFill>
                <a:srgbClr val="C00000"/>
              </a:solidFill>
              <a:latin typeface="Times New Roman" pitchFamily="18" charset="0"/>
              <a:cs typeface="Times New Roman" pitchFamily="18" charset="0"/>
            </a:endParaRPr>
          </a:p>
          <a:p>
            <a:pPr marL="285750" lvl="2" indent="-285750">
              <a:spcBef>
                <a:spcPts val="600"/>
              </a:spcBef>
              <a:spcAft>
                <a:spcPts val="600"/>
              </a:spcAft>
              <a:buFont typeface="Wingdings" pitchFamily="2" charset="2"/>
              <a:buChar char="l"/>
            </a:pPr>
            <a:r>
              <a:rPr lang="en-US" altLang="zh-CN" sz="2000">
                <a:solidFill>
                  <a:srgbClr val="C00000"/>
                </a:solidFill>
                <a:latin typeface="Times New Roman" pitchFamily="18" charset="0"/>
                <a:cs typeface="Times New Roman" pitchFamily="18" charset="0"/>
              </a:rPr>
              <a:t>N</a:t>
            </a:r>
            <a:r>
              <a:rPr lang="en-US" altLang="zh-CN" sz="2000" smtClean="0">
                <a:solidFill>
                  <a:srgbClr val="C00000"/>
                </a:solidFill>
                <a:latin typeface="Times New Roman" pitchFamily="18" charset="0"/>
                <a:cs typeface="Times New Roman" pitchFamily="18" charset="0"/>
              </a:rPr>
              <a:t>hận biết phương tiện, biển số </a:t>
            </a:r>
            <a:r>
              <a:rPr lang="en-US" altLang="zh-CN" sz="2000" smtClean="0">
                <a:solidFill>
                  <a:srgbClr val="C00000"/>
                </a:solidFill>
                <a:latin typeface="Times New Roman" pitchFamily="18" charset="0"/>
                <a:cs typeface="Times New Roman" pitchFamily="18" charset="0"/>
              </a:rPr>
              <a:t>,...</a:t>
            </a:r>
            <a:endParaRPr lang="en-US" altLang="zh-CN" sz="2000" smtClean="0">
              <a:solidFill>
                <a:srgbClr val="C00000"/>
              </a:solidFill>
              <a:latin typeface="Times New Roman" pitchFamily="18" charset="0"/>
              <a:cs typeface="Times New Roman" pitchFamily="18" charset="0"/>
            </a:endParaRPr>
          </a:p>
          <a:p>
            <a:pPr marL="285750" lvl="2" indent="-285750">
              <a:spcBef>
                <a:spcPts val="600"/>
              </a:spcBef>
              <a:spcAft>
                <a:spcPts val="600"/>
              </a:spcAft>
              <a:buFont typeface="Wingdings" pitchFamily="2" charset="2"/>
              <a:buChar char="l"/>
            </a:pPr>
            <a:r>
              <a:rPr lang="en-US" altLang="zh-CN" sz="2000" smtClean="0">
                <a:solidFill>
                  <a:srgbClr val="C00000"/>
                </a:solidFill>
                <a:latin typeface="Times New Roman" pitchFamily="18" charset="0"/>
                <a:cs typeface="Times New Roman" pitchFamily="18" charset="0"/>
              </a:rPr>
              <a:t>Tăng khả năng điều hành &amp; quản lý</a:t>
            </a:r>
            <a:endParaRPr lang="en-US" altLang="zh-CN" sz="2000">
              <a:solidFill>
                <a:srgbClr val="C00000"/>
              </a:solidFill>
              <a:latin typeface="Times New Roman" pitchFamily="18" charset="0"/>
              <a:cs typeface="Times New Roman" pitchFamily="18" charset="0"/>
            </a:endParaRPr>
          </a:p>
          <a:p>
            <a:pPr marL="285750" lvl="2" indent="-285750">
              <a:spcBef>
                <a:spcPts val="600"/>
              </a:spcBef>
              <a:spcAft>
                <a:spcPts val="600"/>
              </a:spcAft>
              <a:buFont typeface="Wingdings" pitchFamily="2" charset="2"/>
              <a:buChar char="l"/>
            </a:pPr>
            <a:r>
              <a:rPr lang="en-US" altLang="zh-CN" sz="2000" smtClean="0">
                <a:solidFill>
                  <a:srgbClr val="C00000"/>
                </a:solidFill>
                <a:latin typeface="Times New Roman" pitchFamily="18" charset="0"/>
                <a:cs typeface="Times New Roman" pitchFamily="18" charset="0"/>
              </a:rPr>
              <a:t>Hệ thống mở và có thể tích hợp với các hệ thống khác : báo cháy , cứu khỏa …..</a:t>
            </a:r>
          </a:p>
        </p:txBody>
      </p:sp>
      <p:sp>
        <p:nvSpPr>
          <p:cNvPr id="41" name="矩形 40"/>
          <p:cNvSpPr/>
          <p:nvPr/>
        </p:nvSpPr>
        <p:spPr>
          <a:xfrm>
            <a:off x="1610722" y="6236981"/>
            <a:ext cx="3139077" cy="523220"/>
          </a:xfrm>
          <a:prstGeom prst="rect">
            <a:avLst/>
          </a:prstGeom>
        </p:spPr>
        <p:txBody>
          <a:bodyPr wrap="square">
            <a:spAutoFit/>
          </a:bodyPr>
          <a:lstStyle/>
          <a:p>
            <a:pPr algn="ctr">
              <a:defRPr/>
            </a:pPr>
            <a:r>
              <a:rPr lang="en-US" altLang="zh-CN" sz="2800" b="1" smtClean="0">
                <a:solidFill>
                  <a:srgbClr val="C00000"/>
                </a:solidFill>
                <a:latin typeface="Times New Roman" pitchFamily="18" charset="0"/>
                <a:cs typeface="Times New Roman" pitchFamily="18" charset="0"/>
              </a:rPr>
              <a:t>Cửa hàng bán lẻ</a:t>
            </a:r>
            <a:endParaRPr lang="zh-CN" altLang="en-US" sz="2800" b="1">
              <a:solidFill>
                <a:srgbClr val="C00000"/>
              </a:solidFill>
              <a:latin typeface="Times New Roman" pitchFamily="18" charset="0"/>
              <a:cs typeface="Times New Roman" pitchFamily="18" charset="0"/>
            </a:endParaRPr>
          </a:p>
        </p:txBody>
      </p:sp>
      <p:pic>
        <p:nvPicPr>
          <p:cNvPr id="42" name="Picture 2" descr="http://natchez-trace.thefuntimesguide.com/images/blogs/shell-gas-station-bar-b-cuti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1089172"/>
            <a:ext cx="4158567" cy="2350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矩形 40"/>
          <p:cNvSpPr/>
          <p:nvPr/>
        </p:nvSpPr>
        <p:spPr>
          <a:xfrm>
            <a:off x="1610722" y="3525042"/>
            <a:ext cx="3139077" cy="523220"/>
          </a:xfrm>
          <a:prstGeom prst="rect">
            <a:avLst/>
          </a:prstGeom>
        </p:spPr>
        <p:txBody>
          <a:bodyPr wrap="square">
            <a:spAutoFit/>
          </a:bodyPr>
          <a:lstStyle/>
          <a:p>
            <a:pPr algn="ctr">
              <a:defRPr/>
            </a:pPr>
            <a:r>
              <a:rPr lang="en-US" altLang="zh-CN" sz="2800" b="1" smtClean="0">
                <a:solidFill>
                  <a:srgbClr val="C00000"/>
                </a:solidFill>
                <a:latin typeface="Times New Roman" pitchFamily="18" charset="0"/>
                <a:cs typeface="Times New Roman" pitchFamily="18" charset="0"/>
              </a:rPr>
              <a:t>Trạm xăng dầu</a:t>
            </a:r>
            <a:endParaRPr lang="zh-CN" altLang="en-US" sz="2800" b="1">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550472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125665" y="243005"/>
            <a:ext cx="9184796" cy="533400"/>
          </a:xfrm>
          <a:prstGeom prst="rect">
            <a:avLst/>
          </a:prstGeom>
        </p:spPr>
        <p:txBody>
          <a:bodyPr lIns="121917" tIns="60958" rIns="121917" bIns="6095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smtClean="0">
                <a:solidFill>
                  <a:srgbClr val="0070C0"/>
                </a:solidFill>
                <a:latin typeface="Times New Roman" pitchFamily="18" charset="0"/>
                <a:ea typeface="微软雅黑 Light" panose="020B0502040204020203" pitchFamily="34" charset="-122"/>
                <a:cs typeface="Times New Roman" pitchFamily="18" charset="0"/>
              </a:rPr>
              <a:t>Giải pháp: Hệ Thống Tòa Nhà Thông Minh</a:t>
            </a:r>
            <a:endParaRPr lang="zh-CN" altLang="en-US" sz="3200" b="1">
              <a:solidFill>
                <a:srgbClr val="0070C0"/>
              </a:solidFill>
              <a:latin typeface="Times New Roman" pitchFamily="18" charset="0"/>
              <a:ea typeface="微软雅黑 Light" panose="020B0502040204020203" pitchFamily="34" charset="-122"/>
              <a:cs typeface="Times New Roman" pitchFamily="18" charset="0"/>
            </a:endParaRPr>
          </a:p>
        </p:txBody>
      </p:sp>
      <p:grpSp>
        <p:nvGrpSpPr>
          <p:cNvPr id="3" name="组合 2"/>
          <p:cNvGrpSpPr/>
          <p:nvPr/>
        </p:nvGrpSpPr>
        <p:grpSpPr>
          <a:xfrm>
            <a:off x="181870" y="1000686"/>
            <a:ext cx="11689565" cy="6159503"/>
            <a:chOff x="181870" y="1000686"/>
            <a:chExt cx="11689565" cy="6159503"/>
          </a:xfrm>
        </p:grpSpPr>
        <p:grpSp>
          <p:nvGrpSpPr>
            <p:cNvPr id="4" name="组合 3"/>
            <p:cNvGrpSpPr/>
            <p:nvPr/>
          </p:nvGrpSpPr>
          <p:grpSpPr>
            <a:xfrm>
              <a:off x="4318907" y="3741354"/>
              <a:ext cx="3285846" cy="2778022"/>
              <a:chOff x="-1270141" y="274188"/>
              <a:chExt cx="7789020" cy="9522147"/>
            </a:xfrm>
          </p:grpSpPr>
          <p:grpSp>
            <p:nvGrpSpPr>
              <p:cNvPr id="35" name="组合 34"/>
              <p:cNvGrpSpPr/>
              <p:nvPr/>
            </p:nvGrpSpPr>
            <p:grpSpPr>
              <a:xfrm>
                <a:off x="-1270141" y="516019"/>
                <a:ext cx="7171155" cy="9280316"/>
                <a:chOff x="-1308891" y="109126"/>
                <a:chExt cx="7171155" cy="9280316"/>
              </a:xfrm>
            </p:grpSpPr>
            <p:pic>
              <p:nvPicPr>
                <p:cNvPr id="39" name="Picture 2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08891" y="109126"/>
                  <a:ext cx="7171155" cy="9280316"/>
                </a:xfrm>
                <a:prstGeom prst="rect">
                  <a:avLst/>
                </a:prstGeom>
              </p:spPr>
            </p:pic>
            <p:pic>
              <p:nvPicPr>
                <p:cNvPr id="40" name="Picture 22"/>
                <p:cNvPicPr>
                  <a:picLocks noChangeAspect="1"/>
                </p:cNvPicPr>
                <p:nvPr/>
              </p:nvPicPr>
              <p:blipFill rotWithShape="1">
                <a:blip r:embed="rId3" cstate="print">
                  <a:extLst>
                    <a:ext uri="{28A0092B-C50C-407E-A947-70E740481C1C}">
                      <a14:useLocalDpi xmlns:a14="http://schemas.microsoft.com/office/drawing/2010/main" xmlns="" val="0"/>
                    </a:ext>
                  </a:extLst>
                </a:blip>
                <a:srcRect b="58317"/>
                <a:stretch/>
              </p:blipFill>
              <p:spPr>
                <a:xfrm>
                  <a:off x="2576026" y="234404"/>
                  <a:ext cx="357276" cy="819069"/>
                </a:xfrm>
                <a:prstGeom prst="rect">
                  <a:avLst/>
                </a:prstGeom>
              </p:spPr>
            </p:pic>
            <p:pic>
              <p:nvPicPr>
                <p:cNvPr id="41" name="Picture 24"/>
                <p:cNvPicPr>
                  <a:picLocks noChangeAspect="1"/>
                </p:cNvPicPr>
                <p:nvPr/>
              </p:nvPicPr>
              <p:blipFill rotWithShape="1">
                <a:blip r:embed="rId4" cstate="print">
                  <a:extLst>
                    <a:ext uri="{28A0092B-C50C-407E-A947-70E740481C1C}">
                      <a14:useLocalDpi xmlns:a14="http://schemas.microsoft.com/office/drawing/2010/main" xmlns="" val="0"/>
                    </a:ext>
                  </a:extLst>
                </a:blip>
                <a:srcRect b="48265"/>
                <a:stretch/>
              </p:blipFill>
              <p:spPr>
                <a:xfrm>
                  <a:off x="4703619" y="1877295"/>
                  <a:ext cx="1139260" cy="3618660"/>
                </a:xfrm>
                <a:prstGeom prst="rect">
                  <a:avLst/>
                </a:prstGeom>
              </p:spPr>
            </p:pic>
            <p:pic>
              <p:nvPicPr>
                <p:cNvPr id="42" name="Picture 23"/>
                <p:cNvPicPr>
                  <a:picLocks noChangeAspect="1"/>
                </p:cNvPicPr>
                <p:nvPr/>
              </p:nvPicPr>
              <p:blipFill rotWithShape="1">
                <a:blip r:embed="rId5" cstate="print">
                  <a:extLst>
                    <a:ext uri="{28A0092B-C50C-407E-A947-70E740481C1C}">
                      <a14:useLocalDpi xmlns:a14="http://schemas.microsoft.com/office/drawing/2010/main" xmlns="" val="0"/>
                    </a:ext>
                  </a:extLst>
                </a:blip>
                <a:srcRect b="5294"/>
                <a:stretch/>
              </p:blipFill>
              <p:spPr>
                <a:xfrm>
                  <a:off x="3139528" y="516019"/>
                  <a:ext cx="1391873" cy="3768947"/>
                </a:xfrm>
                <a:prstGeom prst="rect">
                  <a:avLst/>
                </a:prstGeom>
              </p:spPr>
            </p:pic>
            <p:grpSp>
              <p:nvGrpSpPr>
                <p:cNvPr id="43" name="Group 1"/>
                <p:cNvGrpSpPr/>
                <p:nvPr/>
              </p:nvGrpSpPr>
              <p:grpSpPr>
                <a:xfrm>
                  <a:off x="1587849" y="845531"/>
                  <a:ext cx="688843" cy="3761154"/>
                  <a:chOff x="2483226" y="169953"/>
                  <a:chExt cx="675398" cy="3687741"/>
                </a:xfrm>
              </p:grpSpPr>
              <p:pic>
                <p:nvPicPr>
                  <p:cNvPr id="45" name="Picture 21"/>
                  <p:cNvPicPr>
                    <a:picLocks noChangeAspect="1"/>
                  </p:cNvPicPr>
                  <p:nvPr/>
                </p:nvPicPr>
                <p:blipFill rotWithShape="1">
                  <a:blip r:embed="rId6" cstate="print">
                    <a:extLst>
                      <a:ext uri="{28A0092B-C50C-407E-A947-70E740481C1C}">
                        <a14:useLocalDpi xmlns:a14="http://schemas.microsoft.com/office/drawing/2010/main" xmlns="" val="0"/>
                      </a:ext>
                    </a:extLst>
                  </a:blip>
                  <a:srcRect b="4343"/>
                  <a:stretch/>
                </p:blipFill>
                <p:spPr>
                  <a:xfrm>
                    <a:off x="2487244" y="169953"/>
                    <a:ext cx="671380" cy="1870006"/>
                  </a:xfrm>
                  <a:prstGeom prst="rect">
                    <a:avLst/>
                  </a:prstGeom>
                </p:spPr>
              </p:pic>
              <p:pic>
                <p:nvPicPr>
                  <p:cNvPr id="46" name="Picture 12"/>
                  <p:cNvPicPr>
                    <a:picLocks noChangeAspect="1"/>
                  </p:cNvPicPr>
                  <p:nvPr/>
                </p:nvPicPr>
                <p:blipFill rotWithShape="1">
                  <a:blip r:embed="rId7" cstate="print">
                    <a:extLst>
                      <a:ext uri="{28A0092B-C50C-407E-A947-70E740481C1C}">
                        <a14:useLocalDpi xmlns:a14="http://schemas.microsoft.com/office/drawing/2010/main" xmlns="" val="0"/>
                      </a:ext>
                    </a:extLst>
                  </a:blip>
                  <a:srcRect t="36174" b="33862"/>
                  <a:stretch/>
                </p:blipFill>
                <p:spPr>
                  <a:xfrm>
                    <a:off x="2487240" y="2049150"/>
                    <a:ext cx="671380" cy="585771"/>
                  </a:xfrm>
                  <a:prstGeom prst="rect">
                    <a:avLst/>
                  </a:prstGeom>
                </p:spPr>
              </p:pic>
              <p:pic>
                <p:nvPicPr>
                  <p:cNvPr id="47" name="Picture 14"/>
                  <p:cNvPicPr>
                    <a:picLocks noChangeAspect="1"/>
                  </p:cNvPicPr>
                  <p:nvPr/>
                </p:nvPicPr>
                <p:blipFill rotWithShape="1">
                  <a:blip r:embed="rId6" cstate="print">
                    <a:extLst>
                      <a:ext uri="{28A0092B-C50C-407E-A947-70E740481C1C}">
                        <a14:useLocalDpi xmlns:a14="http://schemas.microsoft.com/office/drawing/2010/main" xmlns="" val="0"/>
                      </a:ext>
                    </a:extLst>
                  </a:blip>
                  <a:srcRect t="36174" b="4343"/>
                  <a:stretch/>
                </p:blipFill>
                <p:spPr>
                  <a:xfrm>
                    <a:off x="2483226" y="2694844"/>
                    <a:ext cx="671380" cy="1162850"/>
                  </a:xfrm>
                  <a:prstGeom prst="rect">
                    <a:avLst/>
                  </a:prstGeom>
                </p:spPr>
              </p:pic>
            </p:grpSp>
            <p:pic>
              <p:nvPicPr>
                <p:cNvPr id="44" name="Picture 30"/>
                <p:cNvPicPr>
                  <a:picLocks noChangeAspect="1"/>
                </p:cNvPicPr>
                <p:nvPr/>
              </p:nvPicPr>
              <p:blipFill rotWithShape="1">
                <a:blip r:embed="rId8" cstate="print">
                  <a:extLst>
                    <a:ext uri="{28A0092B-C50C-407E-A947-70E740481C1C}">
                      <a14:useLocalDpi xmlns:a14="http://schemas.microsoft.com/office/drawing/2010/main" xmlns="" val="0"/>
                    </a:ext>
                  </a:extLst>
                </a:blip>
                <a:srcRect b="33040"/>
                <a:stretch/>
              </p:blipFill>
              <p:spPr>
                <a:xfrm>
                  <a:off x="690819" y="1133143"/>
                  <a:ext cx="1379648" cy="4572875"/>
                </a:xfrm>
                <a:prstGeom prst="rect">
                  <a:avLst/>
                </a:prstGeom>
              </p:spPr>
            </p:pic>
          </p:grpSp>
          <p:pic>
            <p:nvPicPr>
              <p:cNvPr id="36" name="Picture 2" descr="C:\Users\mac\Desktop\12935R442260-53927.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159738" y="1627814"/>
                <a:ext cx="2359141" cy="235914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C:\Users\mac\Desktop\12935R442260-53927.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462223" y="274188"/>
                <a:ext cx="2885469" cy="2885469"/>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C:\Users\mac\Desktop\12935R442260-53927.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455292" y="1110037"/>
                <a:ext cx="1035554" cy="103555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 name="组合 4"/>
            <p:cNvGrpSpPr/>
            <p:nvPr/>
          </p:nvGrpSpPr>
          <p:grpSpPr>
            <a:xfrm>
              <a:off x="298765" y="4109790"/>
              <a:ext cx="4244578" cy="3050399"/>
              <a:chOff x="4381115" y="2961182"/>
              <a:chExt cx="4310474" cy="3042629"/>
            </a:xfrm>
          </p:grpSpPr>
          <p:grpSp>
            <p:nvGrpSpPr>
              <p:cNvPr id="25" name="组合 24"/>
              <p:cNvGrpSpPr/>
              <p:nvPr/>
            </p:nvGrpSpPr>
            <p:grpSpPr>
              <a:xfrm>
                <a:off x="4814046" y="2961182"/>
                <a:ext cx="3444498" cy="1632728"/>
                <a:chOff x="251568" y="6501410"/>
                <a:chExt cx="3536817" cy="2336046"/>
              </a:xfrm>
            </p:grpSpPr>
            <p:pic>
              <p:nvPicPr>
                <p:cNvPr id="27" name="图片 26"/>
                <p:cNvPicPr>
                  <a:picLocks noChangeAspect="1"/>
                </p:cNvPicPr>
                <p:nvPr/>
              </p:nvPicPr>
              <p:blipFill>
                <a:blip r:embed="rId12" cstate="print"/>
                <a:stretch>
                  <a:fillRect/>
                </a:stretch>
              </p:blipFill>
              <p:spPr>
                <a:xfrm>
                  <a:off x="257175" y="6906938"/>
                  <a:ext cx="3105150" cy="1930518"/>
                </a:xfrm>
                <a:prstGeom prst="roundRect">
                  <a:avLst>
                    <a:gd name="adj" fmla="val 8594"/>
                  </a:avLst>
                </a:prstGeom>
                <a:solidFill>
                  <a:srgbClr val="FFFFFF">
                    <a:shade val="85000"/>
                  </a:srgbClr>
                </a:solidFill>
                <a:ln>
                  <a:noFill/>
                </a:ln>
                <a:effectLst/>
              </p:spPr>
            </p:pic>
            <p:pic>
              <p:nvPicPr>
                <p:cNvPr id="28" name="图片 27"/>
                <p:cNvPicPr>
                  <a:picLocks noChangeAspect="1"/>
                </p:cNvPicPr>
                <p:nvPr/>
              </p:nvPicPr>
              <p:blipFill>
                <a:blip r:embed="rId13" cstate="print"/>
                <a:stretch>
                  <a:fillRect/>
                </a:stretch>
              </p:blipFill>
              <p:spPr>
                <a:xfrm>
                  <a:off x="2374656" y="6501410"/>
                  <a:ext cx="1413729" cy="758781"/>
                </a:xfrm>
                <a:prstGeom prst="rect">
                  <a:avLst/>
                </a:prstGeom>
              </p:spPr>
            </p:pic>
            <p:sp>
              <p:nvSpPr>
                <p:cNvPr id="29" name="椭圆 28"/>
                <p:cNvSpPr/>
                <p:nvPr/>
              </p:nvSpPr>
              <p:spPr>
                <a:xfrm>
                  <a:off x="251568" y="7287768"/>
                  <a:ext cx="687144" cy="806493"/>
                </a:xfrm>
                <a:prstGeom prst="ellipse">
                  <a:avLst/>
                </a:prstGeom>
                <a:solidFill>
                  <a:schemeClr val="bg1"/>
                </a:solidFill>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50000"/>
                    </a:lnSpc>
                    <a:spcBef>
                      <a:spcPct val="0"/>
                    </a:spcBef>
                    <a:spcAft>
                      <a:spcPct val="0"/>
                    </a:spcAft>
                  </a:pPr>
                  <a:endParaRPr lang="zh-CN" altLang="en-US" sz="1805">
                    <a:solidFill>
                      <a:schemeClr val="tx1"/>
                    </a:solidFill>
                    <a:latin typeface="Times New Roman" pitchFamily="18" charset="0"/>
                    <a:ea typeface="微软雅黑" pitchFamily="34" charset="-122"/>
                    <a:cs typeface="Times New Roman" pitchFamily="18" charset="0"/>
                  </a:endParaRPr>
                </a:p>
              </p:txBody>
            </p:sp>
            <p:pic>
              <p:nvPicPr>
                <p:cNvPr id="30" name="图片 29"/>
                <p:cNvPicPr>
                  <a:picLocks noChangeAspect="1"/>
                </p:cNvPicPr>
                <p:nvPr/>
              </p:nvPicPr>
              <p:blipFill>
                <a:blip r:embed="rId14" cstate="print"/>
                <a:stretch>
                  <a:fillRect/>
                </a:stretch>
              </p:blipFill>
              <p:spPr>
                <a:xfrm>
                  <a:off x="2374656" y="8333041"/>
                  <a:ext cx="758589" cy="411832"/>
                </a:xfrm>
                <a:prstGeom prst="rect">
                  <a:avLst/>
                </a:prstGeom>
              </p:spPr>
            </p:pic>
            <p:cxnSp>
              <p:nvCxnSpPr>
                <p:cNvPr id="31" name="直接连接符 30"/>
                <p:cNvCxnSpPr/>
                <p:nvPr/>
              </p:nvCxnSpPr>
              <p:spPr>
                <a:xfrm>
                  <a:off x="595140" y="8538957"/>
                  <a:ext cx="1779516"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601964" y="8094261"/>
                  <a:ext cx="0" cy="44469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2876591" y="7381582"/>
                  <a:ext cx="0" cy="953247"/>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34" name="图片 33" descr="门禁读卡器IMG_2667.TIF"/>
                <p:cNvPicPr>
                  <a:picLocks noChangeAspect="1"/>
                </p:cNvPicPr>
                <p:nvPr/>
              </p:nvPicPr>
              <p:blipFill>
                <a:blip r:embed="rId15" cstate="print">
                  <a:extLst>
                    <a:ext uri="{BEBA8EAE-BF5A-486C-A8C5-ECC9F3942E4B}">
                      <a14:imgProps xmlns:a14="http://schemas.microsoft.com/office/drawing/2010/main" xmlns="">
                        <a14:imgLayer r:embed="rId16">
                          <a14:imgEffect>
                            <a14:backgroundRemoval t="11017" b="83293" l="27845" r="72639"/>
                          </a14:imgEffect>
                        </a14:imgLayer>
                      </a14:imgProps>
                    </a:ext>
                  </a:extLst>
                </a:blip>
                <a:srcRect l="27185" t="11373" r="26490" b="16782"/>
                <a:stretch>
                  <a:fillRect/>
                </a:stretch>
              </p:blipFill>
              <p:spPr>
                <a:xfrm>
                  <a:off x="418331" y="7409472"/>
                  <a:ext cx="353618" cy="548425"/>
                </a:xfrm>
                <a:prstGeom prst="rect">
                  <a:avLst/>
                </a:prstGeom>
              </p:spPr>
            </p:pic>
          </p:grpSp>
          <p:sp>
            <p:nvSpPr>
              <p:cNvPr id="26" name="矩形 25"/>
              <p:cNvSpPr/>
              <p:nvPr/>
            </p:nvSpPr>
            <p:spPr>
              <a:xfrm>
                <a:off x="4381115" y="4527368"/>
                <a:ext cx="4310474" cy="1476443"/>
              </a:xfrm>
              <a:prstGeom prst="rect">
                <a:avLst/>
              </a:prstGeom>
            </p:spPr>
            <p:txBody>
              <a:bodyPr wrap="square">
                <a:spAutoFit/>
              </a:bodyPr>
              <a:lstStyle/>
              <a:p>
                <a:pPr algn="ctr" eaLnBrk="0" fontAlgn="base" hangingPunct="0">
                  <a:lnSpc>
                    <a:spcPct val="150000"/>
                  </a:lnSpc>
                  <a:spcBef>
                    <a:spcPct val="0"/>
                  </a:spcBef>
                  <a:spcAft>
                    <a:spcPct val="0"/>
                  </a:spcAft>
                </a:pPr>
                <a:r>
                  <a:rPr lang="en-US" altLang="zh-CN" b="1" smtClean="0">
                    <a:solidFill>
                      <a:srgbClr val="C00000"/>
                    </a:solidFill>
                    <a:latin typeface="Times New Roman" pitchFamily="18" charset="0"/>
                    <a:cs typeface="Times New Roman" pitchFamily="18" charset="0"/>
                  </a:rPr>
                  <a:t>Hệ thống vào ra tòa nhà</a:t>
                </a:r>
                <a:endParaRPr lang="en-US" altLang="zh-CN" b="1">
                  <a:solidFill>
                    <a:srgbClr val="C00000"/>
                  </a:solidFill>
                  <a:latin typeface="Times New Roman" pitchFamily="18" charset="0"/>
                  <a:cs typeface="Times New Roman" pitchFamily="18" charset="0"/>
                </a:endParaRPr>
              </a:p>
              <a:p>
                <a:pPr algn="ctr" eaLnBrk="0" fontAlgn="base" hangingPunct="0">
                  <a:lnSpc>
                    <a:spcPct val="150000"/>
                  </a:lnSpc>
                  <a:spcBef>
                    <a:spcPct val="0"/>
                  </a:spcBef>
                  <a:spcAft>
                    <a:spcPct val="0"/>
                  </a:spcAft>
                </a:pPr>
                <a:r>
                  <a:rPr lang="en-US" altLang="zh-CN" sz="1404" smtClean="0">
                    <a:latin typeface="Times New Roman" pitchFamily="18" charset="0"/>
                    <a:cs typeface="Times New Roman" pitchFamily="18" charset="0"/>
                  </a:rPr>
                  <a:t>Quản lý  và giám sát khách hiệu quả với mức độ an ninh cao bằng hệ thống  </a:t>
                </a:r>
                <a:r>
                  <a:rPr lang="en-US" altLang="zh-CN" sz="1404" smtClean="0">
                    <a:latin typeface="Times New Roman" pitchFamily="18" charset="0"/>
                    <a:cs typeface="Times New Roman" pitchFamily="18" charset="0"/>
                  </a:rPr>
                  <a:t>camera HD </a:t>
                </a:r>
                <a:r>
                  <a:rPr lang="en-US" altLang="zh-CN" sz="1404" smtClean="0">
                    <a:latin typeface="Times New Roman" pitchFamily="18" charset="0"/>
                    <a:cs typeface="Times New Roman" pitchFamily="18" charset="0"/>
                  </a:rPr>
                  <a:t>và khóa thông minh</a:t>
                </a:r>
                <a:endParaRPr lang="en-US" altLang="zh-CN" sz="1404">
                  <a:latin typeface="Times New Roman" pitchFamily="18" charset="0"/>
                  <a:cs typeface="Times New Roman" pitchFamily="18" charset="0"/>
                </a:endParaRPr>
              </a:p>
              <a:p>
                <a:pPr eaLnBrk="0" fontAlgn="base" hangingPunct="0">
                  <a:lnSpc>
                    <a:spcPct val="150000"/>
                  </a:lnSpc>
                  <a:spcBef>
                    <a:spcPct val="0"/>
                  </a:spcBef>
                  <a:spcAft>
                    <a:spcPct val="0"/>
                  </a:spcAft>
                </a:pPr>
                <a:endParaRPr lang="en-US" altLang="zh-CN" sz="1404">
                  <a:latin typeface="Times New Roman" pitchFamily="18" charset="0"/>
                  <a:cs typeface="Times New Roman" pitchFamily="18" charset="0"/>
                </a:endParaRPr>
              </a:p>
            </p:txBody>
          </p:sp>
        </p:grpSp>
        <p:grpSp>
          <p:nvGrpSpPr>
            <p:cNvPr id="6" name="组合 5"/>
            <p:cNvGrpSpPr/>
            <p:nvPr/>
          </p:nvGrpSpPr>
          <p:grpSpPr>
            <a:xfrm>
              <a:off x="7342360" y="4211403"/>
              <a:ext cx="4529075" cy="2476379"/>
              <a:chOff x="7547157" y="3492118"/>
              <a:chExt cx="4517543" cy="2470071"/>
            </a:xfrm>
          </p:grpSpPr>
          <p:pic>
            <p:nvPicPr>
              <p:cNvPr id="23" name="Picture 2" descr="C:\Users\26802\Desktop\153037496.jp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7908458" y="3492118"/>
                <a:ext cx="3168793" cy="1377918"/>
              </a:xfrm>
              <a:prstGeom prst="roundRect">
                <a:avLst>
                  <a:gd name="adj" fmla="val 8594"/>
                </a:avLst>
              </a:prstGeom>
              <a:solidFill>
                <a:srgbClr val="FFFFFF">
                  <a:shade val="85000"/>
                </a:srgbClr>
              </a:solidFill>
              <a:ln>
                <a:noFill/>
              </a:ln>
              <a:effectLst/>
              <a:extLst/>
            </p:spPr>
          </p:pic>
          <p:sp>
            <p:nvSpPr>
              <p:cNvPr id="24" name="矩形 23"/>
              <p:cNvSpPr/>
              <p:nvPr/>
            </p:nvSpPr>
            <p:spPr>
              <a:xfrm>
                <a:off x="7547157" y="4809048"/>
                <a:ext cx="4517543" cy="1153141"/>
              </a:xfrm>
              <a:prstGeom prst="rect">
                <a:avLst/>
              </a:prstGeom>
            </p:spPr>
            <p:txBody>
              <a:bodyPr wrap="square">
                <a:spAutoFit/>
              </a:bodyPr>
              <a:lstStyle/>
              <a:p>
                <a:pPr algn="ctr" eaLnBrk="0" fontAlgn="base" hangingPunct="0">
                  <a:lnSpc>
                    <a:spcPct val="150000"/>
                  </a:lnSpc>
                  <a:spcBef>
                    <a:spcPct val="0"/>
                  </a:spcBef>
                  <a:spcAft>
                    <a:spcPct val="0"/>
                  </a:spcAft>
                </a:pPr>
                <a:r>
                  <a:rPr lang="en-US" altLang="zh-CN" b="1" smtClean="0">
                    <a:solidFill>
                      <a:srgbClr val="C00000"/>
                    </a:solidFill>
                    <a:latin typeface="Times New Roman" pitchFamily="18" charset="0"/>
                    <a:cs typeface="Times New Roman" pitchFamily="18" charset="0"/>
                  </a:rPr>
                  <a:t>Phòng điều hành</a:t>
                </a:r>
                <a:endParaRPr lang="en-US" altLang="zh-CN">
                  <a:solidFill>
                    <a:srgbClr val="C00000"/>
                  </a:solidFill>
                  <a:latin typeface="Times New Roman" pitchFamily="18" charset="0"/>
                  <a:cs typeface="Times New Roman" pitchFamily="18" charset="0"/>
                </a:endParaRPr>
              </a:p>
              <a:p>
                <a:pPr algn="ctr">
                  <a:lnSpc>
                    <a:spcPct val="150000"/>
                  </a:lnSpc>
                </a:pPr>
                <a:r>
                  <a:rPr lang="en-US" altLang="zh-CN" sz="1404" smtClean="0">
                    <a:latin typeface="Times New Roman" pitchFamily="18" charset="0"/>
                    <a:cs typeface="Times New Roman" pitchFamily="18" charset="0"/>
                  </a:rPr>
                  <a:t>Video đầy đủ &amp; rõ ràng , hình ảnh thời gian thực, cảnh báo video trên video wall, trích xuất video khi có sự </a:t>
                </a:r>
                <a:r>
                  <a:rPr lang="en-US" altLang="zh-CN" sz="1404" smtClean="0">
                    <a:latin typeface="Times New Roman" pitchFamily="18" charset="0"/>
                    <a:cs typeface="Times New Roman" pitchFamily="18" charset="0"/>
                  </a:rPr>
                  <a:t>việc xảy </a:t>
                </a:r>
                <a:r>
                  <a:rPr lang="en-US" altLang="zh-CN" sz="1404" smtClean="0">
                    <a:latin typeface="Times New Roman" pitchFamily="18" charset="0"/>
                    <a:cs typeface="Times New Roman" pitchFamily="18" charset="0"/>
                  </a:rPr>
                  <a:t>ra</a:t>
                </a:r>
                <a:endParaRPr lang="en-US" altLang="zh-CN" sz="1404">
                  <a:latin typeface="Times New Roman" pitchFamily="18" charset="0"/>
                  <a:cs typeface="Times New Roman" pitchFamily="18" charset="0"/>
                </a:endParaRPr>
              </a:p>
            </p:txBody>
          </p:sp>
        </p:grpSp>
        <p:grpSp>
          <p:nvGrpSpPr>
            <p:cNvPr id="7" name="组合 6"/>
            <p:cNvGrpSpPr/>
            <p:nvPr/>
          </p:nvGrpSpPr>
          <p:grpSpPr>
            <a:xfrm>
              <a:off x="6739310" y="1073032"/>
              <a:ext cx="3943111" cy="2045559"/>
              <a:chOff x="4253075" y="6989396"/>
              <a:chExt cx="2574055" cy="1426247"/>
            </a:xfrm>
          </p:grpSpPr>
          <p:pic>
            <p:nvPicPr>
              <p:cNvPr id="14" name="图片 13"/>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4560618" y="6989396"/>
                <a:ext cx="2125349" cy="1395590"/>
              </a:xfrm>
              <a:prstGeom prst="roundRect">
                <a:avLst>
                  <a:gd name="adj" fmla="val 8594"/>
                </a:avLst>
              </a:prstGeom>
              <a:solidFill>
                <a:srgbClr val="FFFFFF">
                  <a:shade val="85000"/>
                </a:srgbClr>
              </a:solidFill>
              <a:ln>
                <a:noFill/>
              </a:ln>
              <a:effectLst/>
            </p:spPr>
          </p:pic>
          <p:pic>
            <p:nvPicPr>
              <p:cNvPr id="15" name="图片 14"/>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5705793" y="7376911"/>
                <a:ext cx="1121337" cy="1038732"/>
              </a:xfrm>
              <a:prstGeom prst="rect">
                <a:avLst/>
              </a:prstGeom>
            </p:spPr>
          </p:pic>
          <p:sp>
            <p:nvSpPr>
              <p:cNvPr id="16" name="圆角矩形 15"/>
              <p:cNvSpPr/>
              <p:nvPr/>
            </p:nvSpPr>
            <p:spPr>
              <a:xfrm>
                <a:off x="4760778" y="7092329"/>
                <a:ext cx="876598" cy="360569"/>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itchFamily="18" charset="0"/>
                  <a:ea typeface="微软雅黑" pitchFamily="34" charset="-122"/>
                  <a:cs typeface="Times New Roman" pitchFamily="18" charset="0"/>
                </a:endParaRPr>
              </a:p>
            </p:txBody>
          </p:sp>
          <p:pic>
            <p:nvPicPr>
              <p:cNvPr id="17" name="图片 16"/>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4829218" y="7118060"/>
                <a:ext cx="150386" cy="280134"/>
              </a:xfrm>
              <a:prstGeom prst="rect">
                <a:avLst/>
              </a:prstGeom>
            </p:spPr>
          </p:pic>
          <p:pic>
            <p:nvPicPr>
              <p:cNvPr id="18" name="Picture 4" descr="C:\Users\22017\Desktop\Img0191_副本.png"/>
              <p:cNvPicPr>
                <a:picLocks noChangeAspect="1" noChangeArrowheads="1"/>
              </p:cNvPicPr>
              <p:nvPr/>
            </p:nvPicPr>
            <p:blipFill>
              <a:blip r:embed="rId21" cstate="print"/>
              <a:srcRect/>
              <a:stretch>
                <a:fillRect/>
              </a:stretch>
            </p:blipFill>
            <p:spPr bwMode="auto">
              <a:xfrm>
                <a:off x="5038798" y="7133142"/>
                <a:ext cx="179445" cy="237819"/>
              </a:xfrm>
              <a:prstGeom prst="rect">
                <a:avLst/>
              </a:prstGeom>
              <a:noFill/>
            </p:spPr>
          </p:pic>
          <p:pic>
            <p:nvPicPr>
              <p:cNvPr id="19" name="图片 18"/>
              <p:cNvPicPr>
                <a:picLocks noChangeAspect="1"/>
              </p:cNvPicPr>
              <p:nvPr/>
            </p:nvPicPr>
            <p:blipFill>
              <a:blip r:embed="rId22"/>
              <a:stretch>
                <a:fillRect/>
              </a:stretch>
            </p:blipFill>
            <p:spPr>
              <a:xfrm>
                <a:off x="5276215" y="7143728"/>
                <a:ext cx="345405" cy="340408"/>
              </a:xfrm>
              <a:prstGeom prst="rect">
                <a:avLst/>
              </a:prstGeom>
            </p:spPr>
          </p:pic>
          <p:cxnSp>
            <p:nvCxnSpPr>
              <p:cNvPr id="20" name="直接连接符 19"/>
              <p:cNvCxnSpPr/>
              <p:nvPr/>
            </p:nvCxnSpPr>
            <p:spPr>
              <a:xfrm>
                <a:off x="5639631" y="7239388"/>
                <a:ext cx="62683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272689" y="7223686"/>
                <a:ext cx="5764" cy="184912"/>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6"/>
              <p:cNvPicPr>
                <a:picLocks noChangeAspect="1" noChangeArrowheads="1"/>
              </p:cNvPicPr>
              <p:nvPr/>
            </p:nvPicPr>
            <p:blipFill>
              <a:blip r:embed="rId23" cstate="print">
                <a:extLst>
                  <a:ext uri="{BEBA8EAE-BF5A-486C-A8C5-ECC9F3942E4B}">
                    <a14:imgProps xmlns:a14="http://schemas.microsoft.com/office/drawing/2010/main" xmlns="">
                      <a14:imgLayer r:embed="rId24">
                        <a14:imgEffect>
                          <a14:backgroundRemoval t="1292" b="98450" l="0" r="96447"/>
                        </a14:imgEffect>
                      </a14:imgLayer>
                    </a14:imgProps>
                  </a:ext>
                </a:extLst>
              </a:blip>
              <a:srcRect/>
              <a:stretch>
                <a:fillRect/>
              </a:stretch>
            </p:blipFill>
            <p:spPr bwMode="auto">
              <a:xfrm>
                <a:off x="4253075" y="7348913"/>
                <a:ext cx="526620" cy="1036073"/>
              </a:xfrm>
              <a:prstGeom prst="rect">
                <a:avLst/>
              </a:prstGeom>
            </p:spPr>
          </p:pic>
        </p:grpSp>
        <p:sp>
          <p:nvSpPr>
            <p:cNvPr id="8" name="矩形 7"/>
            <p:cNvSpPr/>
            <p:nvPr/>
          </p:nvSpPr>
          <p:spPr>
            <a:xfrm>
              <a:off x="7142666" y="3066585"/>
              <a:ext cx="3813605" cy="830997"/>
            </a:xfrm>
            <a:prstGeom prst="rect">
              <a:avLst/>
            </a:prstGeom>
          </p:spPr>
          <p:txBody>
            <a:bodyPr wrap="square">
              <a:spAutoFit/>
            </a:bodyPr>
            <a:lstStyle/>
            <a:p>
              <a:pPr algn="ctr">
                <a:lnSpc>
                  <a:spcPct val="150000"/>
                </a:lnSpc>
              </a:pPr>
              <a:r>
                <a:rPr lang="en-US" altLang="zh-CN" b="1" smtClean="0">
                  <a:solidFill>
                    <a:srgbClr val="C00000"/>
                  </a:solidFill>
                  <a:latin typeface="Times New Roman" pitchFamily="18" charset="0"/>
                  <a:cs typeface="Times New Roman" pitchFamily="18" charset="0"/>
                </a:rPr>
                <a:t>Liên lạc video trong nhà</a:t>
              </a:r>
              <a:endParaRPr lang="en-US" altLang="zh-CN" b="1">
                <a:solidFill>
                  <a:srgbClr val="C00000"/>
                </a:solidFill>
                <a:latin typeface="Times New Roman" pitchFamily="18" charset="0"/>
                <a:cs typeface="Times New Roman" pitchFamily="18" charset="0"/>
              </a:endParaRPr>
            </a:p>
            <a:p>
              <a:pPr algn="ctr">
                <a:lnSpc>
                  <a:spcPct val="150000"/>
                </a:lnSpc>
              </a:pPr>
              <a:r>
                <a:rPr lang="en-US" altLang="zh-CN" sz="1400" smtClean="0">
                  <a:latin typeface="Times New Roman" pitchFamily="18" charset="0"/>
                  <a:cs typeface="Times New Roman" pitchFamily="18" charset="0"/>
                </a:rPr>
                <a:t>Thông báo và xác minh bằng Video khi khách tới</a:t>
              </a:r>
              <a:endParaRPr lang="en-US" altLang="zh-CN" sz="1400">
                <a:latin typeface="Times New Roman" pitchFamily="18" charset="0"/>
                <a:cs typeface="Times New Roman" pitchFamily="18" charset="0"/>
              </a:endParaRPr>
            </a:p>
          </p:txBody>
        </p:sp>
        <p:grpSp>
          <p:nvGrpSpPr>
            <p:cNvPr id="9" name="组合 8"/>
            <p:cNvGrpSpPr/>
            <p:nvPr/>
          </p:nvGrpSpPr>
          <p:grpSpPr>
            <a:xfrm>
              <a:off x="181870" y="1000686"/>
              <a:ext cx="5168349" cy="3130371"/>
              <a:chOff x="-281272" y="1028100"/>
              <a:chExt cx="5168349" cy="3130371"/>
            </a:xfrm>
          </p:grpSpPr>
          <p:pic>
            <p:nvPicPr>
              <p:cNvPr id="10" name="图片 9"/>
              <p:cNvPicPr>
                <a:picLocks noChangeAspect="1"/>
              </p:cNvPicPr>
              <p:nvPr/>
            </p:nvPicPr>
            <p:blipFill>
              <a:blip r:embed="rId25" cstate="print"/>
              <a:stretch>
                <a:fillRect/>
              </a:stretch>
            </p:blipFill>
            <p:spPr>
              <a:xfrm>
                <a:off x="544011" y="1093373"/>
                <a:ext cx="3507974" cy="1951231"/>
              </a:xfrm>
              <a:prstGeom prst="roundRect">
                <a:avLst>
                  <a:gd name="adj" fmla="val 8594"/>
                </a:avLst>
              </a:prstGeom>
              <a:solidFill>
                <a:srgbClr val="FFFFFF">
                  <a:shade val="85000"/>
                </a:srgbClr>
              </a:solidFill>
              <a:ln>
                <a:noFill/>
              </a:ln>
              <a:effectLst/>
            </p:spPr>
          </p:pic>
          <p:sp>
            <p:nvSpPr>
              <p:cNvPr id="12" name="矩形 11"/>
              <p:cNvSpPr/>
              <p:nvPr/>
            </p:nvSpPr>
            <p:spPr>
              <a:xfrm>
                <a:off x="-281272" y="3004309"/>
                <a:ext cx="5168349" cy="1154162"/>
              </a:xfrm>
              <a:prstGeom prst="rect">
                <a:avLst/>
              </a:prstGeom>
            </p:spPr>
            <p:txBody>
              <a:bodyPr wrap="square">
                <a:spAutoFit/>
              </a:bodyPr>
              <a:lstStyle/>
              <a:p>
                <a:pPr algn="ctr">
                  <a:lnSpc>
                    <a:spcPct val="150000"/>
                  </a:lnSpc>
                </a:pPr>
                <a:r>
                  <a:rPr lang="en-US" altLang="zh-CN" b="1" smtClean="0">
                    <a:solidFill>
                      <a:srgbClr val="C00000"/>
                    </a:solidFill>
                    <a:latin typeface="Times New Roman" pitchFamily="18" charset="0"/>
                    <a:cs typeface="Times New Roman" pitchFamily="18" charset="0"/>
                  </a:rPr>
                  <a:t>Giám sát khu vực công cộng</a:t>
                </a:r>
              </a:p>
              <a:p>
                <a:pPr algn="ctr">
                  <a:lnSpc>
                    <a:spcPct val="150000"/>
                  </a:lnSpc>
                </a:pPr>
                <a:r>
                  <a:rPr lang="en-US" altLang="zh-CN" sz="1400" smtClean="0">
                    <a:latin typeface="Times New Roman" pitchFamily="18" charset="0"/>
                    <a:cs typeface="Times New Roman" pitchFamily="18" charset="0"/>
                  </a:rPr>
                  <a:t>Giám sát trực tiếp các chi tiết  và toàn cảnh trong sân chơi của khu nhà ở hay tòa nhà văn phòng</a:t>
                </a:r>
                <a:endParaRPr lang="en-US" altLang="zh-CN" sz="1400">
                  <a:latin typeface="Times New Roman" pitchFamily="18" charset="0"/>
                  <a:cs typeface="Times New Roman" pitchFamily="18" charset="0"/>
                </a:endParaRPr>
              </a:p>
            </p:txBody>
          </p:sp>
          <p:pic>
            <p:nvPicPr>
              <p:cNvPr id="13" name="Picture 2" descr="C:\Users\26802\Desktop\图片4.png"/>
              <p:cNvPicPr>
                <a:picLocks noChangeAspect="1" noChangeArrowheads="1"/>
              </p:cNvPicPr>
              <p:nvPr/>
            </p:nvPicPr>
            <p:blipFill>
              <a:blip r:embed="rId26" cstate="print">
                <a:extLst>
                  <a:ext uri="{28A0092B-C50C-407E-A947-70E740481C1C}">
                    <a14:useLocalDpi xmlns:a14="http://schemas.microsoft.com/office/drawing/2010/main" xmlns="" val="0"/>
                  </a:ext>
                </a:extLst>
              </a:blip>
              <a:srcRect/>
              <a:stretch>
                <a:fillRect/>
              </a:stretch>
            </p:blipFill>
            <p:spPr bwMode="auto">
              <a:xfrm>
                <a:off x="203108" y="1028100"/>
                <a:ext cx="873102" cy="1092161"/>
              </a:xfrm>
              <a:prstGeom prst="rect">
                <a:avLst/>
              </a:prstGeom>
              <a:noFill/>
              <a:extLst>
                <a:ext uri="{909E8E84-426E-40DD-AFC4-6F175D3DCCD1}">
                  <a14:hiddenFill xmlns:a14="http://schemas.microsoft.com/office/drawing/2010/main" xmlns="">
                    <a:solidFill>
                      <a:srgbClr val="FFFFFF"/>
                    </a:solidFill>
                  </a14:hiddenFill>
                </a:ext>
              </a:extLst>
            </p:spPr>
          </p:pic>
        </p:grpSp>
      </p:grpSp>
    </p:spTree>
    <p:extLst>
      <p:ext uri="{BB962C8B-B14F-4D97-AF65-F5344CB8AC3E}">
        <p14:creationId xmlns:p14="http://schemas.microsoft.com/office/powerpoint/2010/main" xmlns="" val="450036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1" descr="红框.jpg"/>
          <p:cNvPicPr>
            <a:picLocks noChangeAspect="1"/>
          </p:cNvPicPr>
          <p:nvPr/>
        </p:nvPicPr>
        <p:blipFill>
          <a:blip r:embed="rId2" cstate="print">
            <a:extLst>
              <a:ext uri="{BEBA8EAE-BF5A-486C-A8C5-ECC9F3942E4B}">
                <a14:imgProps xmlns:a14="http://schemas.microsoft.com/office/drawing/2010/main" xmlns="">
                  <a14:imgLayer r:embed="rId3">
                    <a14:imgEffect>
                      <a14:backgroundRemoval t="0" b="100000" l="0" r="100000">
                        <a14:backgroundMark x1="41791" y1="26829" x2="41791" y2="26829"/>
                        <a14:backgroundMark x1="64552" y1="31929" x2="64552" y2="31929"/>
                        <a14:backgroundMark x1="55970" y1="47007" x2="55970" y2="47007"/>
                        <a14:backgroundMark x1="35075" y1="41907" x2="35075" y2="41907"/>
                        <a14:backgroundMark x1="48881" y1="91131" x2="48881" y2="91131"/>
                        <a14:backgroundMark x1="41045" y1="77827" x2="41045" y2="77827"/>
                        <a14:backgroundMark x1="9328" y1="32594" x2="9328" y2="32594"/>
                        <a14:backgroundMark x1="96269" y1="30155" x2="96269" y2="3015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779630" y="2292351"/>
            <a:ext cx="1469588" cy="2499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图片 2" descr="灰框.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18715" y="2250019"/>
            <a:ext cx="1459092"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图片 11" descr="灰框.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55701" y="2250019"/>
            <a:ext cx="1459091"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图片 12" descr="灰框.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54898" y="2250019"/>
            <a:ext cx="1459092"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文本框 4"/>
          <p:cNvSpPr txBox="1"/>
          <p:nvPr/>
        </p:nvSpPr>
        <p:spPr>
          <a:xfrm>
            <a:off x="2807949" y="4420383"/>
            <a:ext cx="1463848" cy="441377"/>
          </a:xfrm>
          <a:prstGeom prst="rect">
            <a:avLst/>
          </a:prstGeom>
          <a:noFill/>
        </p:spPr>
        <p:txBody>
          <a:bodyPr wrap="square" lIns="120117" tIns="60058" rIns="120117" bIns="60058">
            <a:spAutoFit/>
          </a:bodyPr>
          <a:lstStyle/>
          <a:p>
            <a:pPr eaLnBrk="0" fontAlgn="base" hangingPunct="0">
              <a:lnSpc>
                <a:spcPct val="130000"/>
              </a:lnSpc>
              <a:spcBef>
                <a:spcPct val="0"/>
              </a:spcBef>
              <a:spcAft>
                <a:spcPct val="0"/>
              </a:spcAft>
              <a:defRPr/>
            </a:pPr>
            <a:r>
              <a:rPr kumimoji="1" lang="en-US" altLang="zh-CN" sz="1600" b="1" kern="1600" smtClean="0">
                <a:solidFill>
                  <a:srgbClr val="FF0000"/>
                </a:solidFill>
                <a:latin typeface="Times New Roman" pitchFamily="18" charset="0"/>
                <a:ea typeface="宋体" charset="0"/>
                <a:cs typeface="Times New Roman" pitchFamily="18" charset="0"/>
              </a:rPr>
              <a:t>Yêu cầu</a:t>
            </a:r>
            <a:endParaRPr kumimoji="1" lang="zh-CN" altLang="en-US" sz="1600" b="1" kern="1600">
              <a:solidFill>
                <a:srgbClr val="FF0000"/>
              </a:solidFill>
              <a:latin typeface="Times New Roman" pitchFamily="18" charset="0"/>
              <a:ea typeface="宋体" charset="0"/>
              <a:cs typeface="Times New Roman" pitchFamily="18" charset="0"/>
            </a:endParaRPr>
          </a:p>
        </p:txBody>
      </p:sp>
      <p:sp>
        <p:nvSpPr>
          <p:cNvPr id="15368" name="文本框 5"/>
          <p:cNvSpPr txBox="1">
            <a:spLocks noChangeArrowheads="1"/>
          </p:cNvSpPr>
          <p:nvPr/>
        </p:nvSpPr>
        <p:spPr bwMode="auto">
          <a:xfrm>
            <a:off x="4587087" y="4442291"/>
            <a:ext cx="1412903" cy="416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algn="ctr" eaLnBrk="0" fontAlgn="base" hangingPunct="0">
              <a:lnSpc>
                <a:spcPct val="120000"/>
              </a:lnSpc>
              <a:spcBef>
                <a:spcPct val="0"/>
              </a:spcBef>
              <a:spcAft>
                <a:spcPct val="0"/>
              </a:spcAft>
            </a:pPr>
            <a:r>
              <a:rPr kumimoji="0" lang="en-US" altLang="zh-CN" sz="1600" smtClean="0">
                <a:solidFill>
                  <a:srgbClr val="7F7F7F"/>
                </a:solidFill>
                <a:latin typeface="Times New Roman" pitchFamily="18" charset="0"/>
                <a:cs typeface="Times New Roman" pitchFamily="18" charset="0"/>
              </a:rPr>
              <a:t>Giải pháp</a:t>
            </a:r>
            <a:endParaRPr lang="zh-CN" altLang="en-US" sz="1600">
              <a:solidFill>
                <a:srgbClr val="7F7F7F"/>
              </a:solidFill>
              <a:latin typeface="Times New Roman" pitchFamily="18" charset="0"/>
              <a:cs typeface="Times New Roman" pitchFamily="18" charset="0"/>
            </a:endParaRPr>
          </a:p>
        </p:txBody>
      </p:sp>
      <p:sp>
        <p:nvSpPr>
          <p:cNvPr id="7" name="文本框 6"/>
          <p:cNvSpPr txBox="1"/>
          <p:nvPr/>
        </p:nvSpPr>
        <p:spPr>
          <a:xfrm>
            <a:off x="6247858" y="4461934"/>
            <a:ext cx="1872676" cy="416755"/>
          </a:xfrm>
          <a:prstGeom prst="rect">
            <a:avLst/>
          </a:prstGeom>
          <a:noFill/>
        </p:spPr>
        <p:txBody>
          <a:bodyPr lIns="120117" tIns="60058" rIns="120117" bIns="60058">
            <a:spAutoFit/>
          </a:bodyPr>
          <a:lstStyle/>
          <a:p>
            <a:pPr algn="ctr" eaLnBrk="0" fontAlgn="base" hangingPunct="0">
              <a:lnSpc>
                <a:spcPct val="120000"/>
              </a:lnSpc>
              <a:spcBef>
                <a:spcPct val="0"/>
              </a:spcBef>
              <a:spcAft>
                <a:spcPct val="0"/>
              </a:spcAft>
              <a:defRPr/>
            </a:pPr>
            <a:r>
              <a:rPr kumimoji="1" lang="en-US" altLang="zh-CN" sz="1600" kern="1600" smtClean="0">
                <a:solidFill>
                  <a:prstClr val="black">
                    <a:lumMod val="50000"/>
                    <a:lumOff val="50000"/>
                  </a:prstClr>
                </a:solidFill>
                <a:latin typeface="Times New Roman" pitchFamily="18" charset="0"/>
                <a:ea typeface="宋体" charset="0"/>
                <a:cs typeface="Times New Roman" pitchFamily="18" charset="0"/>
              </a:rPr>
              <a:t>Điểm nổi bật</a:t>
            </a:r>
            <a:endParaRPr kumimoji="1" lang="zh-CN" altLang="en-US" sz="1600" kern="1600">
              <a:solidFill>
                <a:prstClr val="black">
                  <a:lumMod val="50000"/>
                  <a:lumOff val="50000"/>
                </a:prstClr>
              </a:solidFill>
              <a:latin typeface="Times New Roman" pitchFamily="18" charset="0"/>
              <a:ea typeface="宋体" charset="0"/>
              <a:cs typeface="Times New Roman" pitchFamily="18" charset="0"/>
            </a:endParaRPr>
          </a:p>
        </p:txBody>
      </p:sp>
      <p:sp>
        <p:nvSpPr>
          <p:cNvPr id="15372" name="文本框 16"/>
          <p:cNvSpPr txBox="1">
            <a:spLocks noChangeArrowheads="1"/>
          </p:cNvSpPr>
          <p:nvPr/>
        </p:nvSpPr>
        <p:spPr bwMode="auto">
          <a:xfrm>
            <a:off x="3266694" y="2639487"/>
            <a:ext cx="1293237" cy="86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FF0000"/>
                </a:solidFill>
                <a:latin typeface="Times New Roman" pitchFamily="18" charset="0"/>
                <a:cs typeface="Times New Roman" pitchFamily="18" charset="0"/>
              </a:rPr>
              <a:t>1</a:t>
            </a:r>
            <a:endParaRPr lang="zh-CN" altLang="en-US" sz="3700" b="1">
              <a:solidFill>
                <a:srgbClr val="FF0000"/>
              </a:solidFill>
              <a:latin typeface="Times New Roman" pitchFamily="18" charset="0"/>
              <a:cs typeface="Times New Roman" pitchFamily="18" charset="0"/>
            </a:endParaRPr>
          </a:p>
        </p:txBody>
      </p:sp>
      <p:sp>
        <p:nvSpPr>
          <p:cNvPr id="15373" name="文本框 17"/>
          <p:cNvSpPr txBox="1">
            <a:spLocks noChangeArrowheads="1"/>
          </p:cNvSpPr>
          <p:nvPr/>
        </p:nvSpPr>
        <p:spPr bwMode="auto">
          <a:xfrm>
            <a:off x="5084786" y="2639487"/>
            <a:ext cx="1293237" cy="86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646F75"/>
                </a:solidFill>
                <a:latin typeface="Times New Roman" pitchFamily="18" charset="0"/>
                <a:cs typeface="Times New Roman" pitchFamily="18" charset="0"/>
              </a:rPr>
              <a:t>2</a:t>
            </a:r>
            <a:endParaRPr lang="zh-CN" altLang="en-US" sz="3700" b="1">
              <a:solidFill>
                <a:srgbClr val="646F75"/>
              </a:solidFill>
              <a:latin typeface="Times New Roman" pitchFamily="18" charset="0"/>
              <a:cs typeface="Times New Roman" pitchFamily="18" charset="0"/>
            </a:endParaRPr>
          </a:p>
        </p:txBody>
      </p:sp>
      <p:sp>
        <p:nvSpPr>
          <p:cNvPr id="15374" name="文本框 18"/>
          <p:cNvSpPr txBox="1">
            <a:spLocks noChangeArrowheads="1"/>
          </p:cNvSpPr>
          <p:nvPr/>
        </p:nvSpPr>
        <p:spPr bwMode="auto">
          <a:xfrm>
            <a:off x="6942766" y="2639487"/>
            <a:ext cx="741092" cy="86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646F75"/>
                </a:solidFill>
                <a:latin typeface="Times New Roman" pitchFamily="18" charset="0"/>
                <a:cs typeface="Times New Roman" pitchFamily="18" charset="0"/>
              </a:rPr>
              <a:t>3</a:t>
            </a:r>
            <a:endParaRPr lang="zh-CN" altLang="en-US" sz="3700" b="1">
              <a:solidFill>
                <a:srgbClr val="646F75"/>
              </a:solidFill>
              <a:latin typeface="Times New Roman" pitchFamily="18" charset="0"/>
              <a:cs typeface="Times New Roman" pitchFamily="18" charset="0"/>
            </a:endParaRPr>
          </a:p>
        </p:txBody>
      </p:sp>
      <p:sp>
        <p:nvSpPr>
          <p:cNvPr id="15375" name="文本框 19"/>
          <p:cNvSpPr txBox="1">
            <a:spLocks noChangeArrowheads="1"/>
          </p:cNvSpPr>
          <p:nvPr/>
        </p:nvSpPr>
        <p:spPr bwMode="auto">
          <a:xfrm>
            <a:off x="8699972" y="2639487"/>
            <a:ext cx="741093" cy="86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646F75"/>
                </a:solidFill>
                <a:latin typeface="Times New Roman" pitchFamily="18" charset="0"/>
                <a:cs typeface="Times New Roman" pitchFamily="18" charset="0"/>
              </a:rPr>
              <a:t>4</a:t>
            </a:r>
            <a:endParaRPr lang="zh-CN" altLang="en-US" sz="3700" b="1">
              <a:solidFill>
                <a:srgbClr val="646F75"/>
              </a:solidFill>
              <a:latin typeface="Times New Roman" pitchFamily="18" charset="0"/>
              <a:cs typeface="Times New Roman" pitchFamily="18" charset="0"/>
            </a:endParaRPr>
          </a:p>
        </p:txBody>
      </p:sp>
      <p:sp>
        <p:nvSpPr>
          <p:cNvPr id="15377" name="文本框 23"/>
          <p:cNvSpPr txBox="1">
            <a:spLocks noChangeArrowheads="1"/>
          </p:cNvSpPr>
          <p:nvPr/>
        </p:nvSpPr>
        <p:spPr bwMode="auto">
          <a:xfrm>
            <a:off x="4524590" y="414168"/>
            <a:ext cx="3142820" cy="69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algn="ctr" eaLnBrk="0" fontAlgn="base" hangingPunct="0">
              <a:lnSpc>
                <a:spcPct val="130000"/>
              </a:lnSpc>
              <a:spcBef>
                <a:spcPct val="0"/>
              </a:spcBef>
              <a:spcAft>
                <a:spcPct val="0"/>
              </a:spcAft>
            </a:pPr>
            <a:r>
              <a:rPr kumimoji="0" lang="en-US" altLang="zh-CN" b="1" smtClean="0">
                <a:solidFill>
                  <a:srgbClr val="E60013"/>
                </a:solidFill>
                <a:latin typeface="Times New Roman" pitchFamily="18" charset="0"/>
                <a:cs typeface="Times New Roman" pitchFamily="18" charset="0"/>
              </a:rPr>
              <a:t>MỤC LỤC</a:t>
            </a:r>
            <a:endParaRPr lang="zh-CN" altLang="en-US" b="1">
              <a:solidFill>
                <a:srgbClr val="E60013"/>
              </a:solidFill>
              <a:latin typeface="Times New Roman" pitchFamily="18" charset="0"/>
              <a:cs typeface="Times New Roman" pitchFamily="18" charset="0"/>
            </a:endParaRPr>
          </a:p>
        </p:txBody>
      </p:sp>
      <p:sp>
        <p:nvSpPr>
          <p:cNvPr id="18" name="文本框 7"/>
          <p:cNvSpPr txBox="1">
            <a:spLocks noChangeArrowheads="1"/>
          </p:cNvSpPr>
          <p:nvPr/>
        </p:nvSpPr>
        <p:spPr bwMode="auto">
          <a:xfrm>
            <a:off x="8084846" y="4442291"/>
            <a:ext cx="2108465" cy="416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algn="ctr">
              <a:lnSpc>
                <a:spcPct val="120000"/>
              </a:lnSpc>
            </a:pPr>
            <a:r>
              <a:rPr kumimoji="0" lang="en-US" altLang="zh-CN" sz="1600" smtClean="0">
                <a:solidFill>
                  <a:srgbClr val="7F7F7F"/>
                </a:solidFill>
                <a:latin typeface="Times New Roman" pitchFamily="18" charset="0"/>
                <a:cs typeface="Times New Roman" pitchFamily="18" charset="0"/>
              </a:rPr>
              <a:t>Thành tựu</a:t>
            </a:r>
            <a:endParaRPr kumimoji="0" lang="en-US" altLang="zh-CN" sz="1600">
              <a:solidFill>
                <a:srgbClr val="7F7F7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3182513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1" descr="红框.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05317" y="2292351"/>
            <a:ext cx="1469588" cy="2499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图片 2" descr="灰框.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85928" y="2250019"/>
            <a:ext cx="1459091"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图片 11" descr="灰框.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92195" y="2250019"/>
            <a:ext cx="1459091"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图片 12" descr="灰框.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54898" y="2250019"/>
            <a:ext cx="1459092"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4" name="文本框 16"/>
          <p:cNvSpPr txBox="1">
            <a:spLocks noChangeArrowheads="1"/>
          </p:cNvSpPr>
          <p:nvPr/>
        </p:nvSpPr>
        <p:spPr bwMode="auto">
          <a:xfrm>
            <a:off x="5166663" y="2660653"/>
            <a:ext cx="1293237" cy="78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7F7F7F"/>
                </a:solidFill>
                <a:latin typeface="Times New Roman" pitchFamily="18" charset="0"/>
                <a:cs typeface="Times New Roman" pitchFamily="18" charset="0"/>
              </a:rPr>
              <a:t>2</a:t>
            </a:r>
            <a:endParaRPr lang="zh-CN" altLang="en-US" sz="3700" b="1">
              <a:solidFill>
                <a:srgbClr val="7F7F7F"/>
              </a:solidFill>
              <a:latin typeface="Times New Roman" pitchFamily="18" charset="0"/>
              <a:cs typeface="Times New Roman" pitchFamily="18" charset="0"/>
            </a:endParaRPr>
          </a:p>
        </p:txBody>
      </p:sp>
      <p:sp>
        <p:nvSpPr>
          <p:cNvPr id="28685" name="文本框 17"/>
          <p:cNvSpPr txBox="1">
            <a:spLocks noChangeArrowheads="1"/>
          </p:cNvSpPr>
          <p:nvPr/>
        </p:nvSpPr>
        <p:spPr bwMode="auto">
          <a:xfrm>
            <a:off x="3251999" y="2639487"/>
            <a:ext cx="1293237" cy="78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646F75"/>
                </a:solidFill>
                <a:latin typeface="Times New Roman" pitchFamily="18" charset="0"/>
                <a:cs typeface="Times New Roman" pitchFamily="18" charset="0"/>
              </a:rPr>
              <a:t>1</a:t>
            </a:r>
            <a:endParaRPr lang="zh-CN" altLang="en-US" sz="3700" b="1">
              <a:solidFill>
                <a:srgbClr val="646F75"/>
              </a:solidFill>
              <a:latin typeface="Times New Roman" pitchFamily="18" charset="0"/>
              <a:cs typeface="Times New Roman" pitchFamily="18" charset="0"/>
            </a:endParaRPr>
          </a:p>
        </p:txBody>
      </p:sp>
      <p:sp>
        <p:nvSpPr>
          <p:cNvPr id="28686" name="文本框 18"/>
          <p:cNvSpPr txBox="1">
            <a:spLocks noChangeArrowheads="1"/>
          </p:cNvSpPr>
          <p:nvPr/>
        </p:nvSpPr>
        <p:spPr bwMode="auto">
          <a:xfrm>
            <a:off x="6942766" y="2639487"/>
            <a:ext cx="741092" cy="78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E60013"/>
                </a:solidFill>
                <a:latin typeface="Times New Roman" pitchFamily="18" charset="0"/>
                <a:cs typeface="Times New Roman" pitchFamily="18" charset="0"/>
              </a:rPr>
              <a:t>3</a:t>
            </a:r>
            <a:endParaRPr lang="zh-CN" altLang="en-US" sz="3700" b="1">
              <a:solidFill>
                <a:srgbClr val="E60013"/>
              </a:solidFill>
              <a:latin typeface="Times New Roman" pitchFamily="18" charset="0"/>
              <a:cs typeface="Times New Roman" pitchFamily="18" charset="0"/>
            </a:endParaRPr>
          </a:p>
        </p:txBody>
      </p:sp>
      <p:sp>
        <p:nvSpPr>
          <p:cNvPr id="28687" name="文本框 19"/>
          <p:cNvSpPr txBox="1">
            <a:spLocks noChangeArrowheads="1"/>
          </p:cNvSpPr>
          <p:nvPr/>
        </p:nvSpPr>
        <p:spPr bwMode="auto">
          <a:xfrm>
            <a:off x="8699972" y="2639487"/>
            <a:ext cx="741093" cy="78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646F75"/>
                </a:solidFill>
                <a:latin typeface="Times New Roman" pitchFamily="18" charset="0"/>
                <a:cs typeface="Times New Roman" pitchFamily="18" charset="0"/>
              </a:rPr>
              <a:t>4</a:t>
            </a:r>
            <a:endParaRPr lang="zh-CN" altLang="en-US" sz="3700" b="1">
              <a:solidFill>
                <a:srgbClr val="646F75"/>
              </a:solidFill>
              <a:latin typeface="Times New Roman" pitchFamily="18" charset="0"/>
              <a:cs typeface="Times New Roman" pitchFamily="18" charset="0"/>
            </a:endParaRPr>
          </a:p>
        </p:txBody>
      </p:sp>
      <p:sp>
        <p:nvSpPr>
          <p:cNvPr id="28689" name="文本框 21"/>
          <p:cNvSpPr txBox="1">
            <a:spLocks noChangeArrowheads="1"/>
          </p:cNvSpPr>
          <p:nvPr/>
        </p:nvSpPr>
        <p:spPr bwMode="auto">
          <a:xfrm>
            <a:off x="11617456" y="6305552"/>
            <a:ext cx="335907" cy="301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1000">
                <a:solidFill>
                  <a:srgbClr val="7F7F7F"/>
                </a:solidFill>
                <a:latin typeface="Times New Roman" pitchFamily="18" charset="0"/>
                <a:cs typeface="Times New Roman" pitchFamily="18" charset="0"/>
              </a:rPr>
              <a:t>1</a:t>
            </a:r>
            <a:endParaRPr lang="zh-CN" altLang="en-US" sz="1000">
              <a:solidFill>
                <a:srgbClr val="7F7F7F"/>
              </a:solidFill>
              <a:latin typeface="Times New Roman" pitchFamily="18" charset="0"/>
              <a:cs typeface="Times New Roman" pitchFamily="18" charset="0"/>
            </a:endParaRPr>
          </a:p>
        </p:txBody>
      </p:sp>
      <p:sp>
        <p:nvSpPr>
          <p:cNvPr id="28690" name="文本框 23"/>
          <p:cNvSpPr txBox="1">
            <a:spLocks noChangeArrowheads="1"/>
          </p:cNvSpPr>
          <p:nvPr/>
        </p:nvSpPr>
        <p:spPr bwMode="auto">
          <a:xfrm>
            <a:off x="5333915" y="1123951"/>
            <a:ext cx="2097312" cy="599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2600" b="1" smtClean="0">
                <a:solidFill>
                  <a:srgbClr val="E60013"/>
                </a:solidFill>
                <a:latin typeface="Times New Roman" pitchFamily="18" charset="0"/>
                <a:cs typeface="Times New Roman" pitchFamily="18" charset="0"/>
              </a:rPr>
              <a:t>NỘI DUNG</a:t>
            </a:r>
            <a:endParaRPr lang="zh-CN" altLang="en-US" sz="2600" b="1">
              <a:solidFill>
                <a:srgbClr val="E60013"/>
              </a:solidFill>
              <a:latin typeface="Times New Roman" pitchFamily="18" charset="0"/>
              <a:cs typeface="Times New Roman" pitchFamily="18" charset="0"/>
            </a:endParaRPr>
          </a:p>
        </p:txBody>
      </p:sp>
      <p:sp>
        <p:nvSpPr>
          <p:cNvPr id="24" name="文本框 23"/>
          <p:cNvSpPr txBox="1"/>
          <p:nvPr/>
        </p:nvSpPr>
        <p:spPr>
          <a:xfrm>
            <a:off x="2860108" y="4333799"/>
            <a:ext cx="1463848" cy="415472"/>
          </a:xfrm>
          <a:prstGeom prst="rect">
            <a:avLst/>
          </a:prstGeom>
          <a:noFill/>
        </p:spPr>
        <p:txBody>
          <a:bodyPr wrap="square" lIns="120117" tIns="60058" rIns="120117" bIns="60058">
            <a:spAutoFit/>
          </a:bodyPr>
          <a:lstStyle/>
          <a:p>
            <a:pPr eaLnBrk="0" fontAlgn="base" hangingPunct="0">
              <a:lnSpc>
                <a:spcPct val="130000"/>
              </a:lnSpc>
              <a:spcBef>
                <a:spcPct val="0"/>
              </a:spcBef>
              <a:spcAft>
                <a:spcPct val="0"/>
              </a:spcAft>
              <a:defRPr/>
            </a:pPr>
            <a:r>
              <a:rPr kumimoji="1" lang="en-US" altLang="zh-CN" sz="1600" kern="1600" smtClean="0">
                <a:solidFill>
                  <a:prstClr val="black">
                    <a:lumMod val="50000"/>
                    <a:lumOff val="50000"/>
                  </a:prstClr>
                </a:solidFill>
                <a:latin typeface="Times New Roman" pitchFamily="18" charset="0"/>
                <a:ea typeface="宋体" charset="0"/>
                <a:cs typeface="Times New Roman" pitchFamily="18" charset="0"/>
              </a:rPr>
              <a:t>Yêu cầu	</a:t>
            </a:r>
            <a:endParaRPr kumimoji="1" lang="zh-CN" altLang="en-US" sz="1600" kern="1600">
              <a:solidFill>
                <a:prstClr val="black">
                  <a:lumMod val="50000"/>
                  <a:lumOff val="50000"/>
                </a:prstClr>
              </a:solidFill>
              <a:latin typeface="Times New Roman" pitchFamily="18" charset="0"/>
              <a:ea typeface="宋体" charset="0"/>
              <a:cs typeface="Times New Roman" pitchFamily="18" charset="0"/>
            </a:endParaRPr>
          </a:p>
        </p:txBody>
      </p:sp>
      <p:sp>
        <p:nvSpPr>
          <p:cNvPr id="25" name="文本框 5"/>
          <p:cNvSpPr txBox="1">
            <a:spLocks noChangeArrowheads="1"/>
          </p:cNvSpPr>
          <p:nvPr/>
        </p:nvSpPr>
        <p:spPr bwMode="auto">
          <a:xfrm>
            <a:off x="4718413" y="4343074"/>
            <a:ext cx="1412903" cy="39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algn="ctr" eaLnBrk="0" fontAlgn="base" hangingPunct="0">
              <a:lnSpc>
                <a:spcPct val="120000"/>
              </a:lnSpc>
              <a:spcBef>
                <a:spcPct val="0"/>
              </a:spcBef>
              <a:spcAft>
                <a:spcPct val="0"/>
              </a:spcAft>
            </a:pPr>
            <a:r>
              <a:rPr kumimoji="0" lang="en-US" altLang="zh-CN" sz="1600" smtClean="0">
                <a:solidFill>
                  <a:srgbClr val="7F7F7F"/>
                </a:solidFill>
                <a:latin typeface="Times New Roman" pitchFamily="18" charset="0"/>
                <a:cs typeface="Times New Roman" pitchFamily="18" charset="0"/>
              </a:rPr>
              <a:t>Giải pháp</a:t>
            </a:r>
            <a:endParaRPr kumimoji="0" lang="zh-CN" altLang="en-US" sz="1600">
              <a:solidFill>
                <a:srgbClr val="7F7F7F"/>
              </a:solidFill>
              <a:latin typeface="Times New Roman" pitchFamily="18" charset="0"/>
              <a:cs typeface="Times New Roman" pitchFamily="18" charset="0"/>
            </a:endParaRPr>
          </a:p>
        </p:txBody>
      </p:sp>
      <p:sp>
        <p:nvSpPr>
          <p:cNvPr id="26" name="文本框 25"/>
          <p:cNvSpPr txBox="1"/>
          <p:nvPr/>
        </p:nvSpPr>
        <p:spPr>
          <a:xfrm>
            <a:off x="6300017" y="4375350"/>
            <a:ext cx="1872676" cy="397006"/>
          </a:xfrm>
          <a:prstGeom prst="rect">
            <a:avLst/>
          </a:prstGeom>
          <a:noFill/>
        </p:spPr>
        <p:txBody>
          <a:bodyPr lIns="120117" tIns="60058" rIns="120117" bIns="60058">
            <a:spAutoFit/>
          </a:bodyPr>
          <a:lstStyle/>
          <a:p>
            <a:pPr algn="ctr" eaLnBrk="0" fontAlgn="base" hangingPunct="0">
              <a:lnSpc>
                <a:spcPct val="120000"/>
              </a:lnSpc>
              <a:spcBef>
                <a:spcPct val="0"/>
              </a:spcBef>
              <a:spcAft>
                <a:spcPct val="0"/>
              </a:spcAft>
              <a:defRPr/>
            </a:pPr>
            <a:r>
              <a:rPr kumimoji="1" lang="en-US" altLang="zh-CN" sz="1600" b="1" kern="1600" smtClean="0">
                <a:solidFill>
                  <a:srgbClr val="FF0000"/>
                </a:solidFill>
                <a:latin typeface="Times New Roman" pitchFamily="18" charset="0"/>
                <a:ea typeface="宋体" charset="0"/>
                <a:cs typeface="Times New Roman" pitchFamily="18" charset="0"/>
              </a:rPr>
              <a:t>Nổi bật	</a:t>
            </a:r>
            <a:endParaRPr kumimoji="1" lang="zh-CN" altLang="en-US" sz="1600" b="1" kern="1600">
              <a:solidFill>
                <a:srgbClr val="FF0000"/>
              </a:solidFill>
              <a:latin typeface="Times New Roman" pitchFamily="18" charset="0"/>
              <a:ea typeface="宋体" charset="0"/>
              <a:cs typeface="Times New Roman" pitchFamily="18" charset="0"/>
            </a:endParaRPr>
          </a:p>
        </p:txBody>
      </p:sp>
      <p:sp>
        <p:nvSpPr>
          <p:cNvPr id="27" name="文本框 7"/>
          <p:cNvSpPr txBox="1">
            <a:spLocks noChangeArrowheads="1"/>
          </p:cNvSpPr>
          <p:nvPr/>
        </p:nvSpPr>
        <p:spPr bwMode="auto">
          <a:xfrm>
            <a:off x="8137005" y="4355707"/>
            <a:ext cx="1770615" cy="39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algn="ctr" eaLnBrk="0" fontAlgn="base" hangingPunct="0">
              <a:lnSpc>
                <a:spcPct val="120000"/>
              </a:lnSpc>
              <a:spcBef>
                <a:spcPct val="0"/>
              </a:spcBef>
              <a:spcAft>
                <a:spcPct val="0"/>
              </a:spcAft>
            </a:pPr>
            <a:r>
              <a:rPr kumimoji="0" lang="en-US" altLang="zh-CN" sz="1600" smtClean="0">
                <a:solidFill>
                  <a:srgbClr val="7F7F7F"/>
                </a:solidFill>
                <a:latin typeface="Times New Roman" pitchFamily="18" charset="0"/>
                <a:cs typeface="Times New Roman" pitchFamily="18" charset="0"/>
              </a:rPr>
              <a:t>Thành tựu</a:t>
            </a:r>
            <a:endParaRPr lang="zh-CN" altLang="en-US" sz="1600">
              <a:solidFill>
                <a:srgbClr val="7F7F7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983662122"/>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153216" y="1502564"/>
            <a:ext cx="1972134" cy="2239802"/>
            <a:chOff x="611560" y="1710609"/>
            <a:chExt cx="1479100" cy="1679852"/>
          </a:xfrm>
        </p:grpSpPr>
        <p:sp>
          <p:nvSpPr>
            <p:cNvPr id="10" name="Presentation Title Rectangle"/>
            <p:cNvSpPr txBox="1">
              <a:spLocks/>
            </p:cNvSpPr>
            <p:nvPr/>
          </p:nvSpPr>
          <p:spPr>
            <a:xfrm>
              <a:off x="611560" y="1710609"/>
              <a:ext cx="1432432" cy="1649460"/>
            </a:xfrm>
            <a:prstGeom prst="rect">
              <a:avLst/>
            </a:prstGeom>
            <a:solidFill>
              <a:schemeClr val="accent5"/>
            </a:solidFill>
            <a:effectLst/>
          </p:spPr>
          <p:txBody>
            <a:bodyPr lIns="182880" rIns="137160" bIns="182880" anchor="b"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defTabSz="914460">
                <a:defRPr/>
              </a:pPr>
              <a:r>
                <a:rPr lang="zh-CN" altLang="en-US" sz="2100" kern="0" spc="0">
                  <a:latin typeface="Times New Roman" pitchFamily="18" charset="0"/>
                  <a:cs typeface="Times New Roman" pitchFamily="18" charset="0"/>
                </a:rPr>
                <a:t>    </a:t>
              </a:r>
              <a:endParaRPr sz="2100" kern="0" spc="0">
                <a:latin typeface="Times New Roman" pitchFamily="18" charset="0"/>
                <a:cs typeface="Times New Roman" pitchFamily="18" charset="0"/>
              </a:endParaRPr>
            </a:p>
          </p:txBody>
        </p:sp>
        <p:grpSp>
          <p:nvGrpSpPr>
            <p:cNvPr id="11" name="Group 16"/>
            <p:cNvGrpSpPr/>
            <p:nvPr/>
          </p:nvGrpSpPr>
          <p:grpSpPr>
            <a:xfrm>
              <a:off x="983396" y="1797486"/>
              <a:ext cx="780292" cy="846272"/>
              <a:chOff x="4741482" y="1930938"/>
              <a:chExt cx="869048" cy="942778"/>
            </a:xfrm>
          </p:grpSpPr>
          <p:sp>
            <p:nvSpPr>
              <p:cNvPr id="17" name="Freeform 5"/>
              <p:cNvSpPr>
                <a:spLocks/>
              </p:cNvSpPr>
              <p:nvPr/>
            </p:nvSpPr>
            <p:spPr bwMode="auto">
              <a:xfrm>
                <a:off x="4894221" y="2239331"/>
                <a:ext cx="449076" cy="634385"/>
              </a:xfrm>
              <a:custGeom>
                <a:avLst/>
                <a:gdLst>
                  <a:gd name="T0" fmla="*/ 854 w 1201"/>
                  <a:gd name="T1" fmla="*/ 727 h 1700"/>
                  <a:gd name="T2" fmla="*/ 974 w 1201"/>
                  <a:gd name="T3" fmla="*/ 801 h 1700"/>
                  <a:gd name="T4" fmla="*/ 1074 w 1201"/>
                  <a:gd name="T5" fmla="*/ 905 h 1700"/>
                  <a:gd name="T6" fmla="*/ 1147 w 1201"/>
                  <a:gd name="T7" fmla="*/ 1035 h 1700"/>
                  <a:gd name="T8" fmla="*/ 1192 w 1201"/>
                  <a:gd name="T9" fmla="*/ 1189 h 1700"/>
                  <a:gd name="T10" fmla="*/ 1200 w 1201"/>
                  <a:gd name="T11" fmla="*/ 1365 h 1700"/>
                  <a:gd name="T12" fmla="*/ 1190 w 1201"/>
                  <a:gd name="T13" fmla="*/ 1435 h 1700"/>
                  <a:gd name="T14" fmla="*/ 1161 w 1201"/>
                  <a:gd name="T15" fmla="*/ 1526 h 1700"/>
                  <a:gd name="T16" fmla="*/ 1111 w 1201"/>
                  <a:gd name="T17" fmla="*/ 1599 h 1700"/>
                  <a:gd name="T18" fmla="*/ 1041 w 1201"/>
                  <a:gd name="T19" fmla="*/ 1651 h 1700"/>
                  <a:gd name="T20" fmla="*/ 948 w 1201"/>
                  <a:gd name="T21" fmla="*/ 1684 h 1700"/>
                  <a:gd name="T22" fmla="*/ 875 w 1201"/>
                  <a:gd name="T23" fmla="*/ 1696 h 1700"/>
                  <a:gd name="T24" fmla="*/ 713 w 1201"/>
                  <a:gd name="T25" fmla="*/ 1698 h 1700"/>
                  <a:gd name="T26" fmla="*/ 543 w 1201"/>
                  <a:gd name="T27" fmla="*/ 1684 h 1700"/>
                  <a:gd name="T28" fmla="*/ 435 w 1201"/>
                  <a:gd name="T29" fmla="*/ 1667 h 1700"/>
                  <a:gd name="T30" fmla="*/ 295 w 1201"/>
                  <a:gd name="T31" fmla="*/ 1630 h 1700"/>
                  <a:gd name="T32" fmla="*/ 183 w 1201"/>
                  <a:gd name="T33" fmla="*/ 1580 h 1700"/>
                  <a:gd name="T34" fmla="*/ 135 w 1201"/>
                  <a:gd name="T35" fmla="*/ 1543 h 1700"/>
                  <a:gd name="T36" fmla="*/ 116 w 1201"/>
                  <a:gd name="T37" fmla="*/ 1516 h 1700"/>
                  <a:gd name="T38" fmla="*/ 104 w 1201"/>
                  <a:gd name="T39" fmla="*/ 1450 h 1700"/>
                  <a:gd name="T40" fmla="*/ 102 w 1201"/>
                  <a:gd name="T41" fmla="*/ 1379 h 1700"/>
                  <a:gd name="T42" fmla="*/ 93 w 1201"/>
                  <a:gd name="T43" fmla="*/ 1330 h 1700"/>
                  <a:gd name="T44" fmla="*/ 58 w 1201"/>
                  <a:gd name="T45" fmla="*/ 1400 h 1700"/>
                  <a:gd name="T46" fmla="*/ 31 w 1201"/>
                  <a:gd name="T47" fmla="*/ 1450 h 1700"/>
                  <a:gd name="T48" fmla="*/ 8 w 1201"/>
                  <a:gd name="T49" fmla="*/ 1423 h 1700"/>
                  <a:gd name="T50" fmla="*/ 2 w 1201"/>
                  <a:gd name="T51" fmla="*/ 1294 h 1700"/>
                  <a:gd name="T52" fmla="*/ 27 w 1201"/>
                  <a:gd name="T53" fmla="*/ 1166 h 1700"/>
                  <a:gd name="T54" fmla="*/ 73 w 1201"/>
                  <a:gd name="T55" fmla="*/ 1042 h 1700"/>
                  <a:gd name="T56" fmla="*/ 129 w 1201"/>
                  <a:gd name="T57" fmla="*/ 936 h 1700"/>
                  <a:gd name="T58" fmla="*/ 191 w 1201"/>
                  <a:gd name="T59" fmla="*/ 849 h 1700"/>
                  <a:gd name="T60" fmla="*/ 243 w 1201"/>
                  <a:gd name="T61" fmla="*/ 797 h 1700"/>
                  <a:gd name="T62" fmla="*/ 334 w 1201"/>
                  <a:gd name="T63" fmla="*/ 737 h 1700"/>
                  <a:gd name="T64" fmla="*/ 440 w 1201"/>
                  <a:gd name="T65" fmla="*/ 698 h 1700"/>
                  <a:gd name="T66" fmla="*/ 419 w 1201"/>
                  <a:gd name="T67" fmla="*/ 675 h 1700"/>
                  <a:gd name="T68" fmla="*/ 353 w 1201"/>
                  <a:gd name="T69" fmla="*/ 617 h 1700"/>
                  <a:gd name="T70" fmla="*/ 321 w 1201"/>
                  <a:gd name="T71" fmla="*/ 574 h 1700"/>
                  <a:gd name="T72" fmla="*/ 278 w 1201"/>
                  <a:gd name="T73" fmla="*/ 472 h 1700"/>
                  <a:gd name="T74" fmla="*/ 268 w 1201"/>
                  <a:gd name="T75" fmla="*/ 368 h 1700"/>
                  <a:gd name="T76" fmla="*/ 286 w 1201"/>
                  <a:gd name="T77" fmla="*/ 265 h 1700"/>
                  <a:gd name="T78" fmla="*/ 324 w 1201"/>
                  <a:gd name="T79" fmla="*/ 174 h 1700"/>
                  <a:gd name="T80" fmla="*/ 382 w 1201"/>
                  <a:gd name="T81" fmla="*/ 101 h 1700"/>
                  <a:gd name="T82" fmla="*/ 429 w 1201"/>
                  <a:gd name="T83" fmla="*/ 64 h 1700"/>
                  <a:gd name="T84" fmla="*/ 504 w 1201"/>
                  <a:gd name="T85" fmla="*/ 23 h 1700"/>
                  <a:gd name="T86" fmla="*/ 583 w 1201"/>
                  <a:gd name="T87" fmla="*/ 4 h 1700"/>
                  <a:gd name="T88" fmla="*/ 663 w 1201"/>
                  <a:gd name="T89" fmla="*/ 2 h 1700"/>
                  <a:gd name="T90" fmla="*/ 742 w 1201"/>
                  <a:gd name="T91" fmla="*/ 18 h 1700"/>
                  <a:gd name="T92" fmla="*/ 815 w 1201"/>
                  <a:gd name="T93" fmla="*/ 49 h 1700"/>
                  <a:gd name="T94" fmla="*/ 883 w 1201"/>
                  <a:gd name="T95" fmla="*/ 93 h 1700"/>
                  <a:gd name="T96" fmla="*/ 939 w 1201"/>
                  <a:gd name="T97" fmla="*/ 151 h 1700"/>
                  <a:gd name="T98" fmla="*/ 981 w 1201"/>
                  <a:gd name="T99" fmla="*/ 221 h 1700"/>
                  <a:gd name="T100" fmla="*/ 1006 w 1201"/>
                  <a:gd name="T101" fmla="*/ 300 h 1700"/>
                  <a:gd name="T102" fmla="*/ 1014 w 1201"/>
                  <a:gd name="T103" fmla="*/ 391 h 1700"/>
                  <a:gd name="T104" fmla="*/ 1008 w 1201"/>
                  <a:gd name="T105" fmla="*/ 447 h 1700"/>
                  <a:gd name="T106" fmla="*/ 987 w 1201"/>
                  <a:gd name="T107" fmla="*/ 520 h 1700"/>
                  <a:gd name="T108" fmla="*/ 952 w 1201"/>
                  <a:gd name="T109" fmla="*/ 582 h 1700"/>
                  <a:gd name="T110" fmla="*/ 906 w 1201"/>
                  <a:gd name="T111" fmla="*/ 634 h 1700"/>
                  <a:gd name="T112" fmla="*/ 811 w 1201"/>
                  <a:gd name="T113" fmla="*/ 71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1" h="1700">
                    <a:moveTo>
                      <a:pt x="811" y="710"/>
                    </a:moveTo>
                    <a:lnTo>
                      <a:pt x="811" y="710"/>
                    </a:lnTo>
                    <a:lnTo>
                      <a:pt x="854" y="727"/>
                    </a:lnTo>
                    <a:lnTo>
                      <a:pt x="896" y="748"/>
                    </a:lnTo>
                    <a:lnTo>
                      <a:pt x="935" y="774"/>
                    </a:lnTo>
                    <a:lnTo>
                      <a:pt x="974" y="801"/>
                    </a:lnTo>
                    <a:lnTo>
                      <a:pt x="1008" y="832"/>
                    </a:lnTo>
                    <a:lnTo>
                      <a:pt x="1043" y="866"/>
                    </a:lnTo>
                    <a:lnTo>
                      <a:pt x="1074" y="905"/>
                    </a:lnTo>
                    <a:lnTo>
                      <a:pt x="1101" y="946"/>
                    </a:lnTo>
                    <a:lnTo>
                      <a:pt x="1126" y="988"/>
                    </a:lnTo>
                    <a:lnTo>
                      <a:pt x="1147" y="1035"/>
                    </a:lnTo>
                    <a:lnTo>
                      <a:pt x="1167" y="1085"/>
                    </a:lnTo>
                    <a:lnTo>
                      <a:pt x="1180" y="1135"/>
                    </a:lnTo>
                    <a:lnTo>
                      <a:pt x="1192" y="1189"/>
                    </a:lnTo>
                    <a:lnTo>
                      <a:pt x="1198" y="1245"/>
                    </a:lnTo>
                    <a:lnTo>
                      <a:pt x="1201" y="1305"/>
                    </a:lnTo>
                    <a:lnTo>
                      <a:pt x="1200" y="1365"/>
                    </a:lnTo>
                    <a:lnTo>
                      <a:pt x="1200" y="1365"/>
                    </a:lnTo>
                    <a:lnTo>
                      <a:pt x="1196" y="1402"/>
                    </a:lnTo>
                    <a:lnTo>
                      <a:pt x="1190" y="1435"/>
                    </a:lnTo>
                    <a:lnTo>
                      <a:pt x="1182" y="1468"/>
                    </a:lnTo>
                    <a:lnTo>
                      <a:pt x="1172" y="1499"/>
                    </a:lnTo>
                    <a:lnTo>
                      <a:pt x="1161" y="1526"/>
                    </a:lnTo>
                    <a:lnTo>
                      <a:pt x="1145" y="1553"/>
                    </a:lnTo>
                    <a:lnTo>
                      <a:pt x="1130" y="1576"/>
                    </a:lnTo>
                    <a:lnTo>
                      <a:pt x="1111" y="1599"/>
                    </a:lnTo>
                    <a:lnTo>
                      <a:pt x="1089" y="1618"/>
                    </a:lnTo>
                    <a:lnTo>
                      <a:pt x="1066" y="1636"/>
                    </a:lnTo>
                    <a:lnTo>
                      <a:pt x="1041" y="1651"/>
                    </a:lnTo>
                    <a:lnTo>
                      <a:pt x="1012" y="1665"/>
                    </a:lnTo>
                    <a:lnTo>
                      <a:pt x="981" y="1676"/>
                    </a:lnTo>
                    <a:lnTo>
                      <a:pt x="948" y="1684"/>
                    </a:lnTo>
                    <a:lnTo>
                      <a:pt x="914" y="1692"/>
                    </a:lnTo>
                    <a:lnTo>
                      <a:pt x="875" y="1696"/>
                    </a:lnTo>
                    <a:lnTo>
                      <a:pt x="875" y="1696"/>
                    </a:lnTo>
                    <a:lnTo>
                      <a:pt x="823" y="1698"/>
                    </a:lnTo>
                    <a:lnTo>
                      <a:pt x="769" y="1700"/>
                    </a:lnTo>
                    <a:lnTo>
                      <a:pt x="713" y="1698"/>
                    </a:lnTo>
                    <a:lnTo>
                      <a:pt x="657" y="1696"/>
                    </a:lnTo>
                    <a:lnTo>
                      <a:pt x="601" y="1690"/>
                    </a:lnTo>
                    <a:lnTo>
                      <a:pt x="543" y="1684"/>
                    </a:lnTo>
                    <a:lnTo>
                      <a:pt x="489" y="1676"/>
                    </a:lnTo>
                    <a:lnTo>
                      <a:pt x="435" y="1667"/>
                    </a:lnTo>
                    <a:lnTo>
                      <a:pt x="435" y="1667"/>
                    </a:lnTo>
                    <a:lnTo>
                      <a:pt x="392" y="1657"/>
                    </a:lnTo>
                    <a:lnTo>
                      <a:pt x="344" y="1646"/>
                    </a:lnTo>
                    <a:lnTo>
                      <a:pt x="295" y="1630"/>
                    </a:lnTo>
                    <a:lnTo>
                      <a:pt x="247" y="1613"/>
                    </a:lnTo>
                    <a:lnTo>
                      <a:pt x="203" y="1591"/>
                    </a:lnTo>
                    <a:lnTo>
                      <a:pt x="183" y="1580"/>
                    </a:lnTo>
                    <a:lnTo>
                      <a:pt x="164" y="1568"/>
                    </a:lnTo>
                    <a:lnTo>
                      <a:pt x="149" y="1557"/>
                    </a:lnTo>
                    <a:lnTo>
                      <a:pt x="135" y="1543"/>
                    </a:lnTo>
                    <a:lnTo>
                      <a:pt x="124" y="1530"/>
                    </a:lnTo>
                    <a:lnTo>
                      <a:pt x="116" y="1516"/>
                    </a:lnTo>
                    <a:lnTo>
                      <a:pt x="116" y="1516"/>
                    </a:lnTo>
                    <a:lnTo>
                      <a:pt x="108" y="1495"/>
                    </a:lnTo>
                    <a:lnTo>
                      <a:pt x="106" y="1472"/>
                    </a:lnTo>
                    <a:lnTo>
                      <a:pt x="104" y="1450"/>
                    </a:lnTo>
                    <a:lnTo>
                      <a:pt x="104" y="1425"/>
                    </a:lnTo>
                    <a:lnTo>
                      <a:pt x="104" y="1402"/>
                    </a:lnTo>
                    <a:lnTo>
                      <a:pt x="102" y="1379"/>
                    </a:lnTo>
                    <a:lnTo>
                      <a:pt x="100" y="1354"/>
                    </a:lnTo>
                    <a:lnTo>
                      <a:pt x="93" y="1330"/>
                    </a:lnTo>
                    <a:lnTo>
                      <a:pt x="93" y="1330"/>
                    </a:lnTo>
                    <a:lnTo>
                      <a:pt x="81" y="1346"/>
                    </a:lnTo>
                    <a:lnTo>
                      <a:pt x="73" y="1363"/>
                    </a:lnTo>
                    <a:lnTo>
                      <a:pt x="58" y="1400"/>
                    </a:lnTo>
                    <a:lnTo>
                      <a:pt x="50" y="1417"/>
                    </a:lnTo>
                    <a:lnTo>
                      <a:pt x="41" y="1435"/>
                    </a:lnTo>
                    <a:lnTo>
                      <a:pt x="31" y="1450"/>
                    </a:lnTo>
                    <a:lnTo>
                      <a:pt x="17" y="1464"/>
                    </a:lnTo>
                    <a:lnTo>
                      <a:pt x="17" y="1464"/>
                    </a:lnTo>
                    <a:lnTo>
                      <a:pt x="8" y="1423"/>
                    </a:lnTo>
                    <a:lnTo>
                      <a:pt x="2" y="1381"/>
                    </a:lnTo>
                    <a:lnTo>
                      <a:pt x="0" y="1338"/>
                    </a:lnTo>
                    <a:lnTo>
                      <a:pt x="2" y="1294"/>
                    </a:lnTo>
                    <a:lnTo>
                      <a:pt x="8" y="1251"/>
                    </a:lnTo>
                    <a:lnTo>
                      <a:pt x="15" y="1209"/>
                    </a:lnTo>
                    <a:lnTo>
                      <a:pt x="27" y="1166"/>
                    </a:lnTo>
                    <a:lnTo>
                      <a:pt x="41" y="1124"/>
                    </a:lnTo>
                    <a:lnTo>
                      <a:pt x="56" y="1083"/>
                    </a:lnTo>
                    <a:lnTo>
                      <a:pt x="73" y="1042"/>
                    </a:lnTo>
                    <a:lnTo>
                      <a:pt x="91" y="1006"/>
                    </a:lnTo>
                    <a:lnTo>
                      <a:pt x="110" y="969"/>
                    </a:lnTo>
                    <a:lnTo>
                      <a:pt x="129" y="936"/>
                    </a:lnTo>
                    <a:lnTo>
                      <a:pt x="151" y="903"/>
                    </a:lnTo>
                    <a:lnTo>
                      <a:pt x="172" y="874"/>
                    </a:lnTo>
                    <a:lnTo>
                      <a:pt x="191" y="849"/>
                    </a:lnTo>
                    <a:lnTo>
                      <a:pt x="191" y="849"/>
                    </a:lnTo>
                    <a:lnTo>
                      <a:pt x="216" y="822"/>
                    </a:lnTo>
                    <a:lnTo>
                      <a:pt x="243" y="797"/>
                    </a:lnTo>
                    <a:lnTo>
                      <a:pt x="270" y="774"/>
                    </a:lnTo>
                    <a:lnTo>
                      <a:pt x="301" y="754"/>
                    </a:lnTo>
                    <a:lnTo>
                      <a:pt x="334" y="737"/>
                    </a:lnTo>
                    <a:lnTo>
                      <a:pt x="369" y="721"/>
                    </a:lnTo>
                    <a:lnTo>
                      <a:pt x="404" y="708"/>
                    </a:lnTo>
                    <a:lnTo>
                      <a:pt x="440" y="698"/>
                    </a:lnTo>
                    <a:lnTo>
                      <a:pt x="440" y="698"/>
                    </a:lnTo>
                    <a:lnTo>
                      <a:pt x="431" y="687"/>
                    </a:lnTo>
                    <a:lnTo>
                      <a:pt x="419" y="675"/>
                    </a:lnTo>
                    <a:lnTo>
                      <a:pt x="394" y="652"/>
                    </a:lnTo>
                    <a:lnTo>
                      <a:pt x="365" y="631"/>
                    </a:lnTo>
                    <a:lnTo>
                      <a:pt x="353" y="617"/>
                    </a:lnTo>
                    <a:lnTo>
                      <a:pt x="342" y="605"/>
                    </a:lnTo>
                    <a:lnTo>
                      <a:pt x="342" y="605"/>
                    </a:lnTo>
                    <a:lnTo>
                      <a:pt x="321" y="574"/>
                    </a:lnTo>
                    <a:lnTo>
                      <a:pt x="301" y="542"/>
                    </a:lnTo>
                    <a:lnTo>
                      <a:pt x="288" y="507"/>
                    </a:lnTo>
                    <a:lnTo>
                      <a:pt x="278" y="472"/>
                    </a:lnTo>
                    <a:lnTo>
                      <a:pt x="272" y="437"/>
                    </a:lnTo>
                    <a:lnTo>
                      <a:pt x="268" y="402"/>
                    </a:lnTo>
                    <a:lnTo>
                      <a:pt x="268" y="368"/>
                    </a:lnTo>
                    <a:lnTo>
                      <a:pt x="270" y="333"/>
                    </a:lnTo>
                    <a:lnTo>
                      <a:pt x="276" y="298"/>
                    </a:lnTo>
                    <a:lnTo>
                      <a:pt x="286" y="265"/>
                    </a:lnTo>
                    <a:lnTo>
                      <a:pt x="295" y="232"/>
                    </a:lnTo>
                    <a:lnTo>
                      <a:pt x="309" y="203"/>
                    </a:lnTo>
                    <a:lnTo>
                      <a:pt x="324" y="174"/>
                    </a:lnTo>
                    <a:lnTo>
                      <a:pt x="342" y="147"/>
                    </a:lnTo>
                    <a:lnTo>
                      <a:pt x="361" y="122"/>
                    </a:lnTo>
                    <a:lnTo>
                      <a:pt x="382" y="101"/>
                    </a:lnTo>
                    <a:lnTo>
                      <a:pt x="382" y="101"/>
                    </a:lnTo>
                    <a:lnTo>
                      <a:pt x="406" y="81"/>
                    </a:lnTo>
                    <a:lnTo>
                      <a:pt x="429" y="64"/>
                    </a:lnTo>
                    <a:lnTo>
                      <a:pt x="452" y="49"/>
                    </a:lnTo>
                    <a:lnTo>
                      <a:pt x="477" y="35"/>
                    </a:lnTo>
                    <a:lnTo>
                      <a:pt x="504" y="23"/>
                    </a:lnTo>
                    <a:lnTo>
                      <a:pt x="529" y="16"/>
                    </a:lnTo>
                    <a:lnTo>
                      <a:pt x="556" y="10"/>
                    </a:lnTo>
                    <a:lnTo>
                      <a:pt x="583" y="4"/>
                    </a:lnTo>
                    <a:lnTo>
                      <a:pt x="610" y="2"/>
                    </a:lnTo>
                    <a:lnTo>
                      <a:pt x="635" y="0"/>
                    </a:lnTo>
                    <a:lnTo>
                      <a:pt x="663" y="2"/>
                    </a:lnTo>
                    <a:lnTo>
                      <a:pt x="690" y="6"/>
                    </a:lnTo>
                    <a:lnTo>
                      <a:pt x="717" y="10"/>
                    </a:lnTo>
                    <a:lnTo>
                      <a:pt x="742" y="18"/>
                    </a:lnTo>
                    <a:lnTo>
                      <a:pt x="767" y="25"/>
                    </a:lnTo>
                    <a:lnTo>
                      <a:pt x="792" y="35"/>
                    </a:lnTo>
                    <a:lnTo>
                      <a:pt x="815" y="49"/>
                    </a:lnTo>
                    <a:lnTo>
                      <a:pt x="838" y="62"/>
                    </a:lnTo>
                    <a:lnTo>
                      <a:pt x="861" y="76"/>
                    </a:lnTo>
                    <a:lnTo>
                      <a:pt x="883" y="93"/>
                    </a:lnTo>
                    <a:lnTo>
                      <a:pt x="902" y="110"/>
                    </a:lnTo>
                    <a:lnTo>
                      <a:pt x="921" y="130"/>
                    </a:lnTo>
                    <a:lnTo>
                      <a:pt x="939" y="151"/>
                    </a:lnTo>
                    <a:lnTo>
                      <a:pt x="954" y="172"/>
                    </a:lnTo>
                    <a:lnTo>
                      <a:pt x="968" y="196"/>
                    </a:lnTo>
                    <a:lnTo>
                      <a:pt x="981" y="221"/>
                    </a:lnTo>
                    <a:lnTo>
                      <a:pt x="991" y="246"/>
                    </a:lnTo>
                    <a:lnTo>
                      <a:pt x="1001" y="273"/>
                    </a:lnTo>
                    <a:lnTo>
                      <a:pt x="1006" y="300"/>
                    </a:lnTo>
                    <a:lnTo>
                      <a:pt x="1012" y="329"/>
                    </a:lnTo>
                    <a:lnTo>
                      <a:pt x="1014" y="360"/>
                    </a:lnTo>
                    <a:lnTo>
                      <a:pt x="1014" y="391"/>
                    </a:lnTo>
                    <a:lnTo>
                      <a:pt x="1014" y="391"/>
                    </a:lnTo>
                    <a:lnTo>
                      <a:pt x="1012" y="420"/>
                    </a:lnTo>
                    <a:lnTo>
                      <a:pt x="1008" y="447"/>
                    </a:lnTo>
                    <a:lnTo>
                      <a:pt x="1002" y="472"/>
                    </a:lnTo>
                    <a:lnTo>
                      <a:pt x="995" y="497"/>
                    </a:lnTo>
                    <a:lnTo>
                      <a:pt x="987" y="520"/>
                    </a:lnTo>
                    <a:lnTo>
                      <a:pt x="975" y="542"/>
                    </a:lnTo>
                    <a:lnTo>
                      <a:pt x="964" y="563"/>
                    </a:lnTo>
                    <a:lnTo>
                      <a:pt x="952" y="582"/>
                    </a:lnTo>
                    <a:lnTo>
                      <a:pt x="937" y="600"/>
                    </a:lnTo>
                    <a:lnTo>
                      <a:pt x="921" y="617"/>
                    </a:lnTo>
                    <a:lnTo>
                      <a:pt x="906" y="634"/>
                    </a:lnTo>
                    <a:lnTo>
                      <a:pt x="889" y="650"/>
                    </a:lnTo>
                    <a:lnTo>
                      <a:pt x="852" y="681"/>
                    </a:lnTo>
                    <a:lnTo>
                      <a:pt x="811" y="710"/>
                    </a:lnTo>
                    <a:lnTo>
                      <a:pt x="811" y="710"/>
                    </a:lnTo>
                    <a:close/>
                  </a:path>
                </a:pathLst>
              </a:custGeom>
              <a:solidFill>
                <a:schemeClr val="tx1"/>
              </a:solidFill>
              <a:ln w="3175">
                <a:noFill/>
                <a:round/>
                <a:headEnd/>
                <a:tailEnd/>
              </a:ln>
              <a:effectLst/>
            </p:spPr>
            <p:txBody>
              <a:bodyPr vert="horz" wrap="square" lIns="91440" tIns="45720" rIns="91440" bIns="45720" numCol="1" anchor="t" anchorCtr="0" compatLnSpc="1">
                <a:prstTxWarp prst="textNoShape">
                  <a:avLst/>
                </a:prstTxWarp>
              </a:bodyPr>
              <a:lstStyle/>
              <a:p>
                <a:pPr algn="ctr"/>
                <a:endParaRPr lang="en-US">
                  <a:latin typeface="Times New Roman" pitchFamily="18" charset="0"/>
                  <a:cs typeface="Times New Roman" pitchFamily="18" charset="0"/>
                </a:endParaRPr>
              </a:p>
            </p:txBody>
          </p:sp>
          <p:cxnSp>
            <p:nvCxnSpPr>
              <p:cNvPr id="18" name="Straight Connector 18"/>
              <p:cNvCxnSpPr/>
              <p:nvPr/>
            </p:nvCxnSpPr>
            <p:spPr>
              <a:xfrm>
                <a:off x="5343296" y="2448582"/>
                <a:ext cx="145136" cy="179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9"/>
              <p:cNvCxnSpPr/>
              <p:nvPr/>
            </p:nvCxnSpPr>
            <p:spPr>
              <a:xfrm flipH="1">
                <a:off x="4741482" y="2446777"/>
                <a:ext cx="224277" cy="844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20"/>
              <p:cNvCxnSpPr/>
              <p:nvPr/>
            </p:nvCxnSpPr>
            <p:spPr>
              <a:xfrm flipV="1">
                <a:off x="5169432" y="1930938"/>
                <a:ext cx="40491" cy="2630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1"/>
              <p:cNvCxnSpPr/>
              <p:nvPr/>
            </p:nvCxnSpPr>
            <p:spPr>
              <a:xfrm flipV="1">
                <a:off x="5275434" y="2125382"/>
                <a:ext cx="87309" cy="108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2"/>
              <p:cNvCxnSpPr/>
              <p:nvPr/>
            </p:nvCxnSpPr>
            <p:spPr>
              <a:xfrm flipV="1">
                <a:off x="5337156" y="2272618"/>
                <a:ext cx="273374" cy="415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3"/>
              <p:cNvCxnSpPr/>
              <p:nvPr/>
            </p:nvCxnSpPr>
            <p:spPr>
              <a:xfrm>
                <a:off x="4741482" y="2084274"/>
                <a:ext cx="246664" cy="160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4"/>
              <p:cNvCxnSpPr/>
              <p:nvPr/>
            </p:nvCxnSpPr>
            <p:spPr>
              <a:xfrm>
                <a:off x="4780984" y="2322893"/>
                <a:ext cx="163507" cy="10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5"/>
              <p:cNvCxnSpPr/>
              <p:nvPr/>
            </p:nvCxnSpPr>
            <p:spPr>
              <a:xfrm flipH="1" flipV="1">
                <a:off x="4988146" y="2049969"/>
                <a:ext cx="77653" cy="144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28"/>
            <p:cNvGrpSpPr>
              <a:grpSpLocks/>
            </p:cNvGrpSpPr>
            <p:nvPr/>
          </p:nvGrpSpPr>
          <p:grpSpPr bwMode="auto">
            <a:xfrm>
              <a:off x="1705163" y="3003794"/>
              <a:ext cx="385497" cy="386667"/>
              <a:chOff x="959" y="3264"/>
              <a:chExt cx="934" cy="934"/>
            </a:xfrm>
          </p:grpSpPr>
          <p:sp>
            <p:nvSpPr>
              <p:cNvPr id="15" name="Oval 399"/>
              <p:cNvSpPr>
                <a:spLocks noChangeArrowheads="1"/>
              </p:cNvSpPr>
              <p:nvPr/>
            </p:nvSpPr>
            <p:spPr bwMode="auto">
              <a:xfrm>
                <a:off x="1152" y="3456"/>
                <a:ext cx="548" cy="548"/>
              </a:xfrm>
              <a:prstGeom prst="ellipse">
                <a:avLst/>
              </a:prstGeom>
              <a:noFill/>
              <a:ln w="28575">
                <a:solidFill>
                  <a:srgbClr val="FFFFFF"/>
                </a:solidFill>
                <a:round/>
                <a:headEnd/>
                <a:tailEnd/>
              </a:ln>
            </p:spPr>
            <p:txBody>
              <a:bodyPr/>
              <a:lstStyle/>
              <a:p>
                <a:endParaRPr lang="en-US">
                  <a:latin typeface="Times New Roman" pitchFamily="18" charset="0"/>
                  <a:cs typeface="Times New Roman" pitchFamily="18" charset="0"/>
                </a:endParaRPr>
              </a:p>
            </p:txBody>
          </p:sp>
          <p:pic>
            <p:nvPicPr>
              <p:cNvPr id="16" name="Picture 27" descr="arrow"/>
              <p:cNvPicPr>
                <a:picLocks noChangeAspect="1" noChangeArrowheads="1"/>
              </p:cNvPicPr>
              <p:nvPr/>
            </p:nvPicPr>
            <p:blipFill>
              <a:blip r:embed="rId2" cstate="print"/>
              <a:srcRect/>
              <a:stretch>
                <a:fillRect/>
              </a:stretch>
            </p:blipFill>
            <p:spPr bwMode="auto">
              <a:xfrm>
                <a:off x="959" y="3264"/>
                <a:ext cx="934" cy="934"/>
              </a:xfrm>
              <a:prstGeom prst="rect">
                <a:avLst/>
              </a:prstGeom>
              <a:noFill/>
              <a:ln w="9525">
                <a:noFill/>
                <a:miter lim="800000"/>
                <a:headEnd/>
                <a:tailEnd/>
              </a:ln>
            </p:spPr>
          </p:pic>
        </p:grpSp>
        <p:sp>
          <p:nvSpPr>
            <p:cNvPr id="14" name="TextBox 89"/>
            <p:cNvSpPr txBox="1"/>
            <p:nvPr/>
          </p:nvSpPr>
          <p:spPr>
            <a:xfrm>
              <a:off x="696125" y="2675509"/>
              <a:ext cx="1263301" cy="300083"/>
            </a:xfrm>
            <a:prstGeom prst="rect">
              <a:avLst/>
            </a:prstGeom>
            <a:noFill/>
          </p:spPr>
          <p:txBody>
            <a:bodyPr wrap="square" rtlCol="0">
              <a:spAutoFit/>
            </a:bodyPr>
            <a:lstStyle/>
            <a:p>
              <a:pPr algn="ctr"/>
              <a:r>
                <a:rPr lang="en-US" altLang="zh-CN" sz="2000" b="1" smtClean="0">
                  <a:solidFill>
                    <a:schemeClr val="bg1"/>
                  </a:solidFill>
                  <a:latin typeface="Times New Roman" pitchFamily="18" charset="0"/>
                  <a:cs typeface="Times New Roman" pitchFamily="18" charset="0"/>
                </a:rPr>
                <a:t>Con người</a:t>
              </a:r>
              <a:endParaRPr lang="zh-CN" altLang="en-US" sz="2000" b="1">
                <a:solidFill>
                  <a:schemeClr val="bg1"/>
                </a:solidFill>
                <a:latin typeface="Times New Roman" pitchFamily="18" charset="0"/>
                <a:cs typeface="Times New Roman" pitchFamily="18" charset="0"/>
              </a:endParaRPr>
            </a:p>
          </p:txBody>
        </p:sp>
      </p:grpSp>
      <p:grpSp>
        <p:nvGrpSpPr>
          <p:cNvPr id="26" name="组合 2"/>
          <p:cNvGrpSpPr/>
          <p:nvPr/>
        </p:nvGrpSpPr>
        <p:grpSpPr>
          <a:xfrm>
            <a:off x="3657601" y="1507566"/>
            <a:ext cx="1910839" cy="2234777"/>
            <a:chOff x="2294372" y="1714378"/>
            <a:chExt cx="1433129" cy="1676083"/>
          </a:xfrm>
        </p:grpSpPr>
        <p:sp>
          <p:nvSpPr>
            <p:cNvPr id="27" name="Presentation Title Rectangle"/>
            <p:cNvSpPr txBox="1">
              <a:spLocks/>
            </p:cNvSpPr>
            <p:nvPr/>
          </p:nvSpPr>
          <p:spPr>
            <a:xfrm>
              <a:off x="2294372" y="1714378"/>
              <a:ext cx="1433129" cy="1649460"/>
            </a:xfrm>
            <a:prstGeom prst="rect">
              <a:avLst/>
            </a:prstGeom>
            <a:solidFill>
              <a:schemeClr val="accent6"/>
            </a:solidFill>
            <a:effectLst/>
          </p:spPr>
          <p:txBody>
            <a:bodyPr lIns="182880" rIns="137160" bIns="182880" anchor="b" anchorCtr="0">
              <a:noAutofit/>
            </a:bodyPr>
            <a:lstStyle>
              <a:defPPr>
                <a:defRPr lang="en-US"/>
              </a:defPPr>
              <a:lvl1pPr marR="0" lvl="0" indent="0" defTabSz="914400" fontAlgn="auto">
                <a:lnSpc>
                  <a:spcPct val="90000"/>
                </a:lnSpc>
                <a:spcBef>
                  <a:spcPct val="0"/>
                </a:spcBef>
                <a:spcAft>
                  <a:spcPts val="0"/>
                </a:spcAft>
                <a:buClrTx/>
                <a:buSzTx/>
                <a:buFontTx/>
                <a:buNone/>
                <a:tabLst/>
                <a:defRPr kumimoji="0" sz="2000" b="0" i="0" u="none" strike="noStrike" kern="0" cap="none" spc="0" normalizeH="0" baseline="0">
                  <a:ln w="3175">
                    <a:noFill/>
                  </a:ln>
                  <a:gradFill flip="none" rotWithShape="1">
                    <a:gsLst>
                      <a:gs pos="4583">
                        <a:srgbClr val="FFFFFF"/>
                      </a:gs>
                      <a:gs pos="100000">
                        <a:srgbClr val="FFFFFF"/>
                      </a:gs>
                    </a:gsLst>
                    <a:lin ang="5400000" scaled="0"/>
                    <a:tileRect/>
                  </a:gradFill>
                  <a:effectLst/>
                  <a:uLnTx/>
                  <a:uFillTx/>
                  <a:latin typeface="Segoe"/>
                  <a:cs typeface="Arial" charset="0"/>
                </a:defRPr>
              </a:lvl1pPr>
            </a:lstStyle>
            <a:p>
              <a:r>
                <a:rPr lang="zh-CN" altLang="en-US" sz="3200" b="1">
                  <a:latin typeface="Times New Roman" pitchFamily="18" charset="0"/>
                  <a:cs typeface="Times New Roman" pitchFamily="18" charset="0"/>
                </a:rPr>
                <a:t>    </a:t>
              </a:r>
              <a:endParaRPr lang="en-US" altLang="zh-CN" sz="3200" b="1">
                <a:latin typeface="Times New Roman" pitchFamily="18" charset="0"/>
                <a:cs typeface="Times New Roman" pitchFamily="18" charset="0"/>
              </a:endParaRPr>
            </a:p>
            <a:p>
              <a:endParaRPr lang="en-US" altLang="zh-CN" sz="3200" b="1">
                <a:latin typeface="Times New Roman" pitchFamily="18" charset="0"/>
                <a:cs typeface="Times New Roman" pitchFamily="18" charset="0"/>
              </a:endParaRPr>
            </a:p>
            <a:p>
              <a:endParaRPr lang="en-US" altLang="zh-CN" sz="3200" b="1">
                <a:latin typeface="Times New Roman" pitchFamily="18" charset="0"/>
                <a:cs typeface="Times New Roman" pitchFamily="18" charset="0"/>
              </a:endParaRPr>
            </a:p>
            <a:p>
              <a:endParaRPr lang="en-US" altLang="zh-CN" sz="3200" b="1">
                <a:latin typeface="Times New Roman" pitchFamily="18" charset="0"/>
                <a:cs typeface="Times New Roman" pitchFamily="18" charset="0"/>
              </a:endParaRPr>
            </a:p>
            <a:p>
              <a:endParaRPr lang="en-US" altLang="zh-CN" sz="3200" b="1">
                <a:latin typeface="Times New Roman" pitchFamily="18" charset="0"/>
                <a:cs typeface="Times New Roman" pitchFamily="18" charset="0"/>
              </a:endParaRPr>
            </a:p>
            <a:p>
              <a:r>
                <a:rPr lang="en-US" altLang="zh-CN" sz="3200" b="1">
                  <a:latin typeface="Times New Roman" pitchFamily="18" charset="0"/>
                  <a:cs typeface="Times New Roman" pitchFamily="18" charset="0"/>
                </a:rPr>
                <a:t>    </a:t>
              </a:r>
              <a:r>
                <a:rPr lang="zh-CN" altLang="en-US" sz="3200" b="1">
                  <a:latin typeface="Times New Roman" pitchFamily="18" charset="0"/>
                  <a:cs typeface="Times New Roman" pitchFamily="18" charset="0"/>
                </a:rPr>
                <a:t> </a:t>
              </a:r>
              <a:endParaRPr sz="3200" b="1">
                <a:latin typeface="Times New Roman" pitchFamily="18" charset="0"/>
                <a:cs typeface="Times New Roman" pitchFamily="18" charset="0"/>
              </a:endParaRPr>
            </a:p>
          </p:txBody>
        </p:sp>
        <p:sp>
          <p:nvSpPr>
            <p:cNvPr id="28" name="TextBox 53"/>
            <p:cNvSpPr txBox="1"/>
            <p:nvPr/>
          </p:nvSpPr>
          <p:spPr>
            <a:xfrm>
              <a:off x="2448069" y="1754545"/>
              <a:ext cx="971803" cy="1177237"/>
            </a:xfrm>
            <a:prstGeom prst="rect">
              <a:avLst/>
            </a:prstGeom>
            <a:noFill/>
          </p:spPr>
          <p:txBody>
            <a:bodyPr wrap="square" lIns="68571" tIns="34286" rIns="68571" bIns="34286" rtlCol="0">
              <a:spAutoFit/>
            </a:bodyPr>
            <a:lstStyle/>
            <a:p>
              <a:r>
                <a:rPr lang="en-US" sz="9600">
                  <a:latin typeface="Times New Roman" pitchFamily="18" charset="0"/>
                  <a:cs typeface="Times New Roman" pitchFamily="18" charset="0"/>
                </a:rPr>
                <a:t>f</a:t>
              </a:r>
            </a:p>
          </p:txBody>
        </p:sp>
        <p:grpSp>
          <p:nvGrpSpPr>
            <p:cNvPr id="29" name="Group 28"/>
            <p:cNvGrpSpPr>
              <a:grpSpLocks/>
            </p:cNvGrpSpPr>
            <p:nvPr/>
          </p:nvGrpSpPr>
          <p:grpSpPr bwMode="auto">
            <a:xfrm>
              <a:off x="3337620" y="3003794"/>
              <a:ext cx="385497" cy="386667"/>
              <a:chOff x="959" y="3264"/>
              <a:chExt cx="934" cy="934"/>
            </a:xfrm>
          </p:grpSpPr>
          <p:sp>
            <p:nvSpPr>
              <p:cNvPr id="31" name="Oval 399"/>
              <p:cNvSpPr>
                <a:spLocks noChangeArrowheads="1"/>
              </p:cNvSpPr>
              <p:nvPr/>
            </p:nvSpPr>
            <p:spPr bwMode="auto">
              <a:xfrm>
                <a:off x="1152" y="3456"/>
                <a:ext cx="548" cy="548"/>
              </a:xfrm>
              <a:prstGeom prst="ellipse">
                <a:avLst/>
              </a:prstGeom>
              <a:noFill/>
              <a:ln w="28575">
                <a:solidFill>
                  <a:srgbClr val="FFFFFF"/>
                </a:solidFill>
                <a:round/>
                <a:headEnd/>
                <a:tailEnd/>
              </a:ln>
            </p:spPr>
            <p:txBody>
              <a:bodyPr/>
              <a:lstStyle/>
              <a:p>
                <a:endParaRPr lang="en-US">
                  <a:latin typeface="Times New Roman" pitchFamily="18" charset="0"/>
                  <a:cs typeface="Times New Roman" pitchFamily="18" charset="0"/>
                </a:endParaRPr>
              </a:p>
            </p:txBody>
          </p:sp>
          <p:pic>
            <p:nvPicPr>
              <p:cNvPr id="32" name="Picture 27" descr="arrow"/>
              <p:cNvPicPr>
                <a:picLocks noChangeAspect="1" noChangeArrowheads="1"/>
              </p:cNvPicPr>
              <p:nvPr/>
            </p:nvPicPr>
            <p:blipFill>
              <a:blip r:embed="rId2" cstate="print"/>
              <a:srcRect/>
              <a:stretch>
                <a:fillRect/>
              </a:stretch>
            </p:blipFill>
            <p:spPr bwMode="auto">
              <a:xfrm>
                <a:off x="959" y="3264"/>
                <a:ext cx="934" cy="934"/>
              </a:xfrm>
              <a:prstGeom prst="rect">
                <a:avLst/>
              </a:prstGeom>
              <a:noFill/>
              <a:ln w="9525">
                <a:noFill/>
                <a:miter lim="800000"/>
                <a:headEnd/>
                <a:tailEnd/>
              </a:ln>
            </p:spPr>
          </p:pic>
        </p:grpSp>
        <p:sp>
          <p:nvSpPr>
            <p:cNvPr id="30" name="TextBox 90"/>
            <p:cNvSpPr txBox="1"/>
            <p:nvPr/>
          </p:nvSpPr>
          <p:spPr>
            <a:xfrm>
              <a:off x="2302319" y="2718365"/>
              <a:ext cx="1263301" cy="300083"/>
            </a:xfrm>
            <a:prstGeom prst="rect">
              <a:avLst/>
            </a:prstGeom>
            <a:noFill/>
          </p:spPr>
          <p:txBody>
            <a:bodyPr wrap="square" rtlCol="0">
              <a:spAutoFit/>
            </a:bodyPr>
            <a:lstStyle/>
            <a:p>
              <a:pPr algn="ctr"/>
              <a:r>
                <a:rPr lang="en-US" altLang="zh-CN" sz="2000" b="1" smtClean="0">
                  <a:solidFill>
                    <a:schemeClr val="bg1"/>
                  </a:solidFill>
                  <a:latin typeface="Times New Roman" pitchFamily="18" charset="0"/>
                  <a:cs typeface="Times New Roman" pitchFamily="18" charset="0"/>
                </a:rPr>
                <a:t>Xe cộ</a:t>
              </a:r>
              <a:endParaRPr lang="zh-CN" altLang="en-US" sz="2000" b="1">
                <a:solidFill>
                  <a:schemeClr val="bg1"/>
                </a:solidFill>
                <a:latin typeface="Times New Roman" pitchFamily="18" charset="0"/>
                <a:cs typeface="Times New Roman" pitchFamily="18" charset="0"/>
              </a:endParaRPr>
            </a:p>
          </p:txBody>
        </p:sp>
      </p:grpSp>
      <p:grpSp>
        <p:nvGrpSpPr>
          <p:cNvPr id="33" name="组合 3"/>
          <p:cNvGrpSpPr/>
          <p:nvPr/>
        </p:nvGrpSpPr>
        <p:grpSpPr>
          <a:xfrm>
            <a:off x="6197602" y="1502564"/>
            <a:ext cx="1942378" cy="2239802"/>
            <a:chOff x="3846428" y="1710609"/>
            <a:chExt cx="1456783" cy="1679852"/>
          </a:xfrm>
        </p:grpSpPr>
        <p:sp>
          <p:nvSpPr>
            <p:cNvPr id="34" name="Presentation Title Rectangle"/>
            <p:cNvSpPr txBox="1">
              <a:spLocks/>
            </p:cNvSpPr>
            <p:nvPr/>
          </p:nvSpPr>
          <p:spPr>
            <a:xfrm>
              <a:off x="3846428" y="1710609"/>
              <a:ext cx="1432432" cy="1649460"/>
            </a:xfrm>
            <a:prstGeom prst="rect">
              <a:avLst/>
            </a:prstGeom>
            <a:solidFill>
              <a:schemeClr val="bg1">
                <a:lumMod val="65000"/>
              </a:schemeClr>
            </a:solidFill>
            <a:effectLst/>
          </p:spPr>
          <p:txBody>
            <a:bodyPr lIns="182880" rIns="137160" bIns="182880" anchor="b"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algn="ctr" defTabSz="914460">
                <a:defRPr/>
              </a:pPr>
              <a:endParaRPr sz="3200" kern="0" spc="0">
                <a:latin typeface="Times New Roman" pitchFamily="18" charset="0"/>
                <a:cs typeface="Times New Roman" pitchFamily="18" charset="0"/>
              </a:endParaRPr>
            </a:p>
          </p:txBody>
        </p:sp>
        <p:pic>
          <p:nvPicPr>
            <p:cNvPr id="35" name="Picture 3" descr="C:\Users\Jonahs\Dropbox\Projects SCOTT\MEET Windows Azure\source\Background\tile-icon-bigdata.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11960" y="2005142"/>
              <a:ext cx="638782" cy="63861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6" name="Group 28"/>
            <p:cNvGrpSpPr>
              <a:grpSpLocks/>
            </p:cNvGrpSpPr>
            <p:nvPr/>
          </p:nvGrpSpPr>
          <p:grpSpPr bwMode="auto">
            <a:xfrm>
              <a:off x="4917714" y="3003794"/>
              <a:ext cx="385497" cy="386667"/>
              <a:chOff x="959" y="3264"/>
              <a:chExt cx="934" cy="934"/>
            </a:xfrm>
          </p:grpSpPr>
          <p:sp>
            <p:nvSpPr>
              <p:cNvPr id="38" name="Oval 399"/>
              <p:cNvSpPr>
                <a:spLocks noChangeArrowheads="1"/>
              </p:cNvSpPr>
              <p:nvPr/>
            </p:nvSpPr>
            <p:spPr bwMode="auto">
              <a:xfrm>
                <a:off x="1152" y="3456"/>
                <a:ext cx="548" cy="548"/>
              </a:xfrm>
              <a:prstGeom prst="ellipse">
                <a:avLst/>
              </a:prstGeom>
              <a:noFill/>
              <a:ln w="28575">
                <a:solidFill>
                  <a:srgbClr val="FFFFFF"/>
                </a:solidFill>
                <a:round/>
                <a:headEnd/>
                <a:tailEnd/>
              </a:ln>
            </p:spPr>
            <p:txBody>
              <a:bodyPr/>
              <a:lstStyle/>
              <a:p>
                <a:endParaRPr lang="en-US">
                  <a:latin typeface="Times New Roman" pitchFamily="18" charset="0"/>
                  <a:cs typeface="Times New Roman" pitchFamily="18" charset="0"/>
                </a:endParaRPr>
              </a:p>
            </p:txBody>
          </p:sp>
          <p:pic>
            <p:nvPicPr>
              <p:cNvPr id="39" name="Picture 27" descr="arrow"/>
              <p:cNvPicPr>
                <a:picLocks noChangeAspect="1" noChangeArrowheads="1"/>
              </p:cNvPicPr>
              <p:nvPr/>
            </p:nvPicPr>
            <p:blipFill>
              <a:blip r:embed="rId2" cstate="print"/>
              <a:srcRect/>
              <a:stretch>
                <a:fillRect/>
              </a:stretch>
            </p:blipFill>
            <p:spPr bwMode="auto">
              <a:xfrm>
                <a:off x="959" y="3264"/>
                <a:ext cx="934" cy="934"/>
              </a:xfrm>
              <a:prstGeom prst="rect">
                <a:avLst/>
              </a:prstGeom>
              <a:noFill/>
              <a:ln w="9525">
                <a:noFill/>
                <a:miter lim="800000"/>
                <a:headEnd/>
                <a:tailEnd/>
              </a:ln>
            </p:spPr>
          </p:pic>
        </p:grpSp>
        <p:sp>
          <p:nvSpPr>
            <p:cNvPr id="37" name="TextBox 91"/>
            <p:cNvSpPr txBox="1"/>
            <p:nvPr/>
          </p:nvSpPr>
          <p:spPr>
            <a:xfrm>
              <a:off x="3960250" y="2718365"/>
              <a:ext cx="1263301" cy="300083"/>
            </a:xfrm>
            <a:prstGeom prst="rect">
              <a:avLst/>
            </a:prstGeom>
            <a:noFill/>
          </p:spPr>
          <p:txBody>
            <a:bodyPr wrap="square" rtlCol="0">
              <a:spAutoFit/>
            </a:bodyPr>
            <a:lstStyle/>
            <a:p>
              <a:pPr algn="ctr"/>
              <a:r>
                <a:rPr lang="en-US" altLang="zh-CN" sz="2000" b="1" smtClean="0">
                  <a:solidFill>
                    <a:schemeClr val="bg1"/>
                  </a:solidFill>
                  <a:latin typeface="Times New Roman" pitchFamily="18" charset="0"/>
                  <a:cs typeface="Times New Roman" pitchFamily="18" charset="0"/>
                </a:rPr>
                <a:t>Vật thể</a:t>
              </a:r>
              <a:endParaRPr lang="zh-CN" altLang="en-US" sz="2000" b="1">
                <a:solidFill>
                  <a:schemeClr val="bg1"/>
                </a:solidFill>
                <a:latin typeface="Times New Roman" pitchFamily="18" charset="0"/>
                <a:cs typeface="Times New Roman" pitchFamily="18" charset="0"/>
              </a:endParaRPr>
            </a:p>
          </p:txBody>
        </p:sp>
      </p:grpSp>
      <p:grpSp>
        <p:nvGrpSpPr>
          <p:cNvPr id="40" name="组合 5"/>
          <p:cNvGrpSpPr/>
          <p:nvPr/>
        </p:nvGrpSpPr>
        <p:grpSpPr>
          <a:xfrm>
            <a:off x="8636001" y="1498600"/>
            <a:ext cx="1973576" cy="2243742"/>
            <a:chOff x="5436096" y="1707654"/>
            <a:chExt cx="1480182" cy="1682807"/>
          </a:xfrm>
        </p:grpSpPr>
        <p:sp>
          <p:nvSpPr>
            <p:cNvPr id="41" name="Presentation Title Rectangle"/>
            <p:cNvSpPr txBox="1">
              <a:spLocks/>
            </p:cNvSpPr>
            <p:nvPr/>
          </p:nvSpPr>
          <p:spPr>
            <a:xfrm>
              <a:off x="5436096" y="1707654"/>
              <a:ext cx="1433129" cy="1649460"/>
            </a:xfrm>
            <a:prstGeom prst="rect">
              <a:avLst/>
            </a:prstGeom>
            <a:solidFill>
              <a:schemeClr val="accent2"/>
            </a:solidFill>
            <a:effectLst/>
          </p:spPr>
          <p:txBody>
            <a:bodyPr lIns="182880" rIns="137160" bIns="182880" anchor="b" anchorCtr="0">
              <a:noAutofit/>
            </a:bodyPr>
            <a:lstStyle>
              <a:defPPr>
                <a:defRPr lang="en-US"/>
              </a:defPPr>
              <a:lvl1pPr>
                <a:lnSpc>
                  <a:spcPct val="90000"/>
                </a:lnSpc>
                <a:spcBef>
                  <a:spcPct val="0"/>
                </a:spcBef>
                <a:buNone/>
                <a:defRPr sz="1700" b="1" i="0" cap="none" spc="0" baseline="0">
                  <a:ln w="3175">
                    <a:noFill/>
                  </a:ln>
                  <a:gradFill flip="none" rotWithShape="1">
                    <a:gsLst>
                      <a:gs pos="4583">
                        <a:srgbClr val="FFFFFF"/>
                      </a:gs>
                      <a:gs pos="100000">
                        <a:srgbClr val="FFFFFF"/>
                      </a:gs>
                    </a:gsLst>
                    <a:lin ang="5400000" scaled="0"/>
                    <a:tileRect/>
                  </a:gradFill>
                  <a:effectLst/>
                  <a:latin typeface="+mj-lt"/>
                  <a:cs typeface="Arial" charset="0"/>
                </a:defRPr>
              </a:lvl1pPr>
            </a:lstStyle>
            <a:p>
              <a:pPr>
                <a:defRPr/>
              </a:pPr>
              <a:r>
                <a:rPr lang="zh-CN" altLang="en-US" sz="3200" kern="0">
                  <a:latin typeface="Times New Roman" pitchFamily="18" charset="0"/>
                  <a:cs typeface="Times New Roman" pitchFamily="18" charset="0"/>
                </a:rPr>
                <a:t>   </a:t>
              </a:r>
              <a:endParaRPr lang="en-US" sz="3200" kern="0">
                <a:latin typeface="Times New Roman" pitchFamily="18" charset="0"/>
                <a:cs typeface="Times New Roman" pitchFamily="18" charset="0"/>
              </a:endParaRPr>
            </a:p>
          </p:txBody>
        </p:sp>
        <p:grpSp>
          <p:nvGrpSpPr>
            <p:cNvPr id="42" name="Group 99"/>
            <p:cNvGrpSpPr/>
            <p:nvPr/>
          </p:nvGrpSpPr>
          <p:grpSpPr bwMode="black">
            <a:xfrm>
              <a:off x="5874787" y="1880605"/>
              <a:ext cx="641429" cy="793878"/>
              <a:chOff x="1435100" y="3879850"/>
              <a:chExt cx="739775" cy="795338"/>
            </a:xfrm>
            <a:solidFill>
              <a:schemeClr val="tx1"/>
            </a:solidFill>
          </p:grpSpPr>
          <p:sp>
            <p:nvSpPr>
              <p:cNvPr id="48" name="Freeform 6"/>
              <p:cNvSpPr>
                <a:spLocks/>
              </p:cNvSpPr>
              <p:nvPr/>
            </p:nvSpPr>
            <p:spPr bwMode="black">
              <a:xfrm>
                <a:off x="1435100" y="4191000"/>
                <a:ext cx="106363" cy="106363"/>
              </a:xfrm>
              <a:custGeom>
                <a:avLst/>
                <a:gdLst>
                  <a:gd name="T0" fmla="*/ 15 w 67"/>
                  <a:gd name="T1" fmla="*/ 67 h 67"/>
                  <a:gd name="T2" fmla="*/ 15 w 67"/>
                  <a:gd name="T3" fmla="*/ 66 h 67"/>
                  <a:gd name="T4" fmla="*/ 33 w 67"/>
                  <a:gd name="T5" fmla="*/ 48 h 67"/>
                  <a:gd name="T6" fmla="*/ 52 w 67"/>
                  <a:gd name="T7" fmla="*/ 67 h 67"/>
                  <a:gd name="T8" fmla="*/ 67 w 67"/>
                  <a:gd name="T9" fmla="*/ 52 h 67"/>
                  <a:gd name="T10" fmla="*/ 66 w 67"/>
                  <a:gd name="T11" fmla="*/ 51 h 67"/>
                  <a:gd name="T12" fmla="*/ 48 w 67"/>
                  <a:gd name="T13" fmla="*/ 33 h 67"/>
                  <a:gd name="T14" fmla="*/ 67 w 67"/>
                  <a:gd name="T15" fmla="*/ 15 h 67"/>
                  <a:gd name="T16" fmla="*/ 52 w 67"/>
                  <a:gd name="T17" fmla="*/ 0 h 67"/>
                  <a:gd name="T18" fmla="*/ 33 w 67"/>
                  <a:gd name="T19" fmla="*/ 19 h 67"/>
                  <a:gd name="T20" fmla="*/ 15 w 67"/>
                  <a:gd name="T21" fmla="*/ 0 h 67"/>
                  <a:gd name="T22" fmla="*/ 0 w 67"/>
                  <a:gd name="T23" fmla="*/ 15 h 67"/>
                  <a:gd name="T24" fmla="*/ 19 w 67"/>
                  <a:gd name="T25" fmla="*/ 33 h 67"/>
                  <a:gd name="T26" fmla="*/ 0 w 67"/>
                  <a:gd name="T27" fmla="*/ 52 h 67"/>
                  <a:gd name="T28" fmla="*/ 15 w 67"/>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7">
                    <a:moveTo>
                      <a:pt x="15" y="67"/>
                    </a:moveTo>
                    <a:lnTo>
                      <a:pt x="15" y="66"/>
                    </a:lnTo>
                    <a:lnTo>
                      <a:pt x="33" y="48"/>
                    </a:lnTo>
                    <a:lnTo>
                      <a:pt x="52" y="67"/>
                    </a:lnTo>
                    <a:lnTo>
                      <a:pt x="67" y="52"/>
                    </a:lnTo>
                    <a:lnTo>
                      <a:pt x="66" y="51"/>
                    </a:lnTo>
                    <a:lnTo>
                      <a:pt x="48" y="33"/>
                    </a:lnTo>
                    <a:lnTo>
                      <a:pt x="67" y="15"/>
                    </a:lnTo>
                    <a:lnTo>
                      <a:pt x="52" y="0"/>
                    </a:lnTo>
                    <a:lnTo>
                      <a:pt x="33" y="19"/>
                    </a:lnTo>
                    <a:lnTo>
                      <a:pt x="15" y="0"/>
                    </a:lnTo>
                    <a:lnTo>
                      <a:pt x="0" y="15"/>
                    </a:lnTo>
                    <a:lnTo>
                      <a:pt x="19" y="33"/>
                    </a:lnTo>
                    <a:lnTo>
                      <a:pt x="0" y="52"/>
                    </a:lnTo>
                    <a:lnTo>
                      <a:pt x="15" y="6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24"/>
                <a:endParaRPr lang="en-US" sz="1600">
                  <a:solidFill>
                    <a:srgbClr val="FFFFFF"/>
                  </a:solidFill>
                  <a:latin typeface="Times New Roman" pitchFamily="18" charset="0"/>
                  <a:cs typeface="Times New Roman" pitchFamily="18" charset="0"/>
                </a:endParaRPr>
              </a:p>
            </p:txBody>
          </p:sp>
          <p:sp>
            <p:nvSpPr>
              <p:cNvPr id="50" name="Freeform 7"/>
              <p:cNvSpPr>
                <a:spLocks/>
              </p:cNvSpPr>
              <p:nvPr/>
            </p:nvSpPr>
            <p:spPr bwMode="black">
              <a:xfrm>
                <a:off x="1620838" y="4208463"/>
                <a:ext cx="106363" cy="104775"/>
              </a:xfrm>
              <a:custGeom>
                <a:avLst/>
                <a:gdLst>
                  <a:gd name="T0" fmla="*/ 66 w 67"/>
                  <a:gd name="T1" fmla="*/ 51 h 66"/>
                  <a:gd name="T2" fmla="*/ 48 w 67"/>
                  <a:gd name="T3" fmla="*/ 33 h 66"/>
                  <a:gd name="T4" fmla="*/ 67 w 67"/>
                  <a:gd name="T5" fmla="*/ 14 h 66"/>
                  <a:gd name="T6" fmla="*/ 52 w 67"/>
                  <a:gd name="T7" fmla="*/ 0 h 66"/>
                  <a:gd name="T8" fmla="*/ 33 w 67"/>
                  <a:gd name="T9" fmla="*/ 18 h 66"/>
                  <a:gd name="T10" fmla="*/ 15 w 67"/>
                  <a:gd name="T11" fmla="*/ 0 h 66"/>
                  <a:gd name="T12" fmla="*/ 0 w 67"/>
                  <a:gd name="T13" fmla="*/ 14 h 66"/>
                  <a:gd name="T14" fmla="*/ 19 w 67"/>
                  <a:gd name="T15" fmla="*/ 33 h 66"/>
                  <a:gd name="T16" fmla="*/ 0 w 67"/>
                  <a:gd name="T17" fmla="*/ 51 h 66"/>
                  <a:gd name="T18" fmla="*/ 15 w 67"/>
                  <a:gd name="T19" fmla="*/ 66 h 66"/>
                  <a:gd name="T20" fmla="*/ 15 w 67"/>
                  <a:gd name="T21" fmla="*/ 66 h 66"/>
                  <a:gd name="T22" fmla="*/ 33 w 67"/>
                  <a:gd name="T23" fmla="*/ 48 h 66"/>
                  <a:gd name="T24" fmla="*/ 52 w 67"/>
                  <a:gd name="T25" fmla="*/ 66 h 66"/>
                  <a:gd name="T26" fmla="*/ 67 w 67"/>
                  <a:gd name="T27" fmla="*/ 51 h 66"/>
                  <a:gd name="T28" fmla="*/ 66 w 67"/>
                  <a:gd name="T29" fmla="*/ 5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6">
                    <a:moveTo>
                      <a:pt x="66" y="51"/>
                    </a:moveTo>
                    <a:lnTo>
                      <a:pt x="48" y="33"/>
                    </a:lnTo>
                    <a:lnTo>
                      <a:pt x="67" y="14"/>
                    </a:lnTo>
                    <a:lnTo>
                      <a:pt x="52" y="0"/>
                    </a:lnTo>
                    <a:lnTo>
                      <a:pt x="33" y="18"/>
                    </a:lnTo>
                    <a:lnTo>
                      <a:pt x="15" y="0"/>
                    </a:lnTo>
                    <a:lnTo>
                      <a:pt x="0" y="14"/>
                    </a:lnTo>
                    <a:lnTo>
                      <a:pt x="19" y="33"/>
                    </a:lnTo>
                    <a:lnTo>
                      <a:pt x="0" y="51"/>
                    </a:lnTo>
                    <a:lnTo>
                      <a:pt x="15" y="66"/>
                    </a:lnTo>
                    <a:lnTo>
                      <a:pt x="15" y="66"/>
                    </a:lnTo>
                    <a:lnTo>
                      <a:pt x="33" y="48"/>
                    </a:lnTo>
                    <a:lnTo>
                      <a:pt x="52" y="66"/>
                    </a:lnTo>
                    <a:lnTo>
                      <a:pt x="67" y="51"/>
                    </a:lnTo>
                    <a:lnTo>
                      <a:pt x="66" y="5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24"/>
                <a:endParaRPr lang="en-US" sz="1600">
                  <a:solidFill>
                    <a:srgbClr val="FFFFFF"/>
                  </a:solidFill>
                  <a:latin typeface="Times New Roman" pitchFamily="18" charset="0"/>
                  <a:cs typeface="Times New Roman" pitchFamily="18" charset="0"/>
                </a:endParaRPr>
              </a:p>
            </p:txBody>
          </p:sp>
          <p:sp>
            <p:nvSpPr>
              <p:cNvPr id="51" name="Freeform 8"/>
              <p:cNvSpPr>
                <a:spLocks/>
              </p:cNvSpPr>
              <p:nvPr/>
            </p:nvSpPr>
            <p:spPr bwMode="black">
              <a:xfrm>
                <a:off x="1876425" y="4184650"/>
                <a:ext cx="104775" cy="104775"/>
              </a:xfrm>
              <a:custGeom>
                <a:avLst/>
                <a:gdLst>
                  <a:gd name="T0" fmla="*/ 14 w 66"/>
                  <a:gd name="T1" fmla="*/ 66 h 66"/>
                  <a:gd name="T2" fmla="*/ 15 w 66"/>
                  <a:gd name="T3" fmla="*/ 66 h 66"/>
                  <a:gd name="T4" fmla="*/ 33 w 66"/>
                  <a:gd name="T5" fmla="*/ 48 h 66"/>
                  <a:gd name="T6" fmla="*/ 52 w 66"/>
                  <a:gd name="T7" fmla="*/ 66 h 66"/>
                  <a:gd name="T8" fmla="*/ 66 w 66"/>
                  <a:gd name="T9" fmla="*/ 51 h 66"/>
                  <a:gd name="T10" fmla="*/ 66 w 66"/>
                  <a:gd name="T11" fmla="*/ 51 h 66"/>
                  <a:gd name="T12" fmla="*/ 48 w 66"/>
                  <a:gd name="T13" fmla="*/ 33 h 66"/>
                  <a:gd name="T14" fmla="*/ 66 w 66"/>
                  <a:gd name="T15" fmla="*/ 14 h 66"/>
                  <a:gd name="T16" fmla="*/ 52 w 66"/>
                  <a:gd name="T17" fmla="*/ 0 h 66"/>
                  <a:gd name="T18" fmla="*/ 33 w 66"/>
                  <a:gd name="T19" fmla="*/ 18 h 66"/>
                  <a:gd name="T20" fmla="*/ 14 w 66"/>
                  <a:gd name="T21" fmla="*/ 0 h 66"/>
                  <a:gd name="T22" fmla="*/ 0 w 66"/>
                  <a:gd name="T23" fmla="*/ 14 h 66"/>
                  <a:gd name="T24" fmla="*/ 18 w 66"/>
                  <a:gd name="T25" fmla="*/ 33 h 66"/>
                  <a:gd name="T26" fmla="*/ 0 w 66"/>
                  <a:gd name="T27" fmla="*/ 51 h 66"/>
                  <a:gd name="T28" fmla="*/ 14 w 66"/>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6">
                    <a:moveTo>
                      <a:pt x="14" y="66"/>
                    </a:moveTo>
                    <a:lnTo>
                      <a:pt x="15" y="66"/>
                    </a:lnTo>
                    <a:lnTo>
                      <a:pt x="33" y="48"/>
                    </a:lnTo>
                    <a:lnTo>
                      <a:pt x="52" y="66"/>
                    </a:lnTo>
                    <a:lnTo>
                      <a:pt x="66" y="51"/>
                    </a:lnTo>
                    <a:lnTo>
                      <a:pt x="66" y="51"/>
                    </a:lnTo>
                    <a:lnTo>
                      <a:pt x="48" y="33"/>
                    </a:lnTo>
                    <a:lnTo>
                      <a:pt x="66" y="14"/>
                    </a:lnTo>
                    <a:lnTo>
                      <a:pt x="52" y="0"/>
                    </a:lnTo>
                    <a:lnTo>
                      <a:pt x="33" y="18"/>
                    </a:lnTo>
                    <a:lnTo>
                      <a:pt x="14" y="0"/>
                    </a:lnTo>
                    <a:lnTo>
                      <a:pt x="0" y="14"/>
                    </a:lnTo>
                    <a:lnTo>
                      <a:pt x="18" y="33"/>
                    </a:lnTo>
                    <a:lnTo>
                      <a:pt x="0" y="51"/>
                    </a:lnTo>
                    <a:lnTo>
                      <a:pt x="14" y="6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24"/>
                <a:endParaRPr lang="en-US" sz="1600">
                  <a:solidFill>
                    <a:srgbClr val="FFFFFF"/>
                  </a:solidFill>
                  <a:latin typeface="Times New Roman" pitchFamily="18" charset="0"/>
                  <a:cs typeface="Times New Roman" pitchFamily="18" charset="0"/>
                </a:endParaRPr>
              </a:p>
            </p:txBody>
          </p:sp>
          <p:sp>
            <p:nvSpPr>
              <p:cNvPr id="52" name="Freeform 9"/>
              <p:cNvSpPr>
                <a:spLocks/>
              </p:cNvSpPr>
              <p:nvPr/>
            </p:nvSpPr>
            <p:spPr bwMode="black">
              <a:xfrm>
                <a:off x="1498600" y="3879850"/>
                <a:ext cx="336550" cy="795338"/>
              </a:xfrm>
              <a:custGeom>
                <a:avLst/>
                <a:gdLst>
                  <a:gd name="T0" fmla="*/ 938 w 1156"/>
                  <a:gd name="T1" fmla="*/ 2724 h 2724"/>
                  <a:gd name="T2" fmla="*/ 1139 w 1156"/>
                  <a:gd name="T3" fmla="*/ 2523 h 2724"/>
                  <a:gd name="T4" fmla="*/ 1036 w 1156"/>
                  <a:gd name="T5" fmla="*/ 2347 h 2724"/>
                  <a:gd name="T6" fmla="*/ 1156 w 1156"/>
                  <a:gd name="T7" fmla="*/ 1686 h 2724"/>
                  <a:gd name="T8" fmla="*/ 953 w 1156"/>
                  <a:gd name="T9" fmla="*/ 884 h 2724"/>
                  <a:gd name="T10" fmla="*/ 188 w 1156"/>
                  <a:gd name="T11" fmla="*/ 128 h 2724"/>
                  <a:gd name="T12" fmla="*/ 327 w 1156"/>
                  <a:gd name="T13" fmla="*/ 90 h 2724"/>
                  <a:gd name="T14" fmla="*/ 302 w 1156"/>
                  <a:gd name="T15" fmla="*/ 0 h 2724"/>
                  <a:gd name="T16" fmla="*/ 0 w 1156"/>
                  <a:gd name="T17" fmla="*/ 82 h 2724"/>
                  <a:gd name="T18" fmla="*/ 83 w 1156"/>
                  <a:gd name="T19" fmla="*/ 385 h 2724"/>
                  <a:gd name="T20" fmla="*/ 173 w 1156"/>
                  <a:gd name="T21" fmla="*/ 360 h 2724"/>
                  <a:gd name="T22" fmla="*/ 135 w 1156"/>
                  <a:gd name="T23" fmla="*/ 223 h 2724"/>
                  <a:gd name="T24" fmla="*/ 858 w 1156"/>
                  <a:gd name="T25" fmla="*/ 937 h 2724"/>
                  <a:gd name="T26" fmla="*/ 1047 w 1156"/>
                  <a:gd name="T27" fmla="*/ 1686 h 2724"/>
                  <a:gd name="T28" fmla="*/ 979 w 1156"/>
                  <a:gd name="T29" fmla="*/ 2171 h 2724"/>
                  <a:gd name="T30" fmla="*/ 933 w 1156"/>
                  <a:gd name="T31" fmla="*/ 2312 h 2724"/>
                  <a:gd name="T32" fmla="*/ 929 w 1156"/>
                  <a:gd name="T33" fmla="*/ 2321 h 2724"/>
                  <a:gd name="T34" fmla="*/ 736 w 1156"/>
                  <a:gd name="T35" fmla="*/ 2523 h 2724"/>
                  <a:gd name="T36" fmla="*/ 938 w 1156"/>
                  <a:gd name="T37" fmla="*/ 2724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6" h="2724">
                    <a:moveTo>
                      <a:pt x="938" y="2724"/>
                    </a:moveTo>
                    <a:cubicBezTo>
                      <a:pt x="1049" y="2724"/>
                      <a:pt x="1139" y="2634"/>
                      <a:pt x="1139" y="2523"/>
                    </a:cubicBezTo>
                    <a:cubicBezTo>
                      <a:pt x="1139" y="2447"/>
                      <a:pt x="1098" y="2382"/>
                      <a:pt x="1036" y="2347"/>
                    </a:cubicBezTo>
                    <a:cubicBezTo>
                      <a:pt x="1078" y="2239"/>
                      <a:pt x="1156" y="1994"/>
                      <a:pt x="1156" y="1686"/>
                    </a:cubicBezTo>
                    <a:cubicBezTo>
                      <a:pt x="1156" y="1444"/>
                      <a:pt x="1108" y="1164"/>
                      <a:pt x="953" y="884"/>
                    </a:cubicBezTo>
                    <a:cubicBezTo>
                      <a:pt x="807" y="619"/>
                      <a:pt x="566" y="356"/>
                      <a:pt x="188" y="128"/>
                    </a:cubicBezTo>
                    <a:cubicBezTo>
                      <a:pt x="327" y="90"/>
                      <a:pt x="327" y="90"/>
                      <a:pt x="327" y="90"/>
                    </a:cubicBezTo>
                    <a:cubicBezTo>
                      <a:pt x="302" y="0"/>
                      <a:pt x="302" y="0"/>
                      <a:pt x="302" y="0"/>
                    </a:cubicBezTo>
                    <a:cubicBezTo>
                      <a:pt x="0" y="82"/>
                      <a:pt x="0" y="82"/>
                      <a:pt x="0" y="82"/>
                    </a:cubicBezTo>
                    <a:cubicBezTo>
                      <a:pt x="83" y="385"/>
                      <a:pt x="83" y="385"/>
                      <a:pt x="83" y="385"/>
                    </a:cubicBezTo>
                    <a:cubicBezTo>
                      <a:pt x="173" y="360"/>
                      <a:pt x="173" y="360"/>
                      <a:pt x="173" y="360"/>
                    </a:cubicBezTo>
                    <a:cubicBezTo>
                      <a:pt x="135" y="223"/>
                      <a:pt x="135" y="223"/>
                      <a:pt x="135" y="223"/>
                    </a:cubicBezTo>
                    <a:cubicBezTo>
                      <a:pt x="497" y="443"/>
                      <a:pt x="721" y="690"/>
                      <a:pt x="858" y="937"/>
                    </a:cubicBezTo>
                    <a:cubicBezTo>
                      <a:pt x="1002" y="1198"/>
                      <a:pt x="1047" y="1459"/>
                      <a:pt x="1047" y="1686"/>
                    </a:cubicBezTo>
                    <a:cubicBezTo>
                      <a:pt x="1047" y="1881"/>
                      <a:pt x="1013" y="2051"/>
                      <a:pt x="979" y="2171"/>
                    </a:cubicBezTo>
                    <a:cubicBezTo>
                      <a:pt x="963" y="2231"/>
                      <a:pt x="946" y="2279"/>
                      <a:pt x="933" y="2312"/>
                    </a:cubicBezTo>
                    <a:cubicBezTo>
                      <a:pt x="932" y="2315"/>
                      <a:pt x="931" y="2318"/>
                      <a:pt x="929" y="2321"/>
                    </a:cubicBezTo>
                    <a:cubicBezTo>
                      <a:pt x="822" y="2326"/>
                      <a:pt x="736" y="2414"/>
                      <a:pt x="736" y="2523"/>
                    </a:cubicBezTo>
                    <a:cubicBezTo>
                      <a:pt x="736" y="2634"/>
                      <a:pt x="826" y="2724"/>
                      <a:pt x="938" y="2724"/>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24"/>
                <a:endParaRPr lang="en-US" sz="1600">
                  <a:solidFill>
                    <a:srgbClr val="FFFFFF"/>
                  </a:solidFill>
                  <a:latin typeface="Times New Roman" pitchFamily="18" charset="0"/>
                  <a:cs typeface="Times New Roman" pitchFamily="18" charset="0"/>
                </a:endParaRPr>
              </a:p>
            </p:txBody>
          </p:sp>
          <p:sp>
            <p:nvSpPr>
              <p:cNvPr id="53" name="Oval 10"/>
              <p:cNvSpPr>
                <a:spLocks noChangeArrowheads="1"/>
              </p:cNvSpPr>
              <p:nvPr/>
            </p:nvSpPr>
            <p:spPr bwMode="black">
              <a:xfrm>
                <a:off x="1744663" y="4589463"/>
                <a:ext cx="53975" cy="5397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24"/>
                <a:endParaRPr lang="en-US" sz="1600">
                  <a:solidFill>
                    <a:srgbClr val="FFFFFF"/>
                  </a:solidFill>
                  <a:latin typeface="Times New Roman" pitchFamily="18" charset="0"/>
                  <a:cs typeface="Times New Roman" pitchFamily="18" charset="0"/>
                </a:endParaRPr>
              </a:p>
            </p:txBody>
          </p:sp>
          <p:sp>
            <p:nvSpPr>
              <p:cNvPr id="54" name="Freeform 11"/>
              <p:cNvSpPr>
                <a:spLocks/>
              </p:cNvSpPr>
              <p:nvPr/>
            </p:nvSpPr>
            <p:spPr bwMode="black">
              <a:xfrm>
                <a:off x="1860550" y="4225925"/>
                <a:ext cx="314325" cy="350838"/>
              </a:xfrm>
              <a:custGeom>
                <a:avLst/>
                <a:gdLst>
                  <a:gd name="T0" fmla="*/ 695 w 1079"/>
                  <a:gd name="T1" fmla="*/ 124 h 1206"/>
                  <a:gd name="T2" fmla="*/ 834 w 1079"/>
                  <a:gd name="T3" fmla="*/ 90 h 1206"/>
                  <a:gd name="T4" fmla="*/ 812 w 1079"/>
                  <a:gd name="T5" fmla="*/ 0 h 1206"/>
                  <a:gd name="T6" fmla="*/ 507 w 1079"/>
                  <a:gd name="T7" fmla="*/ 73 h 1206"/>
                  <a:gd name="T8" fmla="*/ 580 w 1079"/>
                  <a:gd name="T9" fmla="*/ 378 h 1206"/>
                  <a:gd name="T10" fmla="*/ 671 w 1079"/>
                  <a:gd name="T11" fmla="*/ 356 h 1206"/>
                  <a:gd name="T12" fmla="*/ 638 w 1079"/>
                  <a:gd name="T13" fmla="*/ 217 h 1206"/>
                  <a:gd name="T14" fmla="*/ 924 w 1079"/>
                  <a:gd name="T15" fmla="*/ 392 h 1206"/>
                  <a:gd name="T16" fmla="*/ 528 w 1079"/>
                  <a:gd name="T17" fmla="*/ 753 h 1206"/>
                  <a:gd name="T18" fmla="*/ 362 w 1079"/>
                  <a:gd name="T19" fmla="*/ 844 h 1206"/>
                  <a:gd name="T20" fmla="*/ 337 w 1079"/>
                  <a:gd name="T21" fmla="*/ 856 h 1206"/>
                  <a:gd name="T22" fmla="*/ 201 w 1079"/>
                  <a:gd name="T23" fmla="*/ 803 h 1206"/>
                  <a:gd name="T24" fmla="*/ 0 w 1079"/>
                  <a:gd name="T25" fmla="*/ 1005 h 1206"/>
                  <a:gd name="T26" fmla="*/ 201 w 1079"/>
                  <a:gd name="T27" fmla="*/ 1206 h 1206"/>
                  <a:gd name="T28" fmla="*/ 403 w 1079"/>
                  <a:gd name="T29" fmla="*/ 1005 h 1206"/>
                  <a:gd name="T30" fmla="*/ 395 w 1079"/>
                  <a:gd name="T31" fmla="*/ 949 h 1206"/>
                  <a:gd name="T32" fmla="*/ 1047 w 1079"/>
                  <a:gd name="T33" fmla="*/ 406 h 1206"/>
                  <a:gd name="T34" fmla="*/ 1079 w 1079"/>
                  <a:gd name="T35" fmla="*/ 359 h 1206"/>
                  <a:gd name="T36" fmla="*/ 695 w 1079"/>
                  <a:gd name="T37" fmla="*/ 1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9" h="1206">
                    <a:moveTo>
                      <a:pt x="695" y="124"/>
                    </a:moveTo>
                    <a:cubicBezTo>
                      <a:pt x="834" y="90"/>
                      <a:pt x="834" y="90"/>
                      <a:pt x="834" y="90"/>
                    </a:cubicBezTo>
                    <a:cubicBezTo>
                      <a:pt x="812" y="0"/>
                      <a:pt x="812" y="0"/>
                      <a:pt x="812" y="0"/>
                    </a:cubicBezTo>
                    <a:cubicBezTo>
                      <a:pt x="507" y="73"/>
                      <a:pt x="507" y="73"/>
                      <a:pt x="507" y="73"/>
                    </a:cubicBezTo>
                    <a:cubicBezTo>
                      <a:pt x="580" y="378"/>
                      <a:pt x="580" y="378"/>
                      <a:pt x="580" y="378"/>
                    </a:cubicBezTo>
                    <a:cubicBezTo>
                      <a:pt x="671" y="356"/>
                      <a:pt x="671" y="356"/>
                      <a:pt x="671" y="356"/>
                    </a:cubicBezTo>
                    <a:cubicBezTo>
                      <a:pt x="638" y="217"/>
                      <a:pt x="638" y="217"/>
                      <a:pt x="638" y="217"/>
                    </a:cubicBezTo>
                    <a:cubicBezTo>
                      <a:pt x="924" y="392"/>
                      <a:pt x="924" y="392"/>
                      <a:pt x="924" y="392"/>
                    </a:cubicBezTo>
                    <a:cubicBezTo>
                      <a:pt x="800" y="559"/>
                      <a:pt x="651" y="677"/>
                      <a:pt x="528" y="753"/>
                    </a:cubicBezTo>
                    <a:cubicBezTo>
                      <a:pt x="462" y="795"/>
                      <a:pt x="403" y="825"/>
                      <a:pt x="362" y="844"/>
                    </a:cubicBezTo>
                    <a:cubicBezTo>
                      <a:pt x="353" y="849"/>
                      <a:pt x="344" y="853"/>
                      <a:pt x="337" y="856"/>
                    </a:cubicBezTo>
                    <a:cubicBezTo>
                      <a:pt x="301" y="823"/>
                      <a:pt x="253" y="803"/>
                      <a:pt x="201" y="803"/>
                    </a:cubicBezTo>
                    <a:cubicBezTo>
                      <a:pt x="90" y="803"/>
                      <a:pt x="0" y="894"/>
                      <a:pt x="0" y="1005"/>
                    </a:cubicBezTo>
                    <a:cubicBezTo>
                      <a:pt x="0" y="1116"/>
                      <a:pt x="90" y="1206"/>
                      <a:pt x="201" y="1206"/>
                    </a:cubicBezTo>
                    <a:cubicBezTo>
                      <a:pt x="312" y="1206"/>
                      <a:pt x="403" y="1116"/>
                      <a:pt x="403" y="1005"/>
                    </a:cubicBezTo>
                    <a:cubicBezTo>
                      <a:pt x="403" y="986"/>
                      <a:pt x="400" y="967"/>
                      <a:pt x="395" y="949"/>
                    </a:cubicBezTo>
                    <a:cubicBezTo>
                      <a:pt x="524" y="891"/>
                      <a:pt x="829" y="729"/>
                      <a:pt x="1047" y="406"/>
                    </a:cubicBezTo>
                    <a:cubicBezTo>
                      <a:pt x="1079" y="359"/>
                      <a:pt x="1079" y="359"/>
                      <a:pt x="1079" y="359"/>
                    </a:cubicBezTo>
                    <a:lnTo>
                      <a:pt x="695" y="1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24"/>
                <a:endParaRPr lang="en-US" sz="1600">
                  <a:solidFill>
                    <a:srgbClr val="FFFFFF"/>
                  </a:solidFill>
                  <a:latin typeface="Times New Roman" pitchFamily="18" charset="0"/>
                  <a:cs typeface="Times New Roman" pitchFamily="18" charset="0"/>
                </a:endParaRPr>
              </a:p>
            </p:txBody>
          </p:sp>
          <p:sp>
            <p:nvSpPr>
              <p:cNvPr id="55" name="Oval 12"/>
              <p:cNvSpPr>
                <a:spLocks noChangeArrowheads="1"/>
              </p:cNvSpPr>
              <p:nvPr/>
            </p:nvSpPr>
            <p:spPr bwMode="black">
              <a:xfrm>
                <a:off x="1892300" y="4491038"/>
                <a:ext cx="53975" cy="5397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24"/>
                <a:endParaRPr lang="en-US" sz="1600">
                  <a:solidFill>
                    <a:srgbClr val="FFFFFF"/>
                  </a:solidFill>
                  <a:latin typeface="Times New Roman" pitchFamily="18" charset="0"/>
                  <a:cs typeface="Times New Roman" pitchFamily="18" charset="0"/>
                </a:endParaRPr>
              </a:p>
            </p:txBody>
          </p:sp>
          <p:sp>
            <p:nvSpPr>
              <p:cNvPr id="56" name="Freeform 13"/>
              <p:cNvSpPr>
                <a:spLocks/>
              </p:cNvSpPr>
              <p:nvPr/>
            </p:nvSpPr>
            <p:spPr bwMode="black">
              <a:xfrm>
                <a:off x="1447800" y="4306888"/>
                <a:ext cx="215900" cy="322263"/>
              </a:xfrm>
              <a:custGeom>
                <a:avLst/>
                <a:gdLst>
                  <a:gd name="T0" fmla="*/ 537 w 738"/>
                  <a:gd name="T1" fmla="*/ 706 h 1109"/>
                  <a:gd name="T2" fmla="*/ 506 w 738"/>
                  <a:gd name="T3" fmla="*/ 708 h 1109"/>
                  <a:gd name="T4" fmla="*/ 273 w 738"/>
                  <a:gd name="T5" fmla="*/ 155 h 1109"/>
                  <a:gd name="T6" fmla="*/ 408 w 738"/>
                  <a:gd name="T7" fmla="*/ 101 h 1109"/>
                  <a:gd name="T8" fmla="*/ 368 w 738"/>
                  <a:gd name="T9" fmla="*/ 0 h 1109"/>
                  <a:gd name="T10" fmla="*/ 0 w 738"/>
                  <a:gd name="T11" fmla="*/ 147 h 1109"/>
                  <a:gd name="T12" fmla="*/ 41 w 738"/>
                  <a:gd name="T13" fmla="*/ 248 h 1109"/>
                  <a:gd name="T14" fmla="*/ 172 w 738"/>
                  <a:gd name="T15" fmla="*/ 195 h 1109"/>
                  <a:gd name="T16" fmla="*/ 407 w 738"/>
                  <a:gd name="T17" fmla="*/ 753 h 1109"/>
                  <a:gd name="T18" fmla="*/ 335 w 738"/>
                  <a:gd name="T19" fmla="*/ 908 h 1109"/>
                  <a:gd name="T20" fmla="*/ 537 w 738"/>
                  <a:gd name="T21" fmla="*/ 1109 h 1109"/>
                  <a:gd name="T22" fmla="*/ 738 w 738"/>
                  <a:gd name="T23" fmla="*/ 908 h 1109"/>
                  <a:gd name="T24" fmla="*/ 537 w 738"/>
                  <a:gd name="T25" fmla="*/ 70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1109">
                    <a:moveTo>
                      <a:pt x="537" y="706"/>
                    </a:moveTo>
                    <a:cubicBezTo>
                      <a:pt x="526" y="706"/>
                      <a:pt x="516" y="707"/>
                      <a:pt x="506" y="708"/>
                    </a:cubicBezTo>
                    <a:cubicBezTo>
                      <a:pt x="273" y="155"/>
                      <a:pt x="273" y="155"/>
                      <a:pt x="273" y="155"/>
                    </a:cubicBezTo>
                    <a:cubicBezTo>
                      <a:pt x="408" y="101"/>
                      <a:pt x="408" y="101"/>
                      <a:pt x="408" y="101"/>
                    </a:cubicBezTo>
                    <a:cubicBezTo>
                      <a:pt x="368" y="0"/>
                      <a:pt x="368" y="0"/>
                      <a:pt x="368" y="0"/>
                    </a:cubicBezTo>
                    <a:cubicBezTo>
                      <a:pt x="0" y="147"/>
                      <a:pt x="0" y="147"/>
                      <a:pt x="0" y="147"/>
                    </a:cubicBezTo>
                    <a:cubicBezTo>
                      <a:pt x="41" y="248"/>
                      <a:pt x="41" y="248"/>
                      <a:pt x="41" y="248"/>
                    </a:cubicBezTo>
                    <a:cubicBezTo>
                      <a:pt x="172" y="195"/>
                      <a:pt x="172" y="195"/>
                      <a:pt x="172" y="195"/>
                    </a:cubicBezTo>
                    <a:cubicBezTo>
                      <a:pt x="407" y="753"/>
                      <a:pt x="407" y="753"/>
                      <a:pt x="407" y="753"/>
                    </a:cubicBezTo>
                    <a:cubicBezTo>
                      <a:pt x="363" y="790"/>
                      <a:pt x="335" y="846"/>
                      <a:pt x="335" y="908"/>
                    </a:cubicBezTo>
                    <a:cubicBezTo>
                      <a:pt x="335" y="1019"/>
                      <a:pt x="425" y="1109"/>
                      <a:pt x="537" y="1109"/>
                    </a:cubicBezTo>
                    <a:cubicBezTo>
                      <a:pt x="648" y="1109"/>
                      <a:pt x="738" y="1019"/>
                      <a:pt x="738" y="908"/>
                    </a:cubicBezTo>
                    <a:cubicBezTo>
                      <a:pt x="738" y="796"/>
                      <a:pt x="648" y="706"/>
                      <a:pt x="537" y="70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24"/>
                <a:endParaRPr lang="en-US" sz="1600">
                  <a:solidFill>
                    <a:srgbClr val="FFFFFF"/>
                  </a:solidFill>
                  <a:latin typeface="Times New Roman" pitchFamily="18" charset="0"/>
                  <a:cs typeface="Times New Roman" pitchFamily="18" charset="0"/>
                </a:endParaRPr>
              </a:p>
            </p:txBody>
          </p:sp>
          <p:sp>
            <p:nvSpPr>
              <p:cNvPr id="57" name="Oval 14"/>
              <p:cNvSpPr>
                <a:spLocks noChangeArrowheads="1"/>
              </p:cNvSpPr>
              <p:nvPr/>
            </p:nvSpPr>
            <p:spPr bwMode="black">
              <a:xfrm>
                <a:off x="1577975" y="4543425"/>
                <a:ext cx="53975" cy="5397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24"/>
                <a:endParaRPr lang="en-US" sz="1600">
                  <a:solidFill>
                    <a:srgbClr val="FFFFFF"/>
                  </a:solidFill>
                  <a:latin typeface="Times New Roman" pitchFamily="18" charset="0"/>
                  <a:cs typeface="Times New Roman" pitchFamily="18" charset="0"/>
                </a:endParaRPr>
              </a:p>
            </p:txBody>
          </p:sp>
        </p:grpSp>
        <p:grpSp>
          <p:nvGrpSpPr>
            <p:cNvPr id="43" name="Group 28"/>
            <p:cNvGrpSpPr>
              <a:grpSpLocks/>
            </p:cNvGrpSpPr>
            <p:nvPr/>
          </p:nvGrpSpPr>
          <p:grpSpPr bwMode="auto">
            <a:xfrm>
              <a:off x="6530781" y="3003794"/>
              <a:ext cx="385497" cy="386667"/>
              <a:chOff x="959" y="3264"/>
              <a:chExt cx="934" cy="934"/>
            </a:xfrm>
          </p:grpSpPr>
          <p:sp>
            <p:nvSpPr>
              <p:cNvPr id="45" name="Oval 399"/>
              <p:cNvSpPr>
                <a:spLocks noChangeArrowheads="1"/>
              </p:cNvSpPr>
              <p:nvPr/>
            </p:nvSpPr>
            <p:spPr bwMode="auto">
              <a:xfrm>
                <a:off x="1152" y="3456"/>
                <a:ext cx="548" cy="548"/>
              </a:xfrm>
              <a:prstGeom prst="ellipse">
                <a:avLst/>
              </a:prstGeom>
              <a:noFill/>
              <a:ln w="28575">
                <a:solidFill>
                  <a:srgbClr val="FFFFFF"/>
                </a:solidFill>
                <a:round/>
                <a:headEnd/>
                <a:tailEnd/>
              </a:ln>
            </p:spPr>
            <p:txBody>
              <a:bodyPr/>
              <a:lstStyle/>
              <a:p>
                <a:endParaRPr lang="en-US">
                  <a:latin typeface="Times New Roman" pitchFamily="18" charset="0"/>
                  <a:cs typeface="Times New Roman" pitchFamily="18" charset="0"/>
                </a:endParaRPr>
              </a:p>
            </p:txBody>
          </p:sp>
          <p:pic>
            <p:nvPicPr>
              <p:cNvPr id="47" name="Picture 27" descr="arrow"/>
              <p:cNvPicPr>
                <a:picLocks noChangeAspect="1" noChangeArrowheads="1"/>
              </p:cNvPicPr>
              <p:nvPr/>
            </p:nvPicPr>
            <p:blipFill>
              <a:blip r:embed="rId2" cstate="print"/>
              <a:srcRect/>
              <a:stretch>
                <a:fillRect/>
              </a:stretch>
            </p:blipFill>
            <p:spPr bwMode="auto">
              <a:xfrm>
                <a:off x="959" y="3264"/>
                <a:ext cx="934" cy="934"/>
              </a:xfrm>
              <a:prstGeom prst="rect">
                <a:avLst/>
              </a:prstGeom>
              <a:noFill/>
              <a:ln w="9525">
                <a:noFill/>
                <a:miter lim="800000"/>
                <a:headEnd/>
                <a:tailEnd/>
              </a:ln>
            </p:spPr>
          </p:pic>
        </p:grpSp>
        <p:sp>
          <p:nvSpPr>
            <p:cNvPr id="44" name="TextBox 92"/>
            <p:cNvSpPr txBox="1"/>
            <p:nvPr/>
          </p:nvSpPr>
          <p:spPr>
            <a:xfrm>
              <a:off x="5521009" y="2747124"/>
              <a:ext cx="1263301" cy="300083"/>
            </a:xfrm>
            <a:prstGeom prst="rect">
              <a:avLst/>
            </a:prstGeom>
            <a:noFill/>
          </p:spPr>
          <p:txBody>
            <a:bodyPr wrap="square" rtlCol="0">
              <a:spAutoFit/>
            </a:bodyPr>
            <a:lstStyle/>
            <a:p>
              <a:pPr algn="ctr"/>
              <a:r>
                <a:rPr lang="en-US" altLang="zh-CN" sz="2000" b="1" smtClean="0">
                  <a:solidFill>
                    <a:schemeClr val="bg1"/>
                  </a:solidFill>
                  <a:latin typeface="Times New Roman" pitchFamily="18" charset="0"/>
                  <a:cs typeface="Times New Roman" pitchFamily="18" charset="0"/>
                </a:rPr>
                <a:t>Sự kiện</a:t>
              </a:r>
              <a:endParaRPr lang="zh-CN" altLang="en-US" sz="2000" b="1">
                <a:solidFill>
                  <a:schemeClr val="bg1"/>
                </a:solidFill>
                <a:latin typeface="Times New Roman" pitchFamily="18" charset="0"/>
                <a:cs typeface="Times New Roman" pitchFamily="18" charset="0"/>
              </a:endParaRPr>
            </a:p>
          </p:txBody>
        </p:sp>
      </p:grpSp>
      <p:sp>
        <p:nvSpPr>
          <p:cNvPr id="67" name="Up Arrow 22"/>
          <p:cNvSpPr/>
          <p:nvPr/>
        </p:nvSpPr>
        <p:spPr bwMode="auto">
          <a:xfrm rot="5400000">
            <a:off x="5825999" y="-859662"/>
            <a:ext cx="685799" cy="10031349"/>
          </a:xfrm>
          <a:prstGeom prst="upArrow">
            <a:avLst>
              <a:gd name="adj1" fmla="val 58110"/>
              <a:gd name="adj2" fmla="val 5000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91426" tIns="45714" rIns="91426" bIns="45714" anchor="ctr" anchorCtr="0"/>
          <a:lstStyle/>
          <a:p>
            <a:pPr algn="ctr" defTabSz="914272">
              <a:lnSpc>
                <a:spcPct val="90000"/>
              </a:lnSpc>
            </a:pPr>
            <a:endParaRPr lang="en-US" sz="2000" b="1">
              <a:solidFill>
                <a:srgbClr val="FFFFFF"/>
              </a:solidFill>
              <a:latin typeface="Times New Roman" pitchFamily="18" charset="0"/>
              <a:cs typeface="Times New Roman" pitchFamily="18" charset="0"/>
            </a:endParaRPr>
          </a:p>
        </p:txBody>
      </p:sp>
      <p:grpSp>
        <p:nvGrpSpPr>
          <p:cNvPr id="68" name="组合 67"/>
          <p:cNvGrpSpPr/>
          <p:nvPr/>
        </p:nvGrpSpPr>
        <p:grpSpPr>
          <a:xfrm>
            <a:off x="4673600" y="4546600"/>
            <a:ext cx="2922736" cy="1920213"/>
            <a:chOff x="1055236" y="3573282"/>
            <a:chExt cx="2192052" cy="1440160"/>
          </a:xfrm>
        </p:grpSpPr>
        <p:sp>
          <p:nvSpPr>
            <p:cNvPr id="69" name="矩形 68"/>
            <p:cNvSpPr/>
            <p:nvPr/>
          </p:nvSpPr>
          <p:spPr>
            <a:xfrm>
              <a:off x="1055236" y="3573282"/>
              <a:ext cx="2192052" cy="14401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000">
                <a:latin typeface="Times New Roman" pitchFamily="18" charset="0"/>
                <a:ea typeface="微软雅黑" pitchFamily="34" charset="-122"/>
                <a:cs typeface="Times New Roman" pitchFamily="18" charset="0"/>
              </a:endParaRPr>
            </a:p>
            <a:p>
              <a:pPr algn="ctr"/>
              <a:endParaRPr lang="en-US" altLang="zh-CN" sz="2000">
                <a:latin typeface="Times New Roman" pitchFamily="18" charset="0"/>
                <a:ea typeface="微软雅黑" pitchFamily="34" charset="-122"/>
                <a:cs typeface="Times New Roman" pitchFamily="18" charset="0"/>
              </a:endParaRPr>
            </a:p>
            <a:p>
              <a:pPr algn="ctr"/>
              <a:endParaRPr lang="en-US" altLang="zh-CN" sz="2000">
                <a:latin typeface="Times New Roman" pitchFamily="18" charset="0"/>
                <a:ea typeface="微软雅黑" pitchFamily="34" charset="-122"/>
                <a:cs typeface="Times New Roman" pitchFamily="18" charset="0"/>
              </a:endParaRPr>
            </a:p>
            <a:p>
              <a:pPr algn="ctr"/>
              <a:endParaRPr lang="en-US" altLang="zh-CN" sz="2000">
                <a:latin typeface="Times New Roman" pitchFamily="18" charset="0"/>
                <a:ea typeface="微软雅黑" pitchFamily="34" charset="-122"/>
                <a:cs typeface="Times New Roman" pitchFamily="18" charset="0"/>
              </a:endParaRPr>
            </a:p>
            <a:p>
              <a:pPr algn="ctr"/>
              <a:endParaRPr lang="en-US" altLang="zh-CN" sz="2000">
                <a:latin typeface="Times New Roman" pitchFamily="18" charset="0"/>
                <a:ea typeface="微软雅黑" pitchFamily="34" charset="-122"/>
                <a:cs typeface="Times New Roman" pitchFamily="18" charset="0"/>
              </a:endParaRPr>
            </a:p>
            <a:p>
              <a:pPr algn="ctr"/>
              <a:r>
                <a:rPr lang="en-US" altLang="zh-CN" sz="2000">
                  <a:latin typeface="Times New Roman" pitchFamily="18" charset="0"/>
                  <a:ea typeface="微软雅黑" pitchFamily="34" charset="-122"/>
                  <a:cs typeface="Times New Roman" pitchFamily="18" charset="0"/>
                </a:rPr>
                <a:t>                                     </a:t>
              </a:r>
              <a:endParaRPr lang="zh-CN" altLang="en-US" sz="2000">
                <a:latin typeface="Times New Roman" pitchFamily="18" charset="0"/>
                <a:ea typeface="微软雅黑" pitchFamily="34" charset="-122"/>
                <a:cs typeface="Times New Roman" pitchFamily="18" charset="0"/>
              </a:endParaRPr>
            </a:p>
          </p:txBody>
        </p:sp>
        <p:sp>
          <p:nvSpPr>
            <p:cNvPr id="70" name="TextBox 98"/>
            <p:cNvSpPr txBox="1"/>
            <p:nvPr/>
          </p:nvSpPr>
          <p:spPr>
            <a:xfrm>
              <a:off x="1074746" y="4044335"/>
              <a:ext cx="2160949" cy="484748"/>
            </a:xfrm>
            <a:prstGeom prst="rect">
              <a:avLst/>
            </a:prstGeom>
            <a:noFill/>
          </p:spPr>
          <p:txBody>
            <a:bodyPr wrap="square" rtlCol="0" anchor="ctr">
              <a:spAutoFit/>
            </a:bodyPr>
            <a:lstStyle/>
            <a:p>
              <a:pPr algn="ctr"/>
              <a:r>
                <a:rPr lang="en-US" altLang="zh-CN" sz="3600" smtClean="0">
                  <a:solidFill>
                    <a:schemeClr val="bg1"/>
                  </a:solidFill>
                  <a:latin typeface="Times New Roman" pitchFamily="18" charset="0"/>
                  <a:cs typeface="Times New Roman" pitchFamily="18" charset="0"/>
                </a:rPr>
                <a:t>Kiểm soát</a:t>
              </a:r>
              <a:endParaRPr lang="zh-CN" altLang="en-US" sz="3600">
                <a:solidFill>
                  <a:schemeClr val="bg1"/>
                </a:solidFill>
                <a:latin typeface="Times New Roman" pitchFamily="18" charset="0"/>
                <a:cs typeface="Times New Roman" pitchFamily="18" charset="0"/>
              </a:endParaRPr>
            </a:p>
          </p:txBody>
        </p:sp>
      </p:grpSp>
      <p:grpSp>
        <p:nvGrpSpPr>
          <p:cNvPr id="71" name="组合 70"/>
          <p:cNvGrpSpPr/>
          <p:nvPr/>
        </p:nvGrpSpPr>
        <p:grpSpPr>
          <a:xfrm>
            <a:off x="7823200" y="4546600"/>
            <a:ext cx="3010747" cy="1920213"/>
            <a:chOff x="3369686" y="3579864"/>
            <a:chExt cx="2258060" cy="1440160"/>
          </a:xfrm>
        </p:grpSpPr>
        <p:sp>
          <p:nvSpPr>
            <p:cNvPr id="72" name="矩形 71"/>
            <p:cNvSpPr/>
            <p:nvPr/>
          </p:nvSpPr>
          <p:spPr>
            <a:xfrm>
              <a:off x="3369686" y="3579864"/>
              <a:ext cx="2258060" cy="14401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itchFamily="18" charset="0"/>
                <a:ea typeface="微软雅黑" pitchFamily="34" charset="-122"/>
                <a:cs typeface="Times New Roman" pitchFamily="18" charset="0"/>
              </a:endParaRPr>
            </a:p>
          </p:txBody>
        </p:sp>
        <p:sp>
          <p:nvSpPr>
            <p:cNvPr id="73" name="TextBox 108"/>
            <p:cNvSpPr txBox="1"/>
            <p:nvPr/>
          </p:nvSpPr>
          <p:spPr>
            <a:xfrm>
              <a:off x="3385744" y="4073546"/>
              <a:ext cx="2160949" cy="484748"/>
            </a:xfrm>
            <a:prstGeom prst="rect">
              <a:avLst/>
            </a:prstGeom>
            <a:noFill/>
          </p:spPr>
          <p:txBody>
            <a:bodyPr wrap="square" rtlCol="0" anchor="ctr">
              <a:spAutoFit/>
            </a:bodyPr>
            <a:lstStyle/>
            <a:p>
              <a:pPr algn="ctr"/>
              <a:r>
                <a:rPr lang="en-US" altLang="zh-CN" sz="3600" smtClean="0">
                  <a:solidFill>
                    <a:schemeClr val="bg1"/>
                  </a:solidFill>
                  <a:latin typeface="Times New Roman" pitchFamily="18" charset="0"/>
                  <a:cs typeface="Times New Roman" pitchFamily="18" charset="0"/>
                </a:rPr>
                <a:t>Điều tra</a:t>
              </a:r>
              <a:endParaRPr lang="zh-CN" altLang="en-US" sz="3600">
                <a:solidFill>
                  <a:schemeClr val="bg1"/>
                </a:solidFill>
                <a:latin typeface="Times New Roman" pitchFamily="18" charset="0"/>
                <a:cs typeface="Times New Roman" pitchFamily="18" charset="0"/>
              </a:endParaRPr>
            </a:p>
          </p:txBody>
        </p:sp>
      </p:grpSp>
      <p:grpSp>
        <p:nvGrpSpPr>
          <p:cNvPr id="74" name="组合 73"/>
          <p:cNvGrpSpPr/>
          <p:nvPr/>
        </p:nvGrpSpPr>
        <p:grpSpPr>
          <a:xfrm>
            <a:off x="1422400" y="4546601"/>
            <a:ext cx="3048600" cy="1910911"/>
            <a:chOff x="5796136" y="3580275"/>
            <a:chExt cx="2286450" cy="1433183"/>
          </a:xfrm>
        </p:grpSpPr>
        <p:sp>
          <p:nvSpPr>
            <p:cNvPr id="75" name="矩形 74"/>
            <p:cNvSpPr/>
            <p:nvPr/>
          </p:nvSpPr>
          <p:spPr>
            <a:xfrm>
              <a:off x="5796136" y="3580275"/>
              <a:ext cx="2276436" cy="143318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itchFamily="18" charset="0"/>
                <a:ea typeface="微软雅黑" pitchFamily="34" charset="-122"/>
                <a:cs typeface="Times New Roman" pitchFamily="18" charset="0"/>
              </a:endParaRPr>
            </a:p>
          </p:txBody>
        </p:sp>
        <p:sp>
          <p:nvSpPr>
            <p:cNvPr id="76" name="TextBox 109"/>
            <p:cNvSpPr txBox="1"/>
            <p:nvPr/>
          </p:nvSpPr>
          <p:spPr>
            <a:xfrm>
              <a:off x="5815528" y="4081165"/>
              <a:ext cx="2267058" cy="484748"/>
            </a:xfrm>
            <a:prstGeom prst="rect">
              <a:avLst/>
            </a:prstGeom>
            <a:noFill/>
          </p:spPr>
          <p:txBody>
            <a:bodyPr wrap="square" rtlCol="0" anchor="ctr">
              <a:spAutoFit/>
            </a:bodyPr>
            <a:lstStyle/>
            <a:p>
              <a:pPr algn="ctr"/>
              <a:r>
                <a:rPr lang="en-US" altLang="zh-CN" sz="3600" smtClean="0">
                  <a:solidFill>
                    <a:schemeClr val="bg1"/>
                  </a:solidFill>
                  <a:latin typeface="Times New Roman" pitchFamily="18" charset="0"/>
                  <a:cs typeface="Times New Roman" pitchFamily="18" charset="0"/>
                </a:rPr>
                <a:t>Ứng phó</a:t>
              </a:r>
              <a:endParaRPr lang="zh-CN" altLang="en-US" sz="3600">
                <a:solidFill>
                  <a:schemeClr val="bg1"/>
                </a:solidFill>
                <a:latin typeface="Times New Roman" pitchFamily="18" charset="0"/>
                <a:cs typeface="Times New Roman" pitchFamily="18" charset="0"/>
              </a:endParaRPr>
            </a:p>
          </p:txBody>
        </p:sp>
      </p:grpSp>
      <p:sp>
        <p:nvSpPr>
          <p:cNvPr id="3" name="矩形 2"/>
          <p:cNvSpPr/>
          <p:nvPr/>
        </p:nvSpPr>
        <p:spPr>
          <a:xfrm>
            <a:off x="863288" y="268905"/>
            <a:ext cx="105159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pPr>
            <a:r>
              <a:rPr lang="en-US" altLang="zh-CN" sz="3300" smtClean="0">
                <a:solidFill>
                  <a:srgbClr val="0070C0"/>
                </a:solidFill>
                <a:latin typeface="Times New Roman" pitchFamily="18" charset="0"/>
                <a:ea typeface="微软雅黑 Light" panose="020B0502040204020203" pitchFamily="34" charset="-122"/>
                <a:cs typeface="Times New Roman" pitchFamily="18" charset="0"/>
              </a:rPr>
              <a:t>Những điểm nổi bật của ứng dụng : kiểm soát hoàn toàn </a:t>
            </a:r>
            <a:endParaRPr lang="zh-CN" altLang="en-US" sz="3300">
              <a:solidFill>
                <a:srgbClr val="0070C0"/>
              </a:solidFill>
              <a:latin typeface="Times New Roman" pitchFamily="18" charset="0"/>
              <a:ea typeface="微软雅黑 Light" panose="020B0502040204020203" pitchFamily="34" charset="-122"/>
              <a:cs typeface="Times New Roman" pitchFamily="18" charset="0"/>
            </a:endParaRPr>
          </a:p>
        </p:txBody>
      </p:sp>
    </p:spTree>
    <p:extLst>
      <p:ext uri="{BB962C8B-B14F-4D97-AF65-F5344CB8AC3E}">
        <p14:creationId xmlns:p14="http://schemas.microsoft.com/office/powerpoint/2010/main" xmlns="" val="70984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par>
                          <p:cTn id="28" fill="hold">
                            <p:stCondLst>
                              <p:cond delay="500"/>
                            </p:stCondLst>
                            <p:childTnLst>
                              <p:par>
                                <p:cTn id="29" presetID="29" presetClass="entr" presetSubtype="0"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p:cTn id="31" dur="1000" fill="hold"/>
                                        <p:tgtEl>
                                          <p:spTgt spid="74"/>
                                        </p:tgtEl>
                                        <p:attrNameLst>
                                          <p:attrName>ppt_x</p:attrName>
                                        </p:attrNameLst>
                                      </p:cBhvr>
                                      <p:tavLst>
                                        <p:tav tm="0">
                                          <p:val>
                                            <p:strVal val="#ppt_x-.2"/>
                                          </p:val>
                                        </p:tav>
                                        <p:tav tm="100000">
                                          <p:val>
                                            <p:strVal val="#ppt_x"/>
                                          </p:val>
                                        </p:tav>
                                      </p:tavLst>
                                    </p:anim>
                                    <p:anim calcmode="lin" valueType="num">
                                      <p:cBhvr>
                                        <p:cTn id="32" dur="1000" fill="hold"/>
                                        <p:tgtEl>
                                          <p:spTgt spid="7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68"/>
                                        </p:tgtEl>
                                        <p:attrNameLst>
                                          <p:attrName>style.visibility</p:attrName>
                                        </p:attrNameLst>
                                      </p:cBhvr>
                                      <p:to>
                                        <p:strVal val="visible"/>
                                      </p:to>
                                    </p:set>
                                    <p:anim calcmode="lin" valueType="num">
                                      <p:cBhvr>
                                        <p:cTn id="38" dur="1000" fill="hold"/>
                                        <p:tgtEl>
                                          <p:spTgt spid="68"/>
                                        </p:tgtEl>
                                        <p:attrNameLst>
                                          <p:attrName>ppt_x</p:attrName>
                                        </p:attrNameLst>
                                      </p:cBhvr>
                                      <p:tavLst>
                                        <p:tav tm="0">
                                          <p:val>
                                            <p:strVal val="#ppt_x-.2"/>
                                          </p:val>
                                        </p:tav>
                                        <p:tav tm="100000">
                                          <p:val>
                                            <p:strVal val="#ppt_x"/>
                                          </p:val>
                                        </p:tav>
                                      </p:tavLst>
                                    </p:anim>
                                    <p:anim calcmode="lin" valueType="num">
                                      <p:cBhvr>
                                        <p:cTn id="39" dur="1000" fill="hold"/>
                                        <p:tgtEl>
                                          <p:spTgt spid="68"/>
                                        </p:tgtEl>
                                        <p:attrNameLst>
                                          <p:attrName>ppt_y</p:attrName>
                                        </p:attrNameLst>
                                      </p:cBhvr>
                                      <p:tavLst>
                                        <p:tav tm="0">
                                          <p:val>
                                            <p:strVal val="#ppt_y"/>
                                          </p:val>
                                        </p:tav>
                                        <p:tav tm="100000">
                                          <p:val>
                                            <p:strVal val="#ppt_y"/>
                                          </p:val>
                                        </p:tav>
                                      </p:tavLst>
                                    </p:anim>
                                    <p:animEffect transition="in" filter="wipe(right)" prLst="gradientSize: 0.1">
                                      <p:cBhvr>
                                        <p:cTn id="40" dur="1000"/>
                                        <p:tgtEl>
                                          <p:spTgt spid="68"/>
                                        </p:tgtEl>
                                      </p:cBhvr>
                                    </p:animEffect>
                                  </p:childTnLst>
                                </p:cTn>
                              </p:par>
                            </p:childTnLst>
                          </p:cTn>
                        </p:par>
                        <p:par>
                          <p:cTn id="41" fill="hold">
                            <p:stCondLst>
                              <p:cond delay="1000"/>
                            </p:stCondLst>
                            <p:childTnLst>
                              <p:par>
                                <p:cTn id="42" presetID="29" presetClass="entr" presetSubtype="0" fill="hold" nodeType="afterEffect">
                                  <p:stCondLst>
                                    <p:cond delay="0"/>
                                  </p:stCondLst>
                                  <p:childTnLst>
                                    <p:set>
                                      <p:cBhvr>
                                        <p:cTn id="43" dur="1" fill="hold">
                                          <p:stCondLst>
                                            <p:cond delay="0"/>
                                          </p:stCondLst>
                                        </p:cTn>
                                        <p:tgtEl>
                                          <p:spTgt spid="71"/>
                                        </p:tgtEl>
                                        <p:attrNameLst>
                                          <p:attrName>style.visibility</p:attrName>
                                        </p:attrNameLst>
                                      </p:cBhvr>
                                      <p:to>
                                        <p:strVal val="visible"/>
                                      </p:to>
                                    </p:set>
                                    <p:anim calcmode="lin" valueType="num">
                                      <p:cBhvr>
                                        <p:cTn id="44" dur="1000" fill="hold"/>
                                        <p:tgtEl>
                                          <p:spTgt spid="71"/>
                                        </p:tgtEl>
                                        <p:attrNameLst>
                                          <p:attrName>ppt_x</p:attrName>
                                        </p:attrNameLst>
                                      </p:cBhvr>
                                      <p:tavLst>
                                        <p:tav tm="0">
                                          <p:val>
                                            <p:strVal val="#ppt_x-.2"/>
                                          </p:val>
                                        </p:tav>
                                        <p:tav tm="100000">
                                          <p:val>
                                            <p:strVal val="#ppt_x"/>
                                          </p:val>
                                        </p:tav>
                                      </p:tavLst>
                                    </p:anim>
                                    <p:anim calcmode="lin" valueType="num">
                                      <p:cBhvr>
                                        <p:cTn id="45" dur="1000" fill="hold"/>
                                        <p:tgtEl>
                                          <p:spTgt spid="71"/>
                                        </p:tgtEl>
                                        <p:attrNameLst>
                                          <p:attrName>ppt_y</p:attrName>
                                        </p:attrNameLst>
                                      </p:cBhvr>
                                      <p:tavLst>
                                        <p:tav tm="0">
                                          <p:val>
                                            <p:strVal val="#ppt_y"/>
                                          </p:val>
                                        </p:tav>
                                        <p:tav tm="100000">
                                          <p:val>
                                            <p:strVal val="#ppt_y"/>
                                          </p:val>
                                        </p:tav>
                                      </p:tavLst>
                                    </p:anim>
                                    <p:animEffect transition="in" filter="wipe(right)" prLst="gradientSize: 0.1">
                                      <p:cBhvr>
                                        <p:cTn id="46"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p:cNvSpPr txBox="1">
            <a:spLocks/>
          </p:cNvSpPr>
          <p:nvPr/>
        </p:nvSpPr>
        <p:spPr bwMode="auto">
          <a:xfrm>
            <a:off x="859183" y="-2970"/>
            <a:ext cx="11332817"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90000"/>
              </a:lnSpc>
              <a:spcBef>
                <a:spcPct val="0"/>
              </a:spcBef>
              <a:buFontTx/>
              <a:buNone/>
            </a:pPr>
            <a:r>
              <a:rPr lang="en-US" altLang="zh-CN" sz="3600" smtClean="0">
                <a:solidFill>
                  <a:srgbClr val="0070C0"/>
                </a:solidFill>
                <a:latin typeface="Times New Roman" pitchFamily="18" charset="0"/>
                <a:ea typeface="微软雅黑 Light" panose="020B0502040204020203" pitchFamily="34" charset="-122"/>
                <a:cs typeface="Times New Roman" pitchFamily="18" charset="0"/>
              </a:rPr>
              <a:t>Những ứng dụng nổi bật: tìm kiếm và nhận dạng con người</a:t>
            </a:r>
            <a:endParaRPr lang="zh-CN" altLang="en-US" sz="3600">
              <a:solidFill>
                <a:srgbClr val="0070C0"/>
              </a:solidFill>
              <a:latin typeface="Times New Roman" pitchFamily="18" charset="0"/>
              <a:ea typeface="微软雅黑 Light" panose="020B0502040204020203" pitchFamily="34" charset="-122"/>
              <a:cs typeface="Times New Roman" pitchFamily="18" charset="0"/>
            </a:endParaRPr>
          </a:p>
        </p:txBody>
      </p:sp>
      <p:grpSp>
        <p:nvGrpSpPr>
          <p:cNvPr id="7" name="组合 6"/>
          <p:cNvGrpSpPr/>
          <p:nvPr/>
        </p:nvGrpSpPr>
        <p:grpSpPr>
          <a:xfrm>
            <a:off x="859185" y="1314580"/>
            <a:ext cx="5257800" cy="4050226"/>
            <a:chOff x="269715" y="1371600"/>
            <a:chExt cx="4630227" cy="3581316"/>
          </a:xfrm>
        </p:grpSpPr>
        <p:pic>
          <p:nvPicPr>
            <p:cNvPr id="3" name="Picture 4" descr="C:\Users\17822\Desktop\广场.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9715" y="1371600"/>
              <a:ext cx="4630227" cy="358131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16"/>
            <p:cNvSpPr txBox="1"/>
            <p:nvPr/>
          </p:nvSpPr>
          <p:spPr>
            <a:xfrm>
              <a:off x="269715" y="4562438"/>
              <a:ext cx="4630227" cy="3772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Phạm vi rộng</a:t>
              </a:r>
              <a:endParaRPr lang="zh-CN" altLang="en-US">
                <a:latin typeface="Times New Roman" pitchFamily="18" charset="0"/>
                <a:cs typeface="Times New Roman" pitchFamily="18" charset="0"/>
              </a:endParaRPr>
            </a:p>
          </p:txBody>
        </p:sp>
      </p:grpSp>
      <p:grpSp>
        <p:nvGrpSpPr>
          <p:cNvPr id="11" name="组合 10"/>
          <p:cNvGrpSpPr/>
          <p:nvPr/>
        </p:nvGrpSpPr>
        <p:grpSpPr>
          <a:xfrm>
            <a:off x="7248064" y="1329629"/>
            <a:ext cx="3546936" cy="1708456"/>
            <a:chOff x="5129426" y="1371600"/>
            <a:chExt cx="4052673" cy="2081109"/>
          </a:xfrm>
        </p:grpSpPr>
        <p:pic>
          <p:nvPicPr>
            <p:cNvPr id="4" name="Picture 4"/>
            <p:cNvPicPr>
              <a:picLocks noChangeAspect="1" noChangeArrowheads="1"/>
            </p:cNvPicPr>
            <p:nvPr/>
          </p:nvPicPr>
          <p:blipFill>
            <a:blip r:embed="rId3" cstate="print"/>
            <a:srcRect/>
            <a:stretch>
              <a:fillRect/>
            </a:stretch>
          </p:blipFill>
          <p:spPr bwMode="auto">
            <a:xfrm>
              <a:off x="5129426" y="1371600"/>
              <a:ext cx="4052673" cy="2081109"/>
            </a:xfrm>
            <a:prstGeom prst="rect">
              <a:avLst/>
            </a:prstGeom>
            <a:noFill/>
            <a:ln w="9525">
              <a:noFill/>
              <a:miter lim="800000"/>
              <a:headEnd/>
              <a:tailEnd/>
            </a:ln>
          </p:spPr>
        </p:pic>
        <p:sp>
          <p:nvSpPr>
            <p:cNvPr id="8" name="TextBox 16"/>
            <p:cNvSpPr txBox="1"/>
            <p:nvPr/>
          </p:nvSpPr>
          <p:spPr>
            <a:xfrm>
              <a:off x="5129426" y="3075443"/>
              <a:ext cx="4052673" cy="3772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Hình ảnh tầm nhiệt</a:t>
              </a:r>
              <a:endParaRPr lang="zh-CN" altLang="en-US">
                <a:latin typeface="Times New Roman" pitchFamily="18" charset="0"/>
                <a:cs typeface="Times New Roman" pitchFamily="18" charset="0"/>
              </a:endParaRPr>
            </a:p>
          </p:txBody>
        </p:sp>
      </p:grpSp>
      <p:pic>
        <p:nvPicPr>
          <p:cNvPr id="12" name="图片 11" descr="6A8-2副本  新.png"/>
          <p:cNvPicPr>
            <a:picLocks noChangeAspect="1"/>
          </p:cNvPicPr>
          <p:nvPr/>
        </p:nvPicPr>
        <p:blipFill>
          <a:blip r:embed="rId4" cstate="print">
            <a:clrChange>
              <a:clrFrom>
                <a:srgbClr val="FFFFFF"/>
              </a:clrFrom>
              <a:clrTo>
                <a:srgbClr val="FFFFFF">
                  <a:alpha val="0"/>
                </a:srgbClr>
              </a:clrTo>
            </a:clrChange>
          </a:blip>
          <a:stretch>
            <a:fillRect/>
          </a:stretch>
        </p:blipFill>
        <p:spPr>
          <a:xfrm>
            <a:off x="1231900" y="1563506"/>
            <a:ext cx="896468" cy="1306233"/>
          </a:xfrm>
          <a:prstGeom prst="rect">
            <a:avLst/>
          </a:prstGeom>
          <a:effectLst/>
        </p:spPr>
      </p:pic>
      <p:sp>
        <p:nvSpPr>
          <p:cNvPr id="13" name="矩形 12"/>
          <p:cNvSpPr/>
          <p:nvPr/>
        </p:nvSpPr>
        <p:spPr>
          <a:xfrm>
            <a:off x="389299" y="5385166"/>
            <a:ext cx="6355532" cy="1354217"/>
          </a:xfrm>
          <a:prstGeom prst="rect">
            <a:avLst/>
          </a:prstGeom>
        </p:spPr>
        <p:txBody>
          <a:bodyPr wrap="square">
            <a:spAutoFit/>
          </a:bodyPr>
          <a:lstStyle/>
          <a:p>
            <a:pPr marL="285750" indent="-285750">
              <a:lnSpc>
                <a:spcPct val="150000"/>
              </a:lnSpc>
              <a:spcBef>
                <a:spcPts val="1200"/>
              </a:spcBef>
              <a:spcAft>
                <a:spcPts val="1200"/>
              </a:spcAft>
              <a:buFont typeface="Wingdings" panose="05000000000000000000" pitchFamily="2" charset="2"/>
              <a:buChar char="n"/>
            </a:pPr>
            <a:r>
              <a:rPr lang="en-US" altLang="zh-CN" sz="1600" smtClean="0">
                <a:latin typeface="Times New Roman" pitchFamily="18" charset="0"/>
                <a:cs typeface="Times New Roman" pitchFamily="18" charset="0"/>
              </a:rPr>
              <a:t>Bản đồ nhiệt giúp xác định đối tượng trong khu vực có không gian rộng</a:t>
            </a:r>
          </a:p>
          <a:p>
            <a:pPr marL="285750" indent="-285750">
              <a:lnSpc>
                <a:spcPct val="150000"/>
              </a:lnSpc>
              <a:spcBef>
                <a:spcPts val="0"/>
              </a:spcBef>
              <a:spcAft>
                <a:spcPts val="1200"/>
              </a:spcAft>
              <a:buFont typeface="Wingdings" panose="05000000000000000000" pitchFamily="2" charset="2"/>
              <a:buChar char="n"/>
            </a:pPr>
            <a:r>
              <a:rPr lang="en-US" altLang="zh-CN" sz="1600" smtClean="0">
                <a:latin typeface="Times New Roman" pitchFamily="18" charset="0"/>
                <a:cs typeface="Times New Roman" pitchFamily="18" charset="0"/>
              </a:rPr>
              <a:t>Nhìn toàn cảnh bằng camera fisheye và kết nối với các camera quay quét Speed Dome</a:t>
            </a:r>
            <a:endParaRPr lang="en-US" altLang="zh-CN" sz="1600">
              <a:latin typeface="Times New Roman" pitchFamily="18" charset="0"/>
              <a:cs typeface="Times New Roman" pitchFamily="18" charset="0"/>
            </a:endParaRPr>
          </a:p>
        </p:txBody>
      </p:sp>
      <p:grpSp>
        <p:nvGrpSpPr>
          <p:cNvPr id="15" name="组合 14"/>
          <p:cNvGrpSpPr/>
          <p:nvPr/>
        </p:nvGrpSpPr>
        <p:grpSpPr>
          <a:xfrm>
            <a:off x="7248064" y="3615362"/>
            <a:ext cx="3546936" cy="1801980"/>
            <a:chOff x="5129425" y="3515550"/>
            <a:chExt cx="3834718" cy="2785754"/>
          </a:xfrm>
        </p:grpSpPr>
        <p:pic>
          <p:nvPicPr>
            <p:cNvPr id="16" name="图片 15"/>
            <p:cNvPicPr>
              <a:picLocks noChangeAspect="1"/>
            </p:cNvPicPr>
            <p:nvPr/>
          </p:nvPicPr>
          <p:blipFill>
            <a:blip r:embed="rId5"/>
            <a:stretch>
              <a:fillRect/>
            </a:stretch>
          </p:blipFill>
          <p:spPr>
            <a:xfrm>
              <a:off x="5129427" y="3515550"/>
              <a:ext cx="3834716" cy="2597121"/>
            </a:xfrm>
            <a:prstGeom prst="rect">
              <a:avLst/>
            </a:prstGeom>
          </p:spPr>
        </p:pic>
        <p:sp>
          <p:nvSpPr>
            <p:cNvPr id="17" name="TextBox 16"/>
            <p:cNvSpPr txBox="1"/>
            <p:nvPr/>
          </p:nvSpPr>
          <p:spPr>
            <a:xfrm>
              <a:off x="5129425" y="5924038"/>
              <a:ext cx="3834718" cy="3772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Face detection</a:t>
              </a:r>
              <a:endParaRPr lang="zh-CN" altLang="en-US">
                <a:latin typeface="Times New Roman" pitchFamily="18" charset="0"/>
                <a:cs typeface="Times New Roman" pitchFamily="18" charset="0"/>
              </a:endParaRPr>
            </a:p>
          </p:txBody>
        </p:sp>
      </p:grpSp>
      <p:sp>
        <p:nvSpPr>
          <p:cNvPr id="18" name="矩形 17"/>
          <p:cNvSpPr/>
          <p:nvPr/>
        </p:nvSpPr>
        <p:spPr>
          <a:xfrm>
            <a:off x="7454331" y="5557400"/>
            <a:ext cx="3920453" cy="830997"/>
          </a:xfrm>
          <a:prstGeom prst="rect">
            <a:avLst/>
          </a:prstGeom>
        </p:spPr>
        <p:txBody>
          <a:bodyPr wrap="square">
            <a:spAutoFit/>
          </a:bodyPr>
          <a:lstStyle/>
          <a:p>
            <a:pPr marL="285750" indent="-285750">
              <a:lnSpc>
                <a:spcPct val="150000"/>
              </a:lnSpc>
              <a:spcBef>
                <a:spcPts val="1200"/>
              </a:spcBef>
              <a:spcAft>
                <a:spcPts val="1200"/>
              </a:spcAft>
              <a:buFont typeface="Wingdings" panose="05000000000000000000" pitchFamily="2" charset="2"/>
              <a:buChar char="n"/>
            </a:pPr>
            <a:r>
              <a:rPr lang="en-US" altLang="zh-CN" sz="1600" smtClean="0">
                <a:latin typeface="Times New Roman" pitchFamily="18" charset="0"/>
                <a:cs typeface="Times New Roman" pitchFamily="18" charset="0"/>
              </a:rPr>
              <a:t>Nhận dạng khuôn mặt và cảnh báo những người trong danh sách đen</a:t>
            </a:r>
            <a:endParaRPr lang="en-US" altLang="zh-CN" sz="1600">
              <a:latin typeface="Times New Roman" pitchFamily="18" charset="0"/>
              <a:cs typeface="Times New Roman" pitchFamily="18" charset="0"/>
            </a:endParaRPr>
          </a:p>
        </p:txBody>
      </p:sp>
      <p:sp>
        <p:nvSpPr>
          <p:cNvPr id="19" name="矩形 18"/>
          <p:cNvSpPr/>
          <p:nvPr/>
        </p:nvSpPr>
        <p:spPr>
          <a:xfrm>
            <a:off x="7273262" y="3069412"/>
            <a:ext cx="5122516" cy="461665"/>
          </a:xfrm>
          <a:prstGeom prst="rect">
            <a:avLst/>
          </a:prstGeom>
        </p:spPr>
        <p:txBody>
          <a:bodyPr wrap="square">
            <a:spAutoFit/>
          </a:bodyPr>
          <a:lstStyle/>
          <a:p>
            <a:pPr marL="285750" indent="-285750">
              <a:lnSpc>
                <a:spcPct val="150000"/>
              </a:lnSpc>
              <a:spcBef>
                <a:spcPts val="1200"/>
              </a:spcBef>
              <a:spcAft>
                <a:spcPts val="1200"/>
              </a:spcAft>
              <a:buFont typeface="Wingdings" panose="05000000000000000000" pitchFamily="2" charset="2"/>
              <a:buChar char="n"/>
            </a:pPr>
            <a:r>
              <a:rPr lang="en-US" altLang="zh-CN" sz="1600" smtClean="0">
                <a:latin typeface="Times New Roman" pitchFamily="18" charset="0"/>
                <a:cs typeface="Times New Roman" pitchFamily="18" charset="0"/>
              </a:rPr>
              <a:t>Tìm kiếm đối tượng trong khu vực rộng lớn</a:t>
            </a:r>
            <a:endParaRPr lang="en-US" altLang="zh-CN" sz="1600">
              <a:latin typeface="Times New Roman" pitchFamily="18" charset="0"/>
              <a:cs typeface="Times New Roman" pitchFamily="18" charset="0"/>
            </a:endParaRPr>
          </a:p>
        </p:txBody>
      </p:sp>
      <p:sp>
        <p:nvSpPr>
          <p:cNvPr id="21" name="椭圆 10"/>
          <p:cNvSpPr>
            <a:spLocks noChangeArrowheads="1"/>
          </p:cNvSpPr>
          <p:nvPr/>
        </p:nvSpPr>
        <p:spPr bwMode="auto">
          <a:xfrm>
            <a:off x="5615702" y="2441434"/>
            <a:ext cx="1747996" cy="1735392"/>
          </a:xfrm>
          <a:prstGeom prst="ellipse">
            <a:avLst/>
          </a:prstGeom>
          <a:solidFill>
            <a:srgbClr val="D74B4B"/>
          </a:solidFill>
          <a:ln>
            <a:noFill/>
          </a:ln>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pPr algn="ctr" eaLnBrk="1" hangingPunct="1">
              <a:buFont typeface="Arial" panose="020B0604020202020204" pitchFamily="34" charset="0"/>
              <a:buNone/>
            </a:pPr>
            <a:endParaRPr lang="zh-CN" altLang="en-US">
              <a:solidFill>
                <a:srgbClr val="FFFFFF"/>
              </a:solidFill>
              <a:latin typeface="Times New Roman" pitchFamily="18" charset="0"/>
              <a:cs typeface="Times New Roman" pitchFamily="18" charset="0"/>
            </a:endParaRPr>
          </a:p>
        </p:txBody>
      </p:sp>
      <p:grpSp>
        <p:nvGrpSpPr>
          <p:cNvPr id="22" name="组合 21"/>
          <p:cNvGrpSpPr/>
          <p:nvPr/>
        </p:nvGrpSpPr>
        <p:grpSpPr>
          <a:xfrm>
            <a:off x="5917119" y="2737669"/>
            <a:ext cx="1180868" cy="1118795"/>
            <a:chOff x="10275948" y="1652758"/>
            <a:chExt cx="845128" cy="758735"/>
          </a:xfrm>
        </p:grpSpPr>
        <p:grpSp>
          <p:nvGrpSpPr>
            <p:cNvPr id="23" name="Group 92"/>
            <p:cNvGrpSpPr/>
            <p:nvPr/>
          </p:nvGrpSpPr>
          <p:grpSpPr>
            <a:xfrm>
              <a:off x="10275948" y="1652758"/>
              <a:ext cx="845128" cy="758735"/>
              <a:chOff x="5625794" y="1599766"/>
              <a:chExt cx="4594902" cy="4125183"/>
            </a:xfrm>
            <a:solidFill>
              <a:srgbClr val="FFFFFF"/>
            </a:solidFill>
          </p:grpSpPr>
          <p:grpSp>
            <p:nvGrpSpPr>
              <p:cNvPr id="25" name="Group 93"/>
              <p:cNvGrpSpPr/>
              <p:nvPr/>
            </p:nvGrpSpPr>
            <p:grpSpPr>
              <a:xfrm>
                <a:off x="6191250" y="1599766"/>
                <a:ext cx="3473485" cy="1069614"/>
                <a:chOff x="6191250" y="1599766"/>
                <a:chExt cx="3473485" cy="1069614"/>
              </a:xfrm>
              <a:grpFill/>
            </p:grpSpPr>
            <p:sp>
              <p:nvSpPr>
                <p:cNvPr id="31" name="Freeform 99"/>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32" name="Freeform 100"/>
                <p:cNvSpPr/>
                <p:nvPr/>
              </p:nvSpPr>
              <p:spPr bwMode="auto">
                <a:xfrm flipH="1">
                  <a:off x="8043104"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grpSp>
            <p:nvGrpSpPr>
              <p:cNvPr id="26" name="Group 94"/>
              <p:cNvGrpSpPr/>
              <p:nvPr/>
            </p:nvGrpSpPr>
            <p:grpSpPr>
              <a:xfrm flipV="1">
                <a:off x="6191250" y="4611080"/>
                <a:ext cx="3473483" cy="1113869"/>
                <a:chOff x="6191250" y="1555511"/>
                <a:chExt cx="3473483" cy="1113869"/>
              </a:xfrm>
              <a:grpFill/>
            </p:grpSpPr>
            <p:sp>
              <p:nvSpPr>
                <p:cNvPr id="29" name="Freeform 97"/>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30" name="Freeform 98"/>
                <p:cNvSpPr/>
                <p:nvPr/>
              </p:nvSpPr>
              <p:spPr bwMode="auto">
                <a:xfrm flipH="1">
                  <a:off x="8043101" y="1555511"/>
                  <a:ext cx="1621632" cy="1069612"/>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27" name="Freeform 95"/>
              <p:cNvSpPr/>
              <p:nvPr/>
            </p:nvSpPr>
            <p:spPr bwMode="auto">
              <a:xfrm rot="17954294">
                <a:off x="5349785"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28" name="Freeform 96"/>
              <p:cNvSpPr/>
              <p:nvPr/>
            </p:nvSpPr>
            <p:spPr bwMode="auto">
              <a:xfrm rot="3645706" flipH="1">
                <a:off x="8875073"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pic>
          <p:nvPicPr>
            <p:cNvPr id="24" name="Picture 10" descr="C:\Users\Justin\Desktop\_Work_in_Progress\_MS\1407\guy.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498004" y="1795947"/>
              <a:ext cx="373389" cy="43941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4104919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8"/>
          <p:cNvSpPr txBox="1">
            <a:spLocks/>
          </p:cNvSpPr>
          <p:nvPr/>
        </p:nvSpPr>
        <p:spPr bwMode="auto">
          <a:xfrm>
            <a:off x="541246" y="0"/>
            <a:ext cx="11650754"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90000"/>
              </a:lnSpc>
              <a:spcBef>
                <a:spcPct val="0"/>
              </a:spcBef>
              <a:buFontTx/>
              <a:buNone/>
            </a:pPr>
            <a:r>
              <a:rPr lang="en-US" altLang="zh-CN" sz="3800" smtClean="0">
                <a:solidFill>
                  <a:srgbClr val="0070C0"/>
                </a:solidFill>
                <a:latin typeface="Times New Roman" pitchFamily="18" charset="0"/>
                <a:ea typeface="微软雅黑 Light" panose="020B0502040204020203" pitchFamily="34" charset="-122"/>
                <a:cs typeface="Times New Roman" pitchFamily="18" charset="0"/>
              </a:rPr>
              <a:t>Những ứng dụng nổi bật: </a:t>
            </a:r>
            <a:r>
              <a:rPr lang="en-US" altLang="zh-CN" sz="3800" smtClean="0">
                <a:solidFill>
                  <a:srgbClr val="0070C0"/>
                </a:solidFill>
                <a:latin typeface="Times New Roman" pitchFamily="18" charset="0"/>
                <a:ea typeface="微软雅黑 Light" panose="020B0502040204020203" pitchFamily="34" charset="-122"/>
                <a:cs typeface="Times New Roman" pitchFamily="18" charset="0"/>
              </a:rPr>
              <a:t>Phát hiện các đối tượng vi phạm </a:t>
            </a:r>
            <a:endParaRPr lang="zh-CN" altLang="en-US" sz="3800">
              <a:solidFill>
                <a:srgbClr val="0070C0"/>
              </a:solidFill>
              <a:latin typeface="Times New Roman" pitchFamily="18" charset="0"/>
              <a:ea typeface="微软雅黑 Light" panose="020B0502040204020203" pitchFamily="34" charset="-122"/>
              <a:cs typeface="Times New Roman" pitchFamily="18" charset="0"/>
            </a:endParaRPr>
          </a:p>
        </p:txBody>
      </p:sp>
      <p:grpSp>
        <p:nvGrpSpPr>
          <p:cNvPr id="8" name="组合 7"/>
          <p:cNvGrpSpPr/>
          <p:nvPr/>
        </p:nvGrpSpPr>
        <p:grpSpPr>
          <a:xfrm>
            <a:off x="741718" y="1280995"/>
            <a:ext cx="2360865" cy="2019995"/>
            <a:chOff x="628268" y="1308759"/>
            <a:chExt cx="4197732" cy="2924807"/>
          </a:xfrm>
        </p:grpSpPr>
        <p:pic>
          <p:nvPicPr>
            <p:cNvPr id="2" name="Picture 3" descr="C:\Users\17822\Desktop\十字路口.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8268" y="1308759"/>
              <a:ext cx="4197732" cy="2924807"/>
            </a:xfrm>
            <a:prstGeom prst="rect">
              <a:avLst/>
            </a:prstGeom>
            <a:extLst>
              <a:ext uri="{909E8E84-426E-40DD-AFC4-6F175D3DCCD1}">
                <a14:hiddenFill xmlns:a14="http://schemas.microsoft.com/office/drawing/2010/main" xmlns="">
                  <a:solidFill>
                    <a:srgbClr val="FFFFFF"/>
                  </a:solidFill>
                </a14:hiddenFill>
              </a:ext>
            </a:extLst>
          </p:spPr>
        </p:pic>
        <p:sp>
          <p:nvSpPr>
            <p:cNvPr id="6" name="TextBox 16"/>
            <p:cNvSpPr txBox="1"/>
            <p:nvPr/>
          </p:nvSpPr>
          <p:spPr>
            <a:xfrm>
              <a:off x="628268" y="3873500"/>
              <a:ext cx="4197732" cy="360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Giao lộ</a:t>
              </a:r>
              <a:endParaRPr lang="zh-CN" altLang="en-US">
                <a:latin typeface="Times New Roman" pitchFamily="18" charset="0"/>
                <a:cs typeface="Times New Roman" pitchFamily="18" charset="0"/>
              </a:endParaRPr>
            </a:p>
          </p:txBody>
        </p:sp>
      </p:grpSp>
      <p:grpSp>
        <p:nvGrpSpPr>
          <p:cNvPr id="7" name="组合 6"/>
          <p:cNvGrpSpPr/>
          <p:nvPr/>
        </p:nvGrpSpPr>
        <p:grpSpPr>
          <a:xfrm>
            <a:off x="6351411" y="1284372"/>
            <a:ext cx="5034378" cy="4766273"/>
            <a:chOff x="6351411" y="1284372"/>
            <a:chExt cx="5034378" cy="4766273"/>
          </a:xfrm>
        </p:grpSpPr>
        <p:grpSp>
          <p:nvGrpSpPr>
            <p:cNvPr id="30" name="组合 29"/>
            <p:cNvGrpSpPr/>
            <p:nvPr/>
          </p:nvGrpSpPr>
          <p:grpSpPr>
            <a:xfrm>
              <a:off x="6351411" y="1284372"/>
              <a:ext cx="5023373" cy="4766273"/>
              <a:chOff x="4864099" y="3930650"/>
              <a:chExt cx="3886201" cy="3666234"/>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xmlns="" val="0"/>
                  </a:ext>
                </a:extLst>
              </a:blip>
              <a:srcRect l="12652" t="6960" r="12347" b="3688"/>
              <a:stretch/>
            </p:blipFill>
            <p:spPr>
              <a:xfrm>
                <a:off x="4864099" y="3930650"/>
                <a:ext cx="3886201" cy="3657600"/>
              </a:xfrm>
              <a:prstGeom prst="rect">
                <a:avLst/>
              </a:prstGeom>
            </p:spPr>
          </p:pic>
          <p:cxnSp>
            <p:nvCxnSpPr>
              <p:cNvPr id="11" name="直接连接符 10"/>
              <p:cNvCxnSpPr>
                <a:stCxn id="22" idx="6"/>
                <a:endCxn id="15" idx="3"/>
              </p:cNvCxnSpPr>
              <p:nvPr/>
            </p:nvCxnSpPr>
            <p:spPr>
              <a:xfrm>
                <a:off x="7267426" y="6639585"/>
                <a:ext cx="301773" cy="733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20" idx="6"/>
                <a:endCxn id="16" idx="3"/>
              </p:cNvCxnSpPr>
              <p:nvPr/>
            </p:nvCxnSpPr>
            <p:spPr>
              <a:xfrm flipV="1">
                <a:off x="7413129" y="4114004"/>
                <a:ext cx="156071" cy="10592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40"/>
              <p:cNvSpPr/>
              <p:nvPr/>
            </p:nvSpPr>
            <p:spPr bwMode="gray">
              <a:xfrm rot="10800000" flipV="1">
                <a:off x="4864099" y="3939076"/>
                <a:ext cx="1164828" cy="349857"/>
              </a:xfrm>
              <a:prstGeom prst="rect">
                <a:avLst/>
              </a:prstGeom>
              <a:solidFill>
                <a:srgbClr val="D74B4B"/>
              </a:solidFill>
              <a:ln w="9525" cap="flat" cmpd="sng" algn="ctr">
                <a:noFill/>
                <a:prstDash val="solid"/>
                <a:round/>
                <a:headEnd type="none" w="med" len="med"/>
                <a:tailEnd type="none" w="med" len="med"/>
              </a:ln>
              <a:effectLst/>
            </p:spPr>
            <p:txBody>
              <a:bodyPr vert="horz" wrap="square" lIns="121896" tIns="60947" rIns="121896" bIns="60947" numCol="1" rtlCol="0" anchor="ctr" anchorCtr="0" compatLnSpc="1">
                <a:prstTxWarp prst="textNoShape">
                  <a:avLst/>
                </a:prstTxWarp>
              </a:bodyPr>
              <a:lstStyle/>
              <a:p>
                <a:pPr algn="ctr"/>
                <a:r>
                  <a:rPr lang="en-US" altLang="zh-CN" sz="1200" b="1">
                    <a:solidFill>
                      <a:schemeClr val="bg1"/>
                    </a:solidFill>
                    <a:latin typeface="Times New Roman" pitchFamily="18" charset="0"/>
                    <a:cs typeface="Times New Roman" pitchFamily="18" charset="0"/>
                  </a:rPr>
                  <a:t> </a:t>
                </a:r>
                <a:r>
                  <a:rPr lang="en-US" altLang="zh-CN" sz="1200" b="1" smtClean="0">
                    <a:solidFill>
                      <a:schemeClr val="bg1"/>
                    </a:solidFill>
                    <a:latin typeface="Times New Roman" pitchFamily="18" charset="0"/>
                    <a:cs typeface="Times New Roman" pitchFamily="18" charset="0"/>
                  </a:rPr>
                  <a:t>Nhãn kiểm tra định kỳ</a:t>
                </a:r>
                <a:endParaRPr lang="en-US" sz="1200" b="1">
                  <a:solidFill>
                    <a:schemeClr val="bg1"/>
                  </a:solidFill>
                  <a:latin typeface="Times New Roman" pitchFamily="18" charset="0"/>
                  <a:cs typeface="Times New Roman" pitchFamily="18" charset="0"/>
                </a:endParaRPr>
              </a:p>
            </p:txBody>
          </p:sp>
          <p:sp>
            <p:nvSpPr>
              <p:cNvPr id="14" name="Rectangle 40"/>
              <p:cNvSpPr/>
              <p:nvPr/>
            </p:nvSpPr>
            <p:spPr bwMode="gray">
              <a:xfrm rot="10800000" flipV="1">
                <a:off x="4872614" y="7149687"/>
                <a:ext cx="1171103" cy="438563"/>
              </a:xfrm>
              <a:prstGeom prst="rect">
                <a:avLst/>
              </a:prstGeom>
              <a:solidFill>
                <a:srgbClr val="D74B4B"/>
              </a:solidFill>
              <a:ln w="9525" cap="flat" cmpd="sng" algn="ctr">
                <a:noFill/>
                <a:prstDash val="solid"/>
                <a:round/>
                <a:headEnd type="none" w="med" len="med"/>
                <a:tailEnd type="none" w="med" len="med"/>
              </a:ln>
              <a:effectLst/>
            </p:spPr>
            <p:txBody>
              <a:bodyPr vert="horz" wrap="square" lIns="121896" tIns="60947" rIns="121896" bIns="60947" numCol="1" rtlCol="0" anchor="ctr" anchorCtr="0" compatLnSpc="1">
                <a:prstTxWarp prst="textNoShape">
                  <a:avLst/>
                </a:prstTxWarp>
              </a:bodyPr>
              <a:lstStyle/>
              <a:p>
                <a:pPr algn="ctr"/>
                <a:r>
                  <a:rPr lang="en-US" altLang="zh-CN" sz="1200" b="1" smtClean="0">
                    <a:solidFill>
                      <a:schemeClr val="bg1"/>
                    </a:solidFill>
                    <a:latin typeface="Times New Roman" pitchFamily="18" charset="0"/>
                    <a:cs typeface="Times New Roman" pitchFamily="18" charset="0"/>
                  </a:rPr>
                  <a:t>Nhãn hiệu/ mẫu mã </a:t>
                </a:r>
                <a:r>
                  <a:rPr lang="en-US" altLang="zh-CN" sz="1200" b="1">
                    <a:solidFill>
                      <a:schemeClr val="bg1"/>
                    </a:solidFill>
                    <a:latin typeface="Times New Roman" pitchFamily="18" charset="0"/>
                    <a:cs typeface="Times New Roman" pitchFamily="18" charset="0"/>
                  </a:rPr>
                  <a:t>/ </a:t>
                </a:r>
                <a:r>
                  <a:rPr lang="en-US" altLang="zh-CN" sz="1200" b="1" smtClean="0">
                    <a:solidFill>
                      <a:schemeClr val="bg1"/>
                    </a:solidFill>
                    <a:latin typeface="Times New Roman" pitchFamily="18" charset="0"/>
                    <a:cs typeface="Times New Roman" pitchFamily="18" charset="0"/>
                  </a:rPr>
                  <a:t>màu sắc</a:t>
                </a:r>
                <a:endParaRPr lang="en-US" sz="1200" b="1">
                  <a:solidFill>
                    <a:schemeClr val="bg1"/>
                  </a:solidFill>
                  <a:latin typeface="Times New Roman" pitchFamily="18" charset="0"/>
                  <a:cs typeface="Times New Roman" pitchFamily="18" charset="0"/>
                </a:endParaRPr>
              </a:p>
            </p:txBody>
          </p:sp>
          <p:sp>
            <p:nvSpPr>
              <p:cNvPr id="15" name="Rectangle 40"/>
              <p:cNvSpPr/>
              <p:nvPr/>
            </p:nvSpPr>
            <p:spPr bwMode="gray">
              <a:xfrm rot="10800000" flipV="1">
                <a:off x="7569199" y="7149687"/>
                <a:ext cx="1181100" cy="447197"/>
              </a:xfrm>
              <a:prstGeom prst="rect">
                <a:avLst/>
              </a:prstGeom>
              <a:solidFill>
                <a:srgbClr val="D74B4B"/>
              </a:solidFill>
              <a:ln w="9525" cap="flat" cmpd="sng" algn="ctr">
                <a:noFill/>
                <a:prstDash val="solid"/>
                <a:round/>
                <a:headEnd type="none" w="med" len="med"/>
                <a:tailEnd type="none" w="med" len="med"/>
              </a:ln>
              <a:effectLst/>
            </p:spPr>
            <p:txBody>
              <a:bodyPr vert="horz" wrap="square" lIns="121896" tIns="60947" rIns="121896" bIns="60947" numCol="1" rtlCol="0" anchor="ctr" anchorCtr="0" compatLnSpc="1">
                <a:prstTxWarp prst="textNoShape">
                  <a:avLst/>
                </a:prstTxWarp>
              </a:bodyPr>
              <a:lstStyle/>
              <a:p>
                <a:pPr algn="ctr"/>
                <a:r>
                  <a:rPr lang="en-US" altLang="zh-CN" sz="1200" b="1" smtClean="0">
                    <a:solidFill>
                      <a:schemeClr val="bg1"/>
                    </a:solidFill>
                    <a:latin typeface="Times New Roman" pitchFamily="18" charset="0"/>
                    <a:cs typeface="Times New Roman" pitchFamily="18" charset="0"/>
                  </a:rPr>
                  <a:t>Nhận dạng biển số phương tiện/</a:t>
                </a:r>
                <a:endParaRPr lang="en-US" altLang="zh-CN" sz="1200" b="1">
                  <a:solidFill>
                    <a:schemeClr val="bg1"/>
                  </a:solidFill>
                  <a:latin typeface="Times New Roman" pitchFamily="18" charset="0"/>
                  <a:cs typeface="Times New Roman" pitchFamily="18" charset="0"/>
                </a:endParaRPr>
              </a:p>
              <a:p>
                <a:pPr algn="ctr"/>
                <a:r>
                  <a:rPr lang="en-US" altLang="zh-CN" sz="1200" b="1" smtClean="0">
                    <a:solidFill>
                      <a:schemeClr val="bg1"/>
                    </a:solidFill>
                    <a:latin typeface="Times New Roman" pitchFamily="18" charset="0"/>
                    <a:cs typeface="Times New Roman" pitchFamily="18" charset="0"/>
                  </a:rPr>
                  <a:t>Màu sắc</a:t>
                </a:r>
                <a:endParaRPr lang="en-US" altLang="zh-CN" sz="1200" b="1">
                  <a:solidFill>
                    <a:schemeClr val="bg1"/>
                  </a:solidFill>
                  <a:latin typeface="Times New Roman" pitchFamily="18" charset="0"/>
                  <a:cs typeface="Times New Roman" pitchFamily="18" charset="0"/>
                </a:endParaRPr>
              </a:p>
            </p:txBody>
          </p:sp>
          <p:sp>
            <p:nvSpPr>
              <p:cNvPr id="16" name="Rectangle 40"/>
              <p:cNvSpPr/>
              <p:nvPr/>
            </p:nvSpPr>
            <p:spPr bwMode="gray">
              <a:xfrm rot="10800000" flipV="1">
                <a:off x="7569200" y="3939076"/>
                <a:ext cx="1181100" cy="349857"/>
              </a:xfrm>
              <a:prstGeom prst="rect">
                <a:avLst/>
              </a:prstGeom>
              <a:solidFill>
                <a:srgbClr val="D74B4B"/>
              </a:solidFill>
              <a:ln w="9525" cap="flat" cmpd="sng" algn="ctr">
                <a:noFill/>
                <a:prstDash val="solid"/>
                <a:round/>
                <a:headEnd type="none" w="med" len="med"/>
                <a:tailEnd type="none" w="med" len="med"/>
              </a:ln>
              <a:effectLst/>
            </p:spPr>
            <p:txBody>
              <a:bodyPr vert="horz" wrap="square" lIns="121896" tIns="60947" rIns="121896" bIns="60947" numCol="1" rtlCol="0" anchor="ctr" anchorCtr="0" compatLnSpc="1">
                <a:prstTxWarp prst="textNoShape">
                  <a:avLst/>
                </a:prstTxWarp>
              </a:bodyPr>
              <a:lstStyle/>
              <a:p>
                <a:pPr algn="ctr" fontAlgn="base">
                  <a:spcBef>
                    <a:spcPct val="0"/>
                  </a:spcBef>
                  <a:spcAft>
                    <a:spcPct val="0"/>
                  </a:spcAft>
                </a:pPr>
                <a:r>
                  <a:rPr lang="en-US" altLang="zh-CN" sz="1200" b="1" smtClean="0">
                    <a:solidFill>
                      <a:schemeClr val="bg1"/>
                    </a:solidFill>
                    <a:latin typeface="Times New Roman" pitchFamily="18" charset="0"/>
                    <a:cs typeface="Times New Roman" pitchFamily="18" charset="0"/>
                  </a:rPr>
                  <a:t>Chụp khuôn mặt</a:t>
                </a:r>
                <a:endParaRPr lang="en-US" altLang="zh-CN" sz="1200" b="1">
                  <a:solidFill>
                    <a:schemeClr val="bg1"/>
                  </a:solidFill>
                  <a:latin typeface="Times New Roman" pitchFamily="18" charset="0"/>
                  <a:cs typeface="Times New Roman" pitchFamily="18" charset="0"/>
                </a:endParaRPr>
              </a:p>
            </p:txBody>
          </p:sp>
          <p:cxnSp>
            <p:nvCxnSpPr>
              <p:cNvPr id="17" name="直接连接符 16"/>
              <p:cNvCxnSpPr>
                <a:stCxn id="13" idx="1"/>
                <a:endCxn id="19" idx="2"/>
              </p:cNvCxnSpPr>
              <p:nvPr/>
            </p:nvCxnSpPr>
            <p:spPr>
              <a:xfrm>
                <a:off x="6028927" y="4114004"/>
                <a:ext cx="52202" cy="10034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4" idx="1"/>
                <a:endCxn id="21" idx="2"/>
              </p:cNvCxnSpPr>
              <p:nvPr/>
            </p:nvCxnSpPr>
            <p:spPr>
              <a:xfrm flipV="1">
                <a:off x="6043717" y="6253525"/>
                <a:ext cx="671224" cy="11154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6081129" y="4997001"/>
                <a:ext cx="601912" cy="24095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20" name="椭圆 19"/>
              <p:cNvSpPr/>
              <p:nvPr/>
            </p:nvSpPr>
            <p:spPr>
              <a:xfrm>
                <a:off x="7064035" y="4997000"/>
                <a:ext cx="349094" cy="35249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21" name="椭圆 20"/>
              <p:cNvSpPr/>
              <p:nvPr/>
            </p:nvSpPr>
            <p:spPr>
              <a:xfrm>
                <a:off x="6714941" y="6077275"/>
                <a:ext cx="349094" cy="35249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22" name="椭圆 21"/>
              <p:cNvSpPr/>
              <p:nvPr/>
            </p:nvSpPr>
            <p:spPr>
              <a:xfrm>
                <a:off x="6508494" y="6463335"/>
                <a:ext cx="758932" cy="35249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32" name="Rectangle 40"/>
            <p:cNvSpPr/>
            <p:nvPr/>
          </p:nvSpPr>
          <p:spPr bwMode="gray">
            <a:xfrm rot="10800000" flipV="1">
              <a:off x="6362417" y="3411814"/>
              <a:ext cx="1026723" cy="414638"/>
            </a:xfrm>
            <a:prstGeom prst="rect">
              <a:avLst/>
            </a:prstGeom>
            <a:solidFill>
              <a:srgbClr val="D74B4B"/>
            </a:solidFill>
            <a:ln w="9525" cap="flat" cmpd="sng" algn="ctr">
              <a:noFill/>
              <a:prstDash val="solid"/>
              <a:round/>
              <a:headEnd type="none" w="med" len="med"/>
              <a:tailEnd type="none" w="med" len="med"/>
            </a:ln>
            <a:effectLst/>
          </p:spPr>
          <p:txBody>
            <a:bodyPr vert="horz" wrap="square" lIns="121896" tIns="60947" rIns="121896" bIns="60947" numCol="1" rtlCol="0" anchor="ctr" anchorCtr="0" compatLnSpc="1">
              <a:prstTxWarp prst="textNoShape">
                <a:avLst/>
              </a:prstTxWarp>
            </a:bodyPr>
            <a:lstStyle/>
            <a:p>
              <a:pPr algn="ctr"/>
              <a:r>
                <a:rPr lang="en-US" sz="1200" b="1" smtClean="0">
                  <a:solidFill>
                    <a:schemeClr val="bg1"/>
                  </a:solidFill>
                  <a:latin typeface="Times New Roman" pitchFamily="18" charset="0"/>
                  <a:cs typeface="Times New Roman" pitchFamily="18" charset="0"/>
                </a:rPr>
                <a:t>Mẫu/ màu </a:t>
              </a:r>
              <a:r>
                <a:rPr lang="en-US" sz="1200" b="1" smtClean="0">
                  <a:solidFill>
                    <a:schemeClr val="bg1"/>
                  </a:solidFill>
                  <a:latin typeface="Times New Roman" pitchFamily="18" charset="0"/>
                  <a:cs typeface="Times New Roman" pitchFamily="18" charset="0"/>
                </a:rPr>
                <a:t>sắc xe</a:t>
              </a:r>
              <a:endParaRPr lang="en-US" sz="1200" b="1">
                <a:solidFill>
                  <a:schemeClr val="bg1"/>
                </a:solidFill>
                <a:latin typeface="Times New Roman" pitchFamily="18" charset="0"/>
                <a:cs typeface="Times New Roman" pitchFamily="18" charset="0"/>
              </a:endParaRPr>
            </a:p>
          </p:txBody>
        </p:sp>
        <p:sp>
          <p:nvSpPr>
            <p:cNvPr id="33" name="Rectangle 40"/>
            <p:cNvSpPr/>
            <p:nvPr/>
          </p:nvSpPr>
          <p:spPr bwMode="gray">
            <a:xfrm rot="10800000" flipV="1">
              <a:off x="10564680" y="3402393"/>
              <a:ext cx="821109" cy="414638"/>
            </a:xfrm>
            <a:prstGeom prst="rect">
              <a:avLst/>
            </a:prstGeom>
            <a:solidFill>
              <a:srgbClr val="D74B4B"/>
            </a:solidFill>
            <a:ln w="9525" cap="flat" cmpd="sng" algn="ctr">
              <a:noFill/>
              <a:prstDash val="solid"/>
              <a:round/>
              <a:headEnd type="none" w="med" len="med"/>
              <a:tailEnd type="none" w="med" len="med"/>
            </a:ln>
            <a:effectLst/>
          </p:spPr>
          <p:txBody>
            <a:bodyPr vert="horz" wrap="square" lIns="121896" tIns="60947" rIns="121896" bIns="60947" numCol="1" rtlCol="0" anchor="ctr" anchorCtr="0" compatLnSpc="1">
              <a:prstTxWarp prst="textNoShape">
                <a:avLst/>
              </a:prstTxWarp>
            </a:bodyPr>
            <a:lstStyle/>
            <a:p>
              <a:pPr algn="ctr"/>
              <a:r>
                <a:rPr lang="en-US" altLang="zh-CN" sz="1200" b="1" smtClean="0">
                  <a:solidFill>
                    <a:schemeClr val="bg1"/>
                  </a:solidFill>
                  <a:latin typeface="Times New Roman" pitchFamily="18" charset="0"/>
                  <a:cs typeface="Times New Roman" pitchFamily="18" charset="0"/>
                </a:rPr>
                <a:t>Tốc độ</a:t>
              </a:r>
              <a:endParaRPr lang="en-US" sz="1200" b="1">
                <a:solidFill>
                  <a:schemeClr val="bg1"/>
                </a:solidFill>
                <a:latin typeface="Times New Roman" pitchFamily="18" charset="0"/>
                <a:cs typeface="Times New Roman" pitchFamily="18" charset="0"/>
              </a:endParaRPr>
            </a:p>
          </p:txBody>
        </p:sp>
        <p:cxnSp>
          <p:nvCxnSpPr>
            <p:cNvPr id="36" name="直接连接符 35"/>
            <p:cNvCxnSpPr/>
            <p:nvPr/>
          </p:nvCxnSpPr>
          <p:spPr>
            <a:xfrm>
              <a:off x="7405022" y="3610762"/>
              <a:ext cx="562537" cy="67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0020569" y="3546892"/>
              <a:ext cx="562537" cy="67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3730197" y="1303656"/>
            <a:ext cx="2330367" cy="1997334"/>
            <a:chOff x="3375734" y="1303913"/>
            <a:chExt cx="2330367" cy="1736165"/>
          </a:xfrm>
        </p:grpSpPr>
        <p:pic>
          <p:nvPicPr>
            <p:cNvPr id="40" name="图片 39"/>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3375734" y="1303913"/>
              <a:ext cx="2330367" cy="1736165"/>
            </a:xfrm>
            <a:prstGeom prst="rect">
              <a:avLst/>
            </a:prstGeom>
          </p:spPr>
        </p:pic>
        <p:sp>
          <p:nvSpPr>
            <p:cNvPr id="41" name="TextBox 16"/>
            <p:cNvSpPr txBox="1"/>
            <p:nvPr/>
          </p:nvSpPr>
          <p:spPr>
            <a:xfrm>
              <a:off x="3375734" y="2820764"/>
              <a:ext cx="2330367" cy="219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Quá tốc độ</a:t>
              </a:r>
              <a:endParaRPr lang="zh-CN" altLang="en-US">
                <a:latin typeface="Times New Roman" pitchFamily="18" charset="0"/>
                <a:cs typeface="Times New Roman" pitchFamily="18" charset="0"/>
              </a:endParaRPr>
            </a:p>
          </p:txBody>
        </p:sp>
      </p:grpSp>
      <p:grpSp>
        <p:nvGrpSpPr>
          <p:cNvPr id="5" name="组合 4"/>
          <p:cNvGrpSpPr/>
          <p:nvPr/>
        </p:nvGrpSpPr>
        <p:grpSpPr>
          <a:xfrm>
            <a:off x="753571" y="3634604"/>
            <a:ext cx="2273670" cy="1963520"/>
            <a:chOff x="954101" y="3911397"/>
            <a:chExt cx="2273670" cy="1736165"/>
          </a:xfrm>
        </p:grpSpPr>
        <p:pic>
          <p:nvPicPr>
            <p:cNvPr id="42" name="Picture 3"/>
            <p:cNvPicPr>
              <a:picLocks noChangeAspect="1" noChangeArrowheads="1"/>
            </p:cNvPicPr>
            <p:nvPr/>
          </p:nvPicPr>
          <p:blipFill>
            <a:blip r:embed="rId6" cstate="print"/>
            <a:srcRect/>
            <a:stretch>
              <a:fillRect/>
            </a:stretch>
          </p:blipFill>
          <p:spPr bwMode="auto">
            <a:xfrm>
              <a:off x="954101" y="3911397"/>
              <a:ext cx="2273670" cy="1736165"/>
            </a:xfrm>
            <a:prstGeom prst="rect">
              <a:avLst/>
            </a:prstGeom>
            <a:noFill/>
            <a:ln w="9525">
              <a:noFill/>
              <a:miter lim="800000"/>
              <a:headEnd/>
              <a:tailEnd/>
            </a:ln>
          </p:spPr>
        </p:pic>
        <p:sp>
          <p:nvSpPr>
            <p:cNvPr id="43" name="TextBox 16"/>
            <p:cNvSpPr txBox="1"/>
            <p:nvPr/>
          </p:nvSpPr>
          <p:spPr>
            <a:xfrm>
              <a:off x="954101" y="5417055"/>
              <a:ext cx="2273670" cy="219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Lái xe ngược chiều</a:t>
              </a:r>
              <a:endParaRPr lang="zh-CN" altLang="en-US">
                <a:latin typeface="Times New Roman" pitchFamily="18" charset="0"/>
                <a:cs typeface="Times New Roman" pitchFamily="18" charset="0"/>
              </a:endParaRPr>
            </a:p>
          </p:txBody>
        </p:sp>
      </p:grpSp>
      <p:grpSp>
        <p:nvGrpSpPr>
          <p:cNvPr id="9" name="组合 8"/>
          <p:cNvGrpSpPr/>
          <p:nvPr/>
        </p:nvGrpSpPr>
        <p:grpSpPr>
          <a:xfrm>
            <a:off x="3758545" y="3610762"/>
            <a:ext cx="2273670" cy="1910789"/>
            <a:chOff x="3424929" y="3933423"/>
            <a:chExt cx="2273670" cy="1666547"/>
          </a:xfrm>
        </p:grpSpPr>
        <p:pic>
          <p:nvPicPr>
            <p:cNvPr id="44" name="图片 4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24929" y="3933423"/>
              <a:ext cx="2273670" cy="1666547"/>
            </a:xfrm>
            <a:prstGeom prst="rect">
              <a:avLst/>
            </a:prstGeom>
          </p:spPr>
        </p:pic>
        <p:sp>
          <p:nvSpPr>
            <p:cNvPr id="46" name="TextBox 16"/>
            <p:cNvSpPr txBox="1"/>
            <p:nvPr/>
          </p:nvSpPr>
          <p:spPr>
            <a:xfrm>
              <a:off x="3424929" y="5380656"/>
              <a:ext cx="2273670" cy="219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Chuyển làn sai luật</a:t>
              </a:r>
              <a:endParaRPr lang="zh-CN" altLang="en-US">
                <a:latin typeface="Times New Roman" pitchFamily="18" charset="0"/>
                <a:cs typeface="Times New Roman" pitchFamily="18" charset="0"/>
              </a:endParaRPr>
            </a:p>
          </p:txBody>
        </p:sp>
      </p:grpSp>
      <p:sp>
        <p:nvSpPr>
          <p:cNvPr id="3" name="矩形 2"/>
          <p:cNvSpPr/>
          <p:nvPr/>
        </p:nvSpPr>
        <p:spPr>
          <a:xfrm>
            <a:off x="987976" y="5788534"/>
            <a:ext cx="5139900" cy="786754"/>
          </a:xfrm>
          <a:prstGeom prst="rect">
            <a:avLst/>
          </a:prstGeom>
        </p:spPr>
        <p:txBody>
          <a:bodyPr wrap="square">
            <a:spAutoFit/>
          </a:bodyPr>
          <a:lstStyle/>
          <a:p>
            <a:pPr marL="285750" indent="-285750">
              <a:lnSpc>
                <a:spcPct val="150000"/>
              </a:lnSpc>
              <a:spcBef>
                <a:spcPts val="0"/>
              </a:spcBef>
              <a:spcAft>
                <a:spcPts val="0"/>
              </a:spcAft>
              <a:buFont typeface="Wingdings" panose="05000000000000000000" pitchFamily="2" charset="2"/>
              <a:buChar char="n"/>
            </a:pPr>
            <a:r>
              <a:rPr lang="en-US" altLang="zh-CN" sz="1600" smtClean="0">
                <a:latin typeface="Times New Roman" pitchFamily="18" charset="0"/>
                <a:cs typeface="Times New Roman" pitchFamily="18" charset="0"/>
              </a:rPr>
              <a:t>Được triển khai tại những tuyến đường giao thông lớn, như nút giao cắt, hầm, cầu, đường cao tốc,...</a:t>
            </a:r>
            <a:endParaRPr lang="en-US" altLang="zh-CN" sz="1600">
              <a:latin typeface="Times New Roman" pitchFamily="18" charset="0"/>
              <a:cs typeface="Times New Roman" pitchFamily="18" charset="0"/>
            </a:endParaRPr>
          </a:p>
        </p:txBody>
      </p:sp>
      <p:grpSp>
        <p:nvGrpSpPr>
          <p:cNvPr id="35" name="组合 34"/>
          <p:cNvGrpSpPr/>
          <p:nvPr/>
        </p:nvGrpSpPr>
        <p:grpSpPr>
          <a:xfrm>
            <a:off x="2603500" y="2586505"/>
            <a:ext cx="1651864" cy="1631773"/>
            <a:chOff x="1111653" y="4557836"/>
            <a:chExt cx="1620000" cy="1620000"/>
          </a:xfrm>
        </p:grpSpPr>
        <p:sp>
          <p:nvSpPr>
            <p:cNvPr id="37" name="椭圆 11"/>
            <p:cNvSpPr>
              <a:spLocks noChangeArrowheads="1"/>
            </p:cNvSpPr>
            <p:nvPr/>
          </p:nvSpPr>
          <p:spPr bwMode="auto">
            <a:xfrm>
              <a:off x="1111653" y="4557836"/>
              <a:ext cx="1620000" cy="1620000"/>
            </a:xfrm>
            <a:prstGeom prst="ellipse">
              <a:avLst/>
            </a:prstGeom>
            <a:solidFill>
              <a:srgbClr val="354B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grpSp>
          <p:nvGrpSpPr>
            <p:cNvPr id="38" name="组合 37"/>
            <p:cNvGrpSpPr/>
            <p:nvPr/>
          </p:nvGrpSpPr>
          <p:grpSpPr>
            <a:xfrm>
              <a:off x="1363631" y="4825187"/>
              <a:ext cx="1093897" cy="1032643"/>
              <a:chOff x="1372722" y="1781451"/>
              <a:chExt cx="845128" cy="750596"/>
            </a:xfrm>
          </p:grpSpPr>
          <p:grpSp>
            <p:nvGrpSpPr>
              <p:cNvPr id="45" name="Group 92"/>
              <p:cNvGrpSpPr/>
              <p:nvPr/>
            </p:nvGrpSpPr>
            <p:grpSpPr>
              <a:xfrm>
                <a:off x="1372722" y="1781451"/>
                <a:ext cx="845128" cy="750596"/>
                <a:chOff x="5625794" y="1599766"/>
                <a:chExt cx="4594902" cy="4080930"/>
              </a:xfrm>
              <a:solidFill>
                <a:srgbClr val="FFFFFF"/>
              </a:solidFill>
            </p:grpSpPr>
            <p:grpSp>
              <p:nvGrpSpPr>
                <p:cNvPr id="48" name="Group 93"/>
                <p:cNvGrpSpPr/>
                <p:nvPr/>
              </p:nvGrpSpPr>
              <p:grpSpPr>
                <a:xfrm>
                  <a:off x="6191250" y="1599766"/>
                  <a:ext cx="3473485" cy="1069614"/>
                  <a:chOff x="6191250" y="1599766"/>
                  <a:chExt cx="3473485" cy="1069614"/>
                </a:xfrm>
                <a:grpFill/>
              </p:grpSpPr>
              <p:sp>
                <p:nvSpPr>
                  <p:cNvPr id="54" name="Freeform 99"/>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55" name="Freeform 100"/>
                  <p:cNvSpPr/>
                  <p:nvPr/>
                </p:nvSpPr>
                <p:spPr bwMode="auto">
                  <a:xfrm flipH="1">
                    <a:off x="8043104"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grpSp>
              <p:nvGrpSpPr>
                <p:cNvPr id="49" name="Group 94"/>
                <p:cNvGrpSpPr/>
                <p:nvPr/>
              </p:nvGrpSpPr>
              <p:grpSpPr>
                <a:xfrm flipV="1">
                  <a:off x="6191250" y="4611080"/>
                  <a:ext cx="3473483" cy="1069616"/>
                  <a:chOff x="6191250" y="1599764"/>
                  <a:chExt cx="3473483" cy="1069616"/>
                </a:xfrm>
                <a:grpFill/>
              </p:grpSpPr>
              <p:sp>
                <p:nvSpPr>
                  <p:cNvPr id="52" name="Freeform 97"/>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53" name="Freeform 98"/>
                  <p:cNvSpPr/>
                  <p:nvPr/>
                </p:nvSpPr>
                <p:spPr bwMode="auto">
                  <a:xfrm flipH="1">
                    <a:off x="8043102" y="1599764"/>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50" name="Freeform 95"/>
                <p:cNvSpPr/>
                <p:nvPr/>
              </p:nvSpPr>
              <p:spPr bwMode="auto">
                <a:xfrm rot="17954294">
                  <a:off x="5349785"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51" name="Freeform 96"/>
                <p:cNvSpPr/>
                <p:nvPr/>
              </p:nvSpPr>
              <p:spPr bwMode="auto">
                <a:xfrm rot="3645706" flipH="1">
                  <a:off x="8875073"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47" name="Freeform 127"/>
              <p:cNvSpPr>
                <a:spLocks noEditPoints="1"/>
              </p:cNvSpPr>
              <p:nvPr/>
            </p:nvSpPr>
            <p:spPr bwMode="black">
              <a:xfrm>
                <a:off x="1579288" y="1990098"/>
                <a:ext cx="429377" cy="347694"/>
              </a:xfrm>
              <a:custGeom>
                <a:avLst/>
                <a:gdLst>
                  <a:gd name="T0" fmla="*/ 72 w 75"/>
                  <a:gd name="T1" fmla="*/ 23 h 61"/>
                  <a:gd name="T2" fmla="*/ 71 w 75"/>
                  <a:gd name="T3" fmla="*/ 22 h 61"/>
                  <a:gd name="T4" fmla="*/ 63 w 75"/>
                  <a:gd name="T5" fmla="*/ 3 h 61"/>
                  <a:gd name="T6" fmla="*/ 59 w 75"/>
                  <a:gd name="T7" fmla="*/ 0 h 61"/>
                  <a:gd name="T8" fmla="*/ 16 w 75"/>
                  <a:gd name="T9" fmla="*/ 0 h 61"/>
                  <a:gd name="T10" fmla="*/ 13 w 75"/>
                  <a:gd name="T11" fmla="*/ 3 h 61"/>
                  <a:gd name="T12" fmla="*/ 4 w 75"/>
                  <a:gd name="T13" fmla="*/ 23 h 61"/>
                  <a:gd name="T14" fmla="*/ 0 w 75"/>
                  <a:gd name="T15" fmla="*/ 28 h 61"/>
                  <a:gd name="T16" fmla="*/ 0 w 75"/>
                  <a:gd name="T17" fmla="*/ 45 h 61"/>
                  <a:gd name="T18" fmla="*/ 5 w 75"/>
                  <a:gd name="T19" fmla="*/ 50 h 61"/>
                  <a:gd name="T20" fmla="*/ 10 w 75"/>
                  <a:gd name="T21" fmla="*/ 50 h 61"/>
                  <a:gd name="T22" fmla="*/ 10 w 75"/>
                  <a:gd name="T23" fmla="*/ 56 h 61"/>
                  <a:gd name="T24" fmla="*/ 14 w 75"/>
                  <a:gd name="T25" fmla="*/ 61 h 61"/>
                  <a:gd name="T26" fmla="*/ 19 w 75"/>
                  <a:gd name="T27" fmla="*/ 56 h 61"/>
                  <a:gd name="T28" fmla="*/ 19 w 75"/>
                  <a:gd name="T29" fmla="*/ 50 h 61"/>
                  <a:gd name="T30" fmla="*/ 56 w 75"/>
                  <a:gd name="T31" fmla="*/ 50 h 61"/>
                  <a:gd name="T32" fmla="*/ 56 w 75"/>
                  <a:gd name="T33" fmla="*/ 56 h 61"/>
                  <a:gd name="T34" fmla="*/ 61 w 75"/>
                  <a:gd name="T35" fmla="*/ 61 h 61"/>
                  <a:gd name="T36" fmla="*/ 66 w 75"/>
                  <a:gd name="T37" fmla="*/ 56 h 61"/>
                  <a:gd name="T38" fmla="*/ 66 w 75"/>
                  <a:gd name="T39" fmla="*/ 50 h 61"/>
                  <a:gd name="T40" fmla="*/ 70 w 75"/>
                  <a:gd name="T41" fmla="*/ 50 h 61"/>
                  <a:gd name="T42" fmla="*/ 75 w 75"/>
                  <a:gd name="T43" fmla="*/ 45 h 61"/>
                  <a:gd name="T44" fmla="*/ 75 w 75"/>
                  <a:gd name="T45" fmla="*/ 28 h 61"/>
                  <a:gd name="T46" fmla="*/ 72 w 75"/>
                  <a:gd name="T47" fmla="*/ 23 h 61"/>
                  <a:gd name="T48" fmla="*/ 18 w 75"/>
                  <a:gd name="T49" fmla="*/ 8 h 61"/>
                  <a:gd name="T50" fmla="*/ 57 w 75"/>
                  <a:gd name="T51" fmla="*/ 8 h 61"/>
                  <a:gd name="T52" fmla="*/ 62 w 75"/>
                  <a:gd name="T53" fmla="*/ 20 h 61"/>
                  <a:gd name="T54" fmla="*/ 13 w 75"/>
                  <a:gd name="T55" fmla="*/ 20 h 61"/>
                  <a:gd name="T56" fmla="*/ 18 w 75"/>
                  <a:gd name="T57" fmla="*/ 8 h 61"/>
                  <a:gd name="T58" fmla="*/ 14 w 75"/>
                  <a:gd name="T59" fmla="*/ 38 h 61"/>
                  <a:gd name="T60" fmla="*/ 9 w 75"/>
                  <a:gd name="T61" fmla="*/ 33 h 61"/>
                  <a:gd name="T62" fmla="*/ 14 w 75"/>
                  <a:gd name="T63" fmla="*/ 28 h 61"/>
                  <a:gd name="T64" fmla="*/ 19 w 75"/>
                  <a:gd name="T65" fmla="*/ 33 h 61"/>
                  <a:gd name="T66" fmla="*/ 14 w 75"/>
                  <a:gd name="T67" fmla="*/ 38 h 61"/>
                  <a:gd name="T68" fmla="*/ 61 w 75"/>
                  <a:gd name="T69" fmla="*/ 38 h 61"/>
                  <a:gd name="T70" fmla="*/ 56 w 75"/>
                  <a:gd name="T71" fmla="*/ 33 h 61"/>
                  <a:gd name="T72" fmla="*/ 61 w 75"/>
                  <a:gd name="T73" fmla="*/ 28 h 61"/>
                  <a:gd name="T74" fmla="*/ 67 w 75"/>
                  <a:gd name="T75" fmla="*/ 33 h 61"/>
                  <a:gd name="T76" fmla="*/ 61 w 75"/>
                  <a:gd name="T7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61">
                    <a:moveTo>
                      <a:pt x="72" y="23"/>
                    </a:moveTo>
                    <a:cubicBezTo>
                      <a:pt x="72" y="22"/>
                      <a:pt x="71" y="22"/>
                      <a:pt x="71" y="22"/>
                    </a:cubicBezTo>
                    <a:cubicBezTo>
                      <a:pt x="63" y="3"/>
                      <a:pt x="63" y="3"/>
                      <a:pt x="63" y="3"/>
                    </a:cubicBezTo>
                    <a:cubicBezTo>
                      <a:pt x="62" y="1"/>
                      <a:pt x="61" y="0"/>
                      <a:pt x="59" y="0"/>
                    </a:cubicBezTo>
                    <a:cubicBezTo>
                      <a:pt x="16" y="0"/>
                      <a:pt x="16" y="0"/>
                      <a:pt x="16" y="0"/>
                    </a:cubicBezTo>
                    <a:cubicBezTo>
                      <a:pt x="14" y="0"/>
                      <a:pt x="13" y="1"/>
                      <a:pt x="13" y="3"/>
                    </a:cubicBezTo>
                    <a:cubicBezTo>
                      <a:pt x="4" y="23"/>
                      <a:pt x="4" y="23"/>
                      <a:pt x="4" y="23"/>
                    </a:cubicBezTo>
                    <a:cubicBezTo>
                      <a:pt x="2" y="23"/>
                      <a:pt x="0" y="25"/>
                      <a:pt x="0" y="28"/>
                    </a:cubicBezTo>
                    <a:cubicBezTo>
                      <a:pt x="0" y="45"/>
                      <a:pt x="0" y="45"/>
                      <a:pt x="0" y="45"/>
                    </a:cubicBezTo>
                    <a:cubicBezTo>
                      <a:pt x="0" y="48"/>
                      <a:pt x="2" y="50"/>
                      <a:pt x="5" y="50"/>
                    </a:cubicBezTo>
                    <a:cubicBezTo>
                      <a:pt x="10" y="50"/>
                      <a:pt x="10" y="50"/>
                      <a:pt x="10" y="50"/>
                    </a:cubicBezTo>
                    <a:cubicBezTo>
                      <a:pt x="10" y="56"/>
                      <a:pt x="10" y="56"/>
                      <a:pt x="10" y="56"/>
                    </a:cubicBezTo>
                    <a:cubicBezTo>
                      <a:pt x="10" y="59"/>
                      <a:pt x="12" y="61"/>
                      <a:pt x="14" y="61"/>
                    </a:cubicBezTo>
                    <a:cubicBezTo>
                      <a:pt x="17" y="61"/>
                      <a:pt x="19" y="59"/>
                      <a:pt x="19" y="56"/>
                    </a:cubicBezTo>
                    <a:cubicBezTo>
                      <a:pt x="19" y="50"/>
                      <a:pt x="19" y="50"/>
                      <a:pt x="19" y="50"/>
                    </a:cubicBezTo>
                    <a:cubicBezTo>
                      <a:pt x="56" y="50"/>
                      <a:pt x="56" y="50"/>
                      <a:pt x="56" y="50"/>
                    </a:cubicBezTo>
                    <a:cubicBezTo>
                      <a:pt x="56" y="56"/>
                      <a:pt x="56" y="56"/>
                      <a:pt x="56" y="56"/>
                    </a:cubicBezTo>
                    <a:cubicBezTo>
                      <a:pt x="56" y="59"/>
                      <a:pt x="58" y="61"/>
                      <a:pt x="61" y="61"/>
                    </a:cubicBezTo>
                    <a:cubicBezTo>
                      <a:pt x="64" y="61"/>
                      <a:pt x="66" y="59"/>
                      <a:pt x="66" y="56"/>
                    </a:cubicBezTo>
                    <a:cubicBezTo>
                      <a:pt x="66" y="50"/>
                      <a:pt x="66" y="50"/>
                      <a:pt x="66" y="50"/>
                    </a:cubicBezTo>
                    <a:cubicBezTo>
                      <a:pt x="70" y="50"/>
                      <a:pt x="70" y="50"/>
                      <a:pt x="70" y="50"/>
                    </a:cubicBezTo>
                    <a:cubicBezTo>
                      <a:pt x="73" y="50"/>
                      <a:pt x="75" y="48"/>
                      <a:pt x="75" y="45"/>
                    </a:cubicBezTo>
                    <a:cubicBezTo>
                      <a:pt x="75" y="28"/>
                      <a:pt x="75" y="28"/>
                      <a:pt x="75" y="28"/>
                    </a:cubicBezTo>
                    <a:cubicBezTo>
                      <a:pt x="75" y="25"/>
                      <a:pt x="74" y="23"/>
                      <a:pt x="72" y="23"/>
                    </a:cubicBezTo>
                    <a:close/>
                    <a:moveTo>
                      <a:pt x="18" y="8"/>
                    </a:moveTo>
                    <a:cubicBezTo>
                      <a:pt x="57" y="8"/>
                      <a:pt x="57" y="8"/>
                      <a:pt x="57" y="8"/>
                    </a:cubicBezTo>
                    <a:cubicBezTo>
                      <a:pt x="62" y="20"/>
                      <a:pt x="62" y="20"/>
                      <a:pt x="62" y="20"/>
                    </a:cubicBezTo>
                    <a:cubicBezTo>
                      <a:pt x="13" y="20"/>
                      <a:pt x="13" y="20"/>
                      <a:pt x="13" y="20"/>
                    </a:cubicBezTo>
                    <a:lnTo>
                      <a:pt x="18" y="8"/>
                    </a:lnTo>
                    <a:close/>
                    <a:moveTo>
                      <a:pt x="14" y="38"/>
                    </a:moveTo>
                    <a:cubicBezTo>
                      <a:pt x="11" y="38"/>
                      <a:pt x="9" y="36"/>
                      <a:pt x="9" y="33"/>
                    </a:cubicBezTo>
                    <a:cubicBezTo>
                      <a:pt x="9" y="30"/>
                      <a:pt x="11" y="28"/>
                      <a:pt x="14" y="28"/>
                    </a:cubicBezTo>
                    <a:cubicBezTo>
                      <a:pt x="17" y="28"/>
                      <a:pt x="19" y="30"/>
                      <a:pt x="19" y="33"/>
                    </a:cubicBezTo>
                    <a:cubicBezTo>
                      <a:pt x="19" y="36"/>
                      <a:pt x="17" y="38"/>
                      <a:pt x="14" y="38"/>
                    </a:cubicBezTo>
                    <a:close/>
                    <a:moveTo>
                      <a:pt x="61" y="38"/>
                    </a:moveTo>
                    <a:cubicBezTo>
                      <a:pt x="58" y="38"/>
                      <a:pt x="56" y="36"/>
                      <a:pt x="56" y="33"/>
                    </a:cubicBezTo>
                    <a:cubicBezTo>
                      <a:pt x="56" y="30"/>
                      <a:pt x="58" y="28"/>
                      <a:pt x="61" y="28"/>
                    </a:cubicBezTo>
                    <a:cubicBezTo>
                      <a:pt x="64" y="28"/>
                      <a:pt x="67" y="30"/>
                      <a:pt x="67" y="33"/>
                    </a:cubicBezTo>
                    <a:cubicBezTo>
                      <a:pt x="67" y="36"/>
                      <a:pt x="64" y="38"/>
                      <a:pt x="61" y="38"/>
                    </a:cubicBezTo>
                    <a:close/>
                  </a:path>
                </a:pathLst>
              </a:custGeom>
              <a:solidFill>
                <a:schemeClr val="bg1">
                  <a:lumMod val="95000"/>
                </a:schemeClr>
              </a:solidFill>
              <a:ln>
                <a:noFill/>
              </a:ln>
              <a:extLst/>
            </p:spPr>
            <p:txBody>
              <a:bodyPr vert="horz" wrap="square" lIns="91406" tIns="45702" rIns="91406" bIns="45702" numCol="1" anchor="t" anchorCtr="0" compatLnSpc="1">
                <a:prstTxWarp prst="textNoShape">
                  <a:avLst/>
                </a:prstTxWarp>
              </a:bodyPr>
              <a:lstStyle/>
              <a:p>
                <a:pPr defTabSz="931436">
                  <a:defRPr/>
                </a:pPr>
                <a:endParaRPr lang="en-US" kern="0">
                  <a:solidFill>
                    <a:srgbClr val="505050"/>
                  </a:solidFill>
                  <a:latin typeface="Times New Roman" pitchFamily="18" charset="0"/>
                  <a:cs typeface="Times New Roman" pitchFamily="18" charset="0"/>
                </a:endParaRPr>
              </a:p>
            </p:txBody>
          </p:sp>
        </p:grpSp>
      </p:grpSp>
    </p:spTree>
    <p:extLst>
      <p:ext uri="{BB962C8B-B14F-4D97-AF65-F5344CB8AC3E}">
        <p14:creationId xmlns:p14="http://schemas.microsoft.com/office/powerpoint/2010/main" xmlns="" val="355714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7616142" y="1227740"/>
            <a:ext cx="3300882" cy="2689225"/>
          </a:xfrm>
          <a:prstGeom prst="rect">
            <a:avLst/>
          </a:prstGeom>
        </p:spPr>
      </p:pic>
      <p:sp>
        <p:nvSpPr>
          <p:cNvPr id="2" name="标题 8"/>
          <p:cNvSpPr txBox="1">
            <a:spLocks/>
          </p:cNvSpPr>
          <p:nvPr/>
        </p:nvSpPr>
        <p:spPr bwMode="auto">
          <a:xfrm>
            <a:off x="859184" y="0"/>
            <a:ext cx="10892214"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90000"/>
              </a:lnSpc>
              <a:spcBef>
                <a:spcPct val="0"/>
              </a:spcBef>
              <a:buFontTx/>
              <a:buNone/>
            </a:pPr>
            <a:r>
              <a:rPr lang="en-US" altLang="zh-CN" sz="3900" smtClean="0">
                <a:solidFill>
                  <a:srgbClr val="0070C0"/>
                </a:solidFill>
                <a:latin typeface="Times New Roman" pitchFamily="18" charset="0"/>
                <a:ea typeface="微软雅黑 Light" panose="020B0502040204020203" pitchFamily="34" charset="-122"/>
                <a:cs typeface="Times New Roman" pitchFamily="18" charset="0"/>
              </a:rPr>
              <a:t>Các ứng dụng nổi bật: </a:t>
            </a:r>
            <a:r>
              <a:rPr lang="en-US" altLang="zh-CN" sz="3900" smtClean="0">
                <a:solidFill>
                  <a:srgbClr val="0070C0"/>
                </a:solidFill>
                <a:latin typeface="Times New Roman" pitchFamily="18" charset="0"/>
                <a:ea typeface="微软雅黑 Light" panose="020B0502040204020203" pitchFamily="34" charset="-122"/>
                <a:cs typeface="Times New Roman" pitchFamily="18" charset="0"/>
              </a:rPr>
              <a:t>Phát hiện hành động vi phạm</a:t>
            </a:r>
            <a:endParaRPr lang="zh-CN" altLang="en-US" sz="3900">
              <a:solidFill>
                <a:srgbClr val="0070C0"/>
              </a:solidFill>
              <a:latin typeface="Times New Roman" pitchFamily="18" charset="0"/>
              <a:ea typeface="微软雅黑 Light" panose="020B0502040204020203" pitchFamily="34" charset="-122"/>
              <a:cs typeface="Times New Roman" pitchFamily="18" charset="0"/>
            </a:endParaRPr>
          </a:p>
        </p:txBody>
      </p:sp>
      <p:grpSp>
        <p:nvGrpSpPr>
          <p:cNvPr id="8" name="组合 7"/>
          <p:cNvGrpSpPr/>
          <p:nvPr/>
        </p:nvGrpSpPr>
        <p:grpSpPr>
          <a:xfrm>
            <a:off x="509118" y="1308760"/>
            <a:ext cx="3300882" cy="2537508"/>
            <a:chOff x="764228" y="1512029"/>
            <a:chExt cx="4163371" cy="3778856"/>
          </a:xfrm>
        </p:grpSpPr>
        <p:pic>
          <p:nvPicPr>
            <p:cNvPr id="3" name="图片 2"/>
            <p:cNvPicPr>
              <a:picLocks noChangeAspect="1"/>
            </p:cNvPicPr>
            <p:nvPr/>
          </p:nvPicPr>
          <p:blipFill>
            <a:blip r:embed="rId3"/>
            <a:stretch>
              <a:fillRect/>
            </a:stretch>
          </p:blipFill>
          <p:spPr>
            <a:xfrm>
              <a:off x="764228" y="1512029"/>
              <a:ext cx="4163371" cy="3778856"/>
            </a:xfrm>
            <a:prstGeom prst="rect">
              <a:avLst/>
            </a:prstGeom>
          </p:spPr>
        </p:pic>
        <p:sp>
          <p:nvSpPr>
            <p:cNvPr id="4" name="TextBox 16"/>
            <p:cNvSpPr txBox="1"/>
            <p:nvPr/>
          </p:nvSpPr>
          <p:spPr>
            <a:xfrm>
              <a:off x="765174" y="4864222"/>
              <a:ext cx="4162425" cy="426662"/>
            </a:xfrm>
            <a:prstGeom prst="rect">
              <a:avLst/>
            </a:prstGeom>
            <a:solidFill>
              <a:srgbClr val="D7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Vượt biên</a:t>
              </a:r>
              <a:endParaRPr lang="zh-CN" altLang="en-US">
                <a:latin typeface="Times New Roman" pitchFamily="18" charset="0"/>
                <a:cs typeface="Times New Roman" pitchFamily="18" charset="0"/>
              </a:endParaRPr>
            </a:p>
          </p:txBody>
        </p:sp>
      </p:grpSp>
      <p:grpSp>
        <p:nvGrpSpPr>
          <p:cNvPr id="9" name="组合 8"/>
          <p:cNvGrpSpPr/>
          <p:nvPr/>
        </p:nvGrpSpPr>
        <p:grpSpPr>
          <a:xfrm>
            <a:off x="3991452" y="1313373"/>
            <a:ext cx="6925570" cy="2590285"/>
            <a:chOff x="4305699" y="1410899"/>
            <a:chExt cx="11129727" cy="3857453"/>
          </a:xfrm>
        </p:grpSpPr>
        <p:pic>
          <p:nvPicPr>
            <p:cNvPr id="5" name="图片 4"/>
            <p:cNvPicPr>
              <a:picLocks noChangeAspect="1"/>
            </p:cNvPicPr>
            <p:nvPr/>
          </p:nvPicPr>
          <p:blipFill>
            <a:blip r:embed="rId4"/>
            <a:stretch>
              <a:fillRect/>
            </a:stretch>
          </p:blipFill>
          <p:spPr>
            <a:xfrm>
              <a:off x="4305699" y="1410899"/>
              <a:ext cx="5122787" cy="3778856"/>
            </a:xfrm>
            <a:prstGeom prst="rect">
              <a:avLst/>
            </a:prstGeom>
          </p:spPr>
        </p:pic>
        <p:sp>
          <p:nvSpPr>
            <p:cNvPr id="6" name="TextBox 16"/>
            <p:cNvSpPr txBox="1"/>
            <p:nvPr/>
          </p:nvSpPr>
          <p:spPr>
            <a:xfrm>
              <a:off x="4305699" y="4775822"/>
              <a:ext cx="5122789" cy="426662"/>
            </a:xfrm>
            <a:prstGeom prst="rect">
              <a:avLst/>
            </a:prstGeom>
            <a:solidFill>
              <a:srgbClr val="D7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Vượt hải phận</a:t>
              </a:r>
              <a:endParaRPr lang="zh-CN" altLang="en-US">
                <a:latin typeface="Times New Roman" pitchFamily="18" charset="0"/>
                <a:cs typeface="Times New Roman" pitchFamily="18" charset="0"/>
              </a:endParaRPr>
            </a:p>
          </p:txBody>
        </p:sp>
        <p:sp>
          <p:nvSpPr>
            <p:cNvPr id="43" name="TextBox 16"/>
            <p:cNvSpPr txBox="1"/>
            <p:nvPr/>
          </p:nvSpPr>
          <p:spPr>
            <a:xfrm>
              <a:off x="10130750" y="4841690"/>
              <a:ext cx="5304676" cy="426662"/>
            </a:xfrm>
            <a:prstGeom prst="rect">
              <a:avLst/>
            </a:prstGeom>
            <a:solidFill>
              <a:srgbClr val="D7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Dò tầm nhiệt</a:t>
              </a:r>
              <a:endParaRPr lang="zh-CN" altLang="en-US">
                <a:latin typeface="Times New Roman" pitchFamily="18" charset="0"/>
                <a:cs typeface="Times New Roman" pitchFamily="18" charset="0"/>
              </a:endParaRPr>
            </a:p>
          </p:txBody>
        </p:sp>
      </p:grpSp>
      <p:pic>
        <p:nvPicPr>
          <p:cNvPr id="7" name="图片 6" descr="6A8-2副本  新.png"/>
          <p:cNvPicPr>
            <a:picLocks noChangeAspect="1"/>
          </p:cNvPicPr>
          <p:nvPr/>
        </p:nvPicPr>
        <p:blipFill>
          <a:blip r:embed="rId5" cstate="print">
            <a:clrChange>
              <a:clrFrom>
                <a:srgbClr val="FFFFFF"/>
              </a:clrFrom>
              <a:clrTo>
                <a:srgbClr val="FFFFFF">
                  <a:alpha val="0"/>
                </a:srgbClr>
              </a:clrTo>
            </a:clrChange>
          </a:blip>
          <a:stretch>
            <a:fillRect/>
          </a:stretch>
        </p:blipFill>
        <p:spPr>
          <a:xfrm>
            <a:off x="640292" y="1458882"/>
            <a:ext cx="764175" cy="1113470"/>
          </a:xfrm>
          <a:prstGeom prst="rect">
            <a:avLst/>
          </a:prstGeom>
          <a:effectLst/>
        </p:spPr>
      </p:pic>
      <p:pic>
        <p:nvPicPr>
          <p:cNvPr id="11" name="图片 10"/>
          <p:cNvPicPr>
            <a:picLocks noChangeAspect="1"/>
          </p:cNvPicPr>
          <p:nvPr/>
        </p:nvPicPr>
        <p:blipFill>
          <a:blip r:embed="rId6"/>
          <a:stretch>
            <a:fillRect/>
          </a:stretch>
        </p:blipFill>
        <p:spPr>
          <a:xfrm>
            <a:off x="509118" y="4033871"/>
            <a:ext cx="10407905" cy="2824129"/>
          </a:xfrm>
          <a:prstGeom prst="rect">
            <a:avLst/>
          </a:prstGeom>
        </p:spPr>
      </p:pic>
      <p:sp>
        <p:nvSpPr>
          <p:cNvPr id="12" name="矩形 11"/>
          <p:cNvSpPr/>
          <p:nvPr/>
        </p:nvSpPr>
        <p:spPr bwMode="auto">
          <a:xfrm>
            <a:off x="9283700" y="4033871"/>
            <a:ext cx="1633323" cy="1439829"/>
          </a:xfrm>
          <a:prstGeom prst="rect">
            <a:avLst/>
          </a:prstGeom>
          <a:solidFill>
            <a:srgbClr val="D74B4B"/>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grpSp>
        <p:nvGrpSpPr>
          <p:cNvPr id="39" name="组合 38"/>
          <p:cNvGrpSpPr/>
          <p:nvPr/>
        </p:nvGrpSpPr>
        <p:grpSpPr>
          <a:xfrm>
            <a:off x="509118" y="3903658"/>
            <a:ext cx="1397712" cy="1345979"/>
            <a:chOff x="6177421" y="3976334"/>
            <a:chExt cx="1397712" cy="1345979"/>
          </a:xfrm>
        </p:grpSpPr>
        <p:sp>
          <p:nvSpPr>
            <p:cNvPr id="27" name="椭圆 12"/>
            <p:cNvSpPr>
              <a:spLocks noChangeArrowheads="1"/>
            </p:cNvSpPr>
            <p:nvPr/>
          </p:nvSpPr>
          <p:spPr bwMode="auto">
            <a:xfrm>
              <a:off x="6177421" y="3976334"/>
              <a:ext cx="1397712" cy="1345979"/>
            </a:xfrm>
            <a:prstGeom prst="ellipse">
              <a:avLst/>
            </a:prstGeom>
            <a:solidFill>
              <a:srgbClr val="354B5E"/>
            </a:solidFill>
            <a:ln>
              <a:noFill/>
            </a:ln>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grpSp>
          <p:nvGrpSpPr>
            <p:cNvPr id="28" name="组合 27"/>
            <p:cNvGrpSpPr/>
            <p:nvPr/>
          </p:nvGrpSpPr>
          <p:grpSpPr>
            <a:xfrm>
              <a:off x="6375676" y="4192547"/>
              <a:ext cx="1001202" cy="913551"/>
              <a:chOff x="6745077" y="4553973"/>
              <a:chExt cx="1094400" cy="1033200"/>
            </a:xfrm>
          </p:grpSpPr>
          <p:grpSp>
            <p:nvGrpSpPr>
              <p:cNvPr id="29" name="Group 92"/>
              <p:cNvGrpSpPr/>
              <p:nvPr/>
            </p:nvGrpSpPr>
            <p:grpSpPr>
              <a:xfrm>
                <a:off x="6745077" y="4553973"/>
                <a:ext cx="1094400" cy="1033200"/>
                <a:chOff x="5625794" y="1599766"/>
                <a:chExt cx="4594902" cy="4080930"/>
              </a:xfrm>
              <a:solidFill>
                <a:srgbClr val="FFFFFF"/>
              </a:solidFill>
            </p:grpSpPr>
            <p:grpSp>
              <p:nvGrpSpPr>
                <p:cNvPr id="31" name="Group 93"/>
                <p:cNvGrpSpPr/>
                <p:nvPr/>
              </p:nvGrpSpPr>
              <p:grpSpPr>
                <a:xfrm>
                  <a:off x="6191250" y="1599766"/>
                  <a:ext cx="3473485" cy="1069614"/>
                  <a:chOff x="6191250" y="1599766"/>
                  <a:chExt cx="3473485" cy="1069614"/>
                </a:xfrm>
                <a:grpFill/>
              </p:grpSpPr>
              <p:sp>
                <p:nvSpPr>
                  <p:cNvPr id="37" name="Freeform 99"/>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38" name="Freeform 100"/>
                  <p:cNvSpPr/>
                  <p:nvPr/>
                </p:nvSpPr>
                <p:spPr bwMode="auto">
                  <a:xfrm flipH="1">
                    <a:off x="8043104"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grpSp>
              <p:nvGrpSpPr>
                <p:cNvPr id="32" name="Group 94"/>
                <p:cNvGrpSpPr/>
                <p:nvPr/>
              </p:nvGrpSpPr>
              <p:grpSpPr>
                <a:xfrm flipV="1">
                  <a:off x="6191250" y="4611080"/>
                  <a:ext cx="3473483" cy="1069616"/>
                  <a:chOff x="6191250" y="1599764"/>
                  <a:chExt cx="3473483" cy="1069616"/>
                </a:xfrm>
                <a:grpFill/>
              </p:grpSpPr>
              <p:sp>
                <p:nvSpPr>
                  <p:cNvPr id="35" name="Freeform 97"/>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36" name="Freeform 98"/>
                  <p:cNvSpPr/>
                  <p:nvPr/>
                </p:nvSpPr>
                <p:spPr bwMode="auto">
                  <a:xfrm flipH="1">
                    <a:off x="8043102" y="1599764"/>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33" name="Freeform 95"/>
                <p:cNvSpPr/>
                <p:nvPr/>
              </p:nvSpPr>
              <p:spPr bwMode="auto">
                <a:xfrm rot="17954294">
                  <a:off x="5349785"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34" name="Freeform 96"/>
                <p:cNvSpPr/>
                <p:nvPr/>
              </p:nvSpPr>
              <p:spPr bwMode="auto">
                <a:xfrm rot="3645706" flipH="1">
                  <a:off x="8875073"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1858" fontAlgn="base">
                    <a:spcBef>
                      <a:spcPct val="0"/>
                    </a:spcBef>
                    <a:spcAft>
                      <a:spcPct val="0"/>
                    </a:spcAft>
                    <a:defRPr/>
                  </a:pPr>
                  <a:endParaRPr lang="en-US" b="1" kern="0" spc="-51" smtClea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30" name="Freeform 144"/>
              <p:cNvSpPr>
                <a:spLocks noEditPoints="1"/>
              </p:cNvSpPr>
              <p:nvPr/>
            </p:nvSpPr>
            <p:spPr bwMode="black">
              <a:xfrm>
                <a:off x="7117773" y="4723094"/>
                <a:ext cx="349009" cy="654960"/>
              </a:xfrm>
              <a:custGeom>
                <a:avLst/>
                <a:gdLst>
                  <a:gd name="T0" fmla="*/ 35 w 46"/>
                  <a:gd name="T1" fmla="*/ 7 h 84"/>
                  <a:gd name="T2" fmla="*/ 29 w 46"/>
                  <a:gd name="T3" fmla="*/ 14 h 84"/>
                  <a:gd name="T4" fmla="*/ 22 w 46"/>
                  <a:gd name="T5" fmla="*/ 7 h 84"/>
                  <a:gd name="T6" fmla="*/ 29 w 46"/>
                  <a:gd name="T7" fmla="*/ 0 h 84"/>
                  <a:gd name="T8" fmla="*/ 35 w 46"/>
                  <a:gd name="T9" fmla="*/ 7 h 84"/>
                  <a:gd name="T10" fmla="*/ 20 w 46"/>
                  <a:gd name="T11" fmla="*/ 12 h 84"/>
                  <a:gd name="T12" fmla="*/ 2 w 46"/>
                  <a:gd name="T13" fmla="*/ 22 h 84"/>
                  <a:gd name="T14" fmla="*/ 0 w 46"/>
                  <a:gd name="T15" fmla="*/ 41 h 84"/>
                  <a:gd name="T16" fmla="*/ 6 w 46"/>
                  <a:gd name="T17" fmla="*/ 41 h 84"/>
                  <a:gd name="T18" fmla="*/ 7 w 46"/>
                  <a:gd name="T19" fmla="*/ 26 h 84"/>
                  <a:gd name="T20" fmla="*/ 15 w 46"/>
                  <a:gd name="T21" fmla="*/ 22 h 84"/>
                  <a:gd name="T22" fmla="*/ 10 w 46"/>
                  <a:gd name="T23" fmla="*/ 37 h 84"/>
                  <a:gd name="T24" fmla="*/ 12 w 46"/>
                  <a:gd name="T25" fmla="*/ 45 h 84"/>
                  <a:gd name="T26" fmla="*/ 0 w 46"/>
                  <a:gd name="T27" fmla="*/ 82 h 84"/>
                  <a:gd name="T28" fmla="*/ 8 w 46"/>
                  <a:gd name="T29" fmla="*/ 84 h 84"/>
                  <a:gd name="T30" fmla="*/ 18 w 46"/>
                  <a:gd name="T31" fmla="*/ 57 h 84"/>
                  <a:gd name="T32" fmla="*/ 21 w 46"/>
                  <a:gd name="T33" fmla="*/ 62 h 84"/>
                  <a:gd name="T34" fmla="*/ 27 w 46"/>
                  <a:gd name="T35" fmla="*/ 84 h 84"/>
                  <a:gd name="T36" fmla="*/ 36 w 46"/>
                  <a:gd name="T37" fmla="*/ 81 h 84"/>
                  <a:gd name="T38" fmla="*/ 29 w 46"/>
                  <a:gd name="T39" fmla="*/ 56 h 84"/>
                  <a:gd name="T40" fmla="*/ 22 w 46"/>
                  <a:gd name="T41" fmla="*/ 45 h 84"/>
                  <a:gd name="T42" fmla="*/ 27 w 46"/>
                  <a:gd name="T43" fmla="*/ 29 h 84"/>
                  <a:gd name="T44" fmla="*/ 29 w 46"/>
                  <a:gd name="T45" fmla="*/ 35 h 84"/>
                  <a:gd name="T46" fmla="*/ 44 w 46"/>
                  <a:gd name="T47" fmla="*/ 41 h 84"/>
                  <a:gd name="T48" fmla="*/ 46 w 46"/>
                  <a:gd name="T49" fmla="*/ 35 h 84"/>
                  <a:gd name="T50" fmla="*/ 35 w 46"/>
                  <a:gd name="T51" fmla="*/ 30 h 84"/>
                  <a:gd name="T52" fmla="*/ 31 w 46"/>
                  <a:gd name="T53" fmla="*/ 17 h 84"/>
                  <a:gd name="T54" fmla="*/ 20 w 46"/>
                  <a:gd name="T55"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84">
                    <a:moveTo>
                      <a:pt x="35" y="7"/>
                    </a:moveTo>
                    <a:cubicBezTo>
                      <a:pt x="35" y="11"/>
                      <a:pt x="33" y="14"/>
                      <a:pt x="29" y="14"/>
                    </a:cubicBezTo>
                    <a:cubicBezTo>
                      <a:pt x="25" y="14"/>
                      <a:pt x="22" y="11"/>
                      <a:pt x="22" y="7"/>
                    </a:cubicBezTo>
                    <a:cubicBezTo>
                      <a:pt x="22" y="3"/>
                      <a:pt x="25" y="0"/>
                      <a:pt x="29" y="0"/>
                    </a:cubicBezTo>
                    <a:cubicBezTo>
                      <a:pt x="33" y="0"/>
                      <a:pt x="35" y="3"/>
                      <a:pt x="35" y="7"/>
                    </a:cubicBezTo>
                    <a:moveTo>
                      <a:pt x="20" y="12"/>
                    </a:moveTo>
                    <a:cubicBezTo>
                      <a:pt x="2" y="22"/>
                      <a:pt x="2" y="22"/>
                      <a:pt x="2" y="22"/>
                    </a:cubicBezTo>
                    <a:cubicBezTo>
                      <a:pt x="0" y="41"/>
                      <a:pt x="0" y="41"/>
                      <a:pt x="0" y="41"/>
                    </a:cubicBezTo>
                    <a:cubicBezTo>
                      <a:pt x="6" y="41"/>
                      <a:pt x="6" y="41"/>
                      <a:pt x="6" y="41"/>
                    </a:cubicBezTo>
                    <a:cubicBezTo>
                      <a:pt x="7" y="26"/>
                      <a:pt x="7" y="26"/>
                      <a:pt x="7" y="26"/>
                    </a:cubicBezTo>
                    <a:cubicBezTo>
                      <a:pt x="15" y="22"/>
                      <a:pt x="15" y="22"/>
                      <a:pt x="15" y="22"/>
                    </a:cubicBezTo>
                    <a:cubicBezTo>
                      <a:pt x="15" y="22"/>
                      <a:pt x="11" y="34"/>
                      <a:pt x="10" y="37"/>
                    </a:cubicBezTo>
                    <a:cubicBezTo>
                      <a:pt x="9" y="39"/>
                      <a:pt x="11" y="43"/>
                      <a:pt x="12" y="45"/>
                    </a:cubicBezTo>
                    <a:cubicBezTo>
                      <a:pt x="0" y="82"/>
                      <a:pt x="0" y="82"/>
                      <a:pt x="0" y="82"/>
                    </a:cubicBezTo>
                    <a:cubicBezTo>
                      <a:pt x="8" y="84"/>
                      <a:pt x="8" y="84"/>
                      <a:pt x="8" y="84"/>
                    </a:cubicBezTo>
                    <a:cubicBezTo>
                      <a:pt x="18" y="57"/>
                      <a:pt x="18" y="57"/>
                      <a:pt x="18" y="57"/>
                    </a:cubicBezTo>
                    <a:cubicBezTo>
                      <a:pt x="21" y="62"/>
                      <a:pt x="21" y="62"/>
                      <a:pt x="21" y="62"/>
                    </a:cubicBezTo>
                    <a:cubicBezTo>
                      <a:pt x="27" y="84"/>
                      <a:pt x="27" y="84"/>
                      <a:pt x="27" y="84"/>
                    </a:cubicBezTo>
                    <a:cubicBezTo>
                      <a:pt x="36" y="81"/>
                      <a:pt x="36" y="81"/>
                      <a:pt x="36" y="81"/>
                    </a:cubicBezTo>
                    <a:cubicBezTo>
                      <a:pt x="29" y="56"/>
                      <a:pt x="29" y="56"/>
                      <a:pt x="29" y="56"/>
                    </a:cubicBezTo>
                    <a:cubicBezTo>
                      <a:pt x="22" y="45"/>
                      <a:pt x="22" y="45"/>
                      <a:pt x="22" y="45"/>
                    </a:cubicBezTo>
                    <a:cubicBezTo>
                      <a:pt x="27" y="29"/>
                      <a:pt x="27" y="29"/>
                      <a:pt x="27" y="29"/>
                    </a:cubicBezTo>
                    <a:cubicBezTo>
                      <a:pt x="29" y="35"/>
                      <a:pt x="29" y="35"/>
                      <a:pt x="29" y="35"/>
                    </a:cubicBezTo>
                    <a:cubicBezTo>
                      <a:pt x="44" y="41"/>
                      <a:pt x="44" y="41"/>
                      <a:pt x="44" y="41"/>
                    </a:cubicBezTo>
                    <a:cubicBezTo>
                      <a:pt x="46" y="35"/>
                      <a:pt x="46" y="35"/>
                      <a:pt x="46" y="35"/>
                    </a:cubicBezTo>
                    <a:cubicBezTo>
                      <a:pt x="35" y="30"/>
                      <a:pt x="35" y="30"/>
                      <a:pt x="35" y="30"/>
                    </a:cubicBezTo>
                    <a:cubicBezTo>
                      <a:pt x="31" y="17"/>
                      <a:pt x="31" y="17"/>
                      <a:pt x="31" y="17"/>
                    </a:cubicBezTo>
                    <a:lnTo>
                      <a:pt x="20" y="12"/>
                    </a:lnTo>
                    <a:close/>
                  </a:path>
                </a:pathLst>
              </a:custGeom>
              <a:solidFill>
                <a:srgbClr val="FFFFFF"/>
              </a:solidFill>
              <a:ln>
                <a:noFill/>
              </a:ln>
              <a:extLst/>
            </p:spPr>
            <p:txBody>
              <a:bodyPr vert="horz" wrap="square" lIns="92974" tIns="46489" rIns="92974" bIns="46489" numCol="1" anchor="t" anchorCtr="0" compatLnSpc="1">
                <a:prstTxWarp prst="textNoShape">
                  <a:avLst/>
                </a:prstTxWarp>
              </a:bodyPr>
              <a:lstStyle/>
              <a:p>
                <a:pPr defTabSz="932391"/>
                <a:endParaRPr lang="en-US">
                  <a:solidFill>
                    <a:srgbClr val="000000"/>
                  </a:solidFill>
                  <a:latin typeface="Times New Roman" pitchFamily="18" charset="0"/>
                  <a:cs typeface="Times New Roman" pitchFamily="18" charset="0"/>
                </a:endParaRPr>
              </a:p>
            </p:txBody>
          </p:sp>
        </p:grpSp>
      </p:grpSp>
      <p:sp>
        <p:nvSpPr>
          <p:cNvPr id="40" name="文本框 39"/>
          <p:cNvSpPr txBox="1"/>
          <p:nvPr/>
        </p:nvSpPr>
        <p:spPr>
          <a:xfrm>
            <a:off x="9283700" y="4119871"/>
            <a:ext cx="1757767" cy="646331"/>
          </a:xfrm>
          <a:prstGeom prst="rect">
            <a:avLst/>
          </a:prstGeom>
          <a:noFill/>
        </p:spPr>
        <p:txBody>
          <a:bodyPr wrap="square" rtlCol="0">
            <a:spAutoFit/>
          </a:bodyPr>
          <a:lstStyle/>
          <a:p>
            <a:r>
              <a:rPr lang="en-US" altLang="zh-CN" smtClean="0">
                <a:solidFill>
                  <a:schemeClr val="bg1"/>
                </a:solidFill>
                <a:latin typeface="Times New Roman" pitchFamily="18" charset="0"/>
                <a:ea typeface="+mj-ea"/>
                <a:cs typeface="Times New Roman" pitchFamily="18" charset="0"/>
              </a:rPr>
              <a:t>Quét siêu âm &amp; </a:t>
            </a:r>
            <a:r>
              <a:rPr lang="en-US" altLang="zh-CN" smtClean="0">
                <a:solidFill>
                  <a:schemeClr val="bg1"/>
                </a:solidFill>
                <a:latin typeface="Times New Roman" pitchFamily="18" charset="0"/>
                <a:ea typeface="+mj-ea"/>
                <a:cs typeface="Times New Roman" pitchFamily="18" charset="0"/>
              </a:rPr>
              <a:t>xác định vị </a:t>
            </a:r>
            <a:r>
              <a:rPr lang="en-US" altLang="zh-CN" smtClean="0">
                <a:solidFill>
                  <a:schemeClr val="bg1"/>
                </a:solidFill>
                <a:latin typeface="Times New Roman" pitchFamily="18" charset="0"/>
                <a:ea typeface="+mj-ea"/>
                <a:cs typeface="Times New Roman" pitchFamily="18" charset="0"/>
              </a:rPr>
              <a:t>trí</a:t>
            </a:r>
            <a:endParaRPr lang="zh-CN" altLang="en-US">
              <a:solidFill>
                <a:schemeClr val="bg1"/>
              </a:solidFill>
              <a:latin typeface="Times New Roman" pitchFamily="18" charset="0"/>
              <a:ea typeface="+mj-ea"/>
              <a:cs typeface="Times New Roman" pitchFamily="18" charset="0"/>
            </a:endParaRPr>
          </a:p>
        </p:txBody>
      </p:sp>
      <p:sp>
        <p:nvSpPr>
          <p:cNvPr id="41" name="矩形 40"/>
          <p:cNvSpPr/>
          <p:nvPr/>
        </p:nvSpPr>
        <p:spPr bwMode="auto">
          <a:xfrm>
            <a:off x="7606617" y="5473700"/>
            <a:ext cx="1677083" cy="1365250"/>
          </a:xfrm>
          <a:prstGeom prst="rect">
            <a:avLst/>
          </a:prstGeom>
          <a:solidFill>
            <a:srgbClr val="D74B4B"/>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42" name="文本框 41"/>
          <p:cNvSpPr txBox="1"/>
          <p:nvPr/>
        </p:nvSpPr>
        <p:spPr>
          <a:xfrm>
            <a:off x="7764125" y="5656188"/>
            <a:ext cx="1502458" cy="923330"/>
          </a:xfrm>
          <a:prstGeom prst="rect">
            <a:avLst/>
          </a:prstGeom>
          <a:noFill/>
        </p:spPr>
        <p:txBody>
          <a:bodyPr wrap="square" rtlCol="0">
            <a:spAutoFit/>
          </a:bodyPr>
          <a:lstStyle/>
          <a:p>
            <a:r>
              <a:rPr lang="en-US" altLang="zh-CN" smtClean="0">
                <a:solidFill>
                  <a:schemeClr val="bg1"/>
                </a:solidFill>
                <a:latin typeface="Times New Roman" pitchFamily="18" charset="0"/>
                <a:ea typeface="+mj-ea"/>
                <a:cs typeface="Times New Roman" pitchFamily="18" charset="0"/>
              </a:rPr>
              <a:t>Quay quét </a:t>
            </a:r>
            <a:r>
              <a:rPr lang="en-US" altLang="zh-CN" smtClean="0">
                <a:solidFill>
                  <a:schemeClr val="bg1"/>
                </a:solidFill>
                <a:latin typeface="Times New Roman" pitchFamily="18" charset="0"/>
                <a:ea typeface="+mj-ea"/>
                <a:cs typeface="Times New Roman" pitchFamily="18" charset="0"/>
              </a:rPr>
              <a:t>, phát hiện</a:t>
            </a:r>
            <a:r>
              <a:rPr lang="en-US" altLang="zh-CN" smtClean="0">
                <a:solidFill>
                  <a:schemeClr val="bg1"/>
                </a:solidFill>
                <a:latin typeface="Times New Roman" pitchFamily="18" charset="0"/>
                <a:ea typeface="+mj-ea"/>
                <a:cs typeface="Times New Roman" pitchFamily="18" charset="0"/>
              </a:rPr>
              <a:t> </a:t>
            </a:r>
            <a:r>
              <a:rPr lang="en-US" altLang="zh-CN" smtClean="0">
                <a:solidFill>
                  <a:schemeClr val="bg1"/>
                </a:solidFill>
                <a:latin typeface="Times New Roman" pitchFamily="18" charset="0"/>
                <a:ea typeface="+mj-ea"/>
                <a:cs typeface="Times New Roman" pitchFamily="18" charset="0"/>
              </a:rPr>
              <a:t>và chụp ảnh</a:t>
            </a:r>
            <a:endParaRPr lang="zh-CN" altLang="en-US">
              <a:solidFill>
                <a:schemeClr val="bg1"/>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xmlns="" val="3223666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p:cNvSpPr txBox="1">
            <a:spLocks/>
          </p:cNvSpPr>
          <p:nvPr/>
        </p:nvSpPr>
        <p:spPr bwMode="auto">
          <a:xfrm>
            <a:off x="859183" y="0"/>
            <a:ext cx="11332817"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90000"/>
              </a:lnSpc>
              <a:spcBef>
                <a:spcPct val="0"/>
              </a:spcBef>
              <a:buFontTx/>
              <a:buNone/>
            </a:pPr>
            <a:r>
              <a:rPr lang="en-US" altLang="zh-CN" sz="3800" smtClean="0">
                <a:solidFill>
                  <a:srgbClr val="0070C0"/>
                </a:solidFill>
                <a:latin typeface="Times New Roman" pitchFamily="18" charset="0"/>
                <a:ea typeface="微软雅黑 Light" panose="020B0502040204020203" pitchFamily="34" charset="-122"/>
                <a:cs typeface="Times New Roman" pitchFamily="18" charset="0"/>
              </a:rPr>
              <a:t>Những ứng dụng nổi </a:t>
            </a:r>
            <a:r>
              <a:rPr lang="en-US" altLang="zh-CN" sz="3800" smtClean="0">
                <a:solidFill>
                  <a:srgbClr val="0070C0"/>
                </a:solidFill>
                <a:latin typeface="Times New Roman" pitchFamily="18" charset="0"/>
                <a:ea typeface="微软雅黑 Light" panose="020B0502040204020203" pitchFamily="34" charset="-122"/>
                <a:cs typeface="Times New Roman" pitchFamily="18" charset="0"/>
              </a:rPr>
              <a:t>bật : Phát hiện và bắt giữ đối tượng</a:t>
            </a:r>
            <a:endParaRPr lang="zh-CN" altLang="en-US" sz="3800">
              <a:solidFill>
                <a:srgbClr val="0070C0"/>
              </a:solidFill>
              <a:latin typeface="Times New Roman" pitchFamily="18" charset="0"/>
              <a:ea typeface="微软雅黑 Light" panose="020B0502040204020203" pitchFamily="34" charset="-122"/>
              <a:cs typeface="Times New Roman" pitchFamily="18" charset="0"/>
            </a:endParaRPr>
          </a:p>
        </p:txBody>
      </p:sp>
      <p:pic>
        <p:nvPicPr>
          <p:cNvPr id="3" name="图片 2"/>
          <p:cNvPicPr>
            <a:picLocks noChangeAspect="1"/>
          </p:cNvPicPr>
          <p:nvPr/>
        </p:nvPicPr>
        <p:blipFill>
          <a:blip r:embed="rId2"/>
          <a:stretch>
            <a:fillRect/>
          </a:stretch>
        </p:blipFill>
        <p:spPr>
          <a:xfrm>
            <a:off x="270220" y="1231159"/>
            <a:ext cx="3327400" cy="4657725"/>
          </a:xfrm>
          <a:prstGeom prst="roundRect">
            <a:avLst>
              <a:gd name="adj" fmla="val 8594"/>
            </a:avLst>
          </a:prstGeom>
          <a:solidFill>
            <a:srgbClr val="FFFFFF">
              <a:shade val="85000"/>
            </a:srgbClr>
          </a:solidFill>
          <a:ln>
            <a:noFill/>
          </a:ln>
          <a:effectLst/>
        </p:spPr>
      </p:pic>
      <p:sp>
        <p:nvSpPr>
          <p:cNvPr id="6" name="TextBox 16"/>
          <p:cNvSpPr txBox="1"/>
          <p:nvPr/>
        </p:nvSpPr>
        <p:spPr>
          <a:xfrm>
            <a:off x="188515" y="5889280"/>
            <a:ext cx="3436490" cy="823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Phát hiện , chụp ảnh và gửi vị trí chính xác của đối tượng trong danh sách đen đến cảnh sát</a:t>
            </a:r>
            <a:endParaRPr lang="zh-CN" altLang="en-US">
              <a:latin typeface="Times New Roman" pitchFamily="18" charset="0"/>
              <a:cs typeface="Times New Roman" pitchFamily="18" charset="0"/>
            </a:endParaRPr>
          </a:p>
        </p:txBody>
      </p:sp>
      <p:sp>
        <p:nvSpPr>
          <p:cNvPr id="7" name="TextBox 16"/>
          <p:cNvSpPr txBox="1"/>
          <p:nvPr/>
        </p:nvSpPr>
        <p:spPr>
          <a:xfrm>
            <a:off x="3674615" y="6029608"/>
            <a:ext cx="4608960" cy="606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Sự phân bố lực lượng cảnh sát</a:t>
            </a:r>
            <a:endParaRPr lang="zh-CN" altLang="en-US">
              <a:latin typeface="Times New Roman" pitchFamily="18" charset="0"/>
              <a:cs typeface="Times New Roman" pitchFamily="18" charset="0"/>
            </a:endParaRPr>
          </a:p>
        </p:txBody>
      </p:sp>
      <p:pic>
        <p:nvPicPr>
          <p:cNvPr id="4" name="图片 3"/>
          <p:cNvPicPr>
            <a:picLocks noChangeAspect="1"/>
          </p:cNvPicPr>
          <p:nvPr/>
        </p:nvPicPr>
        <p:blipFill>
          <a:blip r:embed="rId3"/>
          <a:stretch>
            <a:fillRect/>
          </a:stretch>
        </p:blipFill>
        <p:spPr>
          <a:xfrm>
            <a:off x="8409483" y="1231158"/>
            <a:ext cx="3514032" cy="4657725"/>
          </a:xfrm>
          <a:prstGeom prst="roundRect">
            <a:avLst>
              <a:gd name="adj" fmla="val 8594"/>
            </a:avLst>
          </a:prstGeom>
          <a:solidFill>
            <a:srgbClr val="FFFFFF">
              <a:shade val="85000"/>
            </a:srgbClr>
          </a:solidFill>
          <a:ln>
            <a:noFill/>
          </a:ln>
          <a:effectLst/>
        </p:spPr>
      </p:pic>
      <p:sp>
        <p:nvSpPr>
          <p:cNvPr id="8" name="TextBox 16"/>
          <p:cNvSpPr txBox="1"/>
          <p:nvPr/>
        </p:nvSpPr>
        <p:spPr>
          <a:xfrm>
            <a:off x="8491091" y="6038661"/>
            <a:ext cx="3514032" cy="5976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z="1700" smtClean="0">
                <a:latin typeface="Times New Roman" pitchFamily="18" charset="0"/>
                <a:cs typeface="Times New Roman" pitchFamily="18" charset="0"/>
              </a:rPr>
              <a:t>Giám sát và điều hành từ trung tâm</a:t>
            </a:r>
            <a:endParaRPr lang="zh-CN" altLang="en-US" sz="1700">
              <a:latin typeface="Times New Roman" pitchFamily="18" charset="0"/>
              <a:cs typeface="Times New Roman" pitchFamily="18" charset="0"/>
            </a:endParaRPr>
          </a:p>
        </p:txBody>
      </p:sp>
      <p:pic>
        <p:nvPicPr>
          <p:cNvPr id="9" name="图片 8"/>
          <p:cNvPicPr>
            <a:picLocks noChangeAspect="1"/>
          </p:cNvPicPr>
          <p:nvPr/>
        </p:nvPicPr>
        <p:blipFill>
          <a:blip r:embed="rId4"/>
          <a:stretch>
            <a:fillRect/>
          </a:stretch>
        </p:blipFill>
        <p:spPr>
          <a:xfrm>
            <a:off x="3705923" y="1258318"/>
            <a:ext cx="4486618" cy="467677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xmlns="" val="1491991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5296" y="317303"/>
            <a:ext cx="10794208" cy="754096"/>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mtClean="0">
                <a:solidFill>
                  <a:srgbClr val="0070C0"/>
                </a:solidFill>
                <a:latin typeface="Times New Roman" pitchFamily="18" charset="0"/>
                <a:ea typeface="微软雅黑 Light" panose="020B0502040204020203" pitchFamily="34" charset="-122"/>
                <a:cs typeface="Times New Roman" pitchFamily="18" charset="0"/>
              </a:rPr>
              <a:t>Những ứng dụng nổi bật: Nhận dạng thông minh </a:t>
            </a:r>
            <a:endParaRPr lang="zh-CN" altLang="en-US">
              <a:solidFill>
                <a:srgbClr val="0070C0"/>
              </a:solidFill>
              <a:latin typeface="Times New Roman" pitchFamily="18" charset="0"/>
              <a:ea typeface="微软雅黑 Light" panose="020B0502040204020203" pitchFamily="34" charset="-122"/>
              <a:cs typeface="Times New Roman" pitchFamily="18" charset="0"/>
            </a:endParaRPr>
          </a:p>
        </p:txBody>
      </p:sp>
      <p:pic>
        <p:nvPicPr>
          <p:cNvPr id="103" name="Picture 5" descr="C:\Users\Administrator\Desktop\图像\大 (9).png"/>
          <p:cNvPicPr>
            <a:picLocks noChangeAspect="1" noChangeArrowheads="1"/>
          </p:cNvPicPr>
          <p:nvPr/>
        </p:nvPicPr>
        <p:blipFill>
          <a:blip r:embed="rId2" cstate="print"/>
          <a:srcRect/>
          <a:stretch>
            <a:fillRect/>
          </a:stretch>
        </p:blipFill>
        <p:spPr bwMode="auto">
          <a:xfrm>
            <a:off x="9512887" y="5637246"/>
            <a:ext cx="2468159" cy="893644"/>
          </a:xfrm>
          <a:prstGeom prst="rect">
            <a:avLst/>
          </a:prstGeom>
          <a:noFill/>
        </p:spPr>
      </p:pic>
      <p:grpSp>
        <p:nvGrpSpPr>
          <p:cNvPr id="4" name="组合 66"/>
          <p:cNvGrpSpPr/>
          <p:nvPr/>
        </p:nvGrpSpPr>
        <p:grpSpPr>
          <a:xfrm>
            <a:off x="3535716" y="1803399"/>
            <a:ext cx="2416922" cy="3728086"/>
            <a:chOff x="2651787" y="1352550"/>
            <a:chExt cx="1812692" cy="2184097"/>
          </a:xfrm>
        </p:grpSpPr>
        <p:grpSp>
          <p:nvGrpSpPr>
            <p:cNvPr id="5" name="组合 7"/>
            <p:cNvGrpSpPr/>
            <p:nvPr/>
          </p:nvGrpSpPr>
          <p:grpSpPr>
            <a:xfrm>
              <a:off x="2651787" y="1376390"/>
              <a:ext cx="1812692" cy="2160257"/>
              <a:chOff x="2651787" y="1376390"/>
              <a:chExt cx="1812692" cy="2160257"/>
            </a:xfrm>
          </p:grpSpPr>
          <p:sp>
            <p:nvSpPr>
              <p:cNvPr id="66" name="Rectangle 42"/>
              <p:cNvSpPr/>
              <p:nvPr/>
            </p:nvSpPr>
            <p:spPr bwMode="auto">
              <a:xfrm>
                <a:off x="2651787" y="1376390"/>
                <a:ext cx="1812692" cy="1173605"/>
              </a:xfrm>
              <a:prstGeom prst="rect">
                <a:avLst/>
              </a:prstGeom>
              <a:solidFill>
                <a:schemeClr val="bg1">
                  <a:lumMod val="6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42797" eaLnBrk="1" hangingPunct="1">
                  <a:lnSpc>
                    <a:spcPct val="90000"/>
                  </a:lnSpc>
                  <a:defRPr/>
                </a:pPr>
                <a:endParaRPr lang="en-US" sz="3200" ker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68" name="矩形 67"/>
              <p:cNvSpPr/>
              <p:nvPr/>
            </p:nvSpPr>
            <p:spPr>
              <a:xfrm>
                <a:off x="2653183" y="2584828"/>
                <a:ext cx="1811295" cy="315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smtClean="0">
                    <a:latin typeface="Times New Roman" pitchFamily="18" charset="0"/>
                    <a:cs typeface="Times New Roman" pitchFamily="18" charset="0"/>
                  </a:rPr>
                  <a:t>Nhận dạng </a:t>
                </a:r>
              </a:p>
              <a:p>
                <a:pPr algn="ctr"/>
                <a:r>
                  <a:rPr lang="en-US" altLang="zh-CN" sz="1900" smtClean="0">
                    <a:latin typeface="Times New Roman" pitchFamily="18" charset="0"/>
                    <a:cs typeface="Times New Roman" pitchFamily="18" charset="0"/>
                  </a:rPr>
                  <a:t>con người</a:t>
                </a:r>
                <a:endParaRPr lang="zh-CN" altLang="en-US" sz="1900">
                  <a:latin typeface="Times New Roman" pitchFamily="18" charset="0"/>
                  <a:cs typeface="Times New Roman" pitchFamily="18" charset="0"/>
                </a:endParaRPr>
              </a:p>
            </p:txBody>
          </p:sp>
          <p:sp>
            <p:nvSpPr>
              <p:cNvPr id="69" name="文本框 68"/>
              <p:cNvSpPr txBox="1"/>
              <p:nvPr/>
            </p:nvSpPr>
            <p:spPr>
              <a:xfrm>
                <a:off x="2653183" y="2968668"/>
                <a:ext cx="1797478" cy="567979"/>
              </a:xfrm>
              <a:prstGeom prst="rect">
                <a:avLst/>
              </a:prstGeom>
              <a:noFill/>
              <a:ln>
                <a:solidFill>
                  <a:schemeClr val="bg1">
                    <a:lumMod val="75000"/>
                  </a:schemeClr>
                </a:solidFill>
              </a:ln>
            </p:spPr>
            <p:txBody>
              <a:bodyPr wrap="square" rtlCol="0">
                <a:spAutoFit/>
              </a:bodyPr>
              <a:lstStyle/>
              <a:p>
                <a:pPr algn="ctr"/>
                <a:r>
                  <a:rPr lang="en-US" altLang="zh-CN" sz="1900" smtClean="0">
                    <a:latin typeface="Times New Roman" pitchFamily="18" charset="0"/>
                    <a:cs typeface="Times New Roman" pitchFamily="18" charset="0"/>
                  </a:rPr>
                  <a:t>Kiểu, màu quần áo, khuôn mặt, phương hướng, tốc độ...</a:t>
                </a:r>
                <a:endParaRPr lang="zh-CN" altLang="en-US" sz="1900">
                  <a:latin typeface="Times New Roman" pitchFamily="18" charset="0"/>
                  <a:cs typeface="Times New Roman" pitchFamily="18" charset="0"/>
                </a:endParaRPr>
              </a:p>
            </p:txBody>
          </p:sp>
          <p:grpSp>
            <p:nvGrpSpPr>
              <p:cNvPr id="6" name="组合 4"/>
              <p:cNvGrpSpPr/>
              <p:nvPr/>
            </p:nvGrpSpPr>
            <p:grpSpPr>
              <a:xfrm>
                <a:off x="3118178" y="1655844"/>
                <a:ext cx="845128" cy="750596"/>
                <a:chOff x="10275948" y="1652758"/>
                <a:chExt cx="845128" cy="750596"/>
              </a:xfrm>
            </p:grpSpPr>
            <p:grpSp>
              <p:nvGrpSpPr>
                <p:cNvPr id="7" name="Group 92"/>
                <p:cNvGrpSpPr/>
                <p:nvPr/>
              </p:nvGrpSpPr>
              <p:grpSpPr>
                <a:xfrm>
                  <a:off x="10275948" y="1652758"/>
                  <a:ext cx="845128" cy="750596"/>
                  <a:chOff x="5625794" y="1599766"/>
                  <a:chExt cx="4594902" cy="4080930"/>
                </a:xfrm>
                <a:solidFill>
                  <a:srgbClr val="FFFFFF"/>
                </a:solidFill>
              </p:grpSpPr>
              <p:grpSp>
                <p:nvGrpSpPr>
                  <p:cNvPr id="8" name="Group 93"/>
                  <p:cNvGrpSpPr/>
                  <p:nvPr/>
                </p:nvGrpSpPr>
                <p:grpSpPr>
                  <a:xfrm>
                    <a:off x="6191250" y="1599766"/>
                    <a:ext cx="3473485" cy="1069614"/>
                    <a:chOff x="6191250" y="1599766"/>
                    <a:chExt cx="3473485" cy="1069614"/>
                  </a:xfrm>
                  <a:grpFill/>
                </p:grpSpPr>
                <p:sp>
                  <p:nvSpPr>
                    <p:cNvPr id="63" name="Freeform 99"/>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64" name="Freeform 100"/>
                    <p:cNvSpPr/>
                    <p:nvPr/>
                  </p:nvSpPr>
                  <p:spPr bwMode="auto">
                    <a:xfrm flipH="1">
                      <a:off x="8043104"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grpSp>
                <p:nvGrpSpPr>
                  <p:cNvPr id="9" name="Group 94"/>
                  <p:cNvGrpSpPr/>
                  <p:nvPr/>
                </p:nvGrpSpPr>
                <p:grpSpPr>
                  <a:xfrm flipV="1">
                    <a:off x="6191250" y="4611080"/>
                    <a:ext cx="3473483" cy="1069616"/>
                    <a:chOff x="6191250" y="1599764"/>
                    <a:chExt cx="3473483" cy="1069616"/>
                  </a:xfrm>
                  <a:grpFill/>
                </p:grpSpPr>
                <p:sp>
                  <p:nvSpPr>
                    <p:cNvPr id="61" name="Freeform 97"/>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62" name="Freeform 98"/>
                    <p:cNvSpPr/>
                    <p:nvPr/>
                  </p:nvSpPr>
                  <p:spPr bwMode="auto">
                    <a:xfrm flipH="1">
                      <a:off x="8043102" y="1599764"/>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59" name="Freeform 95"/>
                  <p:cNvSpPr/>
                  <p:nvPr/>
                </p:nvSpPr>
                <p:spPr bwMode="auto">
                  <a:xfrm rot="17954294">
                    <a:off x="5349785"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60" name="Freeform 96"/>
                  <p:cNvSpPr/>
                  <p:nvPr/>
                </p:nvSpPr>
                <p:spPr bwMode="auto">
                  <a:xfrm rot="3645706" flipH="1">
                    <a:off x="8875073"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pic>
              <p:nvPicPr>
                <p:cNvPr id="12" name="Picture 10" descr="C:\Users\Justin\Desktop\_Work_in_Progress\_MS\1407\guy.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11818" y="1802851"/>
                  <a:ext cx="373389" cy="439410"/>
                </a:xfrm>
                <a:prstGeom prst="rect">
                  <a:avLst/>
                </a:prstGeom>
                <a:noFill/>
                <a:extLst>
                  <a:ext uri="{909E8E84-426E-40DD-AFC4-6F175D3DCCD1}">
                    <a14:hiddenFill xmlns:a14="http://schemas.microsoft.com/office/drawing/2010/main" xmlns="">
                      <a:solidFill>
                        <a:srgbClr val="FFFFFF"/>
                      </a:solidFill>
                    </a14:hiddenFill>
                  </a:ext>
                </a:extLst>
              </p:spPr>
            </p:pic>
          </p:grpSp>
        </p:grpSp>
        <p:pic>
          <p:nvPicPr>
            <p:cNvPr id="50179" name="Picture 3"/>
            <p:cNvPicPr>
              <a:picLocks noChangeAspect="1" noChangeArrowheads="1"/>
            </p:cNvPicPr>
            <p:nvPr/>
          </p:nvPicPr>
          <p:blipFill>
            <a:blip r:embed="rId4" cstate="print"/>
            <a:srcRect/>
            <a:stretch>
              <a:fillRect/>
            </a:stretch>
          </p:blipFill>
          <p:spPr bwMode="auto">
            <a:xfrm>
              <a:off x="2667000" y="1352550"/>
              <a:ext cx="1797478" cy="1202244"/>
            </a:xfrm>
            <a:prstGeom prst="rect">
              <a:avLst/>
            </a:prstGeom>
            <a:noFill/>
            <a:ln w="9525">
              <a:noFill/>
              <a:miter lim="800000"/>
              <a:headEnd/>
              <a:tailEnd/>
            </a:ln>
          </p:spPr>
        </p:pic>
      </p:grpSp>
      <p:grpSp>
        <p:nvGrpSpPr>
          <p:cNvPr id="10" name="组合 69"/>
          <p:cNvGrpSpPr/>
          <p:nvPr/>
        </p:nvGrpSpPr>
        <p:grpSpPr>
          <a:xfrm>
            <a:off x="711200" y="1803399"/>
            <a:ext cx="2438400" cy="3565305"/>
            <a:chOff x="533400" y="1352550"/>
            <a:chExt cx="1828800" cy="2060606"/>
          </a:xfrm>
        </p:grpSpPr>
        <p:grpSp>
          <p:nvGrpSpPr>
            <p:cNvPr id="11" name="组合 3"/>
            <p:cNvGrpSpPr/>
            <p:nvPr/>
          </p:nvGrpSpPr>
          <p:grpSpPr>
            <a:xfrm>
              <a:off x="533400" y="1372771"/>
              <a:ext cx="1818844" cy="2040385"/>
              <a:chOff x="602193" y="1396726"/>
              <a:chExt cx="1818844" cy="2040385"/>
            </a:xfrm>
          </p:grpSpPr>
          <p:sp>
            <p:nvSpPr>
              <p:cNvPr id="50" name="Rectangle 42"/>
              <p:cNvSpPr/>
              <p:nvPr/>
            </p:nvSpPr>
            <p:spPr bwMode="auto">
              <a:xfrm>
                <a:off x="608345" y="1396726"/>
                <a:ext cx="1812692" cy="1205662"/>
              </a:xfrm>
              <a:prstGeom prst="rect">
                <a:avLst/>
              </a:prstGeom>
              <a:solidFill>
                <a:schemeClr val="bg1">
                  <a:lumMod val="6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42797" eaLnBrk="1" hangingPunct="1">
                  <a:lnSpc>
                    <a:spcPct val="90000"/>
                  </a:lnSpc>
                  <a:defRPr/>
                </a:pPr>
                <a:endParaRPr lang="en-US" sz="3200" ker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nvGrpSpPr>
              <p:cNvPr id="13" name="组合 40"/>
              <p:cNvGrpSpPr/>
              <p:nvPr/>
            </p:nvGrpSpPr>
            <p:grpSpPr>
              <a:xfrm>
                <a:off x="1115616" y="1679799"/>
                <a:ext cx="845128" cy="750596"/>
                <a:chOff x="1372722" y="1781451"/>
                <a:chExt cx="845128" cy="750596"/>
              </a:xfrm>
            </p:grpSpPr>
            <p:grpSp>
              <p:nvGrpSpPr>
                <p:cNvPr id="14" name="Group 92"/>
                <p:cNvGrpSpPr/>
                <p:nvPr/>
              </p:nvGrpSpPr>
              <p:grpSpPr>
                <a:xfrm>
                  <a:off x="1372722" y="1781451"/>
                  <a:ext cx="845128" cy="750596"/>
                  <a:chOff x="5625794" y="1599766"/>
                  <a:chExt cx="4594902" cy="4080930"/>
                </a:xfrm>
                <a:solidFill>
                  <a:srgbClr val="FFFFFF"/>
                </a:solidFill>
              </p:grpSpPr>
              <p:grpSp>
                <p:nvGrpSpPr>
                  <p:cNvPr id="15" name="Group 93"/>
                  <p:cNvGrpSpPr/>
                  <p:nvPr/>
                </p:nvGrpSpPr>
                <p:grpSpPr>
                  <a:xfrm>
                    <a:off x="6191250" y="1599766"/>
                    <a:ext cx="3473485" cy="1069614"/>
                    <a:chOff x="6191250" y="1599766"/>
                    <a:chExt cx="3473485" cy="1069614"/>
                  </a:xfrm>
                  <a:grpFill/>
                </p:grpSpPr>
                <p:sp>
                  <p:nvSpPr>
                    <p:cNvPr id="22" name="Freeform 99"/>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23" name="Freeform 100"/>
                    <p:cNvSpPr/>
                    <p:nvPr/>
                  </p:nvSpPr>
                  <p:spPr bwMode="auto">
                    <a:xfrm flipH="1">
                      <a:off x="8043104"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grpSp>
                <p:nvGrpSpPr>
                  <p:cNvPr id="16" name="Group 94"/>
                  <p:cNvGrpSpPr/>
                  <p:nvPr/>
                </p:nvGrpSpPr>
                <p:grpSpPr>
                  <a:xfrm flipV="1">
                    <a:off x="6191250" y="4611080"/>
                    <a:ext cx="3473483" cy="1069616"/>
                    <a:chOff x="6191250" y="1599764"/>
                    <a:chExt cx="3473483" cy="1069616"/>
                  </a:xfrm>
                  <a:grpFill/>
                </p:grpSpPr>
                <p:sp>
                  <p:nvSpPr>
                    <p:cNvPr id="20" name="Freeform 97"/>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21" name="Freeform 98"/>
                    <p:cNvSpPr/>
                    <p:nvPr/>
                  </p:nvSpPr>
                  <p:spPr bwMode="auto">
                    <a:xfrm flipH="1">
                      <a:off x="8043102" y="1599764"/>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18" name="Freeform 95"/>
                  <p:cNvSpPr/>
                  <p:nvPr/>
                </p:nvSpPr>
                <p:spPr bwMode="auto">
                  <a:xfrm rot="17954294">
                    <a:off x="5349785"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19" name="Freeform 96"/>
                  <p:cNvSpPr/>
                  <p:nvPr/>
                </p:nvSpPr>
                <p:spPr bwMode="auto">
                  <a:xfrm rot="3645706" flipH="1">
                    <a:off x="8875073"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27" name="Freeform 127"/>
                <p:cNvSpPr>
                  <a:spLocks noEditPoints="1"/>
                </p:cNvSpPr>
                <p:nvPr/>
              </p:nvSpPr>
              <p:spPr bwMode="black">
                <a:xfrm>
                  <a:off x="1579288" y="1990098"/>
                  <a:ext cx="429377" cy="347694"/>
                </a:xfrm>
                <a:custGeom>
                  <a:avLst/>
                  <a:gdLst>
                    <a:gd name="T0" fmla="*/ 72 w 75"/>
                    <a:gd name="T1" fmla="*/ 23 h 61"/>
                    <a:gd name="T2" fmla="*/ 71 w 75"/>
                    <a:gd name="T3" fmla="*/ 22 h 61"/>
                    <a:gd name="T4" fmla="*/ 63 w 75"/>
                    <a:gd name="T5" fmla="*/ 3 h 61"/>
                    <a:gd name="T6" fmla="*/ 59 w 75"/>
                    <a:gd name="T7" fmla="*/ 0 h 61"/>
                    <a:gd name="T8" fmla="*/ 16 w 75"/>
                    <a:gd name="T9" fmla="*/ 0 h 61"/>
                    <a:gd name="T10" fmla="*/ 13 w 75"/>
                    <a:gd name="T11" fmla="*/ 3 h 61"/>
                    <a:gd name="T12" fmla="*/ 4 w 75"/>
                    <a:gd name="T13" fmla="*/ 23 h 61"/>
                    <a:gd name="T14" fmla="*/ 0 w 75"/>
                    <a:gd name="T15" fmla="*/ 28 h 61"/>
                    <a:gd name="T16" fmla="*/ 0 w 75"/>
                    <a:gd name="T17" fmla="*/ 45 h 61"/>
                    <a:gd name="T18" fmla="*/ 5 w 75"/>
                    <a:gd name="T19" fmla="*/ 50 h 61"/>
                    <a:gd name="T20" fmla="*/ 10 w 75"/>
                    <a:gd name="T21" fmla="*/ 50 h 61"/>
                    <a:gd name="T22" fmla="*/ 10 w 75"/>
                    <a:gd name="T23" fmla="*/ 56 h 61"/>
                    <a:gd name="T24" fmla="*/ 14 w 75"/>
                    <a:gd name="T25" fmla="*/ 61 h 61"/>
                    <a:gd name="T26" fmla="*/ 19 w 75"/>
                    <a:gd name="T27" fmla="*/ 56 h 61"/>
                    <a:gd name="T28" fmla="*/ 19 w 75"/>
                    <a:gd name="T29" fmla="*/ 50 h 61"/>
                    <a:gd name="T30" fmla="*/ 56 w 75"/>
                    <a:gd name="T31" fmla="*/ 50 h 61"/>
                    <a:gd name="T32" fmla="*/ 56 w 75"/>
                    <a:gd name="T33" fmla="*/ 56 h 61"/>
                    <a:gd name="T34" fmla="*/ 61 w 75"/>
                    <a:gd name="T35" fmla="*/ 61 h 61"/>
                    <a:gd name="T36" fmla="*/ 66 w 75"/>
                    <a:gd name="T37" fmla="*/ 56 h 61"/>
                    <a:gd name="T38" fmla="*/ 66 w 75"/>
                    <a:gd name="T39" fmla="*/ 50 h 61"/>
                    <a:gd name="T40" fmla="*/ 70 w 75"/>
                    <a:gd name="T41" fmla="*/ 50 h 61"/>
                    <a:gd name="T42" fmla="*/ 75 w 75"/>
                    <a:gd name="T43" fmla="*/ 45 h 61"/>
                    <a:gd name="T44" fmla="*/ 75 w 75"/>
                    <a:gd name="T45" fmla="*/ 28 h 61"/>
                    <a:gd name="T46" fmla="*/ 72 w 75"/>
                    <a:gd name="T47" fmla="*/ 23 h 61"/>
                    <a:gd name="T48" fmla="*/ 18 w 75"/>
                    <a:gd name="T49" fmla="*/ 8 h 61"/>
                    <a:gd name="T50" fmla="*/ 57 w 75"/>
                    <a:gd name="T51" fmla="*/ 8 h 61"/>
                    <a:gd name="T52" fmla="*/ 62 w 75"/>
                    <a:gd name="T53" fmla="*/ 20 h 61"/>
                    <a:gd name="T54" fmla="*/ 13 w 75"/>
                    <a:gd name="T55" fmla="*/ 20 h 61"/>
                    <a:gd name="T56" fmla="*/ 18 w 75"/>
                    <a:gd name="T57" fmla="*/ 8 h 61"/>
                    <a:gd name="T58" fmla="*/ 14 w 75"/>
                    <a:gd name="T59" fmla="*/ 38 h 61"/>
                    <a:gd name="T60" fmla="*/ 9 w 75"/>
                    <a:gd name="T61" fmla="*/ 33 h 61"/>
                    <a:gd name="T62" fmla="*/ 14 w 75"/>
                    <a:gd name="T63" fmla="*/ 28 h 61"/>
                    <a:gd name="T64" fmla="*/ 19 w 75"/>
                    <a:gd name="T65" fmla="*/ 33 h 61"/>
                    <a:gd name="T66" fmla="*/ 14 w 75"/>
                    <a:gd name="T67" fmla="*/ 38 h 61"/>
                    <a:gd name="T68" fmla="*/ 61 w 75"/>
                    <a:gd name="T69" fmla="*/ 38 h 61"/>
                    <a:gd name="T70" fmla="*/ 56 w 75"/>
                    <a:gd name="T71" fmla="*/ 33 h 61"/>
                    <a:gd name="T72" fmla="*/ 61 w 75"/>
                    <a:gd name="T73" fmla="*/ 28 h 61"/>
                    <a:gd name="T74" fmla="*/ 67 w 75"/>
                    <a:gd name="T75" fmla="*/ 33 h 61"/>
                    <a:gd name="T76" fmla="*/ 61 w 75"/>
                    <a:gd name="T7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61">
                      <a:moveTo>
                        <a:pt x="72" y="23"/>
                      </a:moveTo>
                      <a:cubicBezTo>
                        <a:pt x="72" y="22"/>
                        <a:pt x="71" y="22"/>
                        <a:pt x="71" y="22"/>
                      </a:cubicBezTo>
                      <a:cubicBezTo>
                        <a:pt x="63" y="3"/>
                        <a:pt x="63" y="3"/>
                        <a:pt x="63" y="3"/>
                      </a:cubicBezTo>
                      <a:cubicBezTo>
                        <a:pt x="62" y="1"/>
                        <a:pt x="61" y="0"/>
                        <a:pt x="59" y="0"/>
                      </a:cubicBezTo>
                      <a:cubicBezTo>
                        <a:pt x="16" y="0"/>
                        <a:pt x="16" y="0"/>
                        <a:pt x="16" y="0"/>
                      </a:cubicBezTo>
                      <a:cubicBezTo>
                        <a:pt x="14" y="0"/>
                        <a:pt x="13" y="1"/>
                        <a:pt x="13" y="3"/>
                      </a:cubicBezTo>
                      <a:cubicBezTo>
                        <a:pt x="4" y="23"/>
                        <a:pt x="4" y="23"/>
                        <a:pt x="4" y="23"/>
                      </a:cubicBezTo>
                      <a:cubicBezTo>
                        <a:pt x="2" y="23"/>
                        <a:pt x="0" y="25"/>
                        <a:pt x="0" y="28"/>
                      </a:cubicBezTo>
                      <a:cubicBezTo>
                        <a:pt x="0" y="45"/>
                        <a:pt x="0" y="45"/>
                        <a:pt x="0" y="45"/>
                      </a:cubicBezTo>
                      <a:cubicBezTo>
                        <a:pt x="0" y="48"/>
                        <a:pt x="2" y="50"/>
                        <a:pt x="5" y="50"/>
                      </a:cubicBezTo>
                      <a:cubicBezTo>
                        <a:pt x="10" y="50"/>
                        <a:pt x="10" y="50"/>
                        <a:pt x="10" y="50"/>
                      </a:cubicBezTo>
                      <a:cubicBezTo>
                        <a:pt x="10" y="56"/>
                        <a:pt x="10" y="56"/>
                        <a:pt x="10" y="56"/>
                      </a:cubicBezTo>
                      <a:cubicBezTo>
                        <a:pt x="10" y="59"/>
                        <a:pt x="12" y="61"/>
                        <a:pt x="14" y="61"/>
                      </a:cubicBezTo>
                      <a:cubicBezTo>
                        <a:pt x="17" y="61"/>
                        <a:pt x="19" y="59"/>
                        <a:pt x="19" y="56"/>
                      </a:cubicBezTo>
                      <a:cubicBezTo>
                        <a:pt x="19" y="50"/>
                        <a:pt x="19" y="50"/>
                        <a:pt x="19" y="50"/>
                      </a:cubicBezTo>
                      <a:cubicBezTo>
                        <a:pt x="56" y="50"/>
                        <a:pt x="56" y="50"/>
                        <a:pt x="56" y="50"/>
                      </a:cubicBezTo>
                      <a:cubicBezTo>
                        <a:pt x="56" y="56"/>
                        <a:pt x="56" y="56"/>
                        <a:pt x="56" y="56"/>
                      </a:cubicBezTo>
                      <a:cubicBezTo>
                        <a:pt x="56" y="59"/>
                        <a:pt x="58" y="61"/>
                        <a:pt x="61" y="61"/>
                      </a:cubicBezTo>
                      <a:cubicBezTo>
                        <a:pt x="64" y="61"/>
                        <a:pt x="66" y="59"/>
                        <a:pt x="66" y="56"/>
                      </a:cubicBezTo>
                      <a:cubicBezTo>
                        <a:pt x="66" y="50"/>
                        <a:pt x="66" y="50"/>
                        <a:pt x="66" y="50"/>
                      </a:cubicBezTo>
                      <a:cubicBezTo>
                        <a:pt x="70" y="50"/>
                        <a:pt x="70" y="50"/>
                        <a:pt x="70" y="50"/>
                      </a:cubicBezTo>
                      <a:cubicBezTo>
                        <a:pt x="73" y="50"/>
                        <a:pt x="75" y="48"/>
                        <a:pt x="75" y="45"/>
                      </a:cubicBezTo>
                      <a:cubicBezTo>
                        <a:pt x="75" y="28"/>
                        <a:pt x="75" y="28"/>
                        <a:pt x="75" y="28"/>
                      </a:cubicBezTo>
                      <a:cubicBezTo>
                        <a:pt x="75" y="25"/>
                        <a:pt x="74" y="23"/>
                        <a:pt x="72" y="23"/>
                      </a:cubicBezTo>
                      <a:close/>
                      <a:moveTo>
                        <a:pt x="18" y="8"/>
                      </a:moveTo>
                      <a:cubicBezTo>
                        <a:pt x="57" y="8"/>
                        <a:pt x="57" y="8"/>
                        <a:pt x="57" y="8"/>
                      </a:cubicBezTo>
                      <a:cubicBezTo>
                        <a:pt x="62" y="20"/>
                        <a:pt x="62" y="20"/>
                        <a:pt x="62" y="20"/>
                      </a:cubicBezTo>
                      <a:cubicBezTo>
                        <a:pt x="13" y="20"/>
                        <a:pt x="13" y="20"/>
                        <a:pt x="13" y="20"/>
                      </a:cubicBezTo>
                      <a:lnTo>
                        <a:pt x="18" y="8"/>
                      </a:lnTo>
                      <a:close/>
                      <a:moveTo>
                        <a:pt x="14" y="38"/>
                      </a:moveTo>
                      <a:cubicBezTo>
                        <a:pt x="11" y="38"/>
                        <a:pt x="9" y="36"/>
                        <a:pt x="9" y="33"/>
                      </a:cubicBezTo>
                      <a:cubicBezTo>
                        <a:pt x="9" y="30"/>
                        <a:pt x="11" y="28"/>
                        <a:pt x="14" y="28"/>
                      </a:cubicBezTo>
                      <a:cubicBezTo>
                        <a:pt x="17" y="28"/>
                        <a:pt x="19" y="30"/>
                        <a:pt x="19" y="33"/>
                      </a:cubicBezTo>
                      <a:cubicBezTo>
                        <a:pt x="19" y="36"/>
                        <a:pt x="17" y="38"/>
                        <a:pt x="14" y="38"/>
                      </a:cubicBezTo>
                      <a:close/>
                      <a:moveTo>
                        <a:pt x="61" y="38"/>
                      </a:moveTo>
                      <a:cubicBezTo>
                        <a:pt x="58" y="38"/>
                        <a:pt x="56" y="36"/>
                        <a:pt x="56" y="33"/>
                      </a:cubicBezTo>
                      <a:cubicBezTo>
                        <a:pt x="56" y="30"/>
                        <a:pt x="58" y="28"/>
                        <a:pt x="61" y="28"/>
                      </a:cubicBezTo>
                      <a:cubicBezTo>
                        <a:pt x="64" y="28"/>
                        <a:pt x="67" y="30"/>
                        <a:pt x="67" y="33"/>
                      </a:cubicBezTo>
                      <a:cubicBezTo>
                        <a:pt x="67" y="36"/>
                        <a:pt x="64" y="38"/>
                        <a:pt x="61" y="38"/>
                      </a:cubicBezTo>
                      <a:close/>
                    </a:path>
                  </a:pathLst>
                </a:custGeom>
                <a:solidFill>
                  <a:schemeClr val="bg1">
                    <a:lumMod val="95000"/>
                  </a:schemeClr>
                </a:solidFill>
                <a:ln>
                  <a:noFill/>
                </a:ln>
                <a:extLst/>
              </p:spPr>
              <p:txBody>
                <a:bodyPr vert="horz" wrap="square" lIns="91406" tIns="45702" rIns="91406" bIns="45702" numCol="1" anchor="t" anchorCtr="0" compatLnSpc="1">
                  <a:prstTxWarp prst="textNoShape">
                    <a:avLst/>
                  </a:prstTxWarp>
                </a:bodyPr>
                <a:lstStyle/>
                <a:p>
                  <a:pPr defTabSz="1241884">
                    <a:defRPr/>
                  </a:pPr>
                  <a:endParaRPr lang="en-US" kern="0">
                    <a:solidFill>
                      <a:srgbClr val="505050"/>
                    </a:solidFill>
                    <a:latin typeface="Times New Roman" pitchFamily="18" charset="0"/>
                    <a:cs typeface="Times New Roman" pitchFamily="18" charset="0"/>
                  </a:endParaRPr>
                </a:p>
              </p:txBody>
            </p:sp>
          </p:grpSp>
          <p:sp>
            <p:nvSpPr>
              <p:cNvPr id="53" name="矩形 52"/>
              <p:cNvSpPr/>
              <p:nvPr/>
            </p:nvSpPr>
            <p:spPr>
              <a:xfrm>
                <a:off x="609741" y="2607302"/>
                <a:ext cx="1811295" cy="3489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smtClean="0">
                    <a:latin typeface="Times New Roman" pitchFamily="18" charset="0"/>
                    <a:cs typeface="Times New Roman" pitchFamily="18" charset="0"/>
                  </a:rPr>
                  <a:t>Nhận dạng </a:t>
                </a:r>
              </a:p>
              <a:p>
                <a:pPr algn="ctr"/>
                <a:r>
                  <a:rPr lang="en-US" altLang="zh-CN" sz="1900" smtClean="0">
                    <a:latin typeface="Times New Roman" pitchFamily="18" charset="0"/>
                    <a:cs typeface="Times New Roman" pitchFamily="18" charset="0"/>
                  </a:rPr>
                  <a:t>phương tiện</a:t>
                </a:r>
                <a:endParaRPr lang="zh-CN" altLang="en-US" sz="1900">
                  <a:latin typeface="Times New Roman" pitchFamily="18" charset="0"/>
                  <a:cs typeface="Times New Roman" pitchFamily="18" charset="0"/>
                </a:endParaRPr>
              </a:p>
            </p:txBody>
          </p:sp>
          <p:sp>
            <p:nvSpPr>
              <p:cNvPr id="3" name="文本框 2"/>
              <p:cNvSpPr txBox="1"/>
              <p:nvPr/>
            </p:nvSpPr>
            <p:spPr>
              <a:xfrm>
                <a:off x="602193" y="3031006"/>
                <a:ext cx="1812691" cy="406105"/>
              </a:xfrm>
              <a:prstGeom prst="rect">
                <a:avLst/>
              </a:prstGeom>
              <a:noFill/>
              <a:ln>
                <a:solidFill>
                  <a:schemeClr val="bg1">
                    <a:lumMod val="75000"/>
                  </a:schemeClr>
                </a:solidFill>
              </a:ln>
            </p:spPr>
            <p:txBody>
              <a:bodyPr wrap="square" rtlCol="0">
                <a:spAutoFit/>
              </a:bodyPr>
              <a:lstStyle/>
              <a:p>
                <a:pPr algn="ctr"/>
                <a:r>
                  <a:rPr lang="en-US" altLang="zh-CN" sz="1900" smtClean="0">
                    <a:latin typeface="Times New Roman" pitchFamily="18" charset="0"/>
                    <a:cs typeface="Times New Roman" pitchFamily="18" charset="0"/>
                  </a:rPr>
                  <a:t>Hãng, màu, phân hạng, tốc độ...</a:t>
                </a:r>
                <a:endParaRPr lang="zh-CN" altLang="en-US" sz="1900">
                  <a:latin typeface="Times New Roman" pitchFamily="18" charset="0"/>
                  <a:cs typeface="Times New Roman" pitchFamily="18" charset="0"/>
                </a:endParaRPr>
              </a:p>
            </p:txBody>
          </p:sp>
        </p:grpSp>
        <p:pic>
          <p:nvPicPr>
            <p:cNvPr id="50180" name="Picture 4"/>
            <p:cNvPicPr>
              <a:picLocks noChangeAspect="1" noChangeArrowheads="1"/>
            </p:cNvPicPr>
            <p:nvPr/>
          </p:nvPicPr>
          <p:blipFill>
            <a:blip r:embed="rId5" cstate="print"/>
            <a:srcRect/>
            <a:stretch>
              <a:fillRect/>
            </a:stretch>
          </p:blipFill>
          <p:spPr bwMode="auto">
            <a:xfrm>
              <a:off x="533400" y="1352550"/>
              <a:ext cx="1828800" cy="1219200"/>
            </a:xfrm>
            <a:prstGeom prst="rect">
              <a:avLst/>
            </a:prstGeom>
            <a:noFill/>
            <a:ln w="9525">
              <a:noFill/>
              <a:miter lim="800000"/>
              <a:headEnd/>
              <a:tailEnd/>
            </a:ln>
          </p:spPr>
        </p:pic>
      </p:grpSp>
      <p:grpSp>
        <p:nvGrpSpPr>
          <p:cNvPr id="17" name="组合 70"/>
          <p:cNvGrpSpPr/>
          <p:nvPr/>
        </p:nvGrpSpPr>
        <p:grpSpPr>
          <a:xfrm>
            <a:off x="6299200" y="1803400"/>
            <a:ext cx="2469752" cy="3706730"/>
            <a:chOff x="4724400" y="1352550"/>
            <a:chExt cx="1852314" cy="2679175"/>
          </a:xfrm>
        </p:grpSpPr>
        <p:grpSp>
          <p:nvGrpSpPr>
            <p:cNvPr id="24" name="组合 8"/>
            <p:cNvGrpSpPr/>
            <p:nvPr/>
          </p:nvGrpSpPr>
          <p:grpSpPr>
            <a:xfrm>
              <a:off x="4724400" y="1372771"/>
              <a:ext cx="1852314" cy="2658954"/>
              <a:chOff x="4724400" y="1372771"/>
              <a:chExt cx="1852314" cy="2658954"/>
            </a:xfrm>
          </p:grpSpPr>
          <p:sp>
            <p:nvSpPr>
              <p:cNvPr id="119" name="Rectangle 42"/>
              <p:cNvSpPr/>
              <p:nvPr/>
            </p:nvSpPr>
            <p:spPr bwMode="auto">
              <a:xfrm>
                <a:off x="4764022" y="1372771"/>
                <a:ext cx="1812692" cy="1205662"/>
              </a:xfrm>
              <a:prstGeom prst="rect">
                <a:avLst/>
              </a:prstGeom>
              <a:solidFill>
                <a:schemeClr val="bg1">
                  <a:lumMod val="6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42797" eaLnBrk="1" hangingPunct="1">
                  <a:lnSpc>
                    <a:spcPct val="90000"/>
                  </a:lnSpc>
                  <a:defRPr/>
                </a:pPr>
                <a:endParaRPr lang="en-US" sz="3200" ker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121" name="矩形 120"/>
              <p:cNvSpPr/>
              <p:nvPr/>
            </p:nvSpPr>
            <p:spPr>
              <a:xfrm>
                <a:off x="4724400" y="2842512"/>
                <a:ext cx="1852314" cy="424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smtClean="0">
                    <a:latin typeface="Times New Roman" pitchFamily="18" charset="0"/>
                    <a:cs typeface="Times New Roman" pitchFamily="18" charset="0"/>
                  </a:rPr>
                  <a:t>Nhận dạng </a:t>
                </a:r>
              </a:p>
              <a:p>
                <a:pPr algn="ctr"/>
                <a:r>
                  <a:rPr lang="en-US" altLang="zh-CN" sz="1900" smtClean="0">
                    <a:latin typeface="Times New Roman" pitchFamily="18" charset="0"/>
                    <a:cs typeface="Times New Roman" pitchFamily="18" charset="0"/>
                  </a:rPr>
                  <a:t>hành động</a:t>
                </a:r>
                <a:endParaRPr lang="zh-CN" altLang="en-US" sz="1900">
                  <a:latin typeface="Times New Roman" pitchFamily="18" charset="0"/>
                  <a:cs typeface="Times New Roman" pitchFamily="18" charset="0"/>
                </a:endParaRPr>
              </a:p>
            </p:txBody>
          </p:sp>
          <p:sp>
            <p:nvSpPr>
              <p:cNvPr id="122" name="文本框 121"/>
              <p:cNvSpPr txBox="1"/>
              <p:nvPr/>
            </p:nvSpPr>
            <p:spPr>
              <a:xfrm>
                <a:off x="4724400" y="3330986"/>
                <a:ext cx="1812691" cy="700739"/>
              </a:xfrm>
              <a:prstGeom prst="rect">
                <a:avLst/>
              </a:prstGeom>
              <a:noFill/>
              <a:ln>
                <a:solidFill>
                  <a:schemeClr val="bg1">
                    <a:lumMod val="75000"/>
                  </a:schemeClr>
                </a:solidFill>
              </a:ln>
            </p:spPr>
            <p:txBody>
              <a:bodyPr wrap="square" rtlCol="0">
                <a:spAutoFit/>
              </a:bodyPr>
              <a:lstStyle/>
              <a:p>
                <a:r>
                  <a:rPr lang="en-US" altLang="zh-CN" sz="1900" smtClean="0">
                    <a:latin typeface="Times New Roman" pitchFamily="18" charset="0"/>
                    <a:cs typeface="Times New Roman" pitchFamily="18" charset="0"/>
                  </a:rPr>
                  <a:t>Qua đường, </a:t>
                </a:r>
              </a:p>
              <a:p>
                <a:r>
                  <a:rPr lang="en-US" altLang="zh-CN" sz="1900" smtClean="0">
                    <a:latin typeface="Times New Roman" pitchFamily="18" charset="0"/>
                    <a:cs typeface="Times New Roman" pitchFamily="18" charset="0"/>
                  </a:rPr>
                  <a:t>c</a:t>
                </a:r>
                <a:r>
                  <a:rPr lang="en-US" altLang="zh-CN" sz="1900" smtClean="0">
                    <a:latin typeface="Times New Roman" pitchFamily="18" charset="0"/>
                    <a:cs typeface="Times New Roman" pitchFamily="18" charset="0"/>
                  </a:rPr>
                  <a:t>hạy </a:t>
                </a:r>
                <a:r>
                  <a:rPr lang="en-US" altLang="zh-CN" sz="1900" smtClean="0">
                    <a:latin typeface="Times New Roman" pitchFamily="18" charset="0"/>
                    <a:cs typeface="Times New Roman" pitchFamily="18" charset="0"/>
                  </a:rPr>
                  <a:t>bất thường, </a:t>
                </a:r>
                <a:r>
                  <a:rPr lang="en-US" altLang="zh-CN" sz="1900" smtClean="0">
                    <a:latin typeface="Times New Roman" pitchFamily="18" charset="0"/>
                    <a:cs typeface="Times New Roman" pitchFamily="18" charset="0"/>
                  </a:rPr>
                  <a:t> xâm nhập trái phép…</a:t>
                </a:r>
                <a:endParaRPr lang="zh-CN" altLang="en-US" sz="1900">
                  <a:latin typeface="Times New Roman" pitchFamily="18" charset="0"/>
                  <a:cs typeface="Times New Roman" pitchFamily="18" charset="0"/>
                </a:endParaRPr>
              </a:p>
            </p:txBody>
          </p:sp>
          <p:grpSp>
            <p:nvGrpSpPr>
              <p:cNvPr id="25" name="组合 5"/>
              <p:cNvGrpSpPr/>
              <p:nvPr/>
            </p:nvGrpSpPr>
            <p:grpSpPr>
              <a:xfrm>
                <a:off x="5281203" y="1632572"/>
                <a:ext cx="845128" cy="750596"/>
                <a:chOff x="12100535" y="1637435"/>
                <a:chExt cx="845128" cy="750596"/>
              </a:xfrm>
            </p:grpSpPr>
            <p:grpSp>
              <p:nvGrpSpPr>
                <p:cNvPr id="26" name="Group 92"/>
                <p:cNvGrpSpPr/>
                <p:nvPr/>
              </p:nvGrpSpPr>
              <p:grpSpPr>
                <a:xfrm>
                  <a:off x="12100535" y="1637435"/>
                  <a:ext cx="845128" cy="750596"/>
                  <a:chOff x="5625794" y="1599766"/>
                  <a:chExt cx="4594902" cy="4080930"/>
                </a:xfrm>
                <a:solidFill>
                  <a:srgbClr val="FFFFFF"/>
                </a:solidFill>
              </p:grpSpPr>
              <p:grpSp>
                <p:nvGrpSpPr>
                  <p:cNvPr id="28" name="Group 93"/>
                  <p:cNvGrpSpPr/>
                  <p:nvPr/>
                </p:nvGrpSpPr>
                <p:grpSpPr>
                  <a:xfrm>
                    <a:off x="6191250" y="1599766"/>
                    <a:ext cx="3473485" cy="1069614"/>
                    <a:chOff x="6191250" y="1599766"/>
                    <a:chExt cx="3473485" cy="1069614"/>
                  </a:xfrm>
                  <a:grpFill/>
                </p:grpSpPr>
                <p:sp>
                  <p:nvSpPr>
                    <p:cNvPr id="88" name="Freeform 99"/>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89" name="Freeform 100"/>
                    <p:cNvSpPr/>
                    <p:nvPr/>
                  </p:nvSpPr>
                  <p:spPr bwMode="auto">
                    <a:xfrm flipH="1">
                      <a:off x="8043104"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grpSp>
                <p:nvGrpSpPr>
                  <p:cNvPr id="29" name="Group 94"/>
                  <p:cNvGrpSpPr/>
                  <p:nvPr/>
                </p:nvGrpSpPr>
                <p:grpSpPr>
                  <a:xfrm flipV="1">
                    <a:off x="6191250" y="4611080"/>
                    <a:ext cx="3473483" cy="1069616"/>
                    <a:chOff x="6191250" y="1599764"/>
                    <a:chExt cx="3473483" cy="1069616"/>
                  </a:xfrm>
                  <a:grpFill/>
                </p:grpSpPr>
                <p:sp>
                  <p:nvSpPr>
                    <p:cNvPr id="86" name="Freeform 97"/>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87" name="Freeform 98"/>
                    <p:cNvSpPr/>
                    <p:nvPr/>
                  </p:nvSpPr>
                  <p:spPr bwMode="auto">
                    <a:xfrm flipH="1">
                      <a:off x="8043102" y="1599764"/>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84" name="Freeform 95"/>
                  <p:cNvSpPr/>
                  <p:nvPr/>
                </p:nvSpPr>
                <p:spPr bwMode="auto">
                  <a:xfrm rot="17954294">
                    <a:off x="5349785"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85" name="Freeform 96"/>
                  <p:cNvSpPr/>
                  <p:nvPr/>
                </p:nvSpPr>
                <p:spPr bwMode="auto">
                  <a:xfrm rot="3645706" flipH="1">
                    <a:off x="8875073"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40" name="Freeform 144"/>
                <p:cNvSpPr>
                  <a:spLocks noEditPoints="1"/>
                </p:cNvSpPr>
                <p:nvPr/>
              </p:nvSpPr>
              <p:spPr bwMode="black">
                <a:xfrm>
                  <a:off x="12418095" y="1766448"/>
                  <a:ext cx="269515" cy="475813"/>
                </a:xfrm>
                <a:custGeom>
                  <a:avLst/>
                  <a:gdLst>
                    <a:gd name="T0" fmla="*/ 35 w 46"/>
                    <a:gd name="T1" fmla="*/ 7 h 84"/>
                    <a:gd name="T2" fmla="*/ 29 w 46"/>
                    <a:gd name="T3" fmla="*/ 14 h 84"/>
                    <a:gd name="T4" fmla="*/ 22 w 46"/>
                    <a:gd name="T5" fmla="*/ 7 h 84"/>
                    <a:gd name="T6" fmla="*/ 29 w 46"/>
                    <a:gd name="T7" fmla="*/ 0 h 84"/>
                    <a:gd name="T8" fmla="*/ 35 w 46"/>
                    <a:gd name="T9" fmla="*/ 7 h 84"/>
                    <a:gd name="T10" fmla="*/ 20 w 46"/>
                    <a:gd name="T11" fmla="*/ 12 h 84"/>
                    <a:gd name="T12" fmla="*/ 2 w 46"/>
                    <a:gd name="T13" fmla="*/ 22 h 84"/>
                    <a:gd name="T14" fmla="*/ 0 w 46"/>
                    <a:gd name="T15" fmla="*/ 41 h 84"/>
                    <a:gd name="T16" fmla="*/ 6 w 46"/>
                    <a:gd name="T17" fmla="*/ 41 h 84"/>
                    <a:gd name="T18" fmla="*/ 7 w 46"/>
                    <a:gd name="T19" fmla="*/ 26 h 84"/>
                    <a:gd name="T20" fmla="*/ 15 w 46"/>
                    <a:gd name="T21" fmla="*/ 22 h 84"/>
                    <a:gd name="T22" fmla="*/ 10 w 46"/>
                    <a:gd name="T23" fmla="*/ 37 h 84"/>
                    <a:gd name="T24" fmla="*/ 12 w 46"/>
                    <a:gd name="T25" fmla="*/ 45 h 84"/>
                    <a:gd name="T26" fmla="*/ 0 w 46"/>
                    <a:gd name="T27" fmla="*/ 82 h 84"/>
                    <a:gd name="T28" fmla="*/ 8 w 46"/>
                    <a:gd name="T29" fmla="*/ 84 h 84"/>
                    <a:gd name="T30" fmla="*/ 18 w 46"/>
                    <a:gd name="T31" fmla="*/ 57 h 84"/>
                    <a:gd name="T32" fmla="*/ 21 w 46"/>
                    <a:gd name="T33" fmla="*/ 62 h 84"/>
                    <a:gd name="T34" fmla="*/ 27 w 46"/>
                    <a:gd name="T35" fmla="*/ 84 h 84"/>
                    <a:gd name="T36" fmla="*/ 36 w 46"/>
                    <a:gd name="T37" fmla="*/ 81 h 84"/>
                    <a:gd name="T38" fmla="*/ 29 w 46"/>
                    <a:gd name="T39" fmla="*/ 56 h 84"/>
                    <a:gd name="T40" fmla="*/ 22 w 46"/>
                    <a:gd name="T41" fmla="*/ 45 h 84"/>
                    <a:gd name="T42" fmla="*/ 27 w 46"/>
                    <a:gd name="T43" fmla="*/ 29 h 84"/>
                    <a:gd name="T44" fmla="*/ 29 w 46"/>
                    <a:gd name="T45" fmla="*/ 35 h 84"/>
                    <a:gd name="T46" fmla="*/ 44 w 46"/>
                    <a:gd name="T47" fmla="*/ 41 h 84"/>
                    <a:gd name="T48" fmla="*/ 46 w 46"/>
                    <a:gd name="T49" fmla="*/ 35 h 84"/>
                    <a:gd name="T50" fmla="*/ 35 w 46"/>
                    <a:gd name="T51" fmla="*/ 30 h 84"/>
                    <a:gd name="T52" fmla="*/ 31 w 46"/>
                    <a:gd name="T53" fmla="*/ 17 h 84"/>
                    <a:gd name="T54" fmla="*/ 20 w 46"/>
                    <a:gd name="T55"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84">
                      <a:moveTo>
                        <a:pt x="35" y="7"/>
                      </a:moveTo>
                      <a:cubicBezTo>
                        <a:pt x="35" y="11"/>
                        <a:pt x="33" y="14"/>
                        <a:pt x="29" y="14"/>
                      </a:cubicBezTo>
                      <a:cubicBezTo>
                        <a:pt x="25" y="14"/>
                        <a:pt x="22" y="11"/>
                        <a:pt x="22" y="7"/>
                      </a:cubicBezTo>
                      <a:cubicBezTo>
                        <a:pt x="22" y="3"/>
                        <a:pt x="25" y="0"/>
                        <a:pt x="29" y="0"/>
                      </a:cubicBezTo>
                      <a:cubicBezTo>
                        <a:pt x="33" y="0"/>
                        <a:pt x="35" y="3"/>
                        <a:pt x="35" y="7"/>
                      </a:cubicBezTo>
                      <a:moveTo>
                        <a:pt x="20" y="12"/>
                      </a:moveTo>
                      <a:cubicBezTo>
                        <a:pt x="2" y="22"/>
                        <a:pt x="2" y="22"/>
                        <a:pt x="2" y="22"/>
                      </a:cubicBezTo>
                      <a:cubicBezTo>
                        <a:pt x="0" y="41"/>
                        <a:pt x="0" y="41"/>
                        <a:pt x="0" y="41"/>
                      </a:cubicBezTo>
                      <a:cubicBezTo>
                        <a:pt x="6" y="41"/>
                        <a:pt x="6" y="41"/>
                        <a:pt x="6" y="41"/>
                      </a:cubicBezTo>
                      <a:cubicBezTo>
                        <a:pt x="7" y="26"/>
                        <a:pt x="7" y="26"/>
                        <a:pt x="7" y="26"/>
                      </a:cubicBezTo>
                      <a:cubicBezTo>
                        <a:pt x="15" y="22"/>
                        <a:pt x="15" y="22"/>
                        <a:pt x="15" y="22"/>
                      </a:cubicBezTo>
                      <a:cubicBezTo>
                        <a:pt x="15" y="22"/>
                        <a:pt x="11" y="34"/>
                        <a:pt x="10" y="37"/>
                      </a:cubicBezTo>
                      <a:cubicBezTo>
                        <a:pt x="9" y="39"/>
                        <a:pt x="11" y="43"/>
                        <a:pt x="12" y="45"/>
                      </a:cubicBezTo>
                      <a:cubicBezTo>
                        <a:pt x="0" y="82"/>
                        <a:pt x="0" y="82"/>
                        <a:pt x="0" y="82"/>
                      </a:cubicBezTo>
                      <a:cubicBezTo>
                        <a:pt x="8" y="84"/>
                        <a:pt x="8" y="84"/>
                        <a:pt x="8" y="84"/>
                      </a:cubicBezTo>
                      <a:cubicBezTo>
                        <a:pt x="18" y="57"/>
                        <a:pt x="18" y="57"/>
                        <a:pt x="18" y="57"/>
                      </a:cubicBezTo>
                      <a:cubicBezTo>
                        <a:pt x="21" y="62"/>
                        <a:pt x="21" y="62"/>
                        <a:pt x="21" y="62"/>
                      </a:cubicBezTo>
                      <a:cubicBezTo>
                        <a:pt x="27" y="84"/>
                        <a:pt x="27" y="84"/>
                        <a:pt x="27" y="84"/>
                      </a:cubicBezTo>
                      <a:cubicBezTo>
                        <a:pt x="36" y="81"/>
                        <a:pt x="36" y="81"/>
                        <a:pt x="36" y="81"/>
                      </a:cubicBezTo>
                      <a:cubicBezTo>
                        <a:pt x="29" y="56"/>
                        <a:pt x="29" y="56"/>
                        <a:pt x="29" y="56"/>
                      </a:cubicBezTo>
                      <a:cubicBezTo>
                        <a:pt x="22" y="45"/>
                        <a:pt x="22" y="45"/>
                        <a:pt x="22" y="45"/>
                      </a:cubicBezTo>
                      <a:cubicBezTo>
                        <a:pt x="27" y="29"/>
                        <a:pt x="27" y="29"/>
                        <a:pt x="27" y="29"/>
                      </a:cubicBezTo>
                      <a:cubicBezTo>
                        <a:pt x="29" y="35"/>
                        <a:pt x="29" y="35"/>
                        <a:pt x="29" y="35"/>
                      </a:cubicBezTo>
                      <a:cubicBezTo>
                        <a:pt x="44" y="41"/>
                        <a:pt x="44" y="41"/>
                        <a:pt x="44" y="41"/>
                      </a:cubicBezTo>
                      <a:cubicBezTo>
                        <a:pt x="46" y="35"/>
                        <a:pt x="46" y="35"/>
                        <a:pt x="46" y="35"/>
                      </a:cubicBezTo>
                      <a:cubicBezTo>
                        <a:pt x="35" y="30"/>
                        <a:pt x="35" y="30"/>
                        <a:pt x="35" y="30"/>
                      </a:cubicBezTo>
                      <a:cubicBezTo>
                        <a:pt x="31" y="17"/>
                        <a:pt x="31" y="17"/>
                        <a:pt x="31" y="17"/>
                      </a:cubicBezTo>
                      <a:lnTo>
                        <a:pt x="20" y="12"/>
                      </a:lnTo>
                      <a:close/>
                    </a:path>
                  </a:pathLst>
                </a:custGeom>
                <a:solidFill>
                  <a:srgbClr val="FFFFFF"/>
                </a:solidFill>
                <a:ln>
                  <a:noFill/>
                </a:ln>
                <a:extLst/>
              </p:spPr>
              <p:txBody>
                <a:bodyPr vert="horz" wrap="square" lIns="92974" tIns="46489" rIns="92974" bIns="46489" numCol="1" anchor="t" anchorCtr="0" compatLnSpc="1">
                  <a:prstTxWarp prst="textNoShape">
                    <a:avLst/>
                  </a:prstTxWarp>
                </a:bodyPr>
                <a:lstStyle/>
                <a:p>
                  <a:pPr defTabSz="1243157"/>
                  <a:endParaRPr lang="en-US">
                    <a:solidFill>
                      <a:srgbClr val="000000"/>
                    </a:solidFill>
                    <a:latin typeface="Times New Roman" pitchFamily="18" charset="0"/>
                    <a:cs typeface="Times New Roman" pitchFamily="18" charset="0"/>
                  </a:endParaRPr>
                </a:p>
              </p:txBody>
            </p:sp>
          </p:grpSp>
        </p:grpSp>
        <p:pic>
          <p:nvPicPr>
            <p:cNvPr id="50181" name="Picture 5"/>
            <p:cNvPicPr>
              <a:picLocks noChangeAspect="1" noChangeArrowheads="1"/>
            </p:cNvPicPr>
            <p:nvPr/>
          </p:nvPicPr>
          <p:blipFill>
            <a:blip r:embed="rId6" cstate="print"/>
            <a:srcRect/>
            <a:stretch>
              <a:fillRect/>
            </a:stretch>
          </p:blipFill>
          <p:spPr bwMode="auto">
            <a:xfrm>
              <a:off x="4724400" y="1352550"/>
              <a:ext cx="1852314" cy="1469282"/>
            </a:xfrm>
            <a:prstGeom prst="rect">
              <a:avLst/>
            </a:prstGeom>
            <a:noFill/>
            <a:ln w="9525">
              <a:noFill/>
              <a:miter lim="800000"/>
              <a:headEnd/>
              <a:tailEnd/>
            </a:ln>
          </p:spPr>
        </p:pic>
      </p:grpSp>
      <p:grpSp>
        <p:nvGrpSpPr>
          <p:cNvPr id="30" name="组合 72"/>
          <p:cNvGrpSpPr/>
          <p:nvPr/>
        </p:nvGrpSpPr>
        <p:grpSpPr>
          <a:xfrm>
            <a:off x="9144002" y="1803399"/>
            <a:ext cx="2477475" cy="3664893"/>
            <a:chOff x="6858001" y="1352550"/>
            <a:chExt cx="1858106" cy="2172375"/>
          </a:xfrm>
        </p:grpSpPr>
        <p:grpSp>
          <p:nvGrpSpPr>
            <p:cNvPr id="31" name="组合 9"/>
            <p:cNvGrpSpPr/>
            <p:nvPr/>
          </p:nvGrpSpPr>
          <p:grpSpPr>
            <a:xfrm>
              <a:off x="6858001" y="1376389"/>
              <a:ext cx="1858106" cy="2148536"/>
              <a:chOff x="6858001" y="1376389"/>
              <a:chExt cx="1858106" cy="2148536"/>
            </a:xfrm>
          </p:grpSpPr>
          <p:sp>
            <p:nvSpPr>
              <p:cNvPr id="134" name="Rectangle 42"/>
              <p:cNvSpPr/>
              <p:nvPr/>
            </p:nvSpPr>
            <p:spPr bwMode="auto">
              <a:xfrm>
                <a:off x="6876256" y="1376389"/>
                <a:ext cx="1812692" cy="1205662"/>
              </a:xfrm>
              <a:prstGeom prst="rect">
                <a:avLst/>
              </a:prstGeom>
              <a:solidFill>
                <a:schemeClr val="bg1">
                  <a:lumMod val="6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42797" eaLnBrk="1" hangingPunct="1">
                  <a:lnSpc>
                    <a:spcPct val="90000"/>
                  </a:lnSpc>
                  <a:defRPr/>
                </a:pPr>
                <a:endParaRPr lang="en-US" sz="3200" kern="0">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136" name="矩形 135"/>
              <p:cNvSpPr/>
              <p:nvPr/>
            </p:nvSpPr>
            <p:spPr>
              <a:xfrm>
                <a:off x="6858001" y="2658076"/>
                <a:ext cx="1811295" cy="342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smtClean="0">
                    <a:latin typeface="Times New Roman" pitchFamily="18" charset="0"/>
                    <a:cs typeface="Times New Roman" pitchFamily="18" charset="0"/>
                  </a:rPr>
                  <a:t>Nhận dạng </a:t>
                </a:r>
              </a:p>
              <a:p>
                <a:pPr algn="ctr"/>
                <a:r>
                  <a:rPr lang="en-US" altLang="zh-CN" sz="1900" smtClean="0">
                    <a:latin typeface="Times New Roman" pitchFamily="18" charset="0"/>
                    <a:cs typeface="Times New Roman" pitchFamily="18" charset="0"/>
                  </a:rPr>
                  <a:t>âm thanh</a:t>
                </a:r>
                <a:endParaRPr lang="zh-CN" altLang="en-US" sz="1900">
                  <a:latin typeface="Times New Roman" pitchFamily="18" charset="0"/>
                  <a:cs typeface="Times New Roman" pitchFamily="18" charset="0"/>
                </a:endParaRPr>
              </a:p>
            </p:txBody>
          </p:sp>
          <p:sp>
            <p:nvSpPr>
              <p:cNvPr id="137" name="文本框 136"/>
              <p:cNvSpPr txBox="1"/>
              <p:nvPr/>
            </p:nvSpPr>
            <p:spPr>
              <a:xfrm>
                <a:off x="6903416" y="3104662"/>
                <a:ext cx="1812691" cy="420263"/>
              </a:xfrm>
              <a:prstGeom prst="rect">
                <a:avLst/>
              </a:prstGeom>
              <a:noFill/>
              <a:ln>
                <a:solidFill>
                  <a:schemeClr val="bg1">
                    <a:lumMod val="75000"/>
                  </a:schemeClr>
                </a:solidFill>
              </a:ln>
            </p:spPr>
            <p:txBody>
              <a:bodyPr wrap="square" rtlCol="0">
                <a:spAutoFit/>
              </a:bodyPr>
              <a:lstStyle/>
              <a:p>
                <a:r>
                  <a:rPr lang="en-US" altLang="zh-CN" sz="1900" smtClean="0">
                    <a:latin typeface="Times New Roman" pitchFamily="18" charset="0"/>
                    <a:cs typeface="Times New Roman" pitchFamily="18" charset="0"/>
                  </a:rPr>
                  <a:t>Âm câm, nhận dạng tần số âm thanh…</a:t>
                </a:r>
                <a:endParaRPr lang="zh-CN" altLang="en-US" sz="1900">
                  <a:latin typeface="Times New Roman" pitchFamily="18" charset="0"/>
                  <a:cs typeface="Times New Roman" pitchFamily="18" charset="0"/>
                </a:endParaRPr>
              </a:p>
            </p:txBody>
          </p:sp>
          <p:grpSp>
            <p:nvGrpSpPr>
              <p:cNvPr id="50176" name="组合 6"/>
              <p:cNvGrpSpPr/>
              <p:nvPr/>
            </p:nvGrpSpPr>
            <p:grpSpPr>
              <a:xfrm>
                <a:off x="7375575" y="1632497"/>
                <a:ext cx="845128" cy="750596"/>
                <a:chOff x="11780873" y="3103246"/>
                <a:chExt cx="845128" cy="750596"/>
              </a:xfrm>
            </p:grpSpPr>
            <p:grpSp>
              <p:nvGrpSpPr>
                <p:cNvPr id="50177" name="Group 92"/>
                <p:cNvGrpSpPr/>
                <p:nvPr/>
              </p:nvGrpSpPr>
              <p:grpSpPr>
                <a:xfrm>
                  <a:off x="11780873" y="3103246"/>
                  <a:ext cx="845128" cy="750596"/>
                  <a:chOff x="5625794" y="1599766"/>
                  <a:chExt cx="4594902" cy="4080930"/>
                </a:xfrm>
                <a:solidFill>
                  <a:srgbClr val="FFFFFF"/>
                </a:solidFill>
              </p:grpSpPr>
              <p:grpSp>
                <p:nvGrpSpPr>
                  <p:cNvPr id="50178" name="Group 93"/>
                  <p:cNvGrpSpPr/>
                  <p:nvPr/>
                </p:nvGrpSpPr>
                <p:grpSpPr>
                  <a:xfrm>
                    <a:off x="6191250" y="1599766"/>
                    <a:ext cx="3473485" cy="1069614"/>
                    <a:chOff x="6191250" y="1599766"/>
                    <a:chExt cx="3473485" cy="1069614"/>
                  </a:xfrm>
                  <a:grpFill/>
                </p:grpSpPr>
                <p:sp>
                  <p:nvSpPr>
                    <p:cNvPr id="100" name="Freeform 99"/>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101" name="Freeform 100"/>
                    <p:cNvSpPr/>
                    <p:nvPr/>
                  </p:nvSpPr>
                  <p:spPr bwMode="auto">
                    <a:xfrm flipH="1">
                      <a:off x="8043104"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grpSp>
                <p:nvGrpSpPr>
                  <p:cNvPr id="50182" name="Group 94"/>
                  <p:cNvGrpSpPr/>
                  <p:nvPr/>
                </p:nvGrpSpPr>
                <p:grpSpPr>
                  <a:xfrm flipV="1">
                    <a:off x="6191250" y="4611080"/>
                    <a:ext cx="3473483" cy="1069616"/>
                    <a:chOff x="6191250" y="1599764"/>
                    <a:chExt cx="3473483" cy="1069616"/>
                  </a:xfrm>
                  <a:grpFill/>
                </p:grpSpPr>
                <p:sp>
                  <p:nvSpPr>
                    <p:cNvPr id="98" name="Freeform 97"/>
                    <p:cNvSpPr/>
                    <p:nvPr/>
                  </p:nvSpPr>
                  <p:spPr bwMode="auto">
                    <a:xfrm>
                      <a:off x="6191250" y="1599766"/>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99" name="Freeform 98"/>
                    <p:cNvSpPr/>
                    <p:nvPr/>
                  </p:nvSpPr>
                  <p:spPr bwMode="auto">
                    <a:xfrm flipH="1">
                      <a:off x="8043102" y="1599764"/>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sp>
                <p:nvSpPr>
                  <p:cNvPr id="96" name="Freeform 95"/>
                  <p:cNvSpPr/>
                  <p:nvPr/>
                </p:nvSpPr>
                <p:spPr bwMode="auto">
                  <a:xfrm rot="17954294">
                    <a:off x="5349785"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sp>
                <p:nvSpPr>
                  <p:cNvPr id="97" name="Freeform 96"/>
                  <p:cNvSpPr/>
                  <p:nvPr/>
                </p:nvSpPr>
                <p:spPr bwMode="auto">
                  <a:xfrm rot="3645706" flipH="1">
                    <a:off x="8875073" y="3127550"/>
                    <a:ext cx="1621631" cy="1069614"/>
                  </a:xfrm>
                  <a:custGeom>
                    <a:avLst/>
                    <a:gdLst>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07636 w 4158105"/>
                      <a:gd name="connsiteY8" fmla="*/ 1069182 h 4110786"/>
                      <a:gd name="connsiteX9" fmla="*/ 398124 w 4158105"/>
                      <a:gd name="connsiteY9" fmla="*/ 919162 h 4110786"/>
                      <a:gd name="connsiteX10" fmla="*/ 2106264 w 4158105"/>
                      <a:gd name="connsiteY10" fmla="*/ 319178 h 4110786"/>
                      <a:gd name="connsiteX11" fmla="*/ 2198792 w 4158105"/>
                      <a:gd name="connsiteY11" fmla="*/ 323850 h 4110786"/>
                      <a:gd name="connsiteX12" fmla="*/ 2019755 w 4158105"/>
                      <a:gd name="connsiteY12" fmla="*/ 323850 h 4110786"/>
                      <a:gd name="connsiteX13" fmla="*/ 2019755 w 4158105"/>
                      <a:gd name="connsiteY13" fmla="*/ 323546 h 4110786"/>
                      <a:gd name="connsiteX14" fmla="*/ 2106264 w 4158105"/>
                      <a:gd name="connsiteY14" fmla="*/ 319178 h 4110786"/>
                      <a:gd name="connsiteX15" fmla="*/ 2224351 w 4158105"/>
                      <a:gd name="connsiteY15" fmla="*/ 13068 h 4110786"/>
                      <a:gd name="connsiteX16" fmla="*/ 4158105 w 4158105"/>
                      <a:gd name="connsiteY16" fmla="*/ 2058946 h 4110786"/>
                      <a:gd name="connsiteX17" fmla="*/ 2106265 w 4158105"/>
                      <a:gd name="connsiteY17" fmla="*/ 4110786 h 4110786"/>
                      <a:gd name="connsiteX18" fmla="*/ 54424 w 4158105"/>
                      <a:gd name="connsiteY18" fmla="*/ 2058946 h 4110786"/>
                      <a:gd name="connsiteX19" fmla="*/ 574232 w 4158105"/>
                      <a:gd name="connsiteY19" fmla="*/ 1234330 h 4110786"/>
                      <a:gd name="connsiteX20" fmla="*/ 366497 w 4158105"/>
                      <a:gd name="connsiteY20" fmla="*/ 2058945 h 4110786"/>
                      <a:gd name="connsiteX21" fmla="*/ 2106264 w 4158105"/>
                      <a:gd name="connsiteY21" fmla="*/ 3798712 h 4110786"/>
                      <a:gd name="connsiteX22" fmla="*/ 3846030 w 4158105"/>
                      <a:gd name="connsiteY22" fmla="*/ 2058945 h 4110786"/>
                      <a:gd name="connsiteX23" fmla="*/ 2198792 w 4158105"/>
                      <a:gd name="connsiteY23" fmla="*/ 323850 h 4110786"/>
                      <a:gd name="connsiteX24" fmla="*/ 2219780 w 4158105"/>
                      <a:gd name="connsiteY24" fmla="*/ 323850 h 4110786"/>
                      <a:gd name="connsiteX25" fmla="*/ 2224351 w 4158105"/>
                      <a:gd name="connsiteY25" fmla="*/ 13068 h 4110786"/>
                      <a:gd name="connsiteX26" fmla="*/ 2019755 w 4158105"/>
                      <a:gd name="connsiteY26" fmla="*/ 11473 h 4110786"/>
                      <a:gd name="connsiteX27" fmla="*/ 2019755 w 4158105"/>
                      <a:gd name="connsiteY27" fmla="*/ 323546 h 4110786"/>
                      <a:gd name="connsiteX28" fmla="*/ 668844 w 4158105"/>
                      <a:gd name="connsiteY28" fmla="*/ 1079241 h 4110786"/>
                      <a:gd name="connsiteX29" fmla="*/ 399753 w 4158105"/>
                      <a:gd name="connsiteY29" fmla="*/ 920125 h 4110786"/>
                      <a:gd name="connsiteX30" fmla="*/ 2019755 w 4158105"/>
                      <a:gd name="connsiteY30" fmla="*/ 11473 h 4110786"/>
                      <a:gd name="connsiteX31" fmla="*/ 2224543 w 4158105"/>
                      <a:gd name="connsiteY31" fmla="*/ 0 h 4110786"/>
                      <a:gd name="connsiteX32" fmla="*/ 2224351 w 4158105"/>
                      <a:gd name="connsiteY32" fmla="*/ 13068 h 4110786"/>
                      <a:gd name="connsiteX33" fmla="*/ 2106265 w 4158105"/>
                      <a:gd name="connsiteY33" fmla="*/ 7105 h 4110786"/>
                      <a:gd name="connsiteX34" fmla="*/ 2019755 w 4158105"/>
                      <a:gd name="connsiteY34" fmla="*/ 11473 h 4110786"/>
                      <a:gd name="connsiteX35" fmla="*/ 2019755 w 4158105"/>
                      <a:gd name="connsiteY35" fmla="*/ 2381 h 4110786"/>
                      <a:gd name="connsiteX36" fmla="*/ 2224543 w 4158105"/>
                      <a:gd name="connsiteY36"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08772 w 4158105"/>
                      <a:gd name="connsiteY7" fmla="*/ 1069886 h 4110786"/>
                      <a:gd name="connsiteX8" fmla="*/ 398124 w 4158105"/>
                      <a:gd name="connsiteY8" fmla="*/ 919162 h 4110786"/>
                      <a:gd name="connsiteX9" fmla="*/ 2106264 w 4158105"/>
                      <a:gd name="connsiteY9" fmla="*/ 319178 h 4110786"/>
                      <a:gd name="connsiteX10" fmla="*/ 2198792 w 4158105"/>
                      <a:gd name="connsiteY10" fmla="*/ 323850 h 4110786"/>
                      <a:gd name="connsiteX11" fmla="*/ 2019755 w 4158105"/>
                      <a:gd name="connsiteY11" fmla="*/ 323850 h 4110786"/>
                      <a:gd name="connsiteX12" fmla="*/ 2019755 w 4158105"/>
                      <a:gd name="connsiteY12" fmla="*/ 323546 h 4110786"/>
                      <a:gd name="connsiteX13" fmla="*/ 2106264 w 4158105"/>
                      <a:gd name="connsiteY13" fmla="*/ 319178 h 4110786"/>
                      <a:gd name="connsiteX14" fmla="*/ 2224351 w 4158105"/>
                      <a:gd name="connsiteY14" fmla="*/ 13068 h 4110786"/>
                      <a:gd name="connsiteX15" fmla="*/ 4158105 w 4158105"/>
                      <a:gd name="connsiteY15" fmla="*/ 2058946 h 4110786"/>
                      <a:gd name="connsiteX16" fmla="*/ 2106265 w 4158105"/>
                      <a:gd name="connsiteY16" fmla="*/ 4110786 h 4110786"/>
                      <a:gd name="connsiteX17" fmla="*/ 54424 w 4158105"/>
                      <a:gd name="connsiteY17" fmla="*/ 2058946 h 4110786"/>
                      <a:gd name="connsiteX18" fmla="*/ 574232 w 4158105"/>
                      <a:gd name="connsiteY18" fmla="*/ 1234330 h 4110786"/>
                      <a:gd name="connsiteX19" fmla="*/ 366497 w 4158105"/>
                      <a:gd name="connsiteY19" fmla="*/ 2058945 h 4110786"/>
                      <a:gd name="connsiteX20" fmla="*/ 2106264 w 4158105"/>
                      <a:gd name="connsiteY20" fmla="*/ 3798712 h 4110786"/>
                      <a:gd name="connsiteX21" fmla="*/ 3846030 w 4158105"/>
                      <a:gd name="connsiteY21" fmla="*/ 2058945 h 4110786"/>
                      <a:gd name="connsiteX22" fmla="*/ 2198792 w 4158105"/>
                      <a:gd name="connsiteY22" fmla="*/ 323850 h 4110786"/>
                      <a:gd name="connsiteX23" fmla="*/ 2219780 w 4158105"/>
                      <a:gd name="connsiteY23" fmla="*/ 323850 h 4110786"/>
                      <a:gd name="connsiteX24" fmla="*/ 2224351 w 4158105"/>
                      <a:gd name="connsiteY24" fmla="*/ 13068 h 4110786"/>
                      <a:gd name="connsiteX25" fmla="*/ 2019755 w 4158105"/>
                      <a:gd name="connsiteY25" fmla="*/ 11473 h 4110786"/>
                      <a:gd name="connsiteX26" fmla="*/ 2019755 w 4158105"/>
                      <a:gd name="connsiteY26" fmla="*/ 323546 h 4110786"/>
                      <a:gd name="connsiteX27" fmla="*/ 668844 w 4158105"/>
                      <a:gd name="connsiteY27" fmla="*/ 1079241 h 4110786"/>
                      <a:gd name="connsiteX28" fmla="*/ 399753 w 4158105"/>
                      <a:gd name="connsiteY28" fmla="*/ 920125 h 4110786"/>
                      <a:gd name="connsiteX29" fmla="*/ 2019755 w 4158105"/>
                      <a:gd name="connsiteY29" fmla="*/ 11473 h 4110786"/>
                      <a:gd name="connsiteX30" fmla="*/ 2224543 w 4158105"/>
                      <a:gd name="connsiteY30" fmla="*/ 0 h 4110786"/>
                      <a:gd name="connsiteX31" fmla="*/ 2224351 w 4158105"/>
                      <a:gd name="connsiteY31" fmla="*/ 13068 h 4110786"/>
                      <a:gd name="connsiteX32" fmla="*/ 2106265 w 4158105"/>
                      <a:gd name="connsiteY32" fmla="*/ 7105 h 4110786"/>
                      <a:gd name="connsiteX33" fmla="*/ 2019755 w 4158105"/>
                      <a:gd name="connsiteY33" fmla="*/ 11473 h 4110786"/>
                      <a:gd name="connsiteX34" fmla="*/ 2019755 w 4158105"/>
                      <a:gd name="connsiteY34" fmla="*/ 2381 h 4110786"/>
                      <a:gd name="connsiteX35" fmla="*/ 2224543 w 4158105"/>
                      <a:gd name="connsiteY35" fmla="*/ 0 h 4110786"/>
                      <a:gd name="connsiteX0" fmla="*/ 668844 w 4158105"/>
                      <a:gd name="connsiteY0" fmla="*/ 1079241 h 4110786"/>
                      <a:gd name="connsiteX1" fmla="*/ 671967 w 4158105"/>
                      <a:gd name="connsiteY1" fmla="*/ 1081087 h 4110786"/>
                      <a:gd name="connsiteX2" fmla="*/ 576717 w 4158105"/>
                      <a:gd name="connsiteY2" fmla="*/ 1235869 h 4110786"/>
                      <a:gd name="connsiteX3" fmla="*/ 574232 w 4158105"/>
                      <a:gd name="connsiteY3" fmla="*/ 1234330 h 4110786"/>
                      <a:gd name="connsiteX4" fmla="*/ 668844 w 4158105"/>
                      <a:gd name="connsiteY4" fmla="*/ 1079241 h 4110786"/>
                      <a:gd name="connsiteX5" fmla="*/ 398124 w 4158105"/>
                      <a:gd name="connsiteY5" fmla="*/ 919162 h 4110786"/>
                      <a:gd name="connsiteX6" fmla="*/ 399753 w 4158105"/>
                      <a:gd name="connsiteY6" fmla="*/ 920125 h 4110786"/>
                      <a:gd name="connsiteX7" fmla="*/ 398124 w 4158105"/>
                      <a:gd name="connsiteY7" fmla="*/ 919162 h 4110786"/>
                      <a:gd name="connsiteX8" fmla="*/ 2106264 w 4158105"/>
                      <a:gd name="connsiteY8" fmla="*/ 319178 h 4110786"/>
                      <a:gd name="connsiteX9" fmla="*/ 2198792 w 4158105"/>
                      <a:gd name="connsiteY9" fmla="*/ 323850 h 4110786"/>
                      <a:gd name="connsiteX10" fmla="*/ 2019755 w 4158105"/>
                      <a:gd name="connsiteY10" fmla="*/ 323850 h 4110786"/>
                      <a:gd name="connsiteX11" fmla="*/ 2019755 w 4158105"/>
                      <a:gd name="connsiteY11" fmla="*/ 323546 h 4110786"/>
                      <a:gd name="connsiteX12" fmla="*/ 2106264 w 4158105"/>
                      <a:gd name="connsiteY12" fmla="*/ 319178 h 4110786"/>
                      <a:gd name="connsiteX13" fmla="*/ 2224351 w 4158105"/>
                      <a:gd name="connsiteY13" fmla="*/ 13068 h 4110786"/>
                      <a:gd name="connsiteX14" fmla="*/ 4158105 w 4158105"/>
                      <a:gd name="connsiteY14" fmla="*/ 2058946 h 4110786"/>
                      <a:gd name="connsiteX15" fmla="*/ 2106265 w 4158105"/>
                      <a:gd name="connsiteY15" fmla="*/ 4110786 h 4110786"/>
                      <a:gd name="connsiteX16" fmla="*/ 54424 w 4158105"/>
                      <a:gd name="connsiteY16" fmla="*/ 2058946 h 4110786"/>
                      <a:gd name="connsiteX17" fmla="*/ 574232 w 4158105"/>
                      <a:gd name="connsiteY17" fmla="*/ 1234330 h 4110786"/>
                      <a:gd name="connsiteX18" fmla="*/ 366497 w 4158105"/>
                      <a:gd name="connsiteY18" fmla="*/ 2058945 h 4110786"/>
                      <a:gd name="connsiteX19" fmla="*/ 2106264 w 4158105"/>
                      <a:gd name="connsiteY19" fmla="*/ 3798712 h 4110786"/>
                      <a:gd name="connsiteX20" fmla="*/ 3846030 w 4158105"/>
                      <a:gd name="connsiteY20" fmla="*/ 2058945 h 4110786"/>
                      <a:gd name="connsiteX21" fmla="*/ 2198792 w 4158105"/>
                      <a:gd name="connsiteY21" fmla="*/ 323850 h 4110786"/>
                      <a:gd name="connsiteX22" fmla="*/ 2219780 w 4158105"/>
                      <a:gd name="connsiteY22" fmla="*/ 323850 h 4110786"/>
                      <a:gd name="connsiteX23" fmla="*/ 2224351 w 4158105"/>
                      <a:gd name="connsiteY23" fmla="*/ 13068 h 4110786"/>
                      <a:gd name="connsiteX24" fmla="*/ 2019755 w 4158105"/>
                      <a:gd name="connsiteY24" fmla="*/ 11473 h 4110786"/>
                      <a:gd name="connsiteX25" fmla="*/ 2019755 w 4158105"/>
                      <a:gd name="connsiteY25" fmla="*/ 323546 h 4110786"/>
                      <a:gd name="connsiteX26" fmla="*/ 668844 w 4158105"/>
                      <a:gd name="connsiteY26" fmla="*/ 1079241 h 4110786"/>
                      <a:gd name="connsiteX27" fmla="*/ 399753 w 4158105"/>
                      <a:gd name="connsiteY27" fmla="*/ 920125 h 4110786"/>
                      <a:gd name="connsiteX28" fmla="*/ 2019755 w 4158105"/>
                      <a:gd name="connsiteY28" fmla="*/ 11473 h 4110786"/>
                      <a:gd name="connsiteX29" fmla="*/ 2224543 w 4158105"/>
                      <a:gd name="connsiteY29" fmla="*/ 0 h 4110786"/>
                      <a:gd name="connsiteX30" fmla="*/ 2224351 w 4158105"/>
                      <a:gd name="connsiteY30" fmla="*/ 13068 h 4110786"/>
                      <a:gd name="connsiteX31" fmla="*/ 2106265 w 4158105"/>
                      <a:gd name="connsiteY31" fmla="*/ 7105 h 4110786"/>
                      <a:gd name="connsiteX32" fmla="*/ 2019755 w 4158105"/>
                      <a:gd name="connsiteY32" fmla="*/ 11473 h 4110786"/>
                      <a:gd name="connsiteX33" fmla="*/ 2019755 w 4158105"/>
                      <a:gd name="connsiteY33" fmla="*/ 2381 h 4110786"/>
                      <a:gd name="connsiteX34" fmla="*/ 2224543 w 4158105"/>
                      <a:gd name="connsiteY34"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644913 w 4228786"/>
                      <a:gd name="connsiteY3" fmla="*/ 1234330 h 4110786"/>
                      <a:gd name="connsiteX4" fmla="*/ 739525 w 4228786"/>
                      <a:gd name="connsiteY4" fmla="*/ 1079241 h 4110786"/>
                      <a:gd name="connsiteX5" fmla="*/ 468805 w 4228786"/>
                      <a:gd name="connsiteY5" fmla="*/ 919162 h 4110786"/>
                      <a:gd name="connsiteX6" fmla="*/ 470434 w 4228786"/>
                      <a:gd name="connsiteY6" fmla="*/ 920125 h 4110786"/>
                      <a:gd name="connsiteX7" fmla="*/ 468805 w 4228786"/>
                      <a:gd name="connsiteY7" fmla="*/ 919162 h 4110786"/>
                      <a:gd name="connsiteX8" fmla="*/ 2176945 w 4228786"/>
                      <a:gd name="connsiteY8" fmla="*/ 319178 h 4110786"/>
                      <a:gd name="connsiteX9" fmla="*/ 2269473 w 4228786"/>
                      <a:gd name="connsiteY9" fmla="*/ 323850 h 4110786"/>
                      <a:gd name="connsiteX10" fmla="*/ 2090436 w 4228786"/>
                      <a:gd name="connsiteY10" fmla="*/ 323850 h 4110786"/>
                      <a:gd name="connsiteX11" fmla="*/ 2090436 w 4228786"/>
                      <a:gd name="connsiteY11" fmla="*/ 323546 h 4110786"/>
                      <a:gd name="connsiteX12" fmla="*/ 2176945 w 4228786"/>
                      <a:gd name="connsiteY12" fmla="*/ 319178 h 4110786"/>
                      <a:gd name="connsiteX13" fmla="*/ 2295032 w 4228786"/>
                      <a:gd name="connsiteY13" fmla="*/ 13068 h 4110786"/>
                      <a:gd name="connsiteX14" fmla="*/ 4228786 w 4228786"/>
                      <a:gd name="connsiteY14" fmla="*/ 2058946 h 4110786"/>
                      <a:gd name="connsiteX15" fmla="*/ 2176946 w 4228786"/>
                      <a:gd name="connsiteY15" fmla="*/ 4110786 h 4110786"/>
                      <a:gd name="connsiteX16" fmla="*/ 125105 w 4228786"/>
                      <a:gd name="connsiteY16" fmla="*/ 2058946 h 4110786"/>
                      <a:gd name="connsiteX17" fmla="*/ 437178 w 4228786"/>
                      <a:gd name="connsiteY17" fmla="*/ 2058945 h 4110786"/>
                      <a:gd name="connsiteX18" fmla="*/ 2176945 w 4228786"/>
                      <a:gd name="connsiteY18" fmla="*/ 3798712 h 4110786"/>
                      <a:gd name="connsiteX19" fmla="*/ 3916711 w 4228786"/>
                      <a:gd name="connsiteY19" fmla="*/ 2058945 h 4110786"/>
                      <a:gd name="connsiteX20" fmla="*/ 2269473 w 4228786"/>
                      <a:gd name="connsiteY20" fmla="*/ 323850 h 4110786"/>
                      <a:gd name="connsiteX21" fmla="*/ 2290461 w 4228786"/>
                      <a:gd name="connsiteY21" fmla="*/ 323850 h 4110786"/>
                      <a:gd name="connsiteX22" fmla="*/ 2295032 w 4228786"/>
                      <a:gd name="connsiteY22" fmla="*/ 13068 h 4110786"/>
                      <a:gd name="connsiteX23" fmla="*/ 2090436 w 4228786"/>
                      <a:gd name="connsiteY23" fmla="*/ 11473 h 4110786"/>
                      <a:gd name="connsiteX24" fmla="*/ 2090436 w 4228786"/>
                      <a:gd name="connsiteY24" fmla="*/ 323546 h 4110786"/>
                      <a:gd name="connsiteX25" fmla="*/ 739525 w 4228786"/>
                      <a:gd name="connsiteY25" fmla="*/ 1079241 h 4110786"/>
                      <a:gd name="connsiteX26" fmla="*/ 470434 w 4228786"/>
                      <a:gd name="connsiteY26" fmla="*/ 920125 h 4110786"/>
                      <a:gd name="connsiteX27" fmla="*/ 2090436 w 4228786"/>
                      <a:gd name="connsiteY27" fmla="*/ 11473 h 4110786"/>
                      <a:gd name="connsiteX28" fmla="*/ 2295224 w 4228786"/>
                      <a:gd name="connsiteY28" fmla="*/ 0 h 4110786"/>
                      <a:gd name="connsiteX29" fmla="*/ 2295032 w 4228786"/>
                      <a:gd name="connsiteY29" fmla="*/ 13068 h 4110786"/>
                      <a:gd name="connsiteX30" fmla="*/ 2176946 w 4228786"/>
                      <a:gd name="connsiteY30" fmla="*/ 7105 h 4110786"/>
                      <a:gd name="connsiteX31" fmla="*/ 2090436 w 4228786"/>
                      <a:gd name="connsiteY31" fmla="*/ 11473 h 4110786"/>
                      <a:gd name="connsiteX32" fmla="*/ 2090436 w 4228786"/>
                      <a:gd name="connsiteY32" fmla="*/ 2381 h 4110786"/>
                      <a:gd name="connsiteX33" fmla="*/ 2295224 w 4228786"/>
                      <a:gd name="connsiteY33" fmla="*/ 0 h 4110786"/>
                      <a:gd name="connsiteX0" fmla="*/ 739525 w 4228786"/>
                      <a:gd name="connsiteY0" fmla="*/ 1079241 h 4110786"/>
                      <a:gd name="connsiteX1" fmla="*/ 742648 w 4228786"/>
                      <a:gd name="connsiteY1" fmla="*/ 1081087 h 4110786"/>
                      <a:gd name="connsiteX2" fmla="*/ 647398 w 4228786"/>
                      <a:gd name="connsiteY2" fmla="*/ 1235869 h 4110786"/>
                      <a:gd name="connsiteX3" fmla="*/ 739525 w 4228786"/>
                      <a:gd name="connsiteY3" fmla="*/ 1079241 h 4110786"/>
                      <a:gd name="connsiteX4" fmla="*/ 468805 w 4228786"/>
                      <a:gd name="connsiteY4" fmla="*/ 919162 h 4110786"/>
                      <a:gd name="connsiteX5" fmla="*/ 470434 w 4228786"/>
                      <a:gd name="connsiteY5" fmla="*/ 920125 h 4110786"/>
                      <a:gd name="connsiteX6" fmla="*/ 468805 w 4228786"/>
                      <a:gd name="connsiteY6" fmla="*/ 919162 h 4110786"/>
                      <a:gd name="connsiteX7" fmla="*/ 2176945 w 4228786"/>
                      <a:gd name="connsiteY7" fmla="*/ 319178 h 4110786"/>
                      <a:gd name="connsiteX8" fmla="*/ 2269473 w 4228786"/>
                      <a:gd name="connsiteY8" fmla="*/ 323850 h 4110786"/>
                      <a:gd name="connsiteX9" fmla="*/ 2090436 w 4228786"/>
                      <a:gd name="connsiteY9" fmla="*/ 323850 h 4110786"/>
                      <a:gd name="connsiteX10" fmla="*/ 2090436 w 4228786"/>
                      <a:gd name="connsiteY10" fmla="*/ 323546 h 4110786"/>
                      <a:gd name="connsiteX11" fmla="*/ 2176945 w 4228786"/>
                      <a:gd name="connsiteY11" fmla="*/ 319178 h 4110786"/>
                      <a:gd name="connsiteX12" fmla="*/ 2295032 w 4228786"/>
                      <a:gd name="connsiteY12" fmla="*/ 13068 h 4110786"/>
                      <a:gd name="connsiteX13" fmla="*/ 4228786 w 4228786"/>
                      <a:gd name="connsiteY13" fmla="*/ 2058946 h 4110786"/>
                      <a:gd name="connsiteX14" fmla="*/ 2176946 w 4228786"/>
                      <a:gd name="connsiteY14" fmla="*/ 4110786 h 4110786"/>
                      <a:gd name="connsiteX15" fmla="*/ 125105 w 4228786"/>
                      <a:gd name="connsiteY15" fmla="*/ 2058946 h 4110786"/>
                      <a:gd name="connsiteX16" fmla="*/ 437178 w 4228786"/>
                      <a:gd name="connsiteY16" fmla="*/ 2058945 h 4110786"/>
                      <a:gd name="connsiteX17" fmla="*/ 2176945 w 4228786"/>
                      <a:gd name="connsiteY17" fmla="*/ 3798712 h 4110786"/>
                      <a:gd name="connsiteX18" fmla="*/ 3916711 w 4228786"/>
                      <a:gd name="connsiteY18" fmla="*/ 2058945 h 4110786"/>
                      <a:gd name="connsiteX19" fmla="*/ 2269473 w 4228786"/>
                      <a:gd name="connsiteY19" fmla="*/ 323850 h 4110786"/>
                      <a:gd name="connsiteX20" fmla="*/ 2290461 w 4228786"/>
                      <a:gd name="connsiteY20" fmla="*/ 323850 h 4110786"/>
                      <a:gd name="connsiteX21" fmla="*/ 2295032 w 4228786"/>
                      <a:gd name="connsiteY21" fmla="*/ 13068 h 4110786"/>
                      <a:gd name="connsiteX22" fmla="*/ 2090436 w 4228786"/>
                      <a:gd name="connsiteY22" fmla="*/ 11473 h 4110786"/>
                      <a:gd name="connsiteX23" fmla="*/ 2090436 w 4228786"/>
                      <a:gd name="connsiteY23" fmla="*/ 323546 h 4110786"/>
                      <a:gd name="connsiteX24" fmla="*/ 739525 w 4228786"/>
                      <a:gd name="connsiteY24" fmla="*/ 1079241 h 4110786"/>
                      <a:gd name="connsiteX25" fmla="*/ 470434 w 4228786"/>
                      <a:gd name="connsiteY25" fmla="*/ 920125 h 4110786"/>
                      <a:gd name="connsiteX26" fmla="*/ 2090436 w 4228786"/>
                      <a:gd name="connsiteY26" fmla="*/ 11473 h 4110786"/>
                      <a:gd name="connsiteX27" fmla="*/ 2295224 w 4228786"/>
                      <a:gd name="connsiteY27" fmla="*/ 0 h 4110786"/>
                      <a:gd name="connsiteX28" fmla="*/ 2295032 w 4228786"/>
                      <a:gd name="connsiteY28" fmla="*/ 13068 h 4110786"/>
                      <a:gd name="connsiteX29" fmla="*/ 2176946 w 4228786"/>
                      <a:gd name="connsiteY29" fmla="*/ 7105 h 4110786"/>
                      <a:gd name="connsiteX30" fmla="*/ 2090436 w 4228786"/>
                      <a:gd name="connsiteY30" fmla="*/ 11473 h 4110786"/>
                      <a:gd name="connsiteX31" fmla="*/ 2090436 w 4228786"/>
                      <a:gd name="connsiteY31" fmla="*/ 2381 h 4110786"/>
                      <a:gd name="connsiteX32" fmla="*/ 2295224 w 4228786"/>
                      <a:gd name="connsiteY32"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295032 w 4228786"/>
                      <a:gd name="connsiteY27" fmla="*/ 13068 h 4110786"/>
                      <a:gd name="connsiteX28" fmla="*/ 2176946 w 4228786"/>
                      <a:gd name="connsiteY28" fmla="*/ 7105 h 4110786"/>
                      <a:gd name="connsiteX29" fmla="*/ 2090436 w 4228786"/>
                      <a:gd name="connsiteY29" fmla="*/ 11473 h 4110786"/>
                      <a:gd name="connsiteX30" fmla="*/ 2090436 w 4228786"/>
                      <a:gd name="connsiteY30" fmla="*/ 2381 h 4110786"/>
                      <a:gd name="connsiteX31" fmla="*/ 2295224 w 4228786"/>
                      <a:gd name="connsiteY31" fmla="*/ 0 h 4110786"/>
                      <a:gd name="connsiteX0" fmla="*/ 739525 w 4228786"/>
                      <a:gd name="connsiteY0" fmla="*/ 1079241 h 4110786"/>
                      <a:gd name="connsiteX1" fmla="*/ 742648 w 4228786"/>
                      <a:gd name="connsiteY1" fmla="*/ 1081087 h 4110786"/>
                      <a:gd name="connsiteX2" fmla="*/ 739525 w 4228786"/>
                      <a:gd name="connsiteY2" fmla="*/ 1079241 h 4110786"/>
                      <a:gd name="connsiteX3" fmla="*/ 468805 w 4228786"/>
                      <a:gd name="connsiteY3" fmla="*/ 919162 h 4110786"/>
                      <a:gd name="connsiteX4" fmla="*/ 470434 w 4228786"/>
                      <a:gd name="connsiteY4" fmla="*/ 920125 h 4110786"/>
                      <a:gd name="connsiteX5" fmla="*/ 468805 w 4228786"/>
                      <a:gd name="connsiteY5" fmla="*/ 919162 h 4110786"/>
                      <a:gd name="connsiteX6" fmla="*/ 2176945 w 4228786"/>
                      <a:gd name="connsiteY6" fmla="*/ 319178 h 4110786"/>
                      <a:gd name="connsiteX7" fmla="*/ 2269473 w 4228786"/>
                      <a:gd name="connsiteY7" fmla="*/ 323850 h 4110786"/>
                      <a:gd name="connsiteX8" fmla="*/ 2090436 w 4228786"/>
                      <a:gd name="connsiteY8" fmla="*/ 323850 h 4110786"/>
                      <a:gd name="connsiteX9" fmla="*/ 2090436 w 4228786"/>
                      <a:gd name="connsiteY9" fmla="*/ 323546 h 4110786"/>
                      <a:gd name="connsiteX10" fmla="*/ 2176945 w 4228786"/>
                      <a:gd name="connsiteY10" fmla="*/ 319178 h 4110786"/>
                      <a:gd name="connsiteX11" fmla="*/ 2295032 w 4228786"/>
                      <a:gd name="connsiteY11" fmla="*/ 13068 h 4110786"/>
                      <a:gd name="connsiteX12" fmla="*/ 4228786 w 4228786"/>
                      <a:gd name="connsiteY12" fmla="*/ 2058946 h 4110786"/>
                      <a:gd name="connsiteX13" fmla="*/ 2176946 w 4228786"/>
                      <a:gd name="connsiteY13" fmla="*/ 4110786 h 4110786"/>
                      <a:gd name="connsiteX14" fmla="*/ 125105 w 4228786"/>
                      <a:gd name="connsiteY14" fmla="*/ 2058946 h 4110786"/>
                      <a:gd name="connsiteX15" fmla="*/ 437178 w 4228786"/>
                      <a:gd name="connsiteY15" fmla="*/ 2058945 h 4110786"/>
                      <a:gd name="connsiteX16" fmla="*/ 2176945 w 4228786"/>
                      <a:gd name="connsiteY16" fmla="*/ 3798712 h 4110786"/>
                      <a:gd name="connsiteX17" fmla="*/ 3916711 w 4228786"/>
                      <a:gd name="connsiteY17" fmla="*/ 2058945 h 4110786"/>
                      <a:gd name="connsiteX18" fmla="*/ 2269473 w 4228786"/>
                      <a:gd name="connsiteY18" fmla="*/ 323850 h 4110786"/>
                      <a:gd name="connsiteX19" fmla="*/ 2290461 w 4228786"/>
                      <a:gd name="connsiteY19" fmla="*/ 323850 h 4110786"/>
                      <a:gd name="connsiteX20" fmla="*/ 2295032 w 4228786"/>
                      <a:gd name="connsiteY20" fmla="*/ 13068 h 4110786"/>
                      <a:gd name="connsiteX21" fmla="*/ 2090436 w 4228786"/>
                      <a:gd name="connsiteY21" fmla="*/ 11473 h 4110786"/>
                      <a:gd name="connsiteX22" fmla="*/ 2090436 w 4228786"/>
                      <a:gd name="connsiteY22" fmla="*/ 323546 h 4110786"/>
                      <a:gd name="connsiteX23" fmla="*/ 739525 w 4228786"/>
                      <a:gd name="connsiteY23" fmla="*/ 1079241 h 4110786"/>
                      <a:gd name="connsiteX24" fmla="*/ 470434 w 4228786"/>
                      <a:gd name="connsiteY24" fmla="*/ 920125 h 4110786"/>
                      <a:gd name="connsiteX25" fmla="*/ 2090436 w 4228786"/>
                      <a:gd name="connsiteY25" fmla="*/ 11473 h 4110786"/>
                      <a:gd name="connsiteX26" fmla="*/ 2295224 w 4228786"/>
                      <a:gd name="connsiteY26" fmla="*/ 0 h 4110786"/>
                      <a:gd name="connsiteX27" fmla="*/ 2176946 w 4228786"/>
                      <a:gd name="connsiteY27" fmla="*/ 7105 h 4110786"/>
                      <a:gd name="connsiteX28" fmla="*/ 2090436 w 4228786"/>
                      <a:gd name="connsiteY28" fmla="*/ 11473 h 4110786"/>
                      <a:gd name="connsiteX29" fmla="*/ 2090436 w 4228786"/>
                      <a:gd name="connsiteY29" fmla="*/ 2381 h 4110786"/>
                      <a:gd name="connsiteX30" fmla="*/ 2295224 w 4228786"/>
                      <a:gd name="connsiteY30" fmla="*/ 0 h 4110786"/>
                      <a:gd name="connsiteX0" fmla="*/ 739525 w 4228949"/>
                      <a:gd name="connsiteY0" fmla="*/ 1079241 h 4110786"/>
                      <a:gd name="connsiteX1" fmla="*/ 742648 w 4228949"/>
                      <a:gd name="connsiteY1" fmla="*/ 1081087 h 4110786"/>
                      <a:gd name="connsiteX2" fmla="*/ 739525 w 4228949"/>
                      <a:gd name="connsiteY2" fmla="*/ 1079241 h 4110786"/>
                      <a:gd name="connsiteX3" fmla="*/ 468805 w 4228949"/>
                      <a:gd name="connsiteY3" fmla="*/ 919162 h 4110786"/>
                      <a:gd name="connsiteX4" fmla="*/ 470434 w 4228949"/>
                      <a:gd name="connsiteY4" fmla="*/ 920125 h 4110786"/>
                      <a:gd name="connsiteX5" fmla="*/ 468805 w 4228949"/>
                      <a:gd name="connsiteY5" fmla="*/ 919162 h 4110786"/>
                      <a:gd name="connsiteX6" fmla="*/ 2176945 w 4228949"/>
                      <a:gd name="connsiteY6" fmla="*/ 319178 h 4110786"/>
                      <a:gd name="connsiteX7" fmla="*/ 2269473 w 4228949"/>
                      <a:gd name="connsiteY7" fmla="*/ 323850 h 4110786"/>
                      <a:gd name="connsiteX8" fmla="*/ 2090436 w 4228949"/>
                      <a:gd name="connsiteY8" fmla="*/ 323850 h 4110786"/>
                      <a:gd name="connsiteX9" fmla="*/ 2090436 w 4228949"/>
                      <a:gd name="connsiteY9" fmla="*/ 323546 h 4110786"/>
                      <a:gd name="connsiteX10" fmla="*/ 2176945 w 4228949"/>
                      <a:gd name="connsiteY10" fmla="*/ 319178 h 4110786"/>
                      <a:gd name="connsiteX11" fmla="*/ 2290461 w 4228949"/>
                      <a:gd name="connsiteY11" fmla="*/ 323850 h 4110786"/>
                      <a:gd name="connsiteX12" fmla="*/ 4228786 w 4228949"/>
                      <a:gd name="connsiteY12" fmla="*/ 2058946 h 4110786"/>
                      <a:gd name="connsiteX13" fmla="*/ 2176946 w 4228949"/>
                      <a:gd name="connsiteY13" fmla="*/ 4110786 h 4110786"/>
                      <a:gd name="connsiteX14" fmla="*/ 125105 w 4228949"/>
                      <a:gd name="connsiteY14" fmla="*/ 2058946 h 4110786"/>
                      <a:gd name="connsiteX15" fmla="*/ 437178 w 4228949"/>
                      <a:gd name="connsiteY15" fmla="*/ 2058945 h 4110786"/>
                      <a:gd name="connsiteX16" fmla="*/ 2176945 w 4228949"/>
                      <a:gd name="connsiteY16" fmla="*/ 3798712 h 4110786"/>
                      <a:gd name="connsiteX17" fmla="*/ 3916711 w 4228949"/>
                      <a:gd name="connsiteY17" fmla="*/ 2058945 h 4110786"/>
                      <a:gd name="connsiteX18" fmla="*/ 2269473 w 4228949"/>
                      <a:gd name="connsiteY18" fmla="*/ 323850 h 4110786"/>
                      <a:gd name="connsiteX19" fmla="*/ 2290461 w 4228949"/>
                      <a:gd name="connsiteY19" fmla="*/ 323850 h 4110786"/>
                      <a:gd name="connsiteX20" fmla="*/ 2090436 w 4228949"/>
                      <a:gd name="connsiteY20" fmla="*/ 11473 h 4110786"/>
                      <a:gd name="connsiteX21" fmla="*/ 2090436 w 4228949"/>
                      <a:gd name="connsiteY21" fmla="*/ 323546 h 4110786"/>
                      <a:gd name="connsiteX22" fmla="*/ 739525 w 4228949"/>
                      <a:gd name="connsiteY22" fmla="*/ 1079241 h 4110786"/>
                      <a:gd name="connsiteX23" fmla="*/ 470434 w 4228949"/>
                      <a:gd name="connsiteY23" fmla="*/ 920125 h 4110786"/>
                      <a:gd name="connsiteX24" fmla="*/ 2090436 w 4228949"/>
                      <a:gd name="connsiteY24" fmla="*/ 11473 h 4110786"/>
                      <a:gd name="connsiteX25" fmla="*/ 2295224 w 4228949"/>
                      <a:gd name="connsiteY25" fmla="*/ 0 h 4110786"/>
                      <a:gd name="connsiteX26" fmla="*/ 2176946 w 4228949"/>
                      <a:gd name="connsiteY26" fmla="*/ 7105 h 4110786"/>
                      <a:gd name="connsiteX27" fmla="*/ 2090436 w 4228949"/>
                      <a:gd name="connsiteY27" fmla="*/ 11473 h 4110786"/>
                      <a:gd name="connsiteX28" fmla="*/ 2090436 w 4228949"/>
                      <a:gd name="connsiteY28" fmla="*/ 2381 h 4110786"/>
                      <a:gd name="connsiteX29" fmla="*/ 2295224 w 4228949"/>
                      <a:gd name="connsiteY29" fmla="*/ 0 h 4110786"/>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176946 w 4228949"/>
                      <a:gd name="connsiteY26" fmla="*/ 4724 h 4108405"/>
                      <a:gd name="connsiteX27" fmla="*/ 2090436 w 4228949"/>
                      <a:gd name="connsiteY27" fmla="*/ 9092 h 4108405"/>
                      <a:gd name="connsiteX28" fmla="*/ 2090436 w 4228949"/>
                      <a:gd name="connsiteY28" fmla="*/ 0 h 4108405"/>
                      <a:gd name="connsiteX0" fmla="*/ 739525 w 4228949"/>
                      <a:gd name="connsiteY0" fmla="*/ 1076860 h 4108405"/>
                      <a:gd name="connsiteX1" fmla="*/ 742648 w 4228949"/>
                      <a:gd name="connsiteY1" fmla="*/ 1078706 h 4108405"/>
                      <a:gd name="connsiteX2" fmla="*/ 739525 w 4228949"/>
                      <a:gd name="connsiteY2" fmla="*/ 1076860 h 4108405"/>
                      <a:gd name="connsiteX3" fmla="*/ 468805 w 4228949"/>
                      <a:gd name="connsiteY3" fmla="*/ 916781 h 4108405"/>
                      <a:gd name="connsiteX4" fmla="*/ 470434 w 4228949"/>
                      <a:gd name="connsiteY4" fmla="*/ 917744 h 4108405"/>
                      <a:gd name="connsiteX5" fmla="*/ 468805 w 4228949"/>
                      <a:gd name="connsiteY5" fmla="*/ 916781 h 4108405"/>
                      <a:gd name="connsiteX6" fmla="*/ 2176945 w 4228949"/>
                      <a:gd name="connsiteY6" fmla="*/ 316797 h 4108405"/>
                      <a:gd name="connsiteX7" fmla="*/ 2269473 w 4228949"/>
                      <a:gd name="connsiteY7" fmla="*/ 321469 h 4108405"/>
                      <a:gd name="connsiteX8" fmla="*/ 2090436 w 4228949"/>
                      <a:gd name="connsiteY8" fmla="*/ 321469 h 4108405"/>
                      <a:gd name="connsiteX9" fmla="*/ 2090436 w 4228949"/>
                      <a:gd name="connsiteY9" fmla="*/ 321165 h 4108405"/>
                      <a:gd name="connsiteX10" fmla="*/ 2176945 w 4228949"/>
                      <a:gd name="connsiteY10" fmla="*/ 316797 h 4108405"/>
                      <a:gd name="connsiteX11" fmla="*/ 2290461 w 4228949"/>
                      <a:gd name="connsiteY11" fmla="*/ 321469 h 4108405"/>
                      <a:gd name="connsiteX12" fmla="*/ 4228786 w 4228949"/>
                      <a:gd name="connsiteY12" fmla="*/ 2056565 h 4108405"/>
                      <a:gd name="connsiteX13" fmla="*/ 2176946 w 4228949"/>
                      <a:gd name="connsiteY13" fmla="*/ 4108405 h 4108405"/>
                      <a:gd name="connsiteX14" fmla="*/ 125105 w 4228949"/>
                      <a:gd name="connsiteY14" fmla="*/ 2056565 h 4108405"/>
                      <a:gd name="connsiteX15" fmla="*/ 437178 w 4228949"/>
                      <a:gd name="connsiteY15" fmla="*/ 2056564 h 4108405"/>
                      <a:gd name="connsiteX16" fmla="*/ 2176945 w 4228949"/>
                      <a:gd name="connsiteY16" fmla="*/ 3796331 h 4108405"/>
                      <a:gd name="connsiteX17" fmla="*/ 3916711 w 4228949"/>
                      <a:gd name="connsiteY17" fmla="*/ 2056564 h 4108405"/>
                      <a:gd name="connsiteX18" fmla="*/ 2269473 w 4228949"/>
                      <a:gd name="connsiteY18" fmla="*/ 321469 h 4108405"/>
                      <a:gd name="connsiteX19" fmla="*/ 2290461 w 4228949"/>
                      <a:gd name="connsiteY19" fmla="*/ 321469 h 4108405"/>
                      <a:gd name="connsiteX20" fmla="*/ 2090436 w 4228949"/>
                      <a:gd name="connsiteY20" fmla="*/ 9092 h 4108405"/>
                      <a:gd name="connsiteX21" fmla="*/ 2090436 w 4228949"/>
                      <a:gd name="connsiteY21" fmla="*/ 321165 h 4108405"/>
                      <a:gd name="connsiteX22" fmla="*/ 739525 w 4228949"/>
                      <a:gd name="connsiteY22" fmla="*/ 1076860 h 4108405"/>
                      <a:gd name="connsiteX23" fmla="*/ 470434 w 4228949"/>
                      <a:gd name="connsiteY23" fmla="*/ 917744 h 4108405"/>
                      <a:gd name="connsiteX24" fmla="*/ 2090436 w 4228949"/>
                      <a:gd name="connsiteY24" fmla="*/ 9092 h 4108405"/>
                      <a:gd name="connsiteX25" fmla="*/ 2090436 w 4228949"/>
                      <a:gd name="connsiteY25" fmla="*/ 0 h 4108405"/>
                      <a:gd name="connsiteX26" fmla="*/ 2090436 w 4228949"/>
                      <a:gd name="connsiteY26" fmla="*/ 9092 h 4108405"/>
                      <a:gd name="connsiteX27" fmla="*/ 2090436 w 4228949"/>
                      <a:gd name="connsiteY27"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269473 w 4228925"/>
                      <a:gd name="connsiteY7" fmla="*/ 321469 h 4108405"/>
                      <a:gd name="connsiteX8" fmla="*/ 2090436 w 4228925"/>
                      <a:gd name="connsiteY8" fmla="*/ 321469 h 4108405"/>
                      <a:gd name="connsiteX9" fmla="*/ 2090436 w 4228925"/>
                      <a:gd name="connsiteY9" fmla="*/ 321165 h 4108405"/>
                      <a:gd name="connsiteX10" fmla="*/ 2176945 w 4228925"/>
                      <a:gd name="connsiteY10" fmla="*/ 316797 h 4108405"/>
                      <a:gd name="connsiteX11" fmla="*/ 2290461 w 4228925"/>
                      <a:gd name="connsiteY11" fmla="*/ 321469 h 4108405"/>
                      <a:gd name="connsiteX12" fmla="*/ 4228786 w 4228925"/>
                      <a:gd name="connsiteY12" fmla="*/ 2056565 h 4108405"/>
                      <a:gd name="connsiteX13" fmla="*/ 2176946 w 4228925"/>
                      <a:gd name="connsiteY13" fmla="*/ 4108405 h 4108405"/>
                      <a:gd name="connsiteX14" fmla="*/ 125105 w 4228925"/>
                      <a:gd name="connsiteY14" fmla="*/ 2056565 h 4108405"/>
                      <a:gd name="connsiteX15" fmla="*/ 437178 w 4228925"/>
                      <a:gd name="connsiteY15" fmla="*/ 2056564 h 4108405"/>
                      <a:gd name="connsiteX16" fmla="*/ 2176945 w 4228925"/>
                      <a:gd name="connsiteY16" fmla="*/ 3796331 h 4108405"/>
                      <a:gd name="connsiteX17" fmla="*/ 3916711 w 4228925"/>
                      <a:gd name="connsiteY17" fmla="*/ 2056564 h 4108405"/>
                      <a:gd name="connsiteX18" fmla="*/ 2290461 w 4228925"/>
                      <a:gd name="connsiteY18" fmla="*/ 321469 h 4108405"/>
                      <a:gd name="connsiteX19" fmla="*/ 2090436 w 4228925"/>
                      <a:gd name="connsiteY19" fmla="*/ 9092 h 4108405"/>
                      <a:gd name="connsiteX20" fmla="*/ 2090436 w 4228925"/>
                      <a:gd name="connsiteY20" fmla="*/ 321165 h 4108405"/>
                      <a:gd name="connsiteX21" fmla="*/ 739525 w 4228925"/>
                      <a:gd name="connsiteY21" fmla="*/ 1076860 h 4108405"/>
                      <a:gd name="connsiteX22" fmla="*/ 470434 w 4228925"/>
                      <a:gd name="connsiteY22" fmla="*/ 917744 h 4108405"/>
                      <a:gd name="connsiteX23" fmla="*/ 2090436 w 4228925"/>
                      <a:gd name="connsiteY23" fmla="*/ 9092 h 4108405"/>
                      <a:gd name="connsiteX24" fmla="*/ 2090436 w 4228925"/>
                      <a:gd name="connsiteY24" fmla="*/ 0 h 4108405"/>
                      <a:gd name="connsiteX25" fmla="*/ 2090436 w 4228925"/>
                      <a:gd name="connsiteY25" fmla="*/ 9092 h 4108405"/>
                      <a:gd name="connsiteX26" fmla="*/ 2090436 w 4228925"/>
                      <a:gd name="connsiteY26"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176945 w 4228925"/>
                      <a:gd name="connsiteY6" fmla="*/ 316797 h 4108405"/>
                      <a:gd name="connsiteX7" fmla="*/ 2090436 w 4228925"/>
                      <a:gd name="connsiteY7" fmla="*/ 321469 h 4108405"/>
                      <a:gd name="connsiteX8" fmla="*/ 2090436 w 4228925"/>
                      <a:gd name="connsiteY8" fmla="*/ 321165 h 4108405"/>
                      <a:gd name="connsiteX9" fmla="*/ 2176945 w 4228925"/>
                      <a:gd name="connsiteY9" fmla="*/ 316797 h 4108405"/>
                      <a:gd name="connsiteX10" fmla="*/ 2290461 w 4228925"/>
                      <a:gd name="connsiteY10" fmla="*/ 321469 h 4108405"/>
                      <a:gd name="connsiteX11" fmla="*/ 4228786 w 4228925"/>
                      <a:gd name="connsiteY11" fmla="*/ 2056565 h 4108405"/>
                      <a:gd name="connsiteX12" fmla="*/ 2176946 w 4228925"/>
                      <a:gd name="connsiteY12" fmla="*/ 4108405 h 4108405"/>
                      <a:gd name="connsiteX13" fmla="*/ 125105 w 4228925"/>
                      <a:gd name="connsiteY13" fmla="*/ 2056565 h 4108405"/>
                      <a:gd name="connsiteX14" fmla="*/ 437178 w 4228925"/>
                      <a:gd name="connsiteY14" fmla="*/ 2056564 h 4108405"/>
                      <a:gd name="connsiteX15" fmla="*/ 2176945 w 4228925"/>
                      <a:gd name="connsiteY15" fmla="*/ 3796331 h 4108405"/>
                      <a:gd name="connsiteX16" fmla="*/ 3916711 w 4228925"/>
                      <a:gd name="connsiteY16" fmla="*/ 2056564 h 4108405"/>
                      <a:gd name="connsiteX17" fmla="*/ 2290461 w 4228925"/>
                      <a:gd name="connsiteY17" fmla="*/ 321469 h 4108405"/>
                      <a:gd name="connsiteX18" fmla="*/ 2090436 w 4228925"/>
                      <a:gd name="connsiteY18" fmla="*/ 9092 h 4108405"/>
                      <a:gd name="connsiteX19" fmla="*/ 2090436 w 4228925"/>
                      <a:gd name="connsiteY19" fmla="*/ 321165 h 4108405"/>
                      <a:gd name="connsiteX20" fmla="*/ 739525 w 4228925"/>
                      <a:gd name="connsiteY20" fmla="*/ 1076860 h 4108405"/>
                      <a:gd name="connsiteX21" fmla="*/ 470434 w 4228925"/>
                      <a:gd name="connsiteY21" fmla="*/ 917744 h 4108405"/>
                      <a:gd name="connsiteX22" fmla="*/ 2090436 w 4228925"/>
                      <a:gd name="connsiteY22" fmla="*/ 9092 h 4108405"/>
                      <a:gd name="connsiteX23" fmla="*/ 2090436 w 4228925"/>
                      <a:gd name="connsiteY23" fmla="*/ 0 h 4108405"/>
                      <a:gd name="connsiteX24" fmla="*/ 2090436 w 4228925"/>
                      <a:gd name="connsiteY24" fmla="*/ 9092 h 4108405"/>
                      <a:gd name="connsiteX25" fmla="*/ 2090436 w 4228925"/>
                      <a:gd name="connsiteY25" fmla="*/ 0 h 4108405"/>
                      <a:gd name="connsiteX0" fmla="*/ 739525 w 4228925"/>
                      <a:gd name="connsiteY0" fmla="*/ 1076860 h 4108405"/>
                      <a:gd name="connsiteX1" fmla="*/ 742648 w 4228925"/>
                      <a:gd name="connsiteY1" fmla="*/ 1078706 h 4108405"/>
                      <a:gd name="connsiteX2" fmla="*/ 739525 w 4228925"/>
                      <a:gd name="connsiteY2" fmla="*/ 1076860 h 4108405"/>
                      <a:gd name="connsiteX3" fmla="*/ 468805 w 4228925"/>
                      <a:gd name="connsiteY3" fmla="*/ 916781 h 4108405"/>
                      <a:gd name="connsiteX4" fmla="*/ 470434 w 4228925"/>
                      <a:gd name="connsiteY4" fmla="*/ 917744 h 4108405"/>
                      <a:gd name="connsiteX5" fmla="*/ 468805 w 4228925"/>
                      <a:gd name="connsiteY5" fmla="*/ 916781 h 4108405"/>
                      <a:gd name="connsiteX6" fmla="*/ 2090436 w 4228925"/>
                      <a:gd name="connsiteY6" fmla="*/ 321165 h 4108405"/>
                      <a:gd name="connsiteX7" fmla="*/ 2090436 w 4228925"/>
                      <a:gd name="connsiteY7" fmla="*/ 321469 h 4108405"/>
                      <a:gd name="connsiteX8" fmla="*/ 2090436 w 4228925"/>
                      <a:gd name="connsiteY8" fmla="*/ 321165 h 4108405"/>
                      <a:gd name="connsiteX9" fmla="*/ 2290461 w 4228925"/>
                      <a:gd name="connsiteY9" fmla="*/ 321469 h 4108405"/>
                      <a:gd name="connsiteX10" fmla="*/ 4228786 w 4228925"/>
                      <a:gd name="connsiteY10" fmla="*/ 2056565 h 4108405"/>
                      <a:gd name="connsiteX11" fmla="*/ 2176946 w 4228925"/>
                      <a:gd name="connsiteY11" fmla="*/ 4108405 h 4108405"/>
                      <a:gd name="connsiteX12" fmla="*/ 125105 w 4228925"/>
                      <a:gd name="connsiteY12" fmla="*/ 2056565 h 4108405"/>
                      <a:gd name="connsiteX13" fmla="*/ 437178 w 4228925"/>
                      <a:gd name="connsiteY13" fmla="*/ 2056564 h 4108405"/>
                      <a:gd name="connsiteX14" fmla="*/ 2176945 w 4228925"/>
                      <a:gd name="connsiteY14" fmla="*/ 3796331 h 4108405"/>
                      <a:gd name="connsiteX15" fmla="*/ 3916711 w 4228925"/>
                      <a:gd name="connsiteY15" fmla="*/ 2056564 h 4108405"/>
                      <a:gd name="connsiteX16" fmla="*/ 2290461 w 4228925"/>
                      <a:gd name="connsiteY16" fmla="*/ 321469 h 4108405"/>
                      <a:gd name="connsiteX17" fmla="*/ 2090436 w 4228925"/>
                      <a:gd name="connsiteY17" fmla="*/ 9092 h 4108405"/>
                      <a:gd name="connsiteX18" fmla="*/ 2090436 w 4228925"/>
                      <a:gd name="connsiteY18" fmla="*/ 321165 h 4108405"/>
                      <a:gd name="connsiteX19" fmla="*/ 739525 w 4228925"/>
                      <a:gd name="connsiteY19" fmla="*/ 1076860 h 4108405"/>
                      <a:gd name="connsiteX20" fmla="*/ 470434 w 4228925"/>
                      <a:gd name="connsiteY20" fmla="*/ 917744 h 4108405"/>
                      <a:gd name="connsiteX21" fmla="*/ 2090436 w 4228925"/>
                      <a:gd name="connsiteY21" fmla="*/ 9092 h 4108405"/>
                      <a:gd name="connsiteX22" fmla="*/ 2090436 w 4228925"/>
                      <a:gd name="connsiteY22" fmla="*/ 0 h 4108405"/>
                      <a:gd name="connsiteX23" fmla="*/ 2090436 w 4228925"/>
                      <a:gd name="connsiteY23" fmla="*/ 9092 h 4108405"/>
                      <a:gd name="connsiteX24" fmla="*/ 2090436 w 4228925"/>
                      <a:gd name="connsiteY24" fmla="*/ 0 h 4108405"/>
                      <a:gd name="connsiteX0" fmla="*/ 739525 w 4228925"/>
                      <a:gd name="connsiteY0" fmla="*/ 1067768 h 4099313"/>
                      <a:gd name="connsiteX1" fmla="*/ 742648 w 4228925"/>
                      <a:gd name="connsiteY1" fmla="*/ 1069614 h 4099313"/>
                      <a:gd name="connsiteX2" fmla="*/ 739525 w 4228925"/>
                      <a:gd name="connsiteY2" fmla="*/ 1067768 h 4099313"/>
                      <a:gd name="connsiteX3" fmla="*/ 468805 w 4228925"/>
                      <a:gd name="connsiteY3" fmla="*/ 907689 h 4099313"/>
                      <a:gd name="connsiteX4" fmla="*/ 470434 w 4228925"/>
                      <a:gd name="connsiteY4" fmla="*/ 908652 h 4099313"/>
                      <a:gd name="connsiteX5" fmla="*/ 468805 w 4228925"/>
                      <a:gd name="connsiteY5" fmla="*/ 907689 h 4099313"/>
                      <a:gd name="connsiteX6" fmla="*/ 2090436 w 4228925"/>
                      <a:gd name="connsiteY6" fmla="*/ 312073 h 4099313"/>
                      <a:gd name="connsiteX7" fmla="*/ 2090436 w 4228925"/>
                      <a:gd name="connsiteY7" fmla="*/ 312377 h 4099313"/>
                      <a:gd name="connsiteX8" fmla="*/ 2090436 w 4228925"/>
                      <a:gd name="connsiteY8" fmla="*/ 312073 h 4099313"/>
                      <a:gd name="connsiteX9" fmla="*/ 2290461 w 4228925"/>
                      <a:gd name="connsiteY9" fmla="*/ 312377 h 4099313"/>
                      <a:gd name="connsiteX10" fmla="*/ 4228786 w 4228925"/>
                      <a:gd name="connsiteY10" fmla="*/ 2047473 h 4099313"/>
                      <a:gd name="connsiteX11" fmla="*/ 2176946 w 4228925"/>
                      <a:gd name="connsiteY11" fmla="*/ 4099313 h 4099313"/>
                      <a:gd name="connsiteX12" fmla="*/ 125105 w 4228925"/>
                      <a:gd name="connsiteY12" fmla="*/ 2047473 h 4099313"/>
                      <a:gd name="connsiteX13" fmla="*/ 437178 w 4228925"/>
                      <a:gd name="connsiteY13" fmla="*/ 2047472 h 4099313"/>
                      <a:gd name="connsiteX14" fmla="*/ 2176945 w 4228925"/>
                      <a:gd name="connsiteY14" fmla="*/ 3787239 h 4099313"/>
                      <a:gd name="connsiteX15" fmla="*/ 3916711 w 4228925"/>
                      <a:gd name="connsiteY15" fmla="*/ 2047472 h 4099313"/>
                      <a:gd name="connsiteX16" fmla="*/ 2290461 w 4228925"/>
                      <a:gd name="connsiteY16" fmla="*/ 312377 h 4099313"/>
                      <a:gd name="connsiteX17" fmla="*/ 2090436 w 4228925"/>
                      <a:gd name="connsiteY17" fmla="*/ 0 h 4099313"/>
                      <a:gd name="connsiteX18" fmla="*/ 2090436 w 4228925"/>
                      <a:gd name="connsiteY18" fmla="*/ 312073 h 4099313"/>
                      <a:gd name="connsiteX19" fmla="*/ 739525 w 4228925"/>
                      <a:gd name="connsiteY19" fmla="*/ 1067768 h 4099313"/>
                      <a:gd name="connsiteX20" fmla="*/ 470434 w 4228925"/>
                      <a:gd name="connsiteY20" fmla="*/ 908652 h 4099313"/>
                      <a:gd name="connsiteX21" fmla="*/ 2090436 w 4228925"/>
                      <a:gd name="connsiteY21" fmla="*/ 0 h 4099313"/>
                      <a:gd name="connsiteX0" fmla="*/ 739525 w 4353891"/>
                      <a:gd name="connsiteY0" fmla="*/ 1067768 h 4099313"/>
                      <a:gd name="connsiteX1" fmla="*/ 742648 w 4353891"/>
                      <a:gd name="connsiteY1" fmla="*/ 1069614 h 4099313"/>
                      <a:gd name="connsiteX2" fmla="*/ 739525 w 4353891"/>
                      <a:gd name="connsiteY2" fmla="*/ 1067768 h 4099313"/>
                      <a:gd name="connsiteX3" fmla="*/ 468805 w 4353891"/>
                      <a:gd name="connsiteY3" fmla="*/ 907689 h 4099313"/>
                      <a:gd name="connsiteX4" fmla="*/ 470434 w 4353891"/>
                      <a:gd name="connsiteY4" fmla="*/ 908652 h 4099313"/>
                      <a:gd name="connsiteX5" fmla="*/ 468805 w 4353891"/>
                      <a:gd name="connsiteY5" fmla="*/ 907689 h 4099313"/>
                      <a:gd name="connsiteX6" fmla="*/ 2090436 w 4353891"/>
                      <a:gd name="connsiteY6" fmla="*/ 312073 h 4099313"/>
                      <a:gd name="connsiteX7" fmla="*/ 2090436 w 4353891"/>
                      <a:gd name="connsiteY7" fmla="*/ 312377 h 4099313"/>
                      <a:gd name="connsiteX8" fmla="*/ 2090436 w 4353891"/>
                      <a:gd name="connsiteY8" fmla="*/ 312073 h 4099313"/>
                      <a:gd name="connsiteX9" fmla="*/ 3916711 w 4353891"/>
                      <a:gd name="connsiteY9" fmla="*/ 2047472 h 4099313"/>
                      <a:gd name="connsiteX10" fmla="*/ 4228786 w 4353891"/>
                      <a:gd name="connsiteY10" fmla="*/ 2047473 h 4099313"/>
                      <a:gd name="connsiteX11" fmla="*/ 2176946 w 4353891"/>
                      <a:gd name="connsiteY11" fmla="*/ 4099313 h 4099313"/>
                      <a:gd name="connsiteX12" fmla="*/ 125105 w 4353891"/>
                      <a:gd name="connsiteY12" fmla="*/ 2047473 h 4099313"/>
                      <a:gd name="connsiteX13" fmla="*/ 437178 w 4353891"/>
                      <a:gd name="connsiteY13" fmla="*/ 2047472 h 4099313"/>
                      <a:gd name="connsiteX14" fmla="*/ 2176945 w 4353891"/>
                      <a:gd name="connsiteY14" fmla="*/ 3787239 h 4099313"/>
                      <a:gd name="connsiteX15" fmla="*/ 3916711 w 4353891"/>
                      <a:gd name="connsiteY15" fmla="*/ 2047472 h 4099313"/>
                      <a:gd name="connsiteX16" fmla="*/ 2090436 w 4353891"/>
                      <a:gd name="connsiteY16" fmla="*/ 0 h 4099313"/>
                      <a:gd name="connsiteX17" fmla="*/ 2090436 w 4353891"/>
                      <a:gd name="connsiteY17" fmla="*/ 312073 h 4099313"/>
                      <a:gd name="connsiteX18" fmla="*/ 739525 w 4353891"/>
                      <a:gd name="connsiteY18" fmla="*/ 1067768 h 4099313"/>
                      <a:gd name="connsiteX19" fmla="*/ 470434 w 4353891"/>
                      <a:gd name="connsiteY19" fmla="*/ 908652 h 4099313"/>
                      <a:gd name="connsiteX20" fmla="*/ 2090436 w 4353891"/>
                      <a:gd name="connsiteY20" fmla="*/ 0 h 4099313"/>
                      <a:gd name="connsiteX0" fmla="*/ 614420 w 4228786"/>
                      <a:gd name="connsiteY0" fmla="*/ 1067768 h 4099313"/>
                      <a:gd name="connsiteX1" fmla="*/ 617543 w 4228786"/>
                      <a:gd name="connsiteY1" fmla="*/ 1069614 h 4099313"/>
                      <a:gd name="connsiteX2" fmla="*/ 614420 w 4228786"/>
                      <a:gd name="connsiteY2" fmla="*/ 1067768 h 4099313"/>
                      <a:gd name="connsiteX3" fmla="*/ 343700 w 4228786"/>
                      <a:gd name="connsiteY3" fmla="*/ 907689 h 4099313"/>
                      <a:gd name="connsiteX4" fmla="*/ 345329 w 4228786"/>
                      <a:gd name="connsiteY4" fmla="*/ 908652 h 4099313"/>
                      <a:gd name="connsiteX5" fmla="*/ 343700 w 4228786"/>
                      <a:gd name="connsiteY5" fmla="*/ 907689 h 4099313"/>
                      <a:gd name="connsiteX6" fmla="*/ 1965331 w 4228786"/>
                      <a:gd name="connsiteY6" fmla="*/ 312073 h 4099313"/>
                      <a:gd name="connsiteX7" fmla="*/ 1965331 w 4228786"/>
                      <a:gd name="connsiteY7" fmla="*/ 312377 h 4099313"/>
                      <a:gd name="connsiteX8" fmla="*/ 1965331 w 4228786"/>
                      <a:gd name="connsiteY8" fmla="*/ 312073 h 4099313"/>
                      <a:gd name="connsiteX9" fmla="*/ 3791606 w 4228786"/>
                      <a:gd name="connsiteY9" fmla="*/ 2047472 h 4099313"/>
                      <a:gd name="connsiteX10" fmla="*/ 4103681 w 4228786"/>
                      <a:gd name="connsiteY10" fmla="*/ 2047473 h 4099313"/>
                      <a:gd name="connsiteX11" fmla="*/ 2051841 w 4228786"/>
                      <a:gd name="connsiteY11" fmla="*/ 4099313 h 4099313"/>
                      <a:gd name="connsiteX12" fmla="*/ 0 w 4228786"/>
                      <a:gd name="connsiteY12" fmla="*/ 2047473 h 4099313"/>
                      <a:gd name="connsiteX13" fmla="*/ 2051840 w 4228786"/>
                      <a:gd name="connsiteY13" fmla="*/ 3787239 h 4099313"/>
                      <a:gd name="connsiteX14" fmla="*/ 3791606 w 4228786"/>
                      <a:gd name="connsiteY14" fmla="*/ 2047472 h 4099313"/>
                      <a:gd name="connsiteX15" fmla="*/ 1965331 w 4228786"/>
                      <a:gd name="connsiteY15" fmla="*/ 0 h 4099313"/>
                      <a:gd name="connsiteX16" fmla="*/ 1965331 w 4228786"/>
                      <a:gd name="connsiteY16" fmla="*/ 312073 h 4099313"/>
                      <a:gd name="connsiteX17" fmla="*/ 614420 w 4228786"/>
                      <a:gd name="connsiteY17" fmla="*/ 1067768 h 4099313"/>
                      <a:gd name="connsiteX18" fmla="*/ 345329 w 4228786"/>
                      <a:gd name="connsiteY18" fmla="*/ 908652 h 4099313"/>
                      <a:gd name="connsiteX19" fmla="*/ 1965331 w 4228786"/>
                      <a:gd name="connsiteY19" fmla="*/ 0 h 4099313"/>
                      <a:gd name="connsiteX0" fmla="*/ 270720 w 3885086"/>
                      <a:gd name="connsiteY0" fmla="*/ 1067768 h 4224418"/>
                      <a:gd name="connsiteX1" fmla="*/ 273843 w 3885086"/>
                      <a:gd name="connsiteY1" fmla="*/ 1069614 h 4224418"/>
                      <a:gd name="connsiteX2" fmla="*/ 270720 w 3885086"/>
                      <a:gd name="connsiteY2" fmla="*/ 1067768 h 4224418"/>
                      <a:gd name="connsiteX3" fmla="*/ 0 w 3885086"/>
                      <a:gd name="connsiteY3" fmla="*/ 907689 h 4224418"/>
                      <a:gd name="connsiteX4" fmla="*/ 1629 w 3885086"/>
                      <a:gd name="connsiteY4" fmla="*/ 908652 h 4224418"/>
                      <a:gd name="connsiteX5" fmla="*/ 0 w 3885086"/>
                      <a:gd name="connsiteY5" fmla="*/ 907689 h 4224418"/>
                      <a:gd name="connsiteX6" fmla="*/ 1621631 w 3885086"/>
                      <a:gd name="connsiteY6" fmla="*/ 312073 h 4224418"/>
                      <a:gd name="connsiteX7" fmla="*/ 1621631 w 3885086"/>
                      <a:gd name="connsiteY7" fmla="*/ 312377 h 4224418"/>
                      <a:gd name="connsiteX8" fmla="*/ 1621631 w 3885086"/>
                      <a:gd name="connsiteY8" fmla="*/ 312073 h 4224418"/>
                      <a:gd name="connsiteX9" fmla="*/ 3447906 w 3885086"/>
                      <a:gd name="connsiteY9" fmla="*/ 2047472 h 4224418"/>
                      <a:gd name="connsiteX10" fmla="*/ 3759981 w 3885086"/>
                      <a:gd name="connsiteY10" fmla="*/ 2047473 h 4224418"/>
                      <a:gd name="connsiteX11" fmla="*/ 1708141 w 3885086"/>
                      <a:gd name="connsiteY11" fmla="*/ 4099313 h 4224418"/>
                      <a:gd name="connsiteX12" fmla="*/ 1708140 w 3885086"/>
                      <a:gd name="connsiteY12" fmla="*/ 3787239 h 4224418"/>
                      <a:gd name="connsiteX13" fmla="*/ 3447906 w 3885086"/>
                      <a:gd name="connsiteY13" fmla="*/ 2047472 h 4224418"/>
                      <a:gd name="connsiteX14" fmla="*/ 1621631 w 3885086"/>
                      <a:gd name="connsiteY14" fmla="*/ 0 h 4224418"/>
                      <a:gd name="connsiteX15" fmla="*/ 1621631 w 3885086"/>
                      <a:gd name="connsiteY15" fmla="*/ 312073 h 4224418"/>
                      <a:gd name="connsiteX16" fmla="*/ 270720 w 3885086"/>
                      <a:gd name="connsiteY16" fmla="*/ 1067768 h 4224418"/>
                      <a:gd name="connsiteX17" fmla="*/ 1629 w 3885086"/>
                      <a:gd name="connsiteY17" fmla="*/ 908652 h 4224418"/>
                      <a:gd name="connsiteX18" fmla="*/ 1621631 w 3885086"/>
                      <a:gd name="connsiteY18" fmla="*/ 0 h 4224418"/>
                      <a:gd name="connsiteX0" fmla="*/ 270720 w 3885086"/>
                      <a:gd name="connsiteY0" fmla="*/ 1067768 h 4099313"/>
                      <a:gd name="connsiteX1" fmla="*/ 273843 w 3885086"/>
                      <a:gd name="connsiteY1" fmla="*/ 1069614 h 4099313"/>
                      <a:gd name="connsiteX2" fmla="*/ 270720 w 3885086"/>
                      <a:gd name="connsiteY2" fmla="*/ 1067768 h 4099313"/>
                      <a:gd name="connsiteX3" fmla="*/ 0 w 3885086"/>
                      <a:gd name="connsiteY3" fmla="*/ 907689 h 4099313"/>
                      <a:gd name="connsiteX4" fmla="*/ 1629 w 3885086"/>
                      <a:gd name="connsiteY4" fmla="*/ 908652 h 4099313"/>
                      <a:gd name="connsiteX5" fmla="*/ 0 w 3885086"/>
                      <a:gd name="connsiteY5" fmla="*/ 907689 h 4099313"/>
                      <a:gd name="connsiteX6" fmla="*/ 1621631 w 3885086"/>
                      <a:gd name="connsiteY6" fmla="*/ 312073 h 4099313"/>
                      <a:gd name="connsiteX7" fmla="*/ 1621631 w 3885086"/>
                      <a:gd name="connsiteY7" fmla="*/ 312377 h 4099313"/>
                      <a:gd name="connsiteX8" fmla="*/ 1621631 w 3885086"/>
                      <a:gd name="connsiteY8" fmla="*/ 312073 h 4099313"/>
                      <a:gd name="connsiteX9" fmla="*/ 3447906 w 3885086"/>
                      <a:gd name="connsiteY9" fmla="*/ 2047472 h 4099313"/>
                      <a:gd name="connsiteX10" fmla="*/ 3759981 w 3885086"/>
                      <a:gd name="connsiteY10" fmla="*/ 2047473 h 4099313"/>
                      <a:gd name="connsiteX11" fmla="*/ 1708141 w 3885086"/>
                      <a:gd name="connsiteY11" fmla="*/ 4099313 h 4099313"/>
                      <a:gd name="connsiteX12" fmla="*/ 3447906 w 3885086"/>
                      <a:gd name="connsiteY12" fmla="*/ 2047472 h 4099313"/>
                      <a:gd name="connsiteX13" fmla="*/ 1621631 w 3885086"/>
                      <a:gd name="connsiteY13" fmla="*/ 0 h 4099313"/>
                      <a:gd name="connsiteX14" fmla="*/ 1621631 w 3885086"/>
                      <a:gd name="connsiteY14" fmla="*/ 312073 h 4099313"/>
                      <a:gd name="connsiteX15" fmla="*/ 270720 w 3885086"/>
                      <a:gd name="connsiteY15" fmla="*/ 1067768 h 4099313"/>
                      <a:gd name="connsiteX16" fmla="*/ 1629 w 3885086"/>
                      <a:gd name="connsiteY16" fmla="*/ 908652 h 4099313"/>
                      <a:gd name="connsiteX17" fmla="*/ 1621631 w 3885086"/>
                      <a:gd name="connsiteY17" fmla="*/ 0 h 4099313"/>
                      <a:gd name="connsiteX0" fmla="*/ 270720 w 3760643"/>
                      <a:gd name="connsiteY0" fmla="*/ 1067768 h 2047473"/>
                      <a:gd name="connsiteX1" fmla="*/ 273843 w 3760643"/>
                      <a:gd name="connsiteY1" fmla="*/ 1069614 h 2047473"/>
                      <a:gd name="connsiteX2" fmla="*/ 270720 w 3760643"/>
                      <a:gd name="connsiteY2" fmla="*/ 1067768 h 2047473"/>
                      <a:gd name="connsiteX3" fmla="*/ 0 w 3760643"/>
                      <a:gd name="connsiteY3" fmla="*/ 907689 h 2047473"/>
                      <a:gd name="connsiteX4" fmla="*/ 1629 w 3760643"/>
                      <a:gd name="connsiteY4" fmla="*/ 908652 h 2047473"/>
                      <a:gd name="connsiteX5" fmla="*/ 0 w 3760643"/>
                      <a:gd name="connsiteY5" fmla="*/ 907689 h 2047473"/>
                      <a:gd name="connsiteX6" fmla="*/ 1621631 w 3760643"/>
                      <a:gd name="connsiteY6" fmla="*/ 312073 h 2047473"/>
                      <a:gd name="connsiteX7" fmla="*/ 1621631 w 3760643"/>
                      <a:gd name="connsiteY7" fmla="*/ 312377 h 2047473"/>
                      <a:gd name="connsiteX8" fmla="*/ 1621631 w 3760643"/>
                      <a:gd name="connsiteY8" fmla="*/ 312073 h 2047473"/>
                      <a:gd name="connsiteX9" fmla="*/ 3447906 w 3760643"/>
                      <a:gd name="connsiteY9" fmla="*/ 2047472 h 2047473"/>
                      <a:gd name="connsiteX10" fmla="*/ 3759981 w 3760643"/>
                      <a:gd name="connsiteY10" fmla="*/ 2047473 h 2047473"/>
                      <a:gd name="connsiteX11" fmla="*/ 3447906 w 3760643"/>
                      <a:gd name="connsiteY11" fmla="*/ 2047472 h 2047473"/>
                      <a:gd name="connsiteX12" fmla="*/ 1621631 w 3760643"/>
                      <a:gd name="connsiteY12" fmla="*/ 0 h 2047473"/>
                      <a:gd name="connsiteX13" fmla="*/ 1621631 w 3760643"/>
                      <a:gd name="connsiteY13" fmla="*/ 312073 h 2047473"/>
                      <a:gd name="connsiteX14" fmla="*/ 270720 w 3760643"/>
                      <a:gd name="connsiteY14" fmla="*/ 1067768 h 2047473"/>
                      <a:gd name="connsiteX15" fmla="*/ 1629 w 3760643"/>
                      <a:gd name="connsiteY15" fmla="*/ 908652 h 2047473"/>
                      <a:gd name="connsiteX16" fmla="*/ 1621631 w 3760643"/>
                      <a:gd name="connsiteY16" fmla="*/ 0 h 2047473"/>
                      <a:gd name="connsiteX0" fmla="*/ 270720 w 1621631"/>
                      <a:gd name="connsiteY0" fmla="*/ 1067768 h 1069614"/>
                      <a:gd name="connsiteX1" fmla="*/ 273843 w 1621631"/>
                      <a:gd name="connsiteY1" fmla="*/ 1069614 h 1069614"/>
                      <a:gd name="connsiteX2" fmla="*/ 270720 w 1621631"/>
                      <a:gd name="connsiteY2" fmla="*/ 1067768 h 1069614"/>
                      <a:gd name="connsiteX3" fmla="*/ 0 w 1621631"/>
                      <a:gd name="connsiteY3" fmla="*/ 907689 h 1069614"/>
                      <a:gd name="connsiteX4" fmla="*/ 1629 w 1621631"/>
                      <a:gd name="connsiteY4" fmla="*/ 908652 h 1069614"/>
                      <a:gd name="connsiteX5" fmla="*/ 0 w 1621631"/>
                      <a:gd name="connsiteY5" fmla="*/ 907689 h 1069614"/>
                      <a:gd name="connsiteX6" fmla="*/ 1621631 w 1621631"/>
                      <a:gd name="connsiteY6" fmla="*/ 312073 h 1069614"/>
                      <a:gd name="connsiteX7" fmla="*/ 1621631 w 1621631"/>
                      <a:gd name="connsiteY7" fmla="*/ 312377 h 1069614"/>
                      <a:gd name="connsiteX8" fmla="*/ 1621631 w 1621631"/>
                      <a:gd name="connsiteY8" fmla="*/ 312073 h 1069614"/>
                      <a:gd name="connsiteX9" fmla="*/ 1621631 w 1621631"/>
                      <a:gd name="connsiteY9" fmla="*/ 0 h 1069614"/>
                      <a:gd name="connsiteX10" fmla="*/ 1621631 w 1621631"/>
                      <a:gd name="connsiteY10" fmla="*/ 312073 h 1069614"/>
                      <a:gd name="connsiteX11" fmla="*/ 270720 w 1621631"/>
                      <a:gd name="connsiteY11" fmla="*/ 1067768 h 1069614"/>
                      <a:gd name="connsiteX12" fmla="*/ 1629 w 1621631"/>
                      <a:gd name="connsiteY12" fmla="*/ 908652 h 1069614"/>
                      <a:gd name="connsiteX13" fmla="*/ 1621631 w 1621631"/>
                      <a:gd name="connsiteY13" fmla="*/ 0 h 1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1242446" eaLnBrk="1" hangingPunct="1">
                      <a:defRPr/>
                    </a:pPr>
                    <a:endParaRPr lang="en-US" sz="2400" b="1" kern="0" spc="-68">
                      <a:gradFill>
                        <a:gsLst>
                          <a:gs pos="0">
                            <a:srgbClr val="FFFFFF"/>
                          </a:gs>
                          <a:gs pos="100000">
                            <a:srgbClr val="FFFFFF"/>
                          </a:gs>
                        </a:gsLst>
                        <a:lin ang="5400000" scaled="0"/>
                      </a:gradFill>
                      <a:latin typeface="Times New Roman" pitchFamily="18" charset="0"/>
                      <a:ea typeface="Segoe UI" pitchFamily="34" charset="0"/>
                      <a:cs typeface="Times New Roman" pitchFamily="18" charset="0"/>
                    </a:endParaRPr>
                  </a:p>
                </p:txBody>
              </p:sp>
            </p:grpSp>
            <p:pic>
              <p:nvPicPr>
                <p:cNvPr id="37" name="Picture 87"/>
                <p:cNvPicPr>
                  <a:picLocks/>
                </p:cNvPicPr>
                <p:nvPr/>
              </p:nvPicPr>
              <p:blipFill>
                <a:blip r:embed="rId7" cstate="print">
                  <a:duotone>
                    <a:srgbClr val="969696">
                      <a:shade val="45000"/>
                      <a:satMod val="135000"/>
                    </a:srgbClr>
                    <a:prstClr val="white"/>
                  </a:duotone>
                  <a:extLst>
                    <a:ext uri="{BEBA8EAE-BF5A-486C-A8C5-ECC9F3942E4B}">
                      <a14:imgProps xmlns:a14="http://schemas.microsoft.com/office/drawing/2010/main" xmlns="">
                        <a14:imgLayer r:embed="rId8">
                          <a14:imgEffect>
                            <a14:brightnessContrast bright="100000"/>
                          </a14:imgEffect>
                        </a14:imgLayer>
                      </a14:imgProps>
                    </a:ext>
                    <a:ext uri="{28A0092B-C50C-407E-A947-70E740481C1C}">
                      <a14:useLocalDpi xmlns:a14="http://schemas.microsoft.com/office/drawing/2010/main" xmlns="" val="0"/>
                    </a:ext>
                  </a:extLst>
                </a:blip>
                <a:stretch>
                  <a:fillRect/>
                </a:stretch>
              </p:blipFill>
              <p:spPr bwMode="auto">
                <a:xfrm>
                  <a:off x="11931850" y="3288736"/>
                  <a:ext cx="533673" cy="366433"/>
                </a:xfrm>
                <a:prstGeom prst="rect">
                  <a:avLst/>
                </a:prstGeom>
                <a:noFill/>
                <a:ln w="9525">
                  <a:noFill/>
                  <a:miter lim="800000"/>
                  <a:headEnd/>
                  <a:tailEnd/>
                </a:ln>
              </p:spPr>
            </p:pic>
          </p:grpSp>
        </p:grpSp>
        <p:pic>
          <p:nvPicPr>
            <p:cNvPr id="72" name="Picture 1"/>
            <p:cNvPicPr>
              <a:picLocks noChangeAspect="1" noChangeArrowheads="1"/>
            </p:cNvPicPr>
            <p:nvPr/>
          </p:nvPicPr>
          <p:blipFill>
            <a:blip r:embed="rId9" cstate="print"/>
            <a:srcRect/>
            <a:stretch>
              <a:fillRect/>
            </a:stretch>
          </p:blipFill>
          <p:spPr bwMode="auto">
            <a:xfrm>
              <a:off x="6858001" y="1352550"/>
              <a:ext cx="1828800" cy="1273707"/>
            </a:xfrm>
            <a:prstGeom prst="rect">
              <a:avLst/>
            </a:prstGeom>
            <a:noFill/>
            <a:ln w="9525">
              <a:noFill/>
              <a:miter lim="800000"/>
              <a:headEnd/>
              <a:tailEnd/>
            </a:ln>
          </p:spPr>
        </p:pic>
      </p:grpSp>
    </p:spTree>
    <p:extLst>
      <p:ext uri="{BB962C8B-B14F-4D97-AF65-F5344CB8AC3E}">
        <p14:creationId xmlns:p14="http://schemas.microsoft.com/office/powerpoint/2010/main" xmlns="" val="787144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p:cNvSpPr txBox="1">
            <a:spLocks/>
          </p:cNvSpPr>
          <p:nvPr/>
        </p:nvSpPr>
        <p:spPr bwMode="auto">
          <a:xfrm>
            <a:off x="887972" y="11545"/>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685800" indent="-22860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90000"/>
              </a:lnSpc>
              <a:spcBef>
                <a:spcPct val="0"/>
              </a:spcBef>
              <a:buFontTx/>
              <a:buNone/>
            </a:pP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Những ứng dụng nổi </a:t>
            </a: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bật : </a:t>
            </a: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C</a:t>
            </a: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hia </a:t>
            </a: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sẻ thông tin</a:t>
            </a:r>
            <a:endParaRPr lang="zh-CN" altLang="en-US" sz="4000">
              <a:solidFill>
                <a:srgbClr val="0070C0"/>
              </a:solidFill>
              <a:latin typeface="Times New Roman" pitchFamily="18" charset="0"/>
              <a:ea typeface="微软雅黑 Light" panose="020B0502040204020203" pitchFamily="34" charset="-122"/>
              <a:cs typeface="Times New Roman" pitchFamily="18" charset="0"/>
            </a:endParaRPr>
          </a:p>
        </p:txBody>
      </p:sp>
      <p:grpSp>
        <p:nvGrpSpPr>
          <p:cNvPr id="3" name="组合 2"/>
          <p:cNvGrpSpPr/>
          <p:nvPr/>
        </p:nvGrpSpPr>
        <p:grpSpPr>
          <a:xfrm>
            <a:off x="10020300" y="4800600"/>
            <a:ext cx="2070100" cy="1901826"/>
            <a:chOff x="3705225" y="2451100"/>
            <a:chExt cx="4784725" cy="4406900"/>
          </a:xfrm>
        </p:grpSpPr>
        <p:grpSp>
          <p:nvGrpSpPr>
            <p:cNvPr id="4" name="组合 3"/>
            <p:cNvGrpSpPr/>
            <p:nvPr/>
          </p:nvGrpSpPr>
          <p:grpSpPr>
            <a:xfrm>
              <a:off x="3705225" y="2457450"/>
              <a:ext cx="4784725" cy="4400550"/>
              <a:chOff x="3705225" y="2457450"/>
              <a:chExt cx="4784725" cy="4400550"/>
            </a:xfrm>
          </p:grpSpPr>
          <p:sp>
            <p:nvSpPr>
              <p:cNvPr id="307" name="Freeform 5"/>
              <p:cNvSpPr>
                <a:spLocks/>
              </p:cNvSpPr>
              <p:nvPr/>
            </p:nvSpPr>
            <p:spPr bwMode="auto">
              <a:xfrm>
                <a:off x="5500688" y="2457450"/>
                <a:ext cx="2989262" cy="2516188"/>
              </a:xfrm>
              <a:custGeom>
                <a:avLst/>
                <a:gdLst>
                  <a:gd name="T0" fmla="*/ 2147483646 w 1766"/>
                  <a:gd name="T1" fmla="*/ 0 h 1486"/>
                  <a:gd name="T2" fmla="*/ 2147483646 w 1766"/>
                  <a:gd name="T3" fmla="*/ 1789094331 h 1486"/>
                  <a:gd name="T4" fmla="*/ 2147483646 w 1766"/>
                  <a:gd name="T5" fmla="*/ 2147483646 h 1486"/>
                  <a:gd name="T6" fmla="*/ 1825096792 w 1766"/>
                  <a:gd name="T7" fmla="*/ 2147483646 h 1486"/>
                  <a:gd name="T8" fmla="*/ 2045713129 w 1766"/>
                  <a:gd name="T9" fmla="*/ 2147483646 h 1486"/>
                  <a:gd name="T10" fmla="*/ 1426842798 w 1766"/>
                  <a:gd name="T11" fmla="*/ 2147483646 h 1486"/>
                  <a:gd name="T12" fmla="*/ 0 w 1766"/>
                  <a:gd name="T13" fmla="*/ 1789094331 h 1486"/>
                  <a:gd name="T14" fmla="*/ 2147483646 w 1766"/>
                  <a:gd name="T15" fmla="*/ 0 h 1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6" h="1486">
                    <a:moveTo>
                      <a:pt x="883" y="0"/>
                    </a:moveTo>
                    <a:cubicBezTo>
                      <a:pt x="1371" y="0"/>
                      <a:pt x="1766" y="279"/>
                      <a:pt x="1766" y="624"/>
                    </a:cubicBezTo>
                    <a:cubicBezTo>
                      <a:pt x="1766" y="969"/>
                      <a:pt x="1371" y="1249"/>
                      <a:pt x="883" y="1249"/>
                    </a:cubicBezTo>
                    <a:cubicBezTo>
                      <a:pt x="798" y="1249"/>
                      <a:pt x="715" y="1240"/>
                      <a:pt x="637" y="1224"/>
                    </a:cubicBezTo>
                    <a:cubicBezTo>
                      <a:pt x="649" y="1314"/>
                      <a:pt x="674" y="1405"/>
                      <a:pt x="714" y="1486"/>
                    </a:cubicBezTo>
                    <a:cubicBezTo>
                      <a:pt x="617" y="1381"/>
                      <a:pt x="547" y="1287"/>
                      <a:pt x="498" y="1186"/>
                    </a:cubicBezTo>
                    <a:cubicBezTo>
                      <a:pt x="203" y="1085"/>
                      <a:pt x="0" y="871"/>
                      <a:pt x="0" y="624"/>
                    </a:cubicBezTo>
                    <a:cubicBezTo>
                      <a:pt x="0" y="279"/>
                      <a:pt x="395" y="0"/>
                      <a:pt x="883" y="0"/>
                    </a:cubicBezTo>
                    <a:close/>
                  </a:path>
                </a:pathLst>
              </a:custGeom>
              <a:solidFill>
                <a:schemeClr val="accent2">
                  <a:alpha val="7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8" name="Freeform 6"/>
              <p:cNvSpPr>
                <a:spLocks/>
              </p:cNvSpPr>
              <p:nvPr/>
            </p:nvSpPr>
            <p:spPr bwMode="auto">
              <a:xfrm>
                <a:off x="3705225" y="2457450"/>
                <a:ext cx="2990850" cy="2516188"/>
              </a:xfrm>
              <a:custGeom>
                <a:avLst/>
                <a:gdLst>
                  <a:gd name="T0" fmla="*/ 2147483646 w 1766"/>
                  <a:gd name="T1" fmla="*/ 0 h 1486"/>
                  <a:gd name="T2" fmla="*/ 0 w 1766"/>
                  <a:gd name="T3" fmla="*/ 1789094331 h 1486"/>
                  <a:gd name="T4" fmla="*/ 2147483646 w 1766"/>
                  <a:gd name="T5" fmla="*/ 2147483646 h 1486"/>
                  <a:gd name="T6" fmla="*/ 2147483646 w 1766"/>
                  <a:gd name="T7" fmla="*/ 2147483646 h 1486"/>
                  <a:gd name="T8" fmla="*/ 2147483646 w 1766"/>
                  <a:gd name="T9" fmla="*/ 2147483646 h 1486"/>
                  <a:gd name="T10" fmla="*/ 2147483646 w 1766"/>
                  <a:gd name="T11" fmla="*/ 2147483646 h 1486"/>
                  <a:gd name="T12" fmla="*/ 2147483646 w 1766"/>
                  <a:gd name="T13" fmla="*/ 1789094331 h 1486"/>
                  <a:gd name="T14" fmla="*/ 2147483646 w 1766"/>
                  <a:gd name="T15" fmla="*/ 0 h 1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6" h="1486">
                    <a:moveTo>
                      <a:pt x="883" y="0"/>
                    </a:moveTo>
                    <a:cubicBezTo>
                      <a:pt x="395" y="0"/>
                      <a:pt x="0" y="279"/>
                      <a:pt x="0" y="624"/>
                    </a:cubicBezTo>
                    <a:cubicBezTo>
                      <a:pt x="0" y="969"/>
                      <a:pt x="395" y="1249"/>
                      <a:pt x="883" y="1249"/>
                    </a:cubicBezTo>
                    <a:cubicBezTo>
                      <a:pt x="968" y="1249"/>
                      <a:pt x="1051" y="1240"/>
                      <a:pt x="1129" y="1224"/>
                    </a:cubicBezTo>
                    <a:cubicBezTo>
                      <a:pt x="1117" y="1314"/>
                      <a:pt x="1092" y="1405"/>
                      <a:pt x="1051" y="1486"/>
                    </a:cubicBezTo>
                    <a:cubicBezTo>
                      <a:pt x="1149" y="1381"/>
                      <a:pt x="1219" y="1287"/>
                      <a:pt x="1268" y="1186"/>
                    </a:cubicBezTo>
                    <a:cubicBezTo>
                      <a:pt x="1562" y="1085"/>
                      <a:pt x="1766" y="871"/>
                      <a:pt x="1766" y="624"/>
                    </a:cubicBezTo>
                    <a:cubicBezTo>
                      <a:pt x="1766" y="279"/>
                      <a:pt x="1370" y="0"/>
                      <a:pt x="883" y="0"/>
                    </a:cubicBezTo>
                    <a:close/>
                  </a:path>
                </a:pathLst>
              </a:custGeom>
              <a:solidFill>
                <a:srgbClr val="354B5E">
                  <a:alpha val="7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9" name="Freeform 7"/>
              <p:cNvSpPr>
                <a:spLocks/>
              </p:cNvSpPr>
              <p:nvPr/>
            </p:nvSpPr>
            <p:spPr bwMode="auto">
              <a:xfrm>
                <a:off x="6316663" y="4833938"/>
                <a:ext cx="1793875" cy="2024062"/>
              </a:xfrm>
              <a:custGeom>
                <a:avLst/>
                <a:gdLst>
                  <a:gd name="T0" fmla="*/ 589983487 w 1060"/>
                  <a:gd name="T1" fmla="*/ 612913390 h 1196"/>
                  <a:gd name="T2" fmla="*/ 375183879 w 1060"/>
                  <a:gd name="T3" fmla="*/ 1240147526 h 1196"/>
                  <a:gd name="T4" fmla="*/ 329360527 w 1060"/>
                  <a:gd name="T5" fmla="*/ 1437767733 h 1196"/>
                  <a:gd name="T6" fmla="*/ 131743195 w 1060"/>
                  <a:gd name="T7" fmla="*/ 1646846907 h 1196"/>
                  <a:gd name="T8" fmla="*/ 71599305 w 1060"/>
                  <a:gd name="T9" fmla="*/ 1861653025 h 1196"/>
                  <a:gd name="T10" fmla="*/ 220528162 w 1060"/>
                  <a:gd name="T11" fmla="*/ 1984807721 h 1196"/>
                  <a:gd name="T12" fmla="*/ 171839686 w 1060"/>
                  <a:gd name="T13" fmla="*/ 2133740437 h 1196"/>
                  <a:gd name="T14" fmla="*/ 249167545 w 1060"/>
                  <a:gd name="T15" fmla="*/ 2147483646 h 1196"/>
                  <a:gd name="T16" fmla="*/ 217663039 w 1060"/>
                  <a:gd name="T17" fmla="*/ 2147483646 h 1196"/>
                  <a:gd name="T18" fmla="*/ 272080067 w 1060"/>
                  <a:gd name="T19" fmla="*/ 2147483646 h 1196"/>
                  <a:gd name="T20" fmla="*/ 254896099 w 1060"/>
                  <a:gd name="T21" fmla="*/ 2147483646 h 1196"/>
                  <a:gd name="T22" fmla="*/ 736047221 w 1060"/>
                  <a:gd name="T23" fmla="*/ 2147483646 h 1196"/>
                  <a:gd name="T24" fmla="*/ 870655539 w 1060"/>
                  <a:gd name="T25" fmla="*/ 2147483646 h 1196"/>
                  <a:gd name="T26" fmla="*/ 979487904 w 1060"/>
                  <a:gd name="T27" fmla="*/ 2147483646 h 1196"/>
                  <a:gd name="T28" fmla="*/ 1008127288 w 1060"/>
                  <a:gd name="T29" fmla="*/ 2147483646 h 1196"/>
                  <a:gd name="T30" fmla="*/ 2147483646 w 1060"/>
                  <a:gd name="T31" fmla="*/ 2147483646 h 1196"/>
                  <a:gd name="T32" fmla="*/ 2147483646 w 1060"/>
                  <a:gd name="T33" fmla="*/ 2147483646 h 1196"/>
                  <a:gd name="T34" fmla="*/ 2147483646 w 1060"/>
                  <a:gd name="T35" fmla="*/ 2039225541 h 1196"/>
                  <a:gd name="T36" fmla="*/ 2147483646 w 1060"/>
                  <a:gd name="T37" fmla="*/ 727475976 h 1196"/>
                  <a:gd name="T38" fmla="*/ 1311710170 w 1060"/>
                  <a:gd name="T39" fmla="*/ 77330676 h 1196"/>
                  <a:gd name="T40" fmla="*/ 589983487 w 1060"/>
                  <a:gd name="T41" fmla="*/ 612913390 h 1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0" h="1196">
                    <a:moveTo>
                      <a:pt x="206" y="214"/>
                    </a:moveTo>
                    <a:cubicBezTo>
                      <a:pt x="186" y="246"/>
                      <a:pt x="127" y="400"/>
                      <a:pt x="131" y="433"/>
                    </a:cubicBezTo>
                    <a:cubicBezTo>
                      <a:pt x="133" y="456"/>
                      <a:pt x="141" y="482"/>
                      <a:pt x="115" y="502"/>
                    </a:cubicBezTo>
                    <a:cubicBezTo>
                      <a:pt x="89" y="521"/>
                      <a:pt x="67" y="551"/>
                      <a:pt x="46" y="575"/>
                    </a:cubicBezTo>
                    <a:cubicBezTo>
                      <a:pt x="26" y="599"/>
                      <a:pt x="0" y="623"/>
                      <a:pt x="25" y="650"/>
                    </a:cubicBezTo>
                    <a:cubicBezTo>
                      <a:pt x="50" y="677"/>
                      <a:pt x="81" y="669"/>
                      <a:pt x="77" y="693"/>
                    </a:cubicBezTo>
                    <a:cubicBezTo>
                      <a:pt x="73" y="717"/>
                      <a:pt x="50" y="718"/>
                      <a:pt x="60" y="745"/>
                    </a:cubicBezTo>
                    <a:cubicBezTo>
                      <a:pt x="70" y="773"/>
                      <a:pt x="87" y="774"/>
                      <a:pt x="87" y="774"/>
                    </a:cubicBezTo>
                    <a:cubicBezTo>
                      <a:pt x="87" y="774"/>
                      <a:pt x="65" y="802"/>
                      <a:pt x="76" y="815"/>
                    </a:cubicBezTo>
                    <a:cubicBezTo>
                      <a:pt x="88" y="829"/>
                      <a:pt x="102" y="833"/>
                      <a:pt x="95" y="850"/>
                    </a:cubicBezTo>
                    <a:cubicBezTo>
                      <a:pt x="89" y="868"/>
                      <a:pt x="53" y="921"/>
                      <a:pt x="89" y="965"/>
                    </a:cubicBezTo>
                    <a:cubicBezTo>
                      <a:pt x="124" y="1010"/>
                      <a:pt x="231" y="1001"/>
                      <a:pt x="257" y="994"/>
                    </a:cubicBezTo>
                    <a:cubicBezTo>
                      <a:pt x="283" y="988"/>
                      <a:pt x="298" y="976"/>
                      <a:pt x="304" y="1021"/>
                    </a:cubicBezTo>
                    <a:cubicBezTo>
                      <a:pt x="309" y="1066"/>
                      <a:pt x="339" y="1093"/>
                      <a:pt x="342" y="1115"/>
                    </a:cubicBezTo>
                    <a:cubicBezTo>
                      <a:pt x="344" y="1138"/>
                      <a:pt x="340" y="1160"/>
                      <a:pt x="352" y="1196"/>
                    </a:cubicBezTo>
                    <a:cubicBezTo>
                      <a:pt x="892" y="1196"/>
                      <a:pt x="892" y="1196"/>
                      <a:pt x="892" y="1196"/>
                    </a:cubicBezTo>
                    <a:cubicBezTo>
                      <a:pt x="848" y="1114"/>
                      <a:pt x="783" y="1019"/>
                      <a:pt x="791" y="932"/>
                    </a:cubicBezTo>
                    <a:cubicBezTo>
                      <a:pt x="799" y="833"/>
                      <a:pt x="833" y="784"/>
                      <a:pt x="897" y="712"/>
                    </a:cubicBezTo>
                    <a:cubicBezTo>
                      <a:pt x="961" y="640"/>
                      <a:pt x="1060" y="453"/>
                      <a:pt x="964" y="254"/>
                    </a:cubicBezTo>
                    <a:cubicBezTo>
                      <a:pt x="869" y="56"/>
                      <a:pt x="607" y="0"/>
                      <a:pt x="458" y="27"/>
                    </a:cubicBezTo>
                    <a:cubicBezTo>
                      <a:pt x="309" y="54"/>
                      <a:pt x="233" y="137"/>
                      <a:pt x="206" y="214"/>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10" name="Freeform 8"/>
              <p:cNvSpPr>
                <a:spLocks/>
              </p:cNvSpPr>
              <p:nvPr/>
            </p:nvSpPr>
            <p:spPr bwMode="auto">
              <a:xfrm>
                <a:off x="4148138" y="4794250"/>
                <a:ext cx="1633537" cy="2063750"/>
              </a:xfrm>
              <a:custGeom>
                <a:avLst/>
                <a:gdLst>
                  <a:gd name="T0" fmla="*/ 2090427471 w 964"/>
                  <a:gd name="T1" fmla="*/ 404134394 h 1219"/>
                  <a:gd name="T2" fmla="*/ 2147483646 w 964"/>
                  <a:gd name="T3" fmla="*/ 994571745 h 1219"/>
                  <a:gd name="T4" fmla="*/ 2147483646 w 964"/>
                  <a:gd name="T5" fmla="*/ 1415903492 h 1219"/>
                  <a:gd name="T6" fmla="*/ 2147483646 w 964"/>
                  <a:gd name="T7" fmla="*/ 1828636562 h 1219"/>
                  <a:gd name="T8" fmla="*/ 2147483646 w 964"/>
                  <a:gd name="T9" fmla="*/ 2080862703 h 1219"/>
                  <a:gd name="T10" fmla="*/ 2147483646 w 964"/>
                  <a:gd name="T11" fmla="*/ 2147483646 h 1219"/>
                  <a:gd name="T12" fmla="*/ 2147483646 w 964"/>
                  <a:gd name="T13" fmla="*/ 2147483646 h 1219"/>
                  <a:gd name="T14" fmla="*/ 2147483646 w 964"/>
                  <a:gd name="T15" fmla="*/ 2147483646 h 1219"/>
                  <a:gd name="T16" fmla="*/ 2147483646 w 964"/>
                  <a:gd name="T17" fmla="*/ 2147483646 h 1219"/>
                  <a:gd name="T18" fmla="*/ 2147483646 w 964"/>
                  <a:gd name="T19" fmla="*/ 2147483646 h 1219"/>
                  <a:gd name="T20" fmla="*/ 2147483646 w 964"/>
                  <a:gd name="T21" fmla="*/ 2147483646 h 1219"/>
                  <a:gd name="T22" fmla="*/ 1883683368 w 964"/>
                  <a:gd name="T23" fmla="*/ 2147483646 h 1219"/>
                  <a:gd name="T24" fmla="*/ 1579306622 w 964"/>
                  <a:gd name="T25" fmla="*/ 2147483646 h 1219"/>
                  <a:gd name="T26" fmla="*/ 1441476090 w 964"/>
                  <a:gd name="T27" fmla="*/ 2147483646 h 1219"/>
                  <a:gd name="T28" fmla="*/ 195260202 w 964"/>
                  <a:gd name="T29" fmla="*/ 2147483646 h 1219"/>
                  <a:gd name="T30" fmla="*/ 493892456 w 964"/>
                  <a:gd name="T31" fmla="*/ 2147483646 h 1219"/>
                  <a:gd name="T32" fmla="*/ 86143659 w 964"/>
                  <a:gd name="T33" fmla="*/ 1659530957 h 1219"/>
                  <a:gd name="T34" fmla="*/ 600136754 w 964"/>
                  <a:gd name="T35" fmla="*/ 275155944 h 1219"/>
                  <a:gd name="T36" fmla="*/ 2090427471 w 964"/>
                  <a:gd name="T37" fmla="*/ 404134394 h 12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4" h="1219">
                    <a:moveTo>
                      <a:pt x="728" y="141"/>
                    </a:moveTo>
                    <a:cubicBezTo>
                      <a:pt x="796" y="195"/>
                      <a:pt x="858" y="292"/>
                      <a:pt x="869" y="347"/>
                    </a:cubicBezTo>
                    <a:cubicBezTo>
                      <a:pt x="881" y="402"/>
                      <a:pt x="879" y="441"/>
                      <a:pt x="871" y="494"/>
                    </a:cubicBezTo>
                    <a:cubicBezTo>
                      <a:pt x="864" y="547"/>
                      <a:pt x="875" y="596"/>
                      <a:pt x="909" y="638"/>
                    </a:cubicBezTo>
                    <a:cubicBezTo>
                      <a:pt x="942" y="679"/>
                      <a:pt x="964" y="702"/>
                      <a:pt x="930" y="726"/>
                    </a:cubicBezTo>
                    <a:cubicBezTo>
                      <a:pt x="897" y="750"/>
                      <a:pt x="868" y="753"/>
                      <a:pt x="877" y="773"/>
                    </a:cubicBezTo>
                    <a:cubicBezTo>
                      <a:pt x="887" y="793"/>
                      <a:pt x="891" y="801"/>
                      <a:pt x="884" y="813"/>
                    </a:cubicBezTo>
                    <a:cubicBezTo>
                      <a:pt x="877" y="826"/>
                      <a:pt x="872" y="831"/>
                      <a:pt x="872" y="831"/>
                    </a:cubicBezTo>
                    <a:cubicBezTo>
                      <a:pt x="872" y="831"/>
                      <a:pt x="891" y="857"/>
                      <a:pt x="881" y="871"/>
                    </a:cubicBezTo>
                    <a:cubicBezTo>
                      <a:pt x="870" y="885"/>
                      <a:pt x="849" y="871"/>
                      <a:pt x="846" y="900"/>
                    </a:cubicBezTo>
                    <a:cubicBezTo>
                      <a:pt x="842" y="930"/>
                      <a:pt x="858" y="966"/>
                      <a:pt x="821" y="987"/>
                    </a:cubicBezTo>
                    <a:cubicBezTo>
                      <a:pt x="785" y="1008"/>
                      <a:pt x="693" y="987"/>
                      <a:pt x="656" y="979"/>
                    </a:cubicBezTo>
                    <a:cubicBezTo>
                      <a:pt x="620" y="970"/>
                      <a:pt x="583" y="970"/>
                      <a:pt x="550" y="1057"/>
                    </a:cubicBezTo>
                    <a:cubicBezTo>
                      <a:pt x="529" y="1113"/>
                      <a:pt x="507" y="1168"/>
                      <a:pt x="502" y="1219"/>
                    </a:cubicBezTo>
                    <a:cubicBezTo>
                      <a:pt x="68" y="1219"/>
                      <a:pt x="68" y="1219"/>
                      <a:pt x="68" y="1219"/>
                    </a:cubicBezTo>
                    <a:cubicBezTo>
                      <a:pt x="109" y="1121"/>
                      <a:pt x="192" y="931"/>
                      <a:pt x="172" y="853"/>
                    </a:cubicBezTo>
                    <a:cubicBezTo>
                      <a:pt x="151" y="770"/>
                      <a:pt x="60" y="735"/>
                      <a:pt x="30" y="579"/>
                    </a:cubicBezTo>
                    <a:cubicBezTo>
                      <a:pt x="0" y="423"/>
                      <a:pt x="11" y="192"/>
                      <a:pt x="209" y="96"/>
                    </a:cubicBezTo>
                    <a:cubicBezTo>
                      <a:pt x="408" y="0"/>
                      <a:pt x="624" y="57"/>
                      <a:pt x="728" y="141"/>
                    </a:cubicBezTo>
                    <a:close/>
                  </a:path>
                </a:pathLst>
              </a:custGeom>
              <a:solidFill>
                <a:srgbClr val="354B5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grpSp>
        <p:sp>
          <p:nvSpPr>
            <p:cNvPr id="5" name="Freeform 9"/>
            <p:cNvSpPr>
              <a:spLocks/>
            </p:cNvSpPr>
            <p:nvPr/>
          </p:nvSpPr>
          <p:spPr bwMode="auto">
            <a:xfrm>
              <a:off x="3813175" y="3544888"/>
              <a:ext cx="173038" cy="238125"/>
            </a:xfrm>
            <a:custGeom>
              <a:avLst/>
              <a:gdLst>
                <a:gd name="T0" fmla="*/ 158287359 w 102"/>
                <a:gd name="T1" fmla="*/ 77007261 h 141"/>
                <a:gd name="T2" fmla="*/ 158287359 w 102"/>
                <a:gd name="T3" fmla="*/ 77007261 h 141"/>
                <a:gd name="T4" fmla="*/ 158287359 w 102"/>
                <a:gd name="T5" fmla="*/ 319440465 h 141"/>
                <a:gd name="T6" fmla="*/ 106484532 w 102"/>
                <a:gd name="T7" fmla="*/ 373631636 h 141"/>
                <a:gd name="T8" fmla="*/ 34534653 w 102"/>
                <a:gd name="T9" fmla="*/ 333700944 h 141"/>
                <a:gd name="T10" fmla="*/ 46046769 w 102"/>
                <a:gd name="T11" fmla="*/ 333700944 h 141"/>
                <a:gd name="T12" fmla="*/ 46046769 w 102"/>
                <a:gd name="T13" fmla="*/ 313735598 h 141"/>
                <a:gd name="T14" fmla="*/ 0 w 102"/>
                <a:gd name="T15" fmla="*/ 313735598 h 141"/>
                <a:gd name="T16" fmla="*/ 0 w 102"/>
                <a:gd name="T17" fmla="*/ 333700944 h 141"/>
                <a:gd name="T18" fmla="*/ 14389297 w 102"/>
                <a:gd name="T19" fmla="*/ 333700944 h 141"/>
                <a:gd name="T20" fmla="*/ 97849596 w 102"/>
                <a:gd name="T21" fmla="*/ 396447726 h 141"/>
                <a:gd name="T22" fmla="*/ 181309895 w 102"/>
                <a:gd name="T23" fmla="*/ 313735598 h 141"/>
                <a:gd name="T24" fmla="*/ 181309895 w 102"/>
                <a:gd name="T25" fmla="*/ 77007261 h 141"/>
                <a:gd name="T26" fmla="*/ 224479483 w 102"/>
                <a:gd name="T27" fmla="*/ 25668524 h 141"/>
                <a:gd name="T28" fmla="*/ 267649071 w 102"/>
                <a:gd name="T29" fmla="*/ 79859694 h 141"/>
                <a:gd name="T30" fmla="*/ 267649071 w 102"/>
                <a:gd name="T31" fmla="*/ 347961423 h 141"/>
                <a:gd name="T32" fmla="*/ 293550485 w 102"/>
                <a:gd name="T33" fmla="*/ 347961423 h 141"/>
                <a:gd name="T34" fmla="*/ 290673304 w 102"/>
                <a:gd name="T35" fmla="*/ 74156516 h 141"/>
                <a:gd name="T36" fmla="*/ 227358360 w 102"/>
                <a:gd name="T37" fmla="*/ 2852434 h 141"/>
                <a:gd name="T38" fmla="*/ 158287359 w 102"/>
                <a:gd name="T39" fmla="*/ 7700726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2" h="141">
                  <a:moveTo>
                    <a:pt x="55" y="27"/>
                  </a:moveTo>
                  <a:cubicBezTo>
                    <a:pt x="55" y="27"/>
                    <a:pt x="55" y="27"/>
                    <a:pt x="55" y="27"/>
                  </a:cubicBezTo>
                  <a:cubicBezTo>
                    <a:pt x="55" y="27"/>
                    <a:pt x="55" y="111"/>
                    <a:pt x="55" y="112"/>
                  </a:cubicBezTo>
                  <a:cubicBezTo>
                    <a:pt x="55" y="122"/>
                    <a:pt x="46" y="129"/>
                    <a:pt x="37" y="131"/>
                  </a:cubicBezTo>
                  <a:cubicBezTo>
                    <a:pt x="29" y="133"/>
                    <a:pt x="11" y="129"/>
                    <a:pt x="12" y="117"/>
                  </a:cubicBezTo>
                  <a:cubicBezTo>
                    <a:pt x="16" y="117"/>
                    <a:pt x="16" y="117"/>
                    <a:pt x="16" y="117"/>
                  </a:cubicBezTo>
                  <a:cubicBezTo>
                    <a:pt x="16" y="110"/>
                    <a:pt x="16" y="110"/>
                    <a:pt x="16" y="110"/>
                  </a:cubicBezTo>
                  <a:cubicBezTo>
                    <a:pt x="0" y="110"/>
                    <a:pt x="0" y="110"/>
                    <a:pt x="0" y="110"/>
                  </a:cubicBezTo>
                  <a:cubicBezTo>
                    <a:pt x="0" y="117"/>
                    <a:pt x="0" y="117"/>
                    <a:pt x="0" y="117"/>
                  </a:cubicBezTo>
                  <a:cubicBezTo>
                    <a:pt x="5" y="117"/>
                    <a:pt x="5" y="117"/>
                    <a:pt x="5" y="117"/>
                  </a:cubicBezTo>
                  <a:cubicBezTo>
                    <a:pt x="4" y="133"/>
                    <a:pt x="21" y="141"/>
                    <a:pt x="34" y="139"/>
                  </a:cubicBezTo>
                  <a:cubicBezTo>
                    <a:pt x="50" y="138"/>
                    <a:pt x="63" y="125"/>
                    <a:pt x="63" y="110"/>
                  </a:cubicBezTo>
                  <a:cubicBezTo>
                    <a:pt x="63" y="109"/>
                    <a:pt x="63" y="27"/>
                    <a:pt x="63" y="27"/>
                  </a:cubicBezTo>
                  <a:cubicBezTo>
                    <a:pt x="63" y="18"/>
                    <a:pt x="68" y="9"/>
                    <a:pt x="78" y="9"/>
                  </a:cubicBezTo>
                  <a:cubicBezTo>
                    <a:pt x="88" y="8"/>
                    <a:pt x="93" y="18"/>
                    <a:pt x="93" y="28"/>
                  </a:cubicBezTo>
                  <a:cubicBezTo>
                    <a:pt x="93" y="29"/>
                    <a:pt x="93" y="122"/>
                    <a:pt x="93" y="122"/>
                  </a:cubicBezTo>
                  <a:cubicBezTo>
                    <a:pt x="93" y="127"/>
                    <a:pt x="102" y="127"/>
                    <a:pt x="102" y="122"/>
                  </a:cubicBezTo>
                  <a:cubicBezTo>
                    <a:pt x="102" y="122"/>
                    <a:pt x="102" y="27"/>
                    <a:pt x="101" y="26"/>
                  </a:cubicBezTo>
                  <a:cubicBezTo>
                    <a:pt x="101" y="13"/>
                    <a:pt x="92" y="2"/>
                    <a:pt x="79" y="1"/>
                  </a:cubicBezTo>
                  <a:cubicBezTo>
                    <a:pt x="65" y="0"/>
                    <a:pt x="55" y="13"/>
                    <a:pt x="55" y="2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6" name="Freeform 10"/>
            <p:cNvSpPr>
              <a:spLocks/>
            </p:cNvSpPr>
            <p:nvPr/>
          </p:nvSpPr>
          <p:spPr bwMode="auto">
            <a:xfrm>
              <a:off x="3790950" y="3600450"/>
              <a:ext cx="73025" cy="123825"/>
            </a:xfrm>
            <a:custGeom>
              <a:avLst/>
              <a:gdLst>
                <a:gd name="T0" fmla="*/ 37492394 w 43"/>
                <a:gd name="T1" fmla="*/ 210036036 h 73"/>
                <a:gd name="T2" fmla="*/ 83637401 w 43"/>
                <a:gd name="T3" fmla="*/ 210036036 h 73"/>
                <a:gd name="T4" fmla="*/ 100942627 w 43"/>
                <a:gd name="T5" fmla="*/ 210036036 h 73"/>
                <a:gd name="T6" fmla="*/ 124015131 w 43"/>
                <a:gd name="T7" fmla="*/ 0 h 73"/>
                <a:gd name="T8" fmla="*/ 60564897 w 43"/>
                <a:gd name="T9" fmla="*/ 17262562 h 73"/>
                <a:gd name="T10" fmla="*/ 0 w 43"/>
                <a:gd name="T11" fmla="*/ 0 h 73"/>
                <a:gd name="T12" fmla="*/ 20188865 w 43"/>
                <a:gd name="T13" fmla="*/ 210036036 h 73"/>
                <a:gd name="T14" fmla="*/ 37492394 w 43"/>
                <a:gd name="T15" fmla="*/ 210036036 h 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73">
                  <a:moveTo>
                    <a:pt x="13" y="73"/>
                  </a:moveTo>
                  <a:cubicBezTo>
                    <a:pt x="29" y="73"/>
                    <a:pt x="29" y="73"/>
                    <a:pt x="29" y="73"/>
                  </a:cubicBezTo>
                  <a:cubicBezTo>
                    <a:pt x="35" y="73"/>
                    <a:pt x="35" y="73"/>
                    <a:pt x="35" y="73"/>
                  </a:cubicBezTo>
                  <a:cubicBezTo>
                    <a:pt x="43" y="0"/>
                    <a:pt x="43" y="0"/>
                    <a:pt x="43" y="0"/>
                  </a:cubicBezTo>
                  <a:cubicBezTo>
                    <a:pt x="36" y="4"/>
                    <a:pt x="29" y="6"/>
                    <a:pt x="21" y="6"/>
                  </a:cubicBezTo>
                  <a:cubicBezTo>
                    <a:pt x="13" y="6"/>
                    <a:pt x="6" y="4"/>
                    <a:pt x="0" y="0"/>
                  </a:cubicBezTo>
                  <a:cubicBezTo>
                    <a:pt x="7" y="73"/>
                    <a:pt x="7" y="73"/>
                    <a:pt x="7" y="73"/>
                  </a:cubicBezTo>
                  <a:lnTo>
                    <a:pt x="13" y="7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 name="Freeform 11"/>
            <p:cNvSpPr>
              <a:spLocks/>
            </p:cNvSpPr>
            <p:nvPr/>
          </p:nvSpPr>
          <p:spPr bwMode="auto">
            <a:xfrm>
              <a:off x="3781425" y="3524250"/>
              <a:ext cx="92075" cy="79375"/>
            </a:xfrm>
            <a:custGeom>
              <a:avLst/>
              <a:gdLst>
                <a:gd name="T0" fmla="*/ 0 w 54"/>
                <a:gd name="T1" fmla="*/ 74156516 h 47"/>
                <a:gd name="T2" fmla="*/ 8721549 w 54"/>
                <a:gd name="T3" fmla="*/ 105529907 h 47"/>
                <a:gd name="T4" fmla="*/ 11628731 w 54"/>
                <a:gd name="T5" fmla="*/ 111233085 h 47"/>
                <a:gd name="T6" fmla="*/ 17444802 w 54"/>
                <a:gd name="T7" fmla="*/ 116937952 h 47"/>
                <a:gd name="T8" fmla="*/ 17444802 w 54"/>
                <a:gd name="T9" fmla="*/ 116937952 h 47"/>
                <a:gd name="T10" fmla="*/ 17444802 w 54"/>
                <a:gd name="T11" fmla="*/ 116937952 h 47"/>
                <a:gd name="T12" fmla="*/ 78499053 w 54"/>
                <a:gd name="T13" fmla="*/ 134050864 h 47"/>
                <a:gd name="T14" fmla="*/ 78499053 w 54"/>
                <a:gd name="T15" fmla="*/ 134050864 h 47"/>
                <a:gd name="T16" fmla="*/ 81406236 w 54"/>
                <a:gd name="T17" fmla="*/ 134050864 h 47"/>
                <a:gd name="T18" fmla="*/ 139551598 w 54"/>
                <a:gd name="T19" fmla="*/ 116937952 h 47"/>
                <a:gd name="T20" fmla="*/ 139551598 w 54"/>
                <a:gd name="T21" fmla="*/ 116937952 h 47"/>
                <a:gd name="T22" fmla="*/ 139551598 w 54"/>
                <a:gd name="T23" fmla="*/ 116937952 h 47"/>
                <a:gd name="T24" fmla="*/ 145367669 w 54"/>
                <a:gd name="T25" fmla="*/ 111233085 h 47"/>
                <a:gd name="T26" fmla="*/ 148274852 w 54"/>
                <a:gd name="T27" fmla="*/ 105529907 h 47"/>
                <a:gd name="T28" fmla="*/ 156996400 w 54"/>
                <a:gd name="T29" fmla="*/ 74156516 h 47"/>
                <a:gd name="T30" fmla="*/ 78499053 w 54"/>
                <a:gd name="T31" fmla="*/ 0 h 47"/>
                <a:gd name="T32" fmla="*/ 0 w 54"/>
                <a:gd name="T33" fmla="*/ 74156516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7">
                  <a:moveTo>
                    <a:pt x="0" y="26"/>
                  </a:moveTo>
                  <a:cubicBezTo>
                    <a:pt x="0" y="31"/>
                    <a:pt x="1" y="34"/>
                    <a:pt x="3" y="37"/>
                  </a:cubicBezTo>
                  <a:cubicBezTo>
                    <a:pt x="3" y="37"/>
                    <a:pt x="4" y="38"/>
                    <a:pt x="4" y="39"/>
                  </a:cubicBezTo>
                  <a:cubicBezTo>
                    <a:pt x="5" y="39"/>
                    <a:pt x="5" y="40"/>
                    <a:pt x="6" y="41"/>
                  </a:cubicBezTo>
                  <a:cubicBezTo>
                    <a:pt x="6" y="41"/>
                    <a:pt x="6" y="41"/>
                    <a:pt x="6" y="41"/>
                  </a:cubicBezTo>
                  <a:cubicBezTo>
                    <a:pt x="6" y="41"/>
                    <a:pt x="6" y="41"/>
                    <a:pt x="6" y="41"/>
                  </a:cubicBezTo>
                  <a:cubicBezTo>
                    <a:pt x="12" y="45"/>
                    <a:pt x="19" y="47"/>
                    <a:pt x="27" y="47"/>
                  </a:cubicBezTo>
                  <a:cubicBezTo>
                    <a:pt x="27" y="47"/>
                    <a:pt x="27" y="47"/>
                    <a:pt x="27" y="47"/>
                  </a:cubicBezTo>
                  <a:cubicBezTo>
                    <a:pt x="27" y="47"/>
                    <a:pt x="27" y="47"/>
                    <a:pt x="28" y="47"/>
                  </a:cubicBezTo>
                  <a:cubicBezTo>
                    <a:pt x="35" y="47"/>
                    <a:pt x="42" y="45"/>
                    <a:pt x="48" y="41"/>
                  </a:cubicBezTo>
                  <a:cubicBezTo>
                    <a:pt x="48" y="41"/>
                    <a:pt x="48" y="41"/>
                    <a:pt x="48" y="41"/>
                  </a:cubicBezTo>
                  <a:cubicBezTo>
                    <a:pt x="48" y="41"/>
                    <a:pt x="48" y="41"/>
                    <a:pt x="48" y="41"/>
                  </a:cubicBezTo>
                  <a:cubicBezTo>
                    <a:pt x="49" y="40"/>
                    <a:pt x="50" y="39"/>
                    <a:pt x="50" y="39"/>
                  </a:cubicBezTo>
                  <a:cubicBezTo>
                    <a:pt x="51" y="38"/>
                    <a:pt x="51" y="37"/>
                    <a:pt x="51" y="37"/>
                  </a:cubicBezTo>
                  <a:cubicBezTo>
                    <a:pt x="53" y="34"/>
                    <a:pt x="54" y="31"/>
                    <a:pt x="54" y="26"/>
                  </a:cubicBezTo>
                  <a:cubicBezTo>
                    <a:pt x="54" y="12"/>
                    <a:pt x="42" y="0"/>
                    <a:pt x="27" y="0"/>
                  </a:cubicBezTo>
                  <a:cubicBezTo>
                    <a:pt x="12" y="0"/>
                    <a:pt x="0" y="12"/>
                    <a:pt x="0" y="2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 name="Oval 12"/>
            <p:cNvSpPr>
              <a:spLocks noChangeArrowheads="1"/>
            </p:cNvSpPr>
            <p:nvPr/>
          </p:nvSpPr>
          <p:spPr bwMode="auto">
            <a:xfrm>
              <a:off x="4808538" y="4308475"/>
              <a:ext cx="185737" cy="184150"/>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9" name="Rectangle 13"/>
            <p:cNvSpPr>
              <a:spLocks noChangeArrowheads="1"/>
            </p:cNvSpPr>
            <p:nvPr/>
          </p:nvSpPr>
          <p:spPr bwMode="auto">
            <a:xfrm>
              <a:off x="4891088" y="4260850"/>
              <a:ext cx="23812" cy="333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0" name="Rectangle 14"/>
            <p:cNvSpPr>
              <a:spLocks noChangeArrowheads="1"/>
            </p:cNvSpPr>
            <p:nvPr/>
          </p:nvSpPr>
          <p:spPr bwMode="auto">
            <a:xfrm>
              <a:off x="5006975" y="4387850"/>
              <a:ext cx="34925" cy="238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1" name="Rectangle 15"/>
            <p:cNvSpPr>
              <a:spLocks noChangeArrowheads="1"/>
            </p:cNvSpPr>
            <p:nvPr/>
          </p:nvSpPr>
          <p:spPr bwMode="auto">
            <a:xfrm>
              <a:off x="4891088" y="4506913"/>
              <a:ext cx="23812" cy="333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2" name="Rectangle 16"/>
            <p:cNvSpPr>
              <a:spLocks noChangeArrowheads="1"/>
            </p:cNvSpPr>
            <p:nvPr/>
          </p:nvSpPr>
          <p:spPr bwMode="auto">
            <a:xfrm>
              <a:off x="4762500" y="4387850"/>
              <a:ext cx="33338" cy="238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3" name="Freeform 17"/>
            <p:cNvSpPr>
              <a:spLocks/>
            </p:cNvSpPr>
            <p:nvPr/>
          </p:nvSpPr>
          <p:spPr bwMode="auto">
            <a:xfrm>
              <a:off x="4968875" y="4292600"/>
              <a:ext cx="39688" cy="41275"/>
            </a:xfrm>
            <a:custGeom>
              <a:avLst/>
              <a:gdLst>
                <a:gd name="T0" fmla="*/ 63005494 w 25"/>
                <a:gd name="T1" fmla="*/ 27722513 h 26"/>
                <a:gd name="T2" fmla="*/ 25201880 w 25"/>
                <a:gd name="T3" fmla="*/ 65524063 h 26"/>
                <a:gd name="T4" fmla="*/ 0 w 25"/>
                <a:gd name="T5" fmla="*/ 37803138 h 26"/>
                <a:gd name="T6" fmla="*/ 37803614 w 25"/>
                <a:gd name="T7" fmla="*/ 0 h 26"/>
                <a:gd name="T8" fmla="*/ 63005494 w 25"/>
                <a:gd name="T9" fmla="*/ 27722513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6">
                  <a:moveTo>
                    <a:pt x="25" y="11"/>
                  </a:moveTo>
                  <a:lnTo>
                    <a:pt x="10" y="26"/>
                  </a:lnTo>
                  <a:lnTo>
                    <a:pt x="0" y="15"/>
                  </a:lnTo>
                  <a:lnTo>
                    <a:pt x="15" y="0"/>
                  </a:lnTo>
                  <a:lnTo>
                    <a:pt x="25" y="1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 name="Freeform 18"/>
            <p:cNvSpPr>
              <a:spLocks/>
            </p:cNvSpPr>
            <p:nvPr/>
          </p:nvSpPr>
          <p:spPr bwMode="auto">
            <a:xfrm>
              <a:off x="4968875" y="4467225"/>
              <a:ext cx="39688" cy="41275"/>
            </a:xfrm>
            <a:custGeom>
              <a:avLst/>
              <a:gdLst>
                <a:gd name="T0" fmla="*/ 25201880 w 25"/>
                <a:gd name="T1" fmla="*/ 0 h 26"/>
                <a:gd name="T2" fmla="*/ 63005494 w 25"/>
                <a:gd name="T3" fmla="*/ 37803138 h 26"/>
                <a:gd name="T4" fmla="*/ 37803614 w 25"/>
                <a:gd name="T5" fmla="*/ 65524063 h 26"/>
                <a:gd name="T6" fmla="*/ 0 w 25"/>
                <a:gd name="T7" fmla="*/ 27722513 h 26"/>
                <a:gd name="T8" fmla="*/ 25201880 w 2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6">
                  <a:moveTo>
                    <a:pt x="10" y="0"/>
                  </a:moveTo>
                  <a:lnTo>
                    <a:pt x="25" y="15"/>
                  </a:lnTo>
                  <a:lnTo>
                    <a:pt x="15" y="26"/>
                  </a:lnTo>
                  <a:lnTo>
                    <a:pt x="0" y="11"/>
                  </a:lnTo>
                  <a:lnTo>
                    <a:pt x="1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5" name="Freeform 19"/>
            <p:cNvSpPr>
              <a:spLocks/>
            </p:cNvSpPr>
            <p:nvPr/>
          </p:nvSpPr>
          <p:spPr bwMode="auto">
            <a:xfrm>
              <a:off x="4794250" y="4467225"/>
              <a:ext cx="39688" cy="41275"/>
            </a:xfrm>
            <a:custGeom>
              <a:avLst/>
              <a:gdLst>
                <a:gd name="T0" fmla="*/ 37803614 w 25"/>
                <a:gd name="T1" fmla="*/ 0 h 26"/>
                <a:gd name="T2" fmla="*/ 63005494 w 25"/>
                <a:gd name="T3" fmla="*/ 27722513 h 26"/>
                <a:gd name="T4" fmla="*/ 25201880 w 25"/>
                <a:gd name="T5" fmla="*/ 65524063 h 26"/>
                <a:gd name="T6" fmla="*/ 0 w 25"/>
                <a:gd name="T7" fmla="*/ 37803138 h 26"/>
                <a:gd name="T8" fmla="*/ 37803614 w 2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6">
                  <a:moveTo>
                    <a:pt x="15" y="0"/>
                  </a:moveTo>
                  <a:lnTo>
                    <a:pt x="25" y="11"/>
                  </a:lnTo>
                  <a:lnTo>
                    <a:pt x="10" y="26"/>
                  </a:lnTo>
                  <a:lnTo>
                    <a:pt x="0" y="15"/>
                  </a:lnTo>
                  <a:lnTo>
                    <a:pt x="1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6" name="Freeform 20"/>
            <p:cNvSpPr>
              <a:spLocks/>
            </p:cNvSpPr>
            <p:nvPr/>
          </p:nvSpPr>
          <p:spPr bwMode="auto">
            <a:xfrm>
              <a:off x="4794250" y="4292600"/>
              <a:ext cx="39688" cy="41275"/>
            </a:xfrm>
            <a:custGeom>
              <a:avLst/>
              <a:gdLst>
                <a:gd name="T0" fmla="*/ 63005494 w 25"/>
                <a:gd name="T1" fmla="*/ 37803138 h 26"/>
                <a:gd name="T2" fmla="*/ 37803614 w 25"/>
                <a:gd name="T3" fmla="*/ 65524063 h 26"/>
                <a:gd name="T4" fmla="*/ 0 w 25"/>
                <a:gd name="T5" fmla="*/ 27722513 h 26"/>
                <a:gd name="T6" fmla="*/ 25201880 w 25"/>
                <a:gd name="T7" fmla="*/ 0 h 26"/>
                <a:gd name="T8" fmla="*/ 63005494 w 25"/>
                <a:gd name="T9" fmla="*/ 37803138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6">
                  <a:moveTo>
                    <a:pt x="25" y="15"/>
                  </a:moveTo>
                  <a:lnTo>
                    <a:pt x="15" y="26"/>
                  </a:lnTo>
                  <a:lnTo>
                    <a:pt x="0" y="11"/>
                  </a:lnTo>
                  <a:lnTo>
                    <a:pt x="10" y="0"/>
                  </a:lnTo>
                  <a:lnTo>
                    <a:pt x="25" y="1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 name="Freeform 21"/>
            <p:cNvSpPr>
              <a:spLocks/>
            </p:cNvSpPr>
            <p:nvPr/>
          </p:nvSpPr>
          <p:spPr bwMode="auto">
            <a:xfrm>
              <a:off x="4930775" y="4267200"/>
              <a:ext cx="34925" cy="39688"/>
            </a:xfrm>
            <a:custGeom>
              <a:avLst/>
              <a:gdLst>
                <a:gd name="T0" fmla="*/ 55443438 w 22"/>
                <a:gd name="T1" fmla="*/ 15121128 h 25"/>
                <a:gd name="T2" fmla="*/ 35282188 w 22"/>
                <a:gd name="T3" fmla="*/ 63005494 h 25"/>
                <a:gd name="T4" fmla="*/ 0 w 22"/>
                <a:gd name="T5" fmla="*/ 50403760 h 25"/>
                <a:gd name="T6" fmla="*/ 20161250 w 22"/>
                <a:gd name="T7" fmla="*/ 0 h 25"/>
                <a:gd name="T8" fmla="*/ 55443438 w 22"/>
                <a:gd name="T9" fmla="*/ 15121128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5">
                  <a:moveTo>
                    <a:pt x="22" y="6"/>
                  </a:moveTo>
                  <a:lnTo>
                    <a:pt x="14" y="25"/>
                  </a:lnTo>
                  <a:lnTo>
                    <a:pt x="0" y="20"/>
                  </a:lnTo>
                  <a:lnTo>
                    <a:pt x="8" y="0"/>
                  </a:lnTo>
                  <a:lnTo>
                    <a:pt x="22" y="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8" name="Freeform 22"/>
            <p:cNvSpPr>
              <a:spLocks/>
            </p:cNvSpPr>
            <p:nvPr/>
          </p:nvSpPr>
          <p:spPr bwMode="auto">
            <a:xfrm>
              <a:off x="4995863" y="4430713"/>
              <a:ext cx="38100" cy="33337"/>
            </a:xfrm>
            <a:custGeom>
              <a:avLst/>
              <a:gdLst>
                <a:gd name="T0" fmla="*/ 12601575 w 24"/>
                <a:gd name="T1" fmla="*/ 0 h 21"/>
                <a:gd name="T2" fmla="*/ 60483750 w 24"/>
                <a:gd name="T3" fmla="*/ 17640035 h 21"/>
                <a:gd name="T4" fmla="*/ 47883763 w 24"/>
                <a:gd name="T5" fmla="*/ 52921694 h 21"/>
                <a:gd name="T6" fmla="*/ 0 w 24"/>
                <a:gd name="T7" fmla="*/ 35281658 h 21"/>
                <a:gd name="T8" fmla="*/ 12601575 w 24"/>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5" y="0"/>
                  </a:moveTo>
                  <a:lnTo>
                    <a:pt x="24" y="7"/>
                  </a:lnTo>
                  <a:lnTo>
                    <a:pt x="19" y="21"/>
                  </a:lnTo>
                  <a:lnTo>
                    <a:pt x="0" y="14"/>
                  </a:lnTo>
                  <a:lnTo>
                    <a:pt x="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9" name="Freeform 23"/>
            <p:cNvSpPr>
              <a:spLocks/>
            </p:cNvSpPr>
            <p:nvPr/>
          </p:nvSpPr>
          <p:spPr bwMode="auto">
            <a:xfrm>
              <a:off x="4838700" y="4494213"/>
              <a:ext cx="33338" cy="39687"/>
            </a:xfrm>
            <a:custGeom>
              <a:avLst/>
              <a:gdLst>
                <a:gd name="T0" fmla="*/ 52924869 w 21"/>
                <a:gd name="T1" fmla="*/ 15120747 h 25"/>
                <a:gd name="T2" fmla="*/ 32763316 w 21"/>
                <a:gd name="T3" fmla="*/ 63002319 h 25"/>
                <a:gd name="T4" fmla="*/ 0 w 21"/>
                <a:gd name="T5" fmla="*/ 47881572 h 25"/>
                <a:gd name="T6" fmla="*/ 17642152 w 21"/>
                <a:gd name="T7" fmla="*/ 0 h 25"/>
                <a:gd name="T8" fmla="*/ 52924869 w 21"/>
                <a:gd name="T9" fmla="*/ 15120747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5">
                  <a:moveTo>
                    <a:pt x="21" y="6"/>
                  </a:moveTo>
                  <a:lnTo>
                    <a:pt x="13" y="25"/>
                  </a:lnTo>
                  <a:lnTo>
                    <a:pt x="0" y="19"/>
                  </a:lnTo>
                  <a:lnTo>
                    <a:pt x="7" y="0"/>
                  </a:lnTo>
                  <a:lnTo>
                    <a:pt x="21" y="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 name="Freeform 24"/>
            <p:cNvSpPr>
              <a:spLocks/>
            </p:cNvSpPr>
            <p:nvPr/>
          </p:nvSpPr>
          <p:spPr bwMode="auto">
            <a:xfrm>
              <a:off x="4768850" y="4337050"/>
              <a:ext cx="38100" cy="33338"/>
            </a:xfrm>
            <a:custGeom>
              <a:avLst/>
              <a:gdLst>
                <a:gd name="T0" fmla="*/ 47883763 w 24"/>
                <a:gd name="T1" fmla="*/ 52924869 h 21"/>
                <a:gd name="T2" fmla="*/ 0 w 24"/>
                <a:gd name="T3" fmla="*/ 35282717 h 21"/>
                <a:gd name="T4" fmla="*/ 12601575 w 24"/>
                <a:gd name="T5" fmla="*/ 0 h 21"/>
                <a:gd name="T6" fmla="*/ 60483750 w 24"/>
                <a:gd name="T7" fmla="*/ 20161552 h 21"/>
                <a:gd name="T8" fmla="*/ 47883763 w 24"/>
                <a:gd name="T9" fmla="*/ 52924869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19" y="21"/>
                  </a:moveTo>
                  <a:lnTo>
                    <a:pt x="0" y="14"/>
                  </a:lnTo>
                  <a:lnTo>
                    <a:pt x="5" y="0"/>
                  </a:lnTo>
                  <a:lnTo>
                    <a:pt x="24" y="8"/>
                  </a:lnTo>
                  <a:lnTo>
                    <a:pt x="19" y="2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 name="Freeform 25"/>
            <p:cNvSpPr>
              <a:spLocks/>
            </p:cNvSpPr>
            <p:nvPr/>
          </p:nvSpPr>
          <p:spPr bwMode="auto">
            <a:xfrm>
              <a:off x="4995863" y="4335463"/>
              <a:ext cx="38100" cy="34925"/>
            </a:xfrm>
            <a:custGeom>
              <a:avLst/>
              <a:gdLst>
                <a:gd name="T0" fmla="*/ 0 w 24"/>
                <a:gd name="T1" fmla="*/ 22682200 h 22"/>
                <a:gd name="T2" fmla="*/ 47883763 w 24"/>
                <a:gd name="T3" fmla="*/ 0 h 22"/>
                <a:gd name="T4" fmla="*/ 60483750 w 24"/>
                <a:gd name="T5" fmla="*/ 35282188 h 22"/>
                <a:gd name="T6" fmla="*/ 12601575 w 24"/>
                <a:gd name="T7" fmla="*/ 55443438 h 22"/>
                <a:gd name="T8" fmla="*/ 0 w 24"/>
                <a:gd name="T9" fmla="*/ 2268220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9"/>
                  </a:moveTo>
                  <a:lnTo>
                    <a:pt x="19" y="0"/>
                  </a:lnTo>
                  <a:lnTo>
                    <a:pt x="24" y="14"/>
                  </a:lnTo>
                  <a:lnTo>
                    <a:pt x="5" y="22"/>
                  </a:lnTo>
                  <a:lnTo>
                    <a:pt x="0" y="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2" name="Freeform 26"/>
            <p:cNvSpPr>
              <a:spLocks/>
            </p:cNvSpPr>
            <p:nvPr/>
          </p:nvSpPr>
          <p:spPr bwMode="auto">
            <a:xfrm>
              <a:off x="4930775" y="4494213"/>
              <a:ext cx="36513" cy="39687"/>
            </a:xfrm>
            <a:custGeom>
              <a:avLst/>
              <a:gdLst>
                <a:gd name="T0" fmla="*/ 57965181 w 23"/>
                <a:gd name="T1" fmla="*/ 47881572 h 25"/>
                <a:gd name="T2" fmla="*/ 22682511 w 23"/>
                <a:gd name="T3" fmla="*/ 63002319 h 25"/>
                <a:gd name="T4" fmla="*/ 0 w 23"/>
                <a:gd name="T5" fmla="*/ 15120747 h 25"/>
                <a:gd name="T6" fmla="*/ 35282671 w 23"/>
                <a:gd name="T7" fmla="*/ 0 h 25"/>
                <a:gd name="T8" fmla="*/ 57965181 w 23"/>
                <a:gd name="T9" fmla="*/ 47881572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5">
                  <a:moveTo>
                    <a:pt x="23" y="19"/>
                  </a:moveTo>
                  <a:lnTo>
                    <a:pt x="9" y="25"/>
                  </a:lnTo>
                  <a:lnTo>
                    <a:pt x="0" y="6"/>
                  </a:lnTo>
                  <a:lnTo>
                    <a:pt x="14" y="0"/>
                  </a:lnTo>
                  <a:lnTo>
                    <a:pt x="23" y="1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 name="Freeform 27"/>
            <p:cNvSpPr>
              <a:spLocks/>
            </p:cNvSpPr>
            <p:nvPr/>
          </p:nvSpPr>
          <p:spPr bwMode="auto">
            <a:xfrm>
              <a:off x="4768850" y="4430713"/>
              <a:ext cx="38100" cy="34925"/>
            </a:xfrm>
            <a:custGeom>
              <a:avLst/>
              <a:gdLst>
                <a:gd name="T0" fmla="*/ 60483750 w 24"/>
                <a:gd name="T1" fmla="*/ 35282188 h 22"/>
                <a:gd name="T2" fmla="*/ 12601575 w 24"/>
                <a:gd name="T3" fmla="*/ 55443438 h 22"/>
                <a:gd name="T4" fmla="*/ 0 w 24"/>
                <a:gd name="T5" fmla="*/ 20161250 h 22"/>
                <a:gd name="T6" fmla="*/ 47883763 w 24"/>
                <a:gd name="T7" fmla="*/ 0 h 22"/>
                <a:gd name="T8" fmla="*/ 60483750 w 24"/>
                <a:gd name="T9" fmla="*/ 35282188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24" y="14"/>
                  </a:moveTo>
                  <a:lnTo>
                    <a:pt x="5" y="22"/>
                  </a:lnTo>
                  <a:lnTo>
                    <a:pt x="0" y="8"/>
                  </a:lnTo>
                  <a:lnTo>
                    <a:pt x="19" y="0"/>
                  </a:lnTo>
                  <a:lnTo>
                    <a:pt x="24" y="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 name="Freeform 28"/>
            <p:cNvSpPr>
              <a:spLocks/>
            </p:cNvSpPr>
            <p:nvPr/>
          </p:nvSpPr>
          <p:spPr bwMode="auto">
            <a:xfrm>
              <a:off x="4835525" y="4267200"/>
              <a:ext cx="36513" cy="39688"/>
            </a:xfrm>
            <a:custGeom>
              <a:avLst/>
              <a:gdLst>
                <a:gd name="T0" fmla="*/ 57965181 w 23"/>
                <a:gd name="T1" fmla="*/ 50403760 h 25"/>
                <a:gd name="T2" fmla="*/ 22682511 w 23"/>
                <a:gd name="T3" fmla="*/ 63005494 h 25"/>
                <a:gd name="T4" fmla="*/ 0 w 23"/>
                <a:gd name="T5" fmla="*/ 15121128 h 25"/>
                <a:gd name="T6" fmla="*/ 35282671 w 23"/>
                <a:gd name="T7" fmla="*/ 0 h 25"/>
                <a:gd name="T8" fmla="*/ 57965181 w 23"/>
                <a:gd name="T9" fmla="*/ 5040376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5">
                  <a:moveTo>
                    <a:pt x="23" y="20"/>
                  </a:moveTo>
                  <a:lnTo>
                    <a:pt x="9" y="25"/>
                  </a:lnTo>
                  <a:lnTo>
                    <a:pt x="0" y="6"/>
                  </a:lnTo>
                  <a:lnTo>
                    <a:pt x="14" y="0"/>
                  </a:lnTo>
                  <a:lnTo>
                    <a:pt x="23" y="2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 name="Freeform 29"/>
            <p:cNvSpPr>
              <a:spLocks/>
            </p:cNvSpPr>
            <p:nvPr/>
          </p:nvSpPr>
          <p:spPr bwMode="auto">
            <a:xfrm>
              <a:off x="5516563" y="4838700"/>
              <a:ext cx="90487" cy="80963"/>
            </a:xfrm>
            <a:custGeom>
              <a:avLst/>
              <a:gdLst>
                <a:gd name="T0" fmla="*/ 14575236 w 53"/>
                <a:gd name="T1" fmla="*/ 14225874 h 48"/>
                <a:gd name="T2" fmla="*/ 0 w 53"/>
                <a:gd name="T3" fmla="*/ 42675935 h 48"/>
                <a:gd name="T4" fmla="*/ 0 w 53"/>
                <a:gd name="T5" fmla="*/ 48365272 h 48"/>
                <a:gd name="T6" fmla="*/ 0 w 53"/>
                <a:gd name="T7" fmla="*/ 51210784 h 48"/>
                <a:gd name="T8" fmla="*/ 0 w 53"/>
                <a:gd name="T9" fmla="*/ 59745634 h 48"/>
                <a:gd name="T10" fmla="*/ 0 w 53"/>
                <a:gd name="T11" fmla="*/ 62591146 h 48"/>
                <a:gd name="T12" fmla="*/ 5830436 w 53"/>
                <a:gd name="T13" fmla="*/ 88197381 h 48"/>
                <a:gd name="T14" fmla="*/ 23318329 w 53"/>
                <a:gd name="T15" fmla="*/ 119492954 h 48"/>
                <a:gd name="T16" fmla="*/ 23318329 w 53"/>
                <a:gd name="T17" fmla="*/ 119492954 h 48"/>
                <a:gd name="T18" fmla="*/ 32063129 w 53"/>
                <a:gd name="T19" fmla="*/ 130873316 h 48"/>
                <a:gd name="T20" fmla="*/ 34979201 w 53"/>
                <a:gd name="T21" fmla="*/ 133717141 h 48"/>
                <a:gd name="T22" fmla="*/ 52467094 w 53"/>
                <a:gd name="T23" fmla="*/ 136562654 h 48"/>
                <a:gd name="T24" fmla="*/ 55383166 w 53"/>
                <a:gd name="T25" fmla="*/ 136562654 h 48"/>
                <a:gd name="T26" fmla="*/ 61211895 w 53"/>
                <a:gd name="T27" fmla="*/ 133717141 h 48"/>
                <a:gd name="T28" fmla="*/ 67042330 w 53"/>
                <a:gd name="T29" fmla="*/ 130873316 h 48"/>
                <a:gd name="T30" fmla="*/ 78701495 w 53"/>
                <a:gd name="T31" fmla="*/ 128027804 h 48"/>
                <a:gd name="T32" fmla="*/ 78701495 w 53"/>
                <a:gd name="T33" fmla="*/ 128027804 h 48"/>
                <a:gd name="T34" fmla="*/ 87446295 w 53"/>
                <a:gd name="T35" fmla="*/ 130873316 h 48"/>
                <a:gd name="T36" fmla="*/ 93276731 w 53"/>
                <a:gd name="T37" fmla="*/ 133717141 h 48"/>
                <a:gd name="T38" fmla="*/ 102021532 w 53"/>
                <a:gd name="T39" fmla="*/ 136562654 h 48"/>
                <a:gd name="T40" fmla="*/ 102021532 w 53"/>
                <a:gd name="T41" fmla="*/ 136562654 h 48"/>
                <a:gd name="T42" fmla="*/ 119509425 w 53"/>
                <a:gd name="T43" fmla="*/ 133717141 h 48"/>
                <a:gd name="T44" fmla="*/ 122425496 w 53"/>
                <a:gd name="T45" fmla="*/ 130873316 h 48"/>
                <a:gd name="T46" fmla="*/ 131170297 w 53"/>
                <a:gd name="T47" fmla="*/ 119492954 h 48"/>
                <a:gd name="T48" fmla="*/ 131170297 w 53"/>
                <a:gd name="T49" fmla="*/ 119492954 h 48"/>
                <a:gd name="T50" fmla="*/ 148658190 w 53"/>
                <a:gd name="T51" fmla="*/ 88197381 h 48"/>
                <a:gd name="T52" fmla="*/ 154488626 w 53"/>
                <a:gd name="T53" fmla="*/ 62591146 h 48"/>
                <a:gd name="T54" fmla="*/ 154488626 w 53"/>
                <a:gd name="T55" fmla="*/ 59745634 h 48"/>
                <a:gd name="T56" fmla="*/ 154488626 w 53"/>
                <a:gd name="T57" fmla="*/ 51210784 h 48"/>
                <a:gd name="T58" fmla="*/ 154488626 w 53"/>
                <a:gd name="T59" fmla="*/ 48365272 h 48"/>
                <a:gd name="T60" fmla="*/ 154488626 w 53"/>
                <a:gd name="T61" fmla="*/ 42675935 h 48"/>
                <a:gd name="T62" fmla="*/ 139913390 w 53"/>
                <a:gd name="T63" fmla="*/ 14225874 h 48"/>
                <a:gd name="T64" fmla="*/ 136999025 w 53"/>
                <a:gd name="T65" fmla="*/ 11380362 h 48"/>
                <a:gd name="T66" fmla="*/ 113680696 w 53"/>
                <a:gd name="T67" fmla="*/ 0 h 48"/>
                <a:gd name="T68" fmla="*/ 90360660 w 53"/>
                <a:gd name="T69" fmla="*/ 2845512 h 48"/>
                <a:gd name="T70" fmla="*/ 78701495 w 53"/>
                <a:gd name="T71" fmla="*/ 8534850 h 48"/>
                <a:gd name="T72" fmla="*/ 64127966 w 53"/>
                <a:gd name="T73" fmla="*/ 2845512 h 48"/>
                <a:gd name="T74" fmla="*/ 40807930 w 53"/>
                <a:gd name="T75" fmla="*/ 0 h 48"/>
                <a:gd name="T76" fmla="*/ 17489601 w 53"/>
                <a:gd name="T77" fmla="*/ 11380362 h 48"/>
                <a:gd name="T78" fmla="*/ 14575236 w 53"/>
                <a:gd name="T79" fmla="*/ 14225874 h 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3" h="48">
                  <a:moveTo>
                    <a:pt x="5" y="5"/>
                  </a:moveTo>
                  <a:cubicBezTo>
                    <a:pt x="2" y="7"/>
                    <a:pt x="1" y="11"/>
                    <a:pt x="0" y="15"/>
                  </a:cubicBezTo>
                  <a:cubicBezTo>
                    <a:pt x="0" y="15"/>
                    <a:pt x="0" y="16"/>
                    <a:pt x="0" y="17"/>
                  </a:cubicBezTo>
                  <a:cubicBezTo>
                    <a:pt x="0" y="18"/>
                    <a:pt x="0" y="18"/>
                    <a:pt x="0" y="18"/>
                  </a:cubicBezTo>
                  <a:cubicBezTo>
                    <a:pt x="0" y="19"/>
                    <a:pt x="0" y="20"/>
                    <a:pt x="0" y="21"/>
                  </a:cubicBezTo>
                  <a:cubicBezTo>
                    <a:pt x="0" y="21"/>
                    <a:pt x="0" y="22"/>
                    <a:pt x="0" y="22"/>
                  </a:cubicBezTo>
                  <a:cubicBezTo>
                    <a:pt x="0" y="26"/>
                    <a:pt x="1" y="28"/>
                    <a:pt x="2" y="31"/>
                  </a:cubicBezTo>
                  <a:cubicBezTo>
                    <a:pt x="3" y="35"/>
                    <a:pt x="5" y="39"/>
                    <a:pt x="8" y="42"/>
                  </a:cubicBezTo>
                  <a:cubicBezTo>
                    <a:pt x="8" y="42"/>
                    <a:pt x="8" y="42"/>
                    <a:pt x="8" y="42"/>
                  </a:cubicBezTo>
                  <a:cubicBezTo>
                    <a:pt x="9" y="44"/>
                    <a:pt x="10" y="45"/>
                    <a:pt x="11" y="46"/>
                  </a:cubicBezTo>
                  <a:cubicBezTo>
                    <a:pt x="12" y="46"/>
                    <a:pt x="12" y="47"/>
                    <a:pt x="12" y="47"/>
                  </a:cubicBezTo>
                  <a:cubicBezTo>
                    <a:pt x="14" y="48"/>
                    <a:pt x="16" y="48"/>
                    <a:pt x="18" y="48"/>
                  </a:cubicBezTo>
                  <a:cubicBezTo>
                    <a:pt x="18" y="48"/>
                    <a:pt x="18" y="48"/>
                    <a:pt x="19" y="48"/>
                  </a:cubicBezTo>
                  <a:cubicBezTo>
                    <a:pt x="19" y="47"/>
                    <a:pt x="20" y="47"/>
                    <a:pt x="21" y="47"/>
                  </a:cubicBezTo>
                  <a:cubicBezTo>
                    <a:pt x="22" y="46"/>
                    <a:pt x="23" y="46"/>
                    <a:pt x="23" y="46"/>
                  </a:cubicBezTo>
                  <a:cubicBezTo>
                    <a:pt x="24" y="46"/>
                    <a:pt x="27" y="45"/>
                    <a:pt x="27" y="45"/>
                  </a:cubicBezTo>
                  <a:cubicBezTo>
                    <a:pt x="27" y="45"/>
                    <a:pt x="27" y="45"/>
                    <a:pt x="27" y="45"/>
                  </a:cubicBezTo>
                  <a:cubicBezTo>
                    <a:pt x="28" y="46"/>
                    <a:pt x="29" y="46"/>
                    <a:pt x="30" y="46"/>
                  </a:cubicBezTo>
                  <a:cubicBezTo>
                    <a:pt x="31" y="46"/>
                    <a:pt x="31" y="46"/>
                    <a:pt x="32" y="47"/>
                  </a:cubicBezTo>
                  <a:cubicBezTo>
                    <a:pt x="33" y="47"/>
                    <a:pt x="34" y="47"/>
                    <a:pt x="35" y="48"/>
                  </a:cubicBezTo>
                  <a:cubicBezTo>
                    <a:pt x="35" y="48"/>
                    <a:pt x="35" y="48"/>
                    <a:pt x="35" y="48"/>
                  </a:cubicBezTo>
                  <a:cubicBezTo>
                    <a:pt x="37" y="48"/>
                    <a:pt x="39" y="48"/>
                    <a:pt x="41" y="47"/>
                  </a:cubicBezTo>
                  <a:cubicBezTo>
                    <a:pt x="41" y="47"/>
                    <a:pt x="41" y="46"/>
                    <a:pt x="42" y="46"/>
                  </a:cubicBezTo>
                  <a:cubicBezTo>
                    <a:pt x="43" y="45"/>
                    <a:pt x="44" y="44"/>
                    <a:pt x="45" y="42"/>
                  </a:cubicBezTo>
                  <a:cubicBezTo>
                    <a:pt x="45" y="42"/>
                    <a:pt x="45" y="42"/>
                    <a:pt x="45" y="42"/>
                  </a:cubicBezTo>
                  <a:cubicBezTo>
                    <a:pt x="48" y="39"/>
                    <a:pt x="50" y="35"/>
                    <a:pt x="51" y="31"/>
                  </a:cubicBezTo>
                  <a:cubicBezTo>
                    <a:pt x="52" y="28"/>
                    <a:pt x="53" y="26"/>
                    <a:pt x="53" y="22"/>
                  </a:cubicBezTo>
                  <a:cubicBezTo>
                    <a:pt x="53" y="22"/>
                    <a:pt x="53" y="21"/>
                    <a:pt x="53" y="21"/>
                  </a:cubicBezTo>
                  <a:cubicBezTo>
                    <a:pt x="53" y="20"/>
                    <a:pt x="53" y="19"/>
                    <a:pt x="53" y="18"/>
                  </a:cubicBezTo>
                  <a:cubicBezTo>
                    <a:pt x="53" y="18"/>
                    <a:pt x="53" y="18"/>
                    <a:pt x="53" y="17"/>
                  </a:cubicBezTo>
                  <a:cubicBezTo>
                    <a:pt x="53" y="16"/>
                    <a:pt x="53" y="15"/>
                    <a:pt x="53" y="15"/>
                  </a:cubicBezTo>
                  <a:cubicBezTo>
                    <a:pt x="52" y="11"/>
                    <a:pt x="51" y="7"/>
                    <a:pt x="48" y="5"/>
                  </a:cubicBezTo>
                  <a:cubicBezTo>
                    <a:pt x="48" y="4"/>
                    <a:pt x="47" y="4"/>
                    <a:pt x="47" y="4"/>
                  </a:cubicBezTo>
                  <a:cubicBezTo>
                    <a:pt x="45" y="2"/>
                    <a:pt x="42" y="1"/>
                    <a:pt x="39" y="0"/>
                  </a:cubicBezTo>
                  <a:cubicBezTo>
                    <a:pt x="36" y="0"/>
                    <a:pt x="34" y="0"/>
                    <a:pt x="31" y="1"/>
                  </a:cubicBezTo>
                  <a:cubicBezTo>
                    <a:pt x="30" y="2"/>
                    <a:pt x="27" y="3"/>
                    <a:pt x="27" y="3"/>
                  </a:cubicBezTo>
                  <a:cubicBezTo>
                    <a:pt x="26" y="3"/>
                    <a:pt x="24" y="2"/>
                    <a:pt x="22" y="1"/>
                  </a:cubicBezTo>
                  <a:cubicBezTo>
                    <a:pt x="20" y="0"/>
                    <a:pt x="17" y="0"/>
                    <a:pt x="14" y="0"/>
                  </a:cubicBezTo>
                  <a:cubicBezTo>
                    <a:pt x="11" y="1"/>
                    <a:pt x="8" y="2"/>
                    <a:pt x="6" y="4"/>
                  </a:cubicBezTo>
                  <a:cubicBezTo>
                    <a:pt x="6" y="4"/>
                    <a:pt x="5" y="4"/>
                    <a:pt x="5" y="5"/>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 name="Freeform 30"/>
            <p:cNvSpPr>
              <a:spLocks/>
            </p:cNvSpPr>
            <p:nvPr/>
          </p:nvSpPr>
          <p:spPr bwMode="auto">
            <a:xfrm>
              <a:off x="5540375" y="4813300"/>
              <a:ext cx="22225" cy="25400"/>
            </a:xfrm>
            <a:custGeom>
              <a:avLst/>
              <a:gdLst>
                <a:gd name="T0" fmla="*/ 11690350 w 13"/>
                <a:gd name="T1" fmla="*/ 31541720 h 15"/>
                <a:gd name="T2" fmla="*/ 26305852 w 13"/>
                <a:gd name="T3" fmla="*/ 40143853 h 15"/>
                <a:gd name="T4" fmla="*/ 35072760 w 13"/>
                <a:gd name="T5" fmla="*/ 40143853 h 15"/>
                <a:gd name="T6" fmla="*/ 37996202 w 13"/>
                <a:gd name="T7" fmla="*/ 40143853 h 15"/>
                <a:gd name="T8" fmla="*/ 29227585 w 13"/>
                <a:gd name="T9" fmla="*/ 17204267 h 15"/>
                <a:gd name="T10" fmla="*/ 2923442 w 13"/>
                <a:gd name="T11" fmla="*/ 0 h 15"/>
                <a:gd name="T12" fmla="*/ 0 w 13"/>
                <a:gd name="T13" fmla="*/ 0 h 15"/>
                <a:gd name="T14" fmla="*/ 0 w 13"/>
                <a:gd name="T15" fmla="*/ 0 h 15"/>
                <a:gd name="T16" fmla="*/ 0 w 13"/>
                <a:gd name="T17" fmla="*/ 11468947 h 15"/>
                <a:gd name="T18" fmla="*/ 11690350 w 13"/>
                <a:gd name="T19" fmla="*/ 3154172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15">
                  <a:moveTo>
                    <a:pt x="4" y="11"/>
                  </a:moveTo>
                  <a:cubicBezTo>
                    <a:pt x="5" y="12"/>
                    <a:pt x="7" y="14"/>
                    <a:pt x="9" y="14"/>
                  </a:cubicBezTo>
                  <a:cubicBezTo>
                    <a:pt x="10" y="14"/>
                    <a:pt x="11" y="15"/>
                    <a:pt x="12" y="14"/>
                  </a:cubicBezTo>
                  <a:cubicBezTo>
                    <a:pt x="12" y="14"/>
                    <a:pt x="13" y="14"/>
                    <a:pt x="13" y="14"/>
                  </a:cubicBezTo>
                  <a:cubicBezTo>
                    <a:pt x="13" y="11"/>
                    <a:pt x="12" y="8"/>
                    <a:pt x="10" y="6"/>
                  </a:cubicBezTo>
                  <a:cubicBezTo>
                    <a:pt x="8" y="3"/>
                    <a:pt x="4" y="1"/>
                    <a:pt x="1" y="0"/>
                  </a:cubicBezTo>
                  <a:cubicBezTo>
                    <a:pt x="1" y="0"/>
                    <a:pt x="0" y="0"/>
                    <a:pt x="0" y="0"/>
                  </a:cubicBezTo>
                  <a:cubicBezTo>
                    <a:pt x="0" y="0"/>
                    <a:pt x="0" y="0"/>
                    <a:pt x="0" y="0"/>
                  </a:cubicBezTo>
                  <a:cubicBezTo>
                    <a:pt x="0" y="1"/>
                    <a:pt x="0" y="2"/>
                    <a:pt x="0" y="4"/>
                  </a:cubicBezTo>
                  <a:cubicBezTo>
                    <a:pt x="1" y="6"/>
                    <a:pt x="2" y="9"/>
                    <a:pt x="4" y="1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7" name="Freeform 31"/>
            <p:cNvSpPr>
              <a:spLocks/>
            </p:cNvSpPr>
            <p:nvPr/>
          </p:nvSpPr>
          <p:spPr bwMode="auto">
            <a:xfrm>
              <a:off x="4972050" y="4011613"/>
              <a:ext cx="123825" cy="239712"/>
            </a:xfrm>
            <a:custGeom>
              <a:avLst/>
              <a:gdLst>
                <a:gd name="T0" fmla="*/ 210036036 w 73"/>
                <a:gd name="T1" fmla="*/ 300590348 h 141"/>
                <a:gd name="T2" fmla="*/ 210036036 w 73"/>
                <a:gd name="T3" fmla="*/ 98270019 h 141"/>
                <a:gd name="T4" fmla="*/ 123719834 w 73"/>
                <a:gd name="T5" fmla="*/ 0 h 141"/>
                <a:gd name="T6" fmla="*/ 83439391 w 73"/>
                <a:gd name="T7" fmla="*/ 0 h 141"/>
                <a:gd name="T8" fmla="*/ 0 w 73"/>
                <a:gd name="T9" fmla="*/ 98270019 h 141"/>
                <a:gd name="T10" fmla="*/ 0 w 73"/>
                <a:gd name="T11" fmla="*/ 323713205 h 141"/>
                <a:gd name="T12" fmla="*/ 80562580 w 73"/>
                <a:gd name="T13" fmla="*/ 407530801 h 141"/>
                <a:gd name="T14" fmla="*/ 80562580 w 73"/>
                <a:gd name="T15" fmla="*/ 407530801 h 141"/>
                <a:gd name="T16" fmla="*/ 164000276 w 73"/>
                <a:gd name="T17" fmla="*/ 326603350 h 141"/>
                <a:gd name="T18" fmla="*/ 164000276 w 73"/>
                <a:gd name="T19" fmla="*/ 167636892 h 141"/>
                <a:gd name="T20" fmla="*/ 106457272 w 73"/>
                <a:gd name="T21" fmla="*/ 109830598 h 141"/>
                <a:gd name="T22" fmla="*/ 100701953 w 73"/>
                <a:gd name="T23" fmla="*/ 109830598 h 141"/>
                <a:gd name="T24" fmla="*/ 46035760 w 73"/>
                <a:gd name="T25" fmla="*/ 167636892 h 141"/>
                <a:gd name="T26" fmla="*/ 46035760 w 73"/>
                <a:gd name="T27" fmla="*/ 297700203 h 141"/>
                <a:gd name="T28" fmla="*/ 77684073 w 73"/>
                <a:gd name="T29" fmla="*/ 297700203 h 141"/>
                <a:gd name="T30" fmla="*/ 77684073 w 73"/>
                <a:gd name="T31" fmla="*/ 167636892 h 141"/>
                <a:gd name="T32" fmla="*/ 100701953 w 73"/>
                <a:gd name="T33" fmla="*/ 141623890 h 141"/>
                <a:gd name="T34" fmla="*/ 106457272 w 73"/>
                <a:gd name="T35" fmla="*/ 141623890 h 141"/>
                <a:gd name="T36" fmla="*/ 132351963 w 73"/>
                <a:gd name="T37" fmla="*/ 167636892 h 141"/>
                <a:gd name="T38" fmla="*/ 132351963 w 73"/>
                <a:gd name="T39" fmla="*/ 323713205 h 141"/>
                <a:gd name="T40" fmla="*/ 80562580 w 73"/>
                <a:gd name="T41" fmla="*/ 375737509 h 141"/>
                <a:gd name="T42" fmla="*/ 43157253 w 73"/>
                <a:gd name="T43" fmla="*/ 358396641 h 141"/>
                <a:gd name="T44" fmla="*/ 28771502 w 73"/>
                <a:gd name="T45" fmla="*/ 309260782 h 141"/>
                <a:gd name="T46" fmla="*/ 28771502 w 73"/>
                <a:gd name="T47" fmla="*/ 98270019 h 141"/>
                <a:gd name="T48" fmla="*/ 83439391 w 73"/>
                <a:gd name="T49" fmla="*/ 31793292 h 141"/>
                <a:gd name="T50" fmla="*/ 123719834 w 73"/>
                <a:gd name="T51" fmla="*/ 31793292 h 141"/>
                <a:gd name="T52" fmla="*/ 178386027 w 73"/>
                <a:gd name="T53" fmla="*/ 98270019 h 141"/>
                <a:gd name="T54" fmla="*/ 178386027 w 73"/>
                <a:gd name="T55" fmla="*/ 300590348 h 141"/>
                <a:gd name="T56" fmla="*/ 210036036 w 73"/>
                <a:gd name="T57" fmla="*/ 300590348 h 1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141">
                  <a:moveTo>
                    <a:pt x="73" y="104"/>
                  </a:moveTo>
                  <a:cubicBezTo>
                    <a:pt x="73" y="34"/>
                    <a:pt x="73" y="34"/>
                    <a:pt x="73" y="34"/>
                  </a:cubicBezTo>
                  <a:cubicBezTo>
                    <a:pt x="73" y="14"/>
                    <a:pt x="61" y="0"/>
                    <a:pt x="43" y="0"/>
                  </a:cubicBezTo>
                  <a:cubicBezTo>
                    <a:pt x="29" y="0"/>
                    <a:pt x="29" y="0"/>
                    <a:pt x="29" y="0"/>
                  </a:cubicBezTo>
                  <a:cubicBezTo>
                    <a:pt x="11" y="0"/>
                    <a:pt x="0" y="14"/>
                    <a:pt x="0" y="34"/>
                  </a:cubicBezTo>
                  <a:cubicBezTo>
                    <a:pt x="0" y="34"/>
                    <a:pt x="0" y="112"/>
                    <a:pt x="0" y="112"/>
                  </a:cubicBezTo>
                  <a:cubicBezTo>
                    <a:pt x="0" y="127"/>
                    <a:pt x="12" y="141"/>
                    <a:pt x="28" y="141"/>
                  </a:cubicBezTo>
                  <a:cubicBezTo>
                    <a:pt x="28" y="141"/>
                    <a:pt x="28" y="141"/>
                    <a:pt x="28" y="141"/>
                  </a:cubicBezTo>
                  <a:cubicBezTo>
                    <a:pt x="44" y="141"/>
                    <a:pt x="56" y="128"/>
                    <a:pt x="57" y="113"/>
                  </a:cubicBezTo>
                  <a:cubicBezTo>
                    <a:pt x="57" y="58"/>
                    <a:pt x="57" y="58"/>
                    <a:pt x="57" y="58"/>
                  </a:cubicBezTo>
                  <a:cubicBezTo>
                    <a:pt x="57" y="47"/>
                    <a:pt x="48" y="38"/>
                    <a:pt x="37" y="38"/>
                  </a:cubicBezTo>
                  <a:cubicBezTo>
                    <a:pt x="35" y="38"/>
                    <a:pt x="35" y="38"/>
                    <a:pt x="35" y="38"/>
                  </a:cubicBezTo>
                  <a:cubicBezTo>
                    <a:pt x="24" y="38"/>
                    <a:pt x="16" y="47"/>
                    <a:pt x="16" y="58"/>
                  </a:cubicBezTo>
                  <a:cubicBezTo>
                    <a:pt x="16" y="103"/>
                    <a:pt x="16" y="103"/>
                    <a:pt x="16" y="103"/>
                  </a:cubicBezTo>
                  <a:cubicBezTo>
                    <a:pt x="27" y="103"/>
                    <a:pt x="27" y="103"/>
                    <a:pt x="27" y="103"/>
                  </a:cubicBezTo>
                  <a:cubicBezTo>
                    <a:pt x="27" y="58"/>
                    <a:pt x="27" y="58"/>
                    <a:pt x="27" y="58"/>
                  </a:cubicBezTo>
                  <a:cubicBezTo>
                    <a:pt x="27" y="53"/>
                    <a:pt x="29" y="49"/>
                    <a:pt x="35" y="49"/>
                  </a:cubicBezTo>
                  <a:cubicBezTo>
                    <a:pt x="37" y="49"/>
                    <a:pt x="37" y="49"/>
                    <a:pt x="37" y="49"/>
                  </a:cubicBezTo>
                  <a:cubicBezTo>
                    <a:pt x="42" y="49"/>
                    <a:pt x="46" y="53"/>
                    <a:pt x="46" y="58"/>
                  </a:cubicBezTo>
                  <a:cubicBezTo>
                    <a:pt x="46" y="112"/>
                    <a:pt x="46" y="112"/>
                    <a:pt x="46" y="112"/>
                  </a:cubicBezTo>
                  <a:cubicBezTo>
                    <a:pt x="46" y="122"/>
                    <a:pt x="38" y="130"/>
                    <a:pt x="28" y="130"/>
                  </a:cubicBezTo>
                  <a:cubicBezTo>
                    <a:pt x="23" y="130"/>
                    <a:pt x="18" y="128"/>
                    <a:pt x="15" y="124"/>
                  </a:cubicBezTo>
                  <a:cubicBezTo>
                    <a:pt x="12" y="120"/>
                    <a:pt x="10" y="115"/>
                    <a:pt x="10" y="107"/>
                  </a:cubicBezTo>
                  <a:cubicBezTo>
                    <a:pt x="10" y="34"/>
                    <a:pt x="10" y="34"/>
                    <a:pt x="10" y="34"/>
                  </a:cubicBezTo>
                  <a:cubicBezTo>
                    <a:pt x="10" y="17"/>
                    <a:pt x="20" y="11"/>
                    <a:pt x="29" y="11"/>
                  </a:cubicBezTo>
                  <a:cubicBezTo>
                    <a:pt x="43" y="11"/>
                    <a:pt x="43" y="11"/>
                    <a:pt x="43" y="11"/>
                  </a:cubicBezTo>
                  <a:cubicBezTo>
                    <a:pt x="56" y="11"/>
                    <a:pt x="62" y="23"/>
                    <a:pt x="62" y="34"/>
                  </a:cubicBezTo>
                  <a:cubicBezTo>
                    <a:pt x="62" y="104"/>
                    <a:pt x="62" y="104"/>
                    <a:pt x="62" y="104"/>
                  </a:cubicBezTo>
                  <a:lnTo>
                    <a:pt x="73" y="10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 name="Freeform 32"/>
            <p:cNvSpPr>
              <a:spLocks/>
            </p:cNvSpPr>
            <p:nvPr/>
          </p:nvSpPr>
          <p:spPr bwMode="auto">
            <a:xfrm>
              <a:off x="5054600" y="2500313"/>
              <a:ext cx="201613" cy="123825"/>
            </a:xfrm>
            <a:custGeom>
              <a:avLst/>
              <a:gdLst>
                <a:gd name="T0" fmla="*/ 37315347 w 119"/>
                <a:gd name="T1" fmla="*/ 210036036 h 73"/>
                <a:gd name="T2" fmla="*/ 123427817 w 119"/>
                <a:gd name="T3" fmla="*/ 210036036 h 73"/>
                <a:gd name="T4" fmla="*/ 241113900 w 119"/>
                <a:gd name="T5" fmla="*/ 138105585 h 73"/>
                <a:gd name="T6" fmla="*/ 332966411 w 119"/>
                <a:gd name="T7" fmla="*/ 178386027 h 73"/>
                <a:gd name="T8" fmla="*/ 335838125 w 119"/>
                <a:gd name="T9" fmla="*/ 178386027 h 73"/>
                <a:gd name="T10" fmla="*/ 341578166 w 119"/>
                <a:gd name="T11" fmla="*/ 149614525 h 73"/>
                <a:gd name="T12" fmla="*/ 281299268 w 119"/>
                <a:gd name="T13" fmla="*/ 89193013 h 73"/>
                <a:gd name="T14" fmla="*/ 243983920 w 119"/>
                <a:gd name="T15" fmla="*/ 103578764 h 73"/>
                <a:gd name="T16" fmla="*/ 137779613 w 119"/>
                <a:gd name="T17" fmla="*/ 0 h 73"/>
                <a:gd name="T18" fmla="*/ 31573612 w 119"/>
                <a:gd name="T19" fmla="*/ 106457272 h 73"/>
                <a:gd name="T20" fmla="*/ 37315347 w 119"/>
                <a:gd name="T21" fmla="*/ 135228774 h 73"/>
                <a:gd name="T22" fmla="*/ 0 w 119"/>
                <a:gd name="T23" fmla="*/ 172632405 h 73"/>
                <a:gd name="T24" fmla="*/ 37315347 w 119"/>
                <a:gd name="T25" fmla="*/ 21003603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9" h="73">
                  <a:moveTo>
                    <a:pt x="13" y="73"/>
                  </a:moveTo>
                  <a:cubicBezTo>
                    <a:pt x="43" y="73"/>
                    <a:pt x="43" y="73"/>
                    <a:pt x="43" y="73"/>
                  </a:cubicBezTo>
                  <a:cubicBezTo>
                    <a:pt x="51" y="58"/>
                    <a:pt x="66" y="48"/>
                    <a:pt x="84" y="48"/>
                  </a:cubicBezTo>
                  <a:cubicBezTo>
                    <a:pt x="96" y="48"/>
                    <a:pt x="107" y="53"/>
                    <a:pt x="116" y="62"/>
                  </a:cubicBezTo>
                  <a:cubicBezTo>
                    <a:pt x="116" y="62"/>
                    <a:pt x="116" y="62"/>
                    <a:pt x="117" y="62"/>
                  </a:cubicBezTo>
                  <a:cubicBezTo>
                    <a:pt x="118" y="59"/>
                    <a:pt x="119" y="56"/>
                    <a:pt x="119" y="52"/>
                  </a:cubicBezTo>
                  <a:cubicBezTo>
                    <a:pt x="119" y="40"/>
                    <a:pt x="110" y="31"/>
                    <a:pt x="98" y="31"/>
                  </a:cubicBezTo>
                  <a:cubicBezTo>
                    <a:pt x="93" y="31"/>
                    <a:pt x="88" y="33"/>
                    <a:pt x="85" y="36"/>
                  </a:cubicBezTo>
                  <a:cubicBezTo>
                    <a:pt x="84" y="16"/>
                    <a:pt x="68" y="0"/>
                    <a:pt x="48" y="0"/>
                  </a:cubicBezTo>
                  <a:cubicBezTo>
                    <a:pt x="28" y="0"/>
                    <a:pt x="11" y="16"/>
                    <a:pt x="11" y="37"/>
                  </a:cubicBezTo>
                  <a:cubicBezTo>
                    <a:pt x="11" y="40"/>
                    <a:pt x="12" y="44"/>
                    <a:pt x="13" y="47"/>
                  </a:cubicBezTo>
                  <a:cubicBezTo>
                    <a:pt x="6" y="47"/>
                    <a:pt x="0" y="53"/>
                    <a:pt x="0" y="60"/>
                  </a:cubicBezTo>
                  <a:cubicBezTo>
                    <a:pt x="0" y="67"/>
                    <a:pt x="6" y="73"/>
                    <a:pt x="13" y="7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 name="Freeform 33"/>
            <p:cNvSpPr>
              <a:spLocks/>
            </p:cNvSpPr>
            <p:nvPr/>
          </p:nvSpPr>
          <p:spPr bwMode="auto">
            <a:xfrm>
              <a:off x="5105400" y="2590800"/>
              <a:ext cx="228600" cy="139700"/>
            </a:xfrm>
            <a:custGeom>
              <a:avLst/>
              <a:gdLst>
                <a:gd name="T0" fmla="*/ 318278933 w 135"/>
                <a:gd name="T1" fmla="*/ 99153337 h 83"/>
                <a:gd name="T2" fmla="*/ 272401453 w 135"/>
                <a:gd name="T3" fmla="*/ 113316898 h 83"/>
                <a:gd name="T4" fmla="*/ 240859733 w 135"/>
                <a:gd name="T5" fmla="*/ 36828623 h 83"/>
                <a:gd name="T6" fmla="*/ 154838400 w 135"/>
                <a:gd name="T7" fmla="*/ 0 h 83"/>
                <a:gd name="T8" fmla="*/ 51612800 w 135"/>
                <a:gd name="T9" fmla="*/ 56659290 h 83"/>
                <a:gd name="T10" fmla="*/ 34408533 w 135"/>
                <a:gd name="T11" fmla="*/ 116149610 h 83"/>
                <a:gd name="T12" fmla="*/ 40143853 w 135"/>
                <a:gd name="T13" fmla="*/ 150145520 h 83"/>
                <a:gd name="T14" fmla="*/ 0 w 135"/>
                <a:gd name="T15" fmla="*/ 192639567 h 83"/>
                <a:gd name="T16" fmla="*/ 40143853 w 135"/>
                <a:gd name="T17" fmla="*/ 235133614 h 83"/>
                <a:gd name="T18" fmla="*/ 154838400 w 135"/>
                <a:gd name="T19" fmla="*/ 235133614 h 83"/>
                <a:gd name="T20" fmla="*/ 160573720 w 135"/>
                <a:gd name="T21" fmla="*/ 235133614 h 83"/>
                <a:gd name="T22" fmla="*/ 318278933 w 135"/>
                <a:gd name="T23" fmla="*/ 235133614 h 83"/>
                <a:gd name="T24" fmla="*/ 387096000 w 135"/>
                <a:gd name="T25" fmla="*/ 167143476 h 83"/>
                <a:gd name="T26" fmla="*/ 318278933 w 135"/>
                <a:gd name="T27" fmla="*/ 9915333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5" h="83">
                  <a:moveTo>
                    <a:pt x="111" y="35"/>
                  </a:moveTo>
                  <a:cubicBezTo>
                    <a:pt x="105" y="35"/>
                    <a:pt x="100" y="37"/>
                    <a:pt x="95" y="40"/>
                  </a:cubicBezTo>
                  <a:cubicBezTo>
                    <a:pt x="95" y="30"/>
                    <a:pt x="91" y="20"/>
                    <a:pt x="84" y="13"/>
                  </a:cubicBezTo>
                  <a:cubicBezTo>
                    <a:pt x="77" y="5"/>
                    <a:pt x="66" y="0"/>
                    <a:pt x="54" y="0"/>
                  </a:cubicBezTo>
                  <a:cubicBezTo>
                    <a:pt x="39" y="0"/>
                    <a:pt x="25" y="8"/>
                    <a:pt x="18" y="20"/>
                  </a:cubicBezTo>
                  <a:cubicBezTo>
                    <a:pt x="14" y="26"/>
                    <a:pt x="12" y="34"/>
                    <a:pt x="12" y="41"/>
                  </a:cubicBezTo>
                  <a:cubicBezTo>
                    <a:pt x="12" y="46"/>
                    <a:pt x="13" y="50"/>
                    <a:pt x="14" y="53"/>
                  </a:cubicBezTo>
                  <a:cubicBezTo>
                    <a:pt x="6" y="54"/>
                    <a:pt x="0" y="60"/>
                    <a:pt x="0" y="68"/>
                  </a:cubicBezTo>
                  <a:cubicBezTo>
                    <a:pt x="0" y="76"/>
                    <a:pt x="6" y="83"/>
                    <a:pt x="14" y="83"/>
                  </a:cubicBezTo>
                  <a:cubicBezTo>
                    <a:pt x="54" y="83"/>
                    <a:pt x="54" y="83"/>
                    <a:pt x="54" y="83"/>
                  </a:cubicBezTo>
                  <a:cubicBezTo>
                    <a:pt x="56" y="83"/>
                    <a:pt x="56" y="83"/>
                    <a:pt x="56" y="83"/>
                  </a:cubicBezTo>
                  <a:cubicBezTo>
                    <a:pt x="111" y="83"/>
                    <a:pt x="111" y="83"/>
                    <a:pt x="111" y="83"/>
                  </a:cubicBezTo>
                  <a:cubicBezTo>
                    <a:pt x="124" y="83"/>
                    <a:pt x="135" y="72"/>
                    <a:pt x="135" y="59"/>
                  </a:cubicBezTo>
                  <a:cubicBezTo>
                    <a:pt x="135" y="46"/>
                    <a:pt x="124" y="35"/>
                    <a:pt x="111" y="35"/>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 name="Freeform 34"/>
            <p:cNvSpPr>
              <a:spLocks/>
            </p:cNvSpPr>
            <p:nvPr/>
          </p:nvSpPr>
          <p:spPr bwMode="auto">
            <a:xfrm>
              <a:off x="5237163" y="4318000"/>
              <a:ext cx="44450" cy="53975"/>
            </a:xfrm>
            <a:custGeom>
              <a:avLst/>
              <a:gdLst>
                <a:gd name="T0" fmla="*/ 70564375 w 28"/>
                <a:gd name="T1" fmla="*/ 0 h 34"/>
                <a:gd name="T2" fmla="*/ 0 w 28"/>
                <a:gd name="T3" fmla="*/ 0 h 34"/>
                <a:gd name="T4" fmla="*/ 0 w 28"/>
                <a:gd name="T5" fmla="*/ 30241875 h 34"/>
                <a:gd name="T6" fmla="*/ 70564375 w 28"/>
                <a:gd name="T7" fmla="*/ 85685313 h 34"/>
                <a:gd name="T8" fmla="*/ 70564375 w 28"/>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4">
                  <a:moveTo>
                    <a:pt x="28" y="0"/>
                  </a:moveTo>
                  <a:lnTo>
                    <a:pt x="0" y="0"/>
                  </a:lnTo>
                  <a:lnTo>
                    <a:pt x="0" y="12"/>
                  </a:lnTo>
                  <a:lnTo>
                    <a:pt x="28" y="34"/>
                  </a:lnTo>
                  <a:lnTo>
                    <a:pt x="28"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1" name="Freeform 35"/>
            <p:cNvSpPr>
              <a:spLocks/>
            </p:cNvSpPr>
            <p:nvPr/>
          </p:nvSpPr>
          <p:spPr bwMode="auto">
            <a:xfrm>
              <a:off x="5102225" y="4364038"/>
              <a:ext cx="179388" cy="173037"/>
            </a:xfrm>
            <a:custGeom>
              <a:avLst/>
              <a:gdLst>
                <a:gd name="T0" fmla="*/ 284779244 w 113"/>
                <a:gd name="T1" fmla="*/ 146168640 h 109"/>
                <a:gd name="T2" fmla="*/ 284779244 w 113"/>
                <a:gd name="T3" fmla="*/ 115926853 h 109"/>
                <a:gd name="T4" fmla="*/ 214214672 w 113"/>
                <a:gd name="T5" fmla="*/ 60483575 h 109"/>
                <a:gd name="T6" fmla="*/ 141129143 w 113"/>
                <a:gd name="T7" fmla="*/ 0 h 109"/>
                <a:gd name="T8" fmla="*/ 0 w 113"/>
                <a:gd name="T9" fmla="*/ 115926853 h 109"/>
                <a:gd name="T10" fmla="*/ 0 w 113"/>
                <a:gd name="T11" fmla="*/ 274695444 h 109"/>
                <a:gd name="T12" fmla="*/ 88206508 w 113"/>
                <a:gd name="T13" fmla="*/ 274695444 h 109"/>
                <a:gd name="T14" fmla="*/ 88206508 w 113"/>
                <a:gd name="T15" fmla="*/ 118446208 h 109"/>
                <a:gd name="T16" fmla="*/ 194053366 w 113"/>
                <a:gd name="T17" fmla="*/ 118446208 h 109"/>
                <a:gd name="T18" fmla="*/ 194053366 w 113"/>
                <a:gd name="T19" fmla="*/ 274695444 h 109"/>
                <a:gd name="T20" fmla="*/ 284779244 w 113"/>
                <a:gd name="T21" fmla="*/ 274695444 h 109"/>
                <a:gd name="T22" fmla="*/ 284779244 w 113"/>
                <a:gd name="T23" fmla="*/ 14616864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3" h="109">
                  <a:moveTo>
                    <a:pt x="113" y="58"/>
                  </a:moveTo>
                  <a:lnTo>
                    <a:pt x="113" y="46"/>
                  </a:lnTo>
                  <a:lnTo>
                    <a:pt x="85" y="24"/>
                  </a:lnTo>
                  <a:lnTo>
                    <a:pt x="56" y="0"/>
                  </a:lnTo>
                  <a:lnTo>
                    <a:pt x="0" y="46"/>
                  </a:lnTo>
                  <a:lnTo>
                    <a:pt x="0" y="109"/>
                  </a:lnTo>
                  <a:lnTo>
                    <a:pt x="35" y="109"/>
                  </a:lnTo>
                  <a:lnTo>
                    <a:pt x="35" y="47"/>
                  </a:lnTo>
                  <a:lnTo>
                    <a:pt x="77" y="47"/>
                  </a:lnTo>
                  <a:lnTo>
                    <a:pt x="77" y="109"/>
                  </a:lnTo>
                  <a:lnTo>
                    <a:pt x="113" y="109"/>
                  </a:lnTo>
                  <a:lnTo>
                    <a:pt x="113" y="5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2" name="Freeform 36"/>
            <p:cNvSpPr>
              <a:spLocks/>
            </p:cNvSpPr>
            <p:nvPr/>
          </p:nvSpPr>
          <p:spPr bwMode="auto">
            <a:xfrm>
              <a:off x="5059363" y="4308475"/>
              <a:ext cx="265112" cy="134938"/>
            </a:xfrm>
            <a:custGeom>
              <a:avLst/>
              <a:gdLst>
                <a:gd name="T0" fmla="*/ 68043297 w 167"/>
                <a:gd name="T1" fmla="*/ 191532585 h 85"/>
                <a:gd name="T2" fmla="*/ 209171781 w 167"/>
                <a:gd name="T3" fmla="*/ 75604968 h 85"/>
                <a:gd name="T4" fmla="*/ 282256968 w 167"/>
                <a:gd name="T5" fmla="*/ 133569570 h 85"/>
                <a:gd name="T6" fmla="*/ 352821210 w 167"/>
                <a:gd name="T7" fmla="*/ 191532585 h 85"/>
                <a:gd name="T8" fmla="*/ 383063028 w 167"/>
                <a:gd name="T9" fmla="*/ 214214869 h 85"/>
                <a:gd name="T10" fmla="*/ 420864506 w 167"/>
                <a:gd name="T11" fmla="*/ 171371260 h 85"/>
                <a:gd name="T12" fmla="*/ 352821210 w 167"/>
                <a:gd name="T13" fmla="*/ 115927617 h 85"/>
                <a:gd name="T14" fmla="*/ 282256968 w 167"/>
                <a:gd name="T15" fmla="*/ 57964602 h 85"/>
                <a:gd name="T16" fmla="*/ 209171781 w 167"/>
                <a:gd name="T17" fmla="*/ 0 h 85"/>
                <a:gd name="T18" fmla="*/ 0 w 167"/>
                <a:gd name="T19" fmla="*/ 171371260 h 85"/>
                <a:gd name="T20" fmla="*/ 35282121 w 167"/>
                <a:gd name="T21" fmla="*/ 214214869 h 85"/>
                <a:gd name="T22" fmla="*/ 68043297 w 167"/>
                <a:gd name="T23" fmla="*/ 191532585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7" h="85">
                  <a:moveTo>
                    <a:pt x="27" y="76"/>
                  </a:moveTo>
                  <a:lnTo>
                    <a:pt x="83" y="30"/>
                  </a:lnTo>
                  <a:lnTo>
                    <a:pt x="112" y="53"/>
                  </a:lnTo>
                  <a:lnTo>
                    <a:pt x="140" y="76"/>
                  </a:lnTo>
                  <a:lnTo>
                    <a:pt x="152" y="85"/>
                  </a:lnTo>
                  <a:lnTo>
                    <a:pt x="167" y="68"/>
                  </a:lnTo>
                  <a:lnTo>
                    <a:pt x="140" y="46"/>
                  </a:lnTo>
                  <a:lnTo>
                    <a:pt x="112" y="23"/>
                  </a:lnTo>
                  <a:lnTo>
                    <a:pt x="83" y="0"/>
                  </a:lnTo>
                  <a:lnTo>
                    <a:pt x="0" y="68"/>
                  </a:lnTo>
                  <a:lnTo>
                    <a:pt x="14" y="85"/>
                  </a:lnTo>
                  <a:lnTo>
                    <a:pt x="27" y="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3" name="Rectangle 37"/>
            <p:cNvSpPr>
              <a:spLocks noChangeArrowheads="1"/>
            </p:cNvSpPr>
            <p:nvPr/>
          </p:nvSpPr>
          <p:spPr bwMode="auto">
            <a:xfrm>
              <a:off x="4017963" y="3944938"/>
              <a:ext cx="61912" cy="476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34" name="Freeform 38"/>
            <p:cNvSpPr>
              <a:spLocks/>
            </p:cNvSpPr>
            <p:nvPr/>
          </p:nvSpPr>
          <p:spPr bwMode="auto">
            <a:xfrm>
              <a:off x="3949700" y="4000500"/>
              <a:ext cx="60325" cy="28575"/>
            </a:xfrm>
            <a:custGeom>
              <a:avLst/>
              <a:gdLst>
                <a:gd name="T0" fmla="*/ 95765938 w 38"/>
                <a:gd name="T1" fmla="*/ 45362813 h 18"/>
                <a:gd name="T2" fmla="*/ 95765938 w 38"/>
                <a:gd name="T3" fmla="*/ 0 h 18"/>
                <a:gd name="T4" fmla="*/ 0 w 38"/>
                <a:gd name="T5" fmla="*/ 0 h 18"/>
                <a:gd name="T6" fmla="*/ 12601575 w 38"/>
                <a:gd name="T7" fmla="*/ 45362813 h 18"/>
                <a:gd name="T8" fmla="*/ 95765938 w 38"/>
                <a:gd name="T9" fmla="*/ 45362813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18">
                  <a:moveTo>
                    <a:pt x="38" y="18"/>
                  </a:moveTo>
                  <a:lnTo>
                    <a:pt x="38" y="0"/>
                  </a:lnTo>
                  <a:lnTo>
                    <a:pt x="0" y="0"/>
                  </a:lnTo>
                  <a:lnTo>
                    <a:pt x="5" y="18"/>
                  </a:lnTo>
                  <a:lnTo>
                    <a:pt x="38" y="1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5" name="Rectangle 39"/>
            <p:cNvSpPr>
              <a:spLocks noChangeArrowheads="1"/>
            </p:cNvSpPr>
            <p:nvPr/>
          </p:nvSpPr>
          <p:spPr bwMode="auto">
            <a:xfrm>
              <a:off x="4017963" y="3905250"/>
              <a:ext cx="61912" cy="301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36" name="Rectangle 40"/>
            <p:cNvSpPr>
              <a:spLocks noChangeArrowheads="1"/>
            </p:cNvSpPr>
            <p:nvPr/>
          </p:nvSpPr>
          <p:spPr bwMode="auto">
            <a:xfrm>
              <a:off x="4017963" y="4000500"/>
              <a:ext cx="61912" cy="285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37" name="Freeform 41"/>
            <p:cNvSpPr>
              <a:spLocks/>
            </p:cNvSpPr>
            <p:nvPr/>
          </p:nvSpPr>
          <p:spPr bwMode="auto">
            <a:xfrm>
              <a:off x="4086225" y="3944938"/>
              <a:ext cx="74613" cy="47625"/>
            </a:xfrm>
            <a:custGeom>
              <a:avLst/>
              <a:gdLst>
                <a:gd name="T0" fmla="*/ 118448931 w 47"/>
                <a:gd name="T1" fmla="*/ 0 h 30"/>
                <a:gd name="T2" fmla="*/ 0 w 47"/>
                <a:gd name="T3" fmla="*/ 0 h 30"/>
                <a:gd name="T4" fmla="*/ 0 w 47"/>
                <a:gd name="T5" fmla="*/ 75604688 h 30"/>
                <a:gd name="T6" fmla="*/ 98287546 w 47"/>
                <a:gd name="T7" fmla="*/ 75604688 h 30"/>
                <a:gd name="T8" fmla="*/ 118448931 w 47"/>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30">
                  <a:moveTo>
                    <a:pt x="47" y="0"/>
                  </a:moveTo>
                  <a:lnTo>
                    <a:pt x="0" y="0"/>
                  </a:lnTo>
                  <a:lnTo>
                    <a:pt x="0" y="30"/>
                  </a:lnTo>
                  <a:lnTo>
                    <a:pt x="39" y="30"/>
                  </a:lnTo>
                  <a:lnTo>
                    <a:pt x="47"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8" name="Freeform 42"/>
            <p:cNvSpPr>
              <a:spLocks/>
            </p:cNvSpPr>
            <p:nvPr/>
          </p:nvSpPr>
          <p:spPr bwMode="auto">
            <a:xfrm>
              <a:off x="4086225" y="4000500"/>
              <a:ext cx="60325" cy="28575"/>
            </a:xfrm>
            <a:custGeom>
              <a:avLst/>
              <a:gdLst>
                <a:gd name="T0" fmla="*/ 0 w 38"/>
                <a:gd name="T1" fmla="*/ 45362813 h 18"/>
                <a:gd name="T2" fmla="*/ 83165950 w 38"/>
                <a:gd name="T3" fmla="*/ 45362813 h 18"/>
                <a:gd name="T4" fmla="*/ 95765938 w 38"/>
                <a:gd name="T5" fmla="*/ 0 h 18"/>
                <a:gd name="T6" fmla="*/ 0 w 38"/>
                <a:gd name="T7" fmla="*/ 0 h 18"/>
                <a:gd name="T8" fmla="*/ 0 w 38"/>
                <a:gd name="T9" fmla="*/ 45362813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18">
                  <a:moveTo>
                    <a:pt x="0" y="18"/>
                  </a:moveTo>
                  <a:lnTo>
                    <a:pt x="33" y="18"/>
                  </a:lnTo>
                  <a:lnTo>
                    <a:pt x="38" y="0"/>
                  </a:lnTo>
                  <a:lnTo>
                    <a:pt x="0" y="0"/>
                  </a:lnTo>
                  <a:lnTo>
                    <a:pt x="0" y="1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9" name="Freeform 43"/>
            <p:cNvSpPr>
              <a:spLocks/>
            </p:cNvSpPr>
            <p:nvPr/>
          </p:nvSpPr>
          <p:spPr bwMode="auto">
            <a:xfrm>
              <a:off x="3933825" y="3944938"/>
              <a:ext cx="76200" cy="47625"/>
            </a:xfrm>
            <a:custGeom>
              <a:avLst/>
              <a:gdLst>
                <a:gd name="T0" fmla="*/ 120967500 w 48"/>
                <a:gd name="T1" fmla="*/ 0 h 30"/>
                <a:gd name="T2" fmla="*/ 0 w 48"/>
                <a:gd name="T3" fmla="*/ 0 h 30"/>
                <a:gd name="T4" fmla="*/ 22682200 w 48"/>
                <a:gd name="T5" fmla="*/ 75604688 h 30"/>
                <a:gd name="T6" fmla="*/ 120967500 w 48"/>
                <a:gd name="T7" fmla="*/ 75604688 h 30"/>
                <a:gd name="T8" fmla="*/ 120967500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48" y="0"/>
                  </a:moveTo>
                  <a:lnTo>
                    <a:pt x="0" y="0"/>
                  </a:lnTo>
                  <a:lnTo>
                    <a:pt x="9" y="30"/>
                  </a:lnTo>
                  <a:lnTo>
                    <a:pt x="48" y="30"/>
                  </a:lnTo>
                  <a:lnTo>
                    <a:pt x="48"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40" name="Freeform 44"/>
            <p:cNvSpPr>
              <a:spLocks/>
            </p:cNvSpPr>
            <p:nvPr/>
          </p:nvSpPr>
          <p:spPr bwMode="auto">
            <a:xfrm>
              <a:off x="3924300" y="3835400"/>
              <a:ext cx="96838" cy="100013"/>
            </a:xfrm>
            <a:custGeom>
              <a:avLst/>
              <a:gdLst>
                <a:gd name="T0" fmla="*/ 0 w 58"/>
                <a:gd name="T1" fmla="*/ 117813619 h 59"/>
                <a:gd name="T2" fmla="*/ 13937994 w 58"/>
                <a:gd name="T3" fmla="*/ 169535596 h 59"/>
                <a:gd name="T4" fmla="*/ 142169871 w 58"/>
                <a:gd name="T5" fmla="*/ 169535596 h 59"/>
                <a:gd name="T6" fmla="*/ 142169871 w 58"/>
                <a:gd name="T7" fmla="*/ 117813619 h 59"/>
                <a:gd name="T8" fmla="*/ 91991091 w 58"/>
                <a:gd name="T9" fmla="*/ 117813619 h 59"/>
                <a:gd name="T10" fmla="*/ 161682728 w 58"/>
                <a:gd name="T11" fmla="*/ 22987734 h 59"/>
                <a:gd name="T12" fmla="*/ 131018475 w 58"/>
                <a:gd name="T13" fmla="*/ 0 h 59"/>
                <a:gd name="T14" fmla="*/ 41813981 w 58"/>
                <a:gd name="T15" fmla="*/ 117813619 h 59"/>
                <a:gd name="T16" fmla="*/ 0 w 58"/>
                <a:gd name="T17" fmla="*/ 117813619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 h="59">
                  <a:moveTo>
                    <a:pt x="0" y="41"/>
                  </a:moveTo>
                  <a:cubicBezTo>
                    <a:pt x="5" y="59"/>
                    <a:pt x="5" y="59"/>
                    <a:pt x="5" y="59"/>
                  </a:cubicBezTo>
                  <a:cubicBezTo>
                    <a:pt x="51" y="59"/>
                    <a:pt x="51" y="59"/>
                    <a:pt x="51" y="59"/>
                  </a:cubicBezTo>
                  <a:cubicBezTo>
                    <a:pt x="51" y="41"/>
                    <a:pt x="51" y="41"/>
                    <a:pt x="51" y="41"/>
                  </a:cubicBezTo>
                  <a:cubicBezTo>
                    <a:pt x="33" y="41"/>
                    <a:pt x="33" y="41"/>
                    <a:pt x="33" y="41"/>
                  </a:cubicBezTo>
                  <a:cubicBezTo>
                    <a:pt x="58" y="8"/>
                    <a:pt x="58" y="8"/>
                    <a:pt x="58" y="8"/>
                  </a:cubicBezTo>
                  <a:cubicBezTo>
                    <a:pt x="53" y="7"/>
                    <a:pt x="49" y="4"/>
                    <a:pt x="47" y="0"/>
                  </a:cubicBezTo>
                  <a:cubicBezTo>
                    <a:pt x="15" y="41"/>
                    <a:pt x="15" y="41"/>
                    <a:pt x="15" y="41"/>
                  </a:cubicBezTo>
                  <a:lnTo>
                    <a:pt x="0" y="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41" name="Freeform 45"/>
            <p:cNvSpPr>
              <a:spLocks/>
            </p:cNvSpPr>
            <p:nvPr/>
          </p:nvSpPr>
          <p:spPr bwMode="auto">
            <a:xfrm>
              <a:off x="4006850" y="3806825"/>
              <a:ext cx="36513" cy="36513"/>
            </a:xfrm>
            <a:custGeom>
              <a:avLst/>
              <a:gdLst>
                <a:gd name="T0" fmla="*/ 60599962 w 22"/>
                <a:gd name="T1" fmla="*/ 24185516 h 21"/>
                <a:gd name="T2" fmla="*/ 33054223 w 22"/>
                <a:gd name="T3" fmla="*/ 0 h 21"/>
                <a:gd name="T4" fmla="*/ 24790667 w 22"/>
                <a:gd name="T5" fmla="*/ 0 h 21"/>
                <a:gd name="T6" fmla="*/ 2755072 w 22"/>
                <a:gd name="T7" fmla="*/ 36278274 h 21"/>
                <a:gd name="T8" fmla="*/ 2755072 w 22"/>
                <a:gd name="T9" fmla="*/ 39300159 h 21"/>
                <a:gd name="T10" fmla="*/ 33054223 w 22"/>
                <a:gd name="T11" fmla="*/ 63485675 h 21"/>
                <a:gd name="T12" fmla="*/ 35809295 w 22"/>
                <a:gd name="T13" fmla="*/ 63485675 h 21"/>
                <a:gd name="T14" fmla="*/ 38564367 w 22"/>
                <a:gd name="T15" fmla="*/ 60462051 h 21"/>
                <a:gd name="T16" fmla="*/ 60599962 w 22"/>
                <a:gd name="T17" fmla="*/ 30231025 h 21"/>
                <a:gd name="T18" fmla="*/ 60599962 w 22"/>
                <a:gd name="T19" fmla="*/ 30231025 h 21"/>
                <a:gd name="T20" fmla="*/ 60599962 w 22"/>
                <a:gd name="T21" fmla="*/ 24185516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1">
                  <a:moveTo>
                    <a:pt x="22" y="8"/>
                  </a:moveTo>
                  <a:cubicBezTo>
                    <a:pt x="21" y="3"/>
                    <a:pt x="16" y="0"/>
                    <a:pt x="12" y="0"/>
                  </a:cubicBezTo>
                  <a:cubicBezTo>
                    <a:pt x="11" y="0"/>
                    <a:pt x="10" y="0"/>
                    <a:pt x="9" y="0"/>
                  </a:cubicBezTo>
                  <a:cubicBezTo>
                    <a:pt x="4" y="1"/>
                    <a:pt x="0" y="7"/>
                    <a:pt x="1" y="12"/>
                  </a:cubicBezTo>
                  <a:cubicBezTo>
                    <a:pt x="1" y="12"/>
                    <a:pt x="1" y="12"/>
                    <a:pt x="1" y="13"/>
                  </a:cubicBezTo>
                  <a:cubicBezTo>
                    <a:pt x="3" y="17"/>
                    <a:pt x="7" y="21"/>
                    <a:pt x="12" y="21"/>
                  </a:cubicBezTo>
                  <a:cubicBezTo>
                    <a:pt x="12" y="21"/>
                    <a:pt x="12" y="21"/>
                    <a:pt x="13" y="21"/>
                  </a:cubicBezTo>
                  <a:cubicBezTo>
                    <a:pt x="13" y="21"/>
                    <a:pt x="14" y="20"/>
                    <a:pt x="14" y="20"/>
                  </a:cubicBezTo>
                  <a:cubicBezTo>
                    <a:pt x="19" y="19"/>
                    <a:pt x="22" y="15"/>
                    <a:pt x="22" y="10"/>
                  </a:cubicBezTo>
                  <a:cubicBezTo>
                    <a:pt x="22" y="10"/>
                    <a:pt x="22" y="10"/>
                    <a:pt x="22" y="10"/>
                  </a:cubicBezTo>
                  <a:cubicBezTo>
                    <a:pt x="22" y="9"/>
                    <a:pt x="22" y="9"/>
                    <a:pt x="22" y="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42" name="Freeform 46"/>
            <p:cNvSpPr>
              <a:spLocks/>
            </p:cNvSpPr>
            <p:nvPr/>
          </p:nvSpPr>
          <p:spPr bwMode="auto">
            <a:xfrm>
              <a:off x="4071938" y="3835400"/>
              <a:ext cx="98425" cy="100013"/>
            </a:xfrm>
            <a:custGeom>
              <a:avLst/>
              <a:gdLst>
                <a:gd name="T0" fmla="*/ 34557357 w 58"/>
                <a:gd name="T1" fmla="*/ 0 h 59"/>
                <a:gd name="T2" fmla="*/ 0 w 58"/>
                <a:gd name="T3" fmla="*/ 22987734 h 59"/>
                <a:gd name="T4" fmla="*/ 71994494 w 58"/>
                <a:gd name="T5" fmla="*/ 117813619 h 59"/>
                <a:gd name="T6" fmla="*/ 23038238 w 58"/>
                <a:gd name="T7" fmla="*/ 117813619 h 59"/>
                <a:gd name="T8" fmla="*/ 23038238 w 58"/>
                <a:gd name="T9" fmla="*/ 169535596 h 59"/>
                <a:gd name="T10" fmla="*/ 152626629 w 58"/>
                <a:gd name="T11" fmla="*/ 169535596 h 59"/>
                <a:gd name="T12" fmla="*/ 167025528 w 58"/>
                <a:gd name="T13" fmla="*/ 117813619 h 59"/>
                <a:gd name="T14" fmla="*/ 123828832 w 58"/>
                <a:gd name="T15" fmla="*/ 117813619 h 59"/>
                <a:gd name="T16" fmla="*/ 34557357 w 58"/>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 h="59">
                  <a:moveTo>
                    <a:pt x="12" y="0"/>
                  </a:moveTo>
                  <a:cubicBezTo>
                    <a:pt x="10" y="4"/>
                    <a:pt x="6" y="7"/>
                    <a:pt x="0" y="8"/>
                  </a:cubicBezTo>
                  <a:cubicBezTo>
                    <a:pt x="25" y="41"/>
                    <a:pt x="25" y="41"/>
                    <a:pt x="25" y="41"/>
                  </a:cubicBezTo>
                  <a:cubicBezTo>
                    <a:pt x="8" y="41"/>
                    <a:pt x="8" y="41"/>
                    <a:pt x="8" y="41"/>
                  </a:cubicBezTo>
                  <a:cubicBezTo>
                    <a:pt x="8" y="59"/>
                    <a:pt x="8" y="59"/>
                    <a:pt x="8" y="59"/>
                  </a:cubicBezTo>
                  <a:cubicBezTo>
                    <a:pt x="53" y="59"/>
                    <a:pt x="53" y="59"/>
                    <a:pt x="53" y="59"/>
                  </a:cubicBezTo>
                  <a:cubicBezTo>
                    <a:pt x="58" y="41"/>
                    <a:pt x="58" y="41"/>
                    <a:pt x="58" y="41"/>
                  </a:cubicBezTo>
                  <a:cubicBezTo>
                    <a:pt x="43" y="41"/>
                    <a:pt x="43" y="41"/>
                    <a:pt x="43" y="41"/>
                  </a:cubicBezTo>
                  <a:lnTo>
                    <a:pt x="12"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43" name="Freeform 47"/>
            <p:cNvSpPr>
              <a:spLocks/>
            </p:cNvSpPr>
            <p:nvPr/>
          </p:nvSpPr>
          <p:spPr bwMode="auto">
            <a:xfrm>
              <a:off x="4052888" y="3806825"/>
              <a:ext cx="34925" cy="36513"/>
            </a:xfrm>
            <a:custGeom>
              <a:avLst/>
              <a:gdLst>
                <a:gd name="T0" fmla="*/ 0 w 21"/>
                <a:gd name="T1" fmla="*/ 24185516 h 21"/>
                <a:gd name="T2" fmla="*/ 0 w 21"/>
                <a:gd name="T3" fmla="*/ 30231025 h 21"/>
                <a:gd name="T4" fmla="*/ 0 w 21"/>
                <a:gd name="T5" fmla="*/ 30231025 h 21"/>
                <a:gd name="T6" fmla="*/ 22127482 w 21"/>
                <a:gd name="T7" fmla="*/ 60462051 h 21"/>
                <a:gd name="T8" fmla="*/ 24893210 w 21"/>
                <a:gd name="T9" fmla="*/ 63485675 h 21"/>
                <a:gd name="T10" fmla="*/ 27658937 w 21"/>
                <a:gd name="T11" fmla="*/ 63485675 h 21"/>
                <a:gd name="T12" fmla="*/ 55317874 w 21"/>
                <a:gd name="T13" fmla="*/ 39300159 h 21"/>
                <a:gd name="T14" fmla="*/ 55317874 w 21"/>
                <a:gd name="T15" fmla="*/ 36278274 h 21"/>
                <a:gd name="T16" fmla="*/ 33190392 w 21"/>
                <a:gd name="T17" fmla="*/ 0 h 21"/>
                <a:gd name="T18" fmla="*/ 27658937 w 21"/>
                <a:gd name="T19" fmla="*/ 0 h 21"/>
                <a:gd name="T20" fmla="*/ 0 w 21"/>
                <a:gd name="T21" fmla="*/ 24185516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21">
                  <a:moveTo>
                    <a:pt x="0" y="8"/>
                  </a:moveTo>
                  <a:cubicBezTo>
                    <a:pt x="0" y="9"/>
                    <a:pt x="0" y="9"/>
                    <a:pt x="0" y="10"/>
                  </a:cubicBezTo>
                  <a:cubicBezTo>
                    <a:pt x="0" y="10"/>
                    <a:pt x="0" y="10"/>
                    <a:pt x="0" y="10"/>
                  </a:cubicBezTo>
                  <a:cubicBezTo>
                    <a:pt x="0" y="15"/>
                    <a:pt x="3" y="19"/>
                    <a:pt x="8" y="20"/>
                  </a:cubicBezTo>
                  <a:cubicBezTo>
                    <a:pt x="8" y="20"/>
                    <a:pt x="9" y="21"/>
                    <a:pt x="9" y="21"/>
                  </a:cubicBezTo>
                  <a:cubicBezTo>
                    <a:pt x="9" y="21"/>
                    <a:pt x="10" y="21"/>
                    <a:pt x="10" y="21"/>
                  </a:cubicBezTo>
                  <a:cubicBezTo>
                    <a:pt x="15" y="21"/>
                    <a:pt x="19" y="17"/>
                    <a:pt x="20" y="13"/>
                  </a:cubicBezTo>
                  <a:cubicBezTo>
                    <a:pt x="20" y="12"/>
                    <a:pt x="20" y="12"/>
                    <a:pt x="20" y="12"/>
                  </a:cubicBezTo>
                  <a:cubicBezTo>
                    <a:pt x="21" y="7"/>
                    <a:pt x="18" y="1"/>
                    <a:pt x="12" y="0"/>
                  </a:cubicBezTo>
                  <a:cubicBezTo>
                    <a:pt x="12" y="0"/>
                    <a:pt x="11" y="0"/>
                    <a:pt x="10" y="0"/>
                  </a:cubicBezTo>
                  <a:cubicBezTo>
                    <a:pt x="5" y="0"/>
                    <a:pt x="1" y="3"/>
                    <a:pt x="0" y="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44" name="Oval 48"/>
            <p:cNvSpPr>
              <a:spLocks noChangeArrowheads="1"/>
            </p:cNvSpPr>
            <p:nvPr/>
          </p:nvSpPr>
          <p:spPr bwMode="auto">
            <a:xfrm>
              <a:off x="5130800" y="3854450"/>
              <a:ext cx="23813" cy="23813"/>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45" name="Oval 49"/>
            <p:cNvSpPr>
              <a:spLocks noChangeArrowheads="1"/>
            </p:cNvSpPr>
            <p:nvPr/>
          </p:nvSpPr>
          <p:spPr bwMode="auto">
            <a:xfrm>
              <a:off x="5154613" y="3829050"/>
              <a:ext cx="20637" cy="19050"/>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46" name="Oval 50"/>
            <p:cNvSpPr>
              <a:spLocks noChangeArrowheads="1"/>
            </p:cNvSpPr>
            <p:nvPr/>
          </p:nvSpPr>
          <p:spPr bwMode="auto">
            <a:xfrm>
              <a:off x="5135563" y="3797300"/>
              <a:ext cx="14287" cy="11113"/>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47" name="Oval 51"/>
            <p:cNvSpPr>
              <a:spLocks noChangeArrowheads="1"/>
            </p:cNvSpPr>
            <p:nvPr/>
          </p:nvSpPr>
          <p:spPr bwMode="auto">
            <a:xfrm>
              <a:off x="5130800" y="3743325"/>
              <a:ext cx="23813" cy="23813"/>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48" name="Freeform 52"/>
            <p:cNvSpPr>
              <a:spLocks noEditPoints="1"/>
            </p:cNvSpPr>
            <p:nvPr/>
          </p:nvSpPr>
          <p:spPr bwMode="auto">
            <a:xfrm>
              <a:off x="5097463" y="3632200"/>
              <a:ext cx="122237" cy="274638"/>
            </a:xfrm>
            <a:custGeom>
              <a:avLst/>
              <a:gdLst>
                <a:gd name="T0" fmla="*/ 112410503 w 72"/>
                <a:gd name="T1" fmla="*/ 22991608 h 162"/>
                <a:gd name="T2" fmla="*/ 106644992 w 72"/>
                <a:gd name="T3" fmla="*/ 40236162 h 162"/>
                <a:gd name="T4" fmla="*/ 106644992 w 72"/>
                <a:gd name="T5" fmla="*/ 68976520 h 162"/>
                <a:gd name="T6" fmla="*/ 97998422 w 72"/>
                <a:gd name="T7" fmla="*/ 68976520 h 162"/>
                <a:gd name="T8" fmla="*/ 97998422 w 72"/>
                <a:gd name="T9" fmla="*/ 152324068 h 162"/>
                <a:gd name="T10" fmla="*/ 106644992 w 72"/>
                <a:gd name="T11" fmla="*/ 152324068 h 162"/>
                <a:gd name="T12" fmla="*/ 106644992 w 72"/>
                <a:gd name="T13" fmla="*/ 212678311 h 162"/>
                <a:gd name="T14" fmla="*/ 106644992 w 72"/>
                <a:gd name="T15" fmla="*/ 241418669 h 162"/>
                <a:gd name="T16" fmla="*/ 126820888 w 72"/>
                <a:gd name="T17" fmla="*/ 261536750 h 162"/>
                <a:gd name="T18" fmla="*/ 129703643 w 72"/>
                <a:gd name="T19" fmla="*/ 261536750 h 162"/>
                <a:gd name="T20" fmla="*/ 144115725 w 72"/>
                <a:gd name="T21" fmla="*/ 241418669 h 162"/>
                <a:gd name="T22" fmla="*/ 144115725 w 72"/>
                <a:gd name="T23" fmla="*/ 152324068 h 162"/>
                <a:gd name="T24" fmla="*/ 155645051 w 72"/>
                <a:gd name="T25" fmla="*/ 152324068 h 162"/>
                <a:gd name="T26" fmla="*/ 155645051 w 72"/>
                <a:gd name="T27" fmla="*/ 152324068 h 162"/>
                <a:gd name="T28" fmla="*/ 155645051 w 72"/>
                <a:gd name="T29" fmla="*/ 422483095 h 162"/>
                <a:gd name="T30" fmla="*/ 97998422 w 72"/>
                <a:gd name="T31" fmla="*/ 422483095 h 162"/>
                <a:gd name="T32" fmla="*/ 97998422 w 72"/>
                <a:gd name="T33" fmla="*/ 465592784 h 162"/>
                <a:gd name="T34" fmla="*/ 195996843 w 72"/>
                <a:gd name="T35" fmla="*/ 465592784 h 162"/>
                <a:gd name="T36" fmla="*/ 195996843 w 72"/>
                <a:gd name="T37" fmla="*/ 68976520 h 162"/>
                <a:gd name="T38" fmla="*/ 144115725 w 72"/>
                <a:gd name="T39" fmla="*/ 68976520 h 162"/>
                <a:gd name="T40" fmla="*/ 144115725 w 72"/>
                <a:gd name="T41" fmla="*/ 48858439 h 162"/>
                <a:gd name="T42" fmla="*/ 193114087 w 72"/>
                <a:gd name="T43" fmla="*/ 37362635 h 162"/>
                <a:gd name="T44" fmla="*/ 204643413 w 72"/>
                <a:gd name="T45" fmla="*/ 17244554 h 162"/>
                <a:gd name="T46" fmla="*/ 184467517 w 72"/>
                <a:gd name="T47" fmla="*/ 2873527 h 162"/>
                <a:gd name="T48" fmla="*/ 123939829 w 72"/>
                <a:gd name="T49" fmla="*/ 17244554 h 162"/>
                <a:gd name="T50" fmla="*/ 112410503 w 72"/>
                <a:gd name="T51" fmla="*/ 22991608 h 162"/>
                <a:gd name="T52" fmla="*/ 97998422 w 72"/>
                <a:gd name="T53" fmla="*/ 68976520 h 162"/>
                <a:gd name="T54" fmla="*/ 0 w 72"/>
                <a:gd name="T55" fmla="*/ 68976520 h 162"/>
                <a:gd name="T56" fmla="*/ 0 w 72"/>
                <a:gd name="T57" fmla="*/ 465592784 h 162"/>
                <a:gd name="T58" fmla="*/ 97998422 w 72"/>
                <a:gd name="T59" fmla="*/ 465592784 h 162"/>
                <a:gd name="T60" fmla="*/ 97998422 w 72"/>
                <a:gd name="T61" fmla="*/ 422483095 h 162"/>
                <a:gd name="T62" fmla="*/ 40351792 w 72"/>
                <a:gd name="T63" fmla="*/ 422483095 h 162"/>
                <a:gd name="T64" fmla="*/ 40351792 w 72"/>
                <a:gd name="T65" fmla="*/ 152324068 h 162"/>
                <a:gd name="T66" fmla="*/ 97998422 w 72"/>
                <a:gd name="T67" fmla="*/ 152324068 h 162"/>
                <a:gd name="T68" fmla="*/ 97998422 w 72"/>
                <a:gd name="T69" fmla="*/ 68976520 h 1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2" h="162">
                  <a:moveTo>
                    <a:pt x="39" y="8"/>
                  </a:moveTo>
                  <a:cubicBezTo>
                    <a:pt x="37" y="10"/>
                    <a:pt x="37" y="12"/>
                    <a:pt x="37" y="14"/>
                  </a:cubicBezTo>
                  <a:cubicBezTo>
                    <a:pt x="37" y="14"/>
                    <a:pt x="37" y="18"/>
                    <a:pt x="37" y="24"/>
                  </a:cubicBezTo>
                  <a:cubicBezTo>
                    <a:pt x="34" y="24"/>
                    <a:pt x="34" y="24"/>
                    <a:pt x="34" y="24"/>
                  </a:cubicBezTo>
                  <a:cubicBezTo>
                    <a:pt x="34" y="53"/>
                    <a:pt x="34" y="53"/>
                    <a:pt x="34" y="53"/>
                  </a:cubicBezTo>
                  <a:cubicBezTo>
                    <a:pt x="37" y="53"/>
                    <a:pt x="37" y="53"/>
                    <a:pt x="37" y="53"/>
                  </a:cubicBezTo>
                  <a:cubicBezTo>
                    <a:pt x="37" y="64"/>
                    <a:pt x="37" y="73"/>
                    <a:pt x="37" y="74"/>
                  </a:cubicBezTo>
                  <a:cubicBezTo>
                    <a:pt x="37" y="76"/>
                    <a:pt x="37" y="84"/>
                    <a:pt x="37" y="84"/>
                  </a:cubicBezTo>
                  <a:cubicBezTo>
                    <a:pt x="37" y="88"/>
                    <a:pt x="40" y="91"/>
                    <a:pt x="44" y="91"/>
                  </a:cubicBezTo>
                  <a:cubicBezTo>
                    <a:pt x="44" y="91"/>
                    <a:pt x="45" y="91"/>
                    <a:pt x="45" y="91"/>
                  </a:cubicBezTo>
                  <a:cubicBezTo>
                    <a:pt x="48" y="90"/>
                    <a:pt x="50" y="87"/>
                    <a:pt x="50" y="84"/>
                  </a:cubicBezTo>
                  <a:cubicBezTo>
                    <a:pt x="50" y="53"/>
                    <a:pt x="50" y="53"/>
                    <a:pt x="50" y="53"/>
                  </a:cubicBezTo>
                  <a:cubicBezTo>
                    <a:pt x="54" y="53"/>
                    <a:pt x="54" y="53"/>
                    <a:pt x="54" y="53"/>
                  </a:cubicBezTo>
                  <a:cubicBezTo>
                    <a:pt x="54" y="53"/>
                    <a:pt x="54" y="53"/>
                    <a:pt x="54" y="53"/>
                  </a:cubicBezTo>
                  <a:cubicBezTo>
                    <a:pt x="54" y="147"/>
                    <a:pt x="54" y="147"/>
                    <a:pt x="54" y="147"/>
                  </a:cubicBezTo>
                  <a:cubicBezTo>
                    <a:pt x="34" y="147"/>
                    <a:pt x="34" y="147"/>
                    <a:pt x="34" y="147"/>
                  </a:cubicBezTo>
                  <a:cubicBezTo>
                    <a:pt x="34" y="162"/>
                    <a:pt x="34" y="162"/>
                    <a:pt x="34" y="162"/>
                  </a:cubicBezTo>
                  <a:cubicBezTo>
                    <a:pt x="68" y="162"/>
                    <a:pt x="68" y="162"/>
                    <a:pt x="68" y="162"/>
                  </a:cubicBezTo>
                  <a:cubicBezTo>
                    <a:pt x="68" y="24"/>
                    <a:pt x="68" y="24"/>
                    <a:pt x="68" y="24"/>
                  </a:cubicBezTo>
                  <a:cubicBezTo>
                    <a:pt x="50" y="24"/>
                    <a:pt x="50" y="24"/>
                    <a:pt x="50" y="24"/>
                  </a:cubicBezTo>
                  <a:cubicBezTo>
                    <a:pt x="50" y="17"/>
                    <a:pt x="50" y="17"/>
                    <a:pt x="50" y="17"/>
                  </a:cubicBezTo>
                  <a:cubicBezTo>
                    <a:pt x="67" y="13"/>
                    <a:pt x="67" y="13"/>
                    <a:pt x="67" y="13"/>
                  </a:cubicBezTo>
                  <a:cubicBezTo>
                    <a:pt x="70" y="13"/>
                    <a:pt x="72" y="9"/>
                    <a:pt x="71" y="6"/>
                  </a:cubicBezTo>
                  <a:cubicBezTo>
                    <a:pt x="71" y="2"/>
                    <a:pt x="67" y="0"/>
                    <a:pt x="64" y="1"/>
                  </a:cubicBezTo>
                  <a:cubicBezTo>
                    <a:pt x="62" y="1"/>
                    <a:pt x="46" y="5"/>
                    <a:pt x="43" y="6"/>
                  </a:cubicBezTo>
                  <a:cubicBezTo>
                    <a:pt x="42" y="6"/>
                    <a:pt x="40" y="7"/>
                    <a:pt x="39" y="8"/>
                  </a:cubicBezTo>
                  <a:close/>
                  <a:moveTo>
                    <a:pt x="34" y="24"/>
                  </a:moveTo>
                  <a:cubicBezTo>
                    <a:pt x="0" y="24"/>
                    <a:pt x="0" y="24"/>
                    <a:pt x="0" y="24"/>
                  </a:cubicBezTo>
                  <a:cubicBezTo>
                    <a:pt x="0" y="162"/>
                    <a:pt x="0" y="162"/>
                    <a:pt x="0" y="162"/>
                  </a:cubicBezTo>
                  <a:cubicBezTo>
                    <a:pt x="34" y="162"/>
                    <a:pt x="34" y="162"/>
                    <a:pt x="34" y="162"/>
                  </a:cubicBezTo>
                  <a:cubicBezTo>
                    <a:pt x="34" y="147"/>
                    <a:pt x="34" y="147"/>
                    <a:pt x="34" y="147"/>
                  </a:cubicBezTo>
                  <a:cubicBezTo>
                    <a:pt x="14" y="147"/>
                    <a:pt x="14" y="147"/>
                    <a:pt x="14" y="147"/>
                  </a:cubicBezTo>
                  <a:cubicBezTo>
                    <a:pt x="14" y="53"/>
                    <a:pt x="14" y="53"/>
                    <a:pt x="14" y="53"/>
                  </a:cubicBezTo>
                  <a:cubicBezTo>
                    <a:pt x="34" y="53"/>
                    <a:pt x="34" y="53"/>
                    <a:pt x="34" y="53"/>
                  </a:cubicBezTo>
                  <a:lnTo>
                    <a:pt x="34" y="2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49" name="Freeform 53"/>
            <p:cNvSpPr>
              <a:spLocks noEditPoints="1"/>
            </p:cNvSpPr>
            <p:nvPr/>
          </p:nvSpPr>
          <p:spPr bwMode="auto">
            <a:xfrm>
              <a:off x="4116388" y="3043238"/>
              <a:ext cx="107950" cy="242887"/>
            </a:xfrm>
            <a:custGeom>
              <a:avLst/>
              <a:gdLst>
                <a:gd name="T0" fmla="*/ 91040645 w 64"/>
                <a:gd name="T1" fmla="*/ 357731787 h 143"/>
                <a:gd name="T2" fmla="*/ 91040645 w 64"/>
                <a:gd name="T3" fmla="*/ 357731787 h 143"/>
                <a:gd name="T4" fmla="*/ 179235795 w 64"/>
                <a:gd name="T5" fmla="*/ 401006437 h 143"/>
                <a:gd name="T6" fmla="*/ 182081289 w 64"/>
                <a:gd name="T7" fmla="*/ 401006437 h 143"/>
                <a:gd name="T8" fmla="*/ 182081289 w 64"/>
                <a:gd name="T9" fmla="*/ 109626963 h 143"/>
                <a:gd name="T10" fmla="*/ 176391987 w 64"/>
                <a:gd name="T11" fmla="*/ 66354011 h 143"/>
                <a:gd name="T12" fmla="*/ 153631404 w 64"/>
                <a:gd name="T13" fmla="*/ 37504810 h 143"/>
                <a:gd name="T14" fmla="*/ 153631404 w 64"/>
                <a:gd name="T15" fmla="*/ 11539680 h 143"/>
                <a:gd name="T16" fmla="*/ 153631404 w 64"/>
                <a:gd name="T17" fmla="*/ 0 h 143"/>
                <a:gd name="T18" fmla="*/ 142251113 w 64"/>
                <a:gd name="T19" fmla="*/ 0 h 143"/>
                <a:gd name="T20" fmla="*/ 91040645 w 64"/>
                <a:gd name="T21" fmla="*/ 0 h 143"/>
                <a:gd name="T22" fmla="*/ 91040645 w 64"/>
                <a:gd name="T23" fmla="*/ 11539680 h 143"/>
                <a:gd name="T24" fmla="*/ 142251113 w 64"/>
                <a:gd name="T25" fmla="*/ 11539680 h 143"/>
                <a:gd name="T26" fmla="*/ 142251113 w 64"/>
                <a:gd name="T27" fmla="*/ 31734970 h 143"/>
                <a:gd name="T28" fmla="*/ 142251113 w 64"/>
                <a:gd name="T29" fmla="*/ 173096902 h 143"/>
                <a:gd name="T30" fmla="*/ 91040645 w 64"/>
                <a:gd name="T31" fmla="*/ 121166643 h 143"/>
                <a:gd name="T32" fmla="*/ 91040645 w 64"/>
                <a:gd name="T33" fmla="*/ 121166643 h 143"/>
                <a:gd name="T34" fmla="*/ 91040645 w 64"/>
                <a:gd name="T35" fmla="*/ 357731787 h 143"/>
                <a:gd name="T36" fmla="*/ 2845495 w 64"/>
                <a:gd name="T37" fmla="*/ 401006437 h 143"/>
                <a:gd name="T38" fmla="*/ 91040645 w 64"/>
                <a:gd name="T39" fmla="*/ 357731787 h 143"/>
                <a:gd name="T40" fmla="*/ 91040645 w 64"/>
                <a:gd name="T41" fmla="*/ 121166643 h 143"/>
                <a:gd name="T42" fmla="*/ 39830177 w 64"/>
                <a:gd name="T43" fmla="*/ 173096902 h 143"/>
                <a:gd name="T44" fmla="*/ 39830177 w 64"/>
                <a:gd name="T45" fmla="*/ 31734970 h 143"/>
                <a:gd name="T46" fmla="*/ 39830177 w 64"/>
                <a:gd name="T47" fmla="*/ 31734970 h 143"/>
                <a:gd name="T48" fmla="*/ 39830177 w 64"/>
                <a:gd name="T49" fmla="*/ 31734970 h 143"/>
                <a:gd name="T50" fmla="*/ 39830177 w 64"/>
                <a:gd name="T51" fmla="*/ 11539680 h 143"/>
                <a:gd name="T52" fmla="*/ 91040645 w 64"/>
                <a:gd name="T53" fmla="*/ 11539680 h 143"/>
                <a:gd name="T54" fmla="*/ 91040645 w 64"/>
                <a:gd name="T55" fmla="*/ 0 h 143"/>
                <a:gd name="T56" fmla="*/ 39830177 w 64"/>
                <a:gd name="T57" fmla="*/ 0 h 143"/>
                <a:gd name="T58" fmla="*/ 28449885 w 64"/>
                <a:gd name="T59" fmla="*/ 0 h 143"/>
                <a:gd name="T60" fmla="*/ 28449885 w 64"/>
                <a:gd name="T61" fmla="*/ 11539680 h 143"/>
                <a:gd name="T62" fmla="*/ 28449885 w 64"/>
                <a:gd name="T63" fmla="*/ 37504810 h 143"/>
                <a:gd name="T64" fmla="*/ 2845495 w 64"/>
                <a:gd name="T65" fmla="*/ 66354011 h 143"/>
                <a:gd name="T66" fmla="*/ 0 w 64"/>
                <a:gd name="T67" fmla="*/ 109626963 h 143"/>
                <a:gd name="T68" fmla="*/ 0 w 64"/>
                <a:gd name="T69" fmla="*/ 401006437 h 143"/>
                <a:gd name="T70" fmla="*/ 2845495 w 64"/>
                <a:gd name="T71" fmla="*/ 401006437 h 1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4" h="143">
                  <a:moveTo>
                    <a:pt x="32" y="124"/>
                  </a:moveTo>
                  <a:cubicBezTo>
                    <a:pt x="32" y="124"/>
                    <a:pt x="32" y="124"/>
                    <a:pt x="32" y="124"/>
                  </a:cubicBezTo>
                  <a:cubicBezTo>
                    <a:pt x="47" y="124"/>
                    <a:pt x="59" y="128"/>
                    <a:pt x="63" y="139"/>
                  </a:cubicBezTo>
                  <a:cubicBezTo>
                    <a:pt x="64" y="143"/>
                    <a:pt x="64" y="143"/>
                    <a:pt x="64" y="139"/>
                  </a:cubicBezTo>
                  <a:cubicBezTo>
                    <a:pt x="64" y="118"/>
                    <a:pt x="64" y="59"/>
                    <a:pt x="64" y="38"/>
                  </a:cubicBezTo>
                  <a:cubicBezTo>
                    <a:pt x="64" y="34"/>
                    <a:pt x="64" y="27"/>
                    <a:pt x="62" y="23"/>
                  </a:cubicBezTo>
                  <a:cubicBezTo>
                    <a:pt x="61" y="18"/>
                    <a:pt x="58" y="15"/>
                    <a:pt x="54" y="13"/>
                  </a:cubicBezTo>
                  <a:cubicBezTo>
                    <a:pt x="54" y="4"/>
                    <a:pt x="54" y="4"/>
                    <a:pt x="54" y="4"/>
                  </a:cubicBezTo>
                  <a:cubicBezTo>
                    <a:pt x="54" y="0"/>
                    <a:pt x="54" y="0"/>
                    <a:pt x="54" y="0"/>
                  </a:cubicBezTo>
                  <a:cubicBezTo>
                    <a:pt x="50" y="0"/>
                    <a:pt x="50" y="0"/>
                    <a:pt x="50" y="0"/>
                  </a:cubicBezTo>
                  <a:cubicBezTo>
                    <a:pt x="32" y="0"/>
                    <a:pt x="32" y="0"/>
                    <a:pt x="32" y="0"/>
                  </a:cubicBezTo>
                  <a:cubicBezTo>
                    <a:pt x="32" y="4"/>
                    <a:pt x="32" y="4"/>
                    <a:pt x="32" y="4"/>
                  </a:cubicBezTo>
                  <a:cubicBezTo>
                    <a:pt x="50" y="4"/>
                    <a:pt x="50" y="4"/>
                    <a:pt x="50" y="4"/>
                  </a:cubicBezTo>
                  <a:cubicBezTo>
                    <a:pt x="50" y="11"/>
                    <a:pt x="50" y="11"/>
                    <a:pt x="50" y="11"/>
                  </a:cubicBezTo>
                  <a:cubicBezTo>
                    <a:pt x="50" y="60"/>
                    <a:pt x="50" y="60"/>
                    <a:pt x="50" y="60"/>
                  </a:cubicBezTo>
                  <a:cubicBezTo>
                    <a:pt x="32" y="42"/>
                    <a:pt x="32" y="42"/>
                    <a:pt x="32" y="42"/>
                  </a:cubicBezTo>
                  <a:cubicBezTo>
                    <a:pt x="32" y="42"/>
                    <a:pt x="32" y="42"/>
                    <a:pt x="32" y="42"/>
                  </a:cubicBezTo>
                  <a:lnTo>
                    <a:pt x="32" y="124"/>
                  </a:lnTo>
                  <a:close/>
                  <a:moveTo>
                    <a:pt x="1" y="139"/>
                  </a:moveTo>
                  <a:cubicBezTo>
                    <a:pt x="5" y="128"/>
                    <a:pt x="17" y="124"/>
                    <a:pt x="32" y="124"/>
                  </a:cubicBezTo>
                  <a:cubicBezTo>
                    <a:pt x="32" y="42"/>
                    <a:pt x="32" y="42"/>
                    <a:pt x="32" y="42"/>
                  </a:cubicBezTo>
                  <a:cubicBezTo>
                    <a:pt x="14" y="60"/>
                    <a:pt x="14" y="60"/>
                    <a:pt x="14" y="60"/>
                  </a:cubicBezTo>
                  <a:cubicBezTo>
                    <a:pt x="14" y="11"/>
                    <a:pt x="14" y="11"/>
                    <a:pt x="14" y="11"/>
                  </a:cubicBezTo>
                  <a:cubicBezTo>
                    <a:pt x="14" y="11"/>
                    <a:pt x="14" y="11"/>
                    <a:pt x="14" y="11"/>
                  </a:cubicBezTo>
                  <a:cubicBezTo>
                    <a:pt x="14" y="11"/>
                    <a:pt x="14" y="11"/>
                    <a:pt x="14" y="11"/>
                  </a:cubicBezTo>
                  <a:cubicBezTo>
                    <a:pt x="14" y="4"/>
                    <a:pt x="14" y="4"/>
                    <a:pt x="14" y="4"/>
                  </a:cubicBezTo>
                  <a:cubicBezTo>
                    <a:pt x="32" y="4"/>
                    <a:pt x="32" y="4"/>
                    <a:pt x="32" y="4"/>
                  </a:cubicBezTo>
                  <a:cubicBezTo>
                    <a:pt x="32" y="0"/>
                    <a:pt x="32" y="0"/>
                    <a:pt x="32" y="0"/>
                  </a:cubicBezTo>
                  <a:cubicBezTo>
                    <a:pt x="14" y="0"/>
                    <a:pt x="14" y="0"/>
                    <a:pt x="14" y="0"/>
                  </a:cubicBezTo>
                  <a:cubicBezTo>
                    <a:pt x="10" y="0"/>
                    <a:pt x="10" y="0"/>
                    <a:pt x="10" y="0"/>
                  </a:cubicBezTo>
                  <a:cubicBezTo>
                    <a:pt x="10" y="4"/>
                    <a:pt x="10" y="4"/>
                    <a:pt x="10" y="4"/>
                  </a:cubicBezTo>
                  <a:cubicBezTo>
                    <a:pt x="10" y="13"/>
                    <a:pt x="10" y="13"/>
                    <a:pt x="10" y="13"/>
                  </a:cubicBezTo>
                  <a:cubicBezTo>
                    <a:pt x="6" y="15"/>
                    <a:pt x="3" y="18"/>
                    <a:pt x="1" y="23"/>
                  </a:cubicBezTo>
                  <a:cubicBezTo>
                    <a:pt x="0" y="27"/>
                    <a:pt x="0" y="34"/>
                    <a:pt x="0" y="38"/>
                  </a:cubicBezTo>
                  <a:cubicBezTo>
                    <a:pt x="0" y="59"/>
                    <a:pt x="0" y="118"/>
                    <a:pt x="0" y="139"/>
                  </a:cubicBezTo>
                  <a:cubicBezTo>
                    <a:pt x="0" y="143"/>
                    <a:pt x="0" y="143"/>
                    <a:pt x="1" y="13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50" name="Freeform 54"/>
            <p:cNvSpPr>
              <a:spLocks/>
            </p:cNvSpPr>
            <p:nvPr/>
          </p:nvSpPr>
          <p:spPr bwMode="auto">
            <a:xfrm>
              <a:off x="4232275" y="3059113"/>
              <a:ext cx="107950" cy="227012"/>
            </a:xfrm>
            <a:custGeom>
              <a:avLst/>
              <a:gdLst>
                <a:gd name="T0" fmla="*/ 2845495 w 64"/>
                <a:gd name="T1" fmla="*/ 373106081 h 134"/>
                <a:gd name="T2" fmla="*/ 91040645 w 64"/>
                <a:gd name="T3" fmla="*/ 330055119 h 134"/>
                <a:gd name="T4" fmla="*/ 179235795 w 64"/>
                <a:gd name="T5" fmla="*/ 373106081 h 134"/>
                <a:gd name="T6" fmla="*/ 182081289 w 64"/>
                <a:gd name="T7" fmla="*/ 373106081 h 134"/>
                <a:gd name="T8" fmla="*/ 182081289 w 64"/>
                <a:gd name="T9" fmla="*/ 83230392 h 134"/>
                <a:gd name="T10" fmla="*/ 179235795 w 64"/>
                <a:gd name="T11" fmla="*/ 40181124 h 134"/>
                <a:gd name="T12" fmla="*/ 91040645 w 64"/>
                <a:gd name="T13" fmla="*/ 0 h 134"/>
                <a:gd name="T14" fmla="*/ 2845495 w 64"/>
                <a:gd name="T15" fmla="*/ 40181124 h 134"/>
                <a:gd name="T16" fmla="*/ 0 w 64"/>
                <a:gd name="T17" fmla="*/ 83230392 h 134"/>
                <a:gd name="T18" fmla="*/ 0 w 64"/>
                <a:gd name="T19" fmla="*/ 373106081 h 134"/>
                <a:gd name="T20" fmla="*/ 2845495 w 64"/>
                <a:gd name="T21" fmla="*/ 373106081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34">
                  <a:moveTo>
                    <a:pt x="1" y="130"/>
                  </a:moveTo>
                  <a:cubicBezTo>
                    <a:pt x="5" y="119"/>
                    <a:pt x="17" y="115"/>
                    <a:pt x="32" y="115"/>
                  </a:cubicBezTo>
                  <a:cubicBezTo>
                    <a:pt x="47" y="115"/>
                    <a:pt x="59" y="119"/>
                    <a:pt x="63" y="130"/>
                  </a:cubicBezTo>
                  <a:cubicBezTo>
                    <a:pt x="64" y="134"/>
                    <a:pt x="64" y="134"/>
                    <a:pt x="64" y="130"/>
                  </a:cubicBezTo>
                  <a:cubicBezTo>
                    <a:pt x="64" y="109"/>
                    <a:pt x="64" y="50"/>
                    <a:pt x="64" y="29"/>
                  </a:cubicBezTo>
                  <a:cubicBezTo>
                    <a:pt x="64" y="25"/>
                    <a:pt x="64" y="18"/>
                    <a:pt x="63" y="14"/>
                  </a:cubicBezTo>
                  <a:cubicBezTo>
                    <a:pt x="59" y="3"/>
                    <a:pt x="46" y="0"/>
                    <a:pt x="32" y="0"/>
                  </a:cubicBezTo>
                  <a:cubicBezTo>
                    <a:pt x="17" y="0"/>
                    <a:pt x="5" y="3"/>
                    <a:pt x="1" y="14"/>
                  </a:cubicBezTo>
                  <a:cubicBezTo>
                    <a:pt x="0" y="18"/>
                    <a:pt x="0" y="25"/>
                    <a:pt x="0" y="29"/>
                  </a:cubicBezTo>
                  <a:cubicBezTo>
                    <a:pt x="0" y="50"/>
                    <a:pt x="0" y="109"/>
                    <a:pt x="0" y="130"/>
                  </a:cubicBezTo>
                  <a:cubicBezTo>
                    <a:pt x="0" y="134"/>
                    <a:pt x="0" y="134"/>
                    <a:pt x="1" y="13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51" name="Freeform 55"/>
            <p:cNvSpPr>
              <a:spLocks/>
            </p:cNvSpPr>
            <p:nvPr/>
          </p:nvSpPr>
          <p:spPr bwMode="auto">
            <a:xfrm>
              <a:off x="5041900" y="3160713"/>
              <a:ext cx="254000" cy="209550"/>
            </a:xfrm>
            <a:custGeom>
              <a:avLst/>
              <a:gdLst>
                <a:gd name="T0" fmla="*/ 330141263 w 160"/>
                <a:gd name="T1" fmla="*/ 0 h 132"/>
                <a:gd name="T2" fmla="*/ 141128750 w 160"/>
                <a:gd name="T3" fmla="*/ 189012513 h 132"/>
                <a:gd name="T4" fmla="*/ 70564375 w 160"/>
                <a:gd name="T5" fmla="*/ 115927188 h 132"/>
                <a:gd name="T6" fmla="*/ 0 w 160"/>
                <a:gd name="T7" fmla="*/ 191531875 h 132"/>
                <a:gd name="T8" fmla="*/ 68045013 w 160"/>
                <a:gd name="T9" fmla="*/ 259576888 h 132"/>
                <a:gd name="T10" fmla="*/ 141128750 w 160"/>
                <a:gd name="T11" fmla="*/ 332660625 h 132"/>
                <a:gd name="T12" fmla="*/ 216733438 w 160"/>
                <a:gd name="T13" fmla="*/ 259576888 h 132"/>
                <a:gd name="T14" fmla="*/ 403225000 w 160"/>
                <a:gd name="T15" fmla="*/ 73085325 h 132"/>
                <a:gd name="T16" fmla="*/ 330141263 w 160"/>
                <a:gd name="T17" fmla="*/ 0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132">
                  <a:moveTo>
                    <a:pt x="131" y="0"/>
                  </a:moveTo>
                  <a:lnTo>
                    <a:pt x="56" y="75"/>
                  </a:lnTo>
                  <a:lnTo>
                    <a:pt x="28" y="46"/>
                  </a:lnTo>
                  <a:lnTo>
                    <a:pt x="0" y="76"/>
                  </a:lnTo>
                  <a:lnTo>
                    <a:pt x="27" y="103"/>
                  </a:lnTo>
                  <a:lnTo>
                    <a:pt x="56" y="132"/>
                  </a:lnTo>
                  <a:lnTo>
                    <a:pt x="86" y="103"/>
                  </a:lnTo>
                  <a:lnTo>
                    <a:pt x="160" y="29"/>
                  </a:lnTo>
                  <a:lnTo>
                    <a:pt x="13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52" name="Freeform 56"/>
            <p:cNvSpPr>
              <a:spLocks/>
            </p:cNvSpPr>
            <p:nvPr/>
          </p:nvSpPr>
          <p:spPr bwMode="auto">
            <a:xfrm>
              <a:off x="4144963" y="2917825"/>
              <a:ext cx="239712" cy="58738"/>
            </a:xfrm>
            <a:custGeom>
              <a:avLst/>
              <a:gdLst>
                <a:gd name="T0" fmla="*/ 380542006 w 151"/>
                <a:gd name="T1" fmla="*/ 0 h 37"/>
                <a:gd name="T2" fmla="*/ 345259892 w 151"/>
                <a:gd name="T3" fmla="*/ 0 h 37"/>
                <a:gd name="T4" fmla="*/ 345259892 w 151"/>
                <a:gd name="T5" fmla="*/ 57964881 h 37"/>
                <a:gd name="T6" fmla="*/ 35282114 w 151"/>
                <a:gd name="T7" fmla="*/ 57964881 h 37"/>
                <a:gd name="T8" fmla="*/ 35282114 w 151"/>
                <a:gd name="T9" fmla="*/ 2520971 h 37"/>
                <a:gd name="T10" fmla="*/ 0 w 151"/>
                <a:gd name="T11" fmla="*/ 2520971 h 37"/>
                <a:gd name="T12" fmla="*/ 0 w 151"/>
                <a:gd name="T13" fmla="*/ 93247369 h 37"/>
                <a:gd name="T14" fmla="*/ 380542006 w 151"/>
                <a:gd name="T15" fmla="*/ 93247369 h 37"/>
                <a:gd name="T16" fmla="*/ 380542006 w 151"/>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 h="37">
                  <a:moveTo>
                    <a:pt x="151" y="0"/>
                  </a:moveTo>
                  <a:lnTo>
                    <a:pt x="137" y="0"/>
                  </a:lnTo>
                  <a:lnTo>
                    <a:pt x="137" y="23"/>
                  </a:lnTo>
                  <a:lnTo>
                    <a:pt x="14" y="23"/>
                  </a:lnTo>
                  <a:lnTo>
                    <a:pt x="14" y="1"/>
                  </a:lnTo>
                  <a:lnTo>
                    <a:pt x="0" y="1"/>
                  </a:lnTo>
                  <a:lnTo>
                    <a:pt x="0" y="37"/>
                  </a:lnTo>
                  <a:lnTo>
                    <a:pt x="151" y="37"/>
                  </a:lnTo>
                  <a:lnTo>
                    <a:pt x="15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53" name="Freeform 57"/>
            <p:cNvSpPr>
              <a:spLocks/>
            </p:cNvSpPr>
            <p:nvPr/>
          </p:nvSpPr>
          <p:spPr bwMode="auto">
            <a:xfrm>
              <a:off x="4179888" y="2749550"/>
              <a:ext cx="176212" cy="187325"/>
            </a:xfrm>
            <a:custGeom>
              <a:avLst/>
              <a:gdLst>
                <a:gd name="T0" fmla="*/ 47882039 w 111"/>
                <a:gd name="T1" fmla="*/ 126007813 h 118"/>
                <a:gd name="T2" fmla="*/ 0 w 111"/>
                <a:gd name="T3" fmla="*/ 126007813 h 118"/>
                <a:gd name="T4" fmla="*/ 138607407 w 111"/>
                <a:gd name="T5" fmla="*/ 297378438 h 118"/>
                <a:gd name="T6" fmla="*/ 279735756 w 111"/>
                <a:gd name="T7" fmla="*/ 126007813 h 118"/>
                <a:gd name="T8" fmla="*/ 229332774 w 111"/>
                <a:gd name="T9" fmla="*/ 126007813 h 118"/>
                <a:gd name="T10" fmla="*/ 229332774 w 111"/>
                <a:gd name="T11" fmla="*/ 0 h 118"/>
                <a:gd name="T12" fmla="*/ 47882039 w 111"/>
                <a:gd name="T13" fmla="*/ 0 h 118"/>
                <a:gd name="T14" fmla="*/ 47882039 w 111"/>
                <a:gd name="T15" fmla="*/ 126007813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1" h="118">
                  <a:moveTo>
                    <a:pt x="19" y="50"/>
                  </a:moveTo>
                  <a:lnTo>
                    <a:pt x="0" y="50"/>
                  </a:lnTo>
                  <a:lnTo>
                    <a:pt x="55" y="118"/>
                  </a:lnTo>
                  <a:lnTo>
                    <a:pt x="111" y="50"/>
                  </a:lnTo>
                  <a:lnTo>
                    <a:pt x="91" y="50"/>
                  </a:lnTo>
                  <a:lnTo>
                    <a:pt x="91" y="0"/>
                  </a:lnTo>
                  <a:lnTo>
                    <a:pt x="19" y="0"/>
                  </a:lnTo>
                  <a:lnTo>
                    <a:pt x="19" y="5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54" name="Rectangle 58"/>
            <p:cNvSpPr>
              <a:spLocks noChangeArrowheads="1"/>
            </p:cNvSpPr>
            <p:nvPr/>
          </p:nvSpPr>
          <p:spPr bwMode="auto">
            <a:xfrm>
              <a:off x="4660900" y="3232150"/>
              <a:ext cx="34925" cy="233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55" name="Rectangle 59"/>
            <p:cNvSpPr>
              <a:spLocks noChangeArrowheads="1"/>
            </p:cNvSpPr>
            <p:nvPr/>
          </p:nvSpPr>
          <p:spPr bwMode="auto">
            <a:xfrm>
              <a:off x="4610100" y="3359150"/>
              <a:ext cx="33338" cy="106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56" name="Rectangle 60"/>
            <p:cNvSpPr>
              <a:spLocks noChangeArrowheads="1"/>
            </p:cNvSpPr>
            <p:nvPr/>
          </p:nvSpPr>
          <p:spPr bwMode="auto">
            <a:xfrm>
              <a:off x="4557713" y="3267075"/>
              <a:ext cx="34925" cy="198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57" name="Rectangle 61"/>
            <p:cNvSpPr>
              <a:spLocks noChangeArrowheads="1"/>
            </p:cNvSpPr>
            <p:nvPr/>
          </p:nvSpPr>
          <p:spPr bwMode="auto">
            <a:xfrm>
              <a:off x="4506913" y="3328988"/>
              <a:ext cx="34925" cy="1365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58" name="Rectangle 62"/>
            <p:cNvSpPr>
              <a:spLocks noChangeArrowheads="1"/>
            </p:cNvSpPr>
            <p:nvPr/>
          </p:nvSpPr>
          <p:spPr bwMode="auto">
            <a:xfrm>
              <a:off x="4456113" y="3306763"/>
              <a:ext cx="34925" cy="1587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59" name="Rectangle 63"/>
            <p:cNvSpPr>
              <a:spLocks noChangeArrowheads="1"/>
            </p:cNvSpPr>
            <p:nvPr/>
          </p:nvSpPr>
          <p:spPr bwMode="auto">
            <a:xfrm>
              <a:off x="4660900" y="3205163"/>
              <a:ext cx="34925" cy="15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60" name="Rectangle 64"/>
            <p:cNvSpPr>
              <a:spLocks noChangeArrowheads="1"/>
            </p:cNvSpPr>
            <p:nvPr/>
          </p:nvSpPr>
          <p:spPr bwMode="auto">
            <a:xfrm>
              <a:off x="4557713" y="3240088"/>
              <a:ext cx="34925" cy="174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61" name="Rectangle 65"/>
            <p:cNvSpPr>
              <a:spLocks noChangeArrowheads="1"/>
            </p:cNvSpPr>
            <p:nvPr/>
          </p:nvSpPr>
          <p:spPr bwMode="auto">
            <a:xfrm>
              <a:off x="4506913" y="3303588"/>
              <a:ext cx="34925" cy="15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62" name="Rectangle 66"/>
            <p:cNvSpPr>
              <a:spLocks noChangeArrowheads="1"/>
            </p:cNvSpPr>
            <p:nvPr/>
          </p:nvSpPr>
          <p:spPr bwMode="auto">
            <a:xfrm>
              <a:off x="4456113" y="3281363"/>
              <a:ext cx="34925" cy="15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63" name="Rectangle 67"/>
            <p:cNvSpPr>
              <a:spLocks noChangeArrowheads="1"/>
            </p:cNvSpPr>
            <p:nvPr/>
          </p:nvSpPr>
          <p:spPr bwMode="auto">
            <a:xfrm>
              <a:off x="4610100" y="3333750"/>
              <a:ext cx="33338" cy="15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64" name="Freeform 68"/>
            <p:cNvSpPr>
              <a:spLocks noEditPoints="1"/>
            </p:cNvSpPr>
            <p:nvPr/>
          </p:nvSpPr>
          <p:spPr bwMode="auto">
            <a:xfrm>
              <a:off x="3806825" y="3305175"/>
              <a:ext cx="136525" cy="82550"/>
            </a:xfrm>
            <a:custGeom>
              <a:avLst/>
              <a:gdLst>
                <a:gd name="T0" fmla="*/ 216733438 w 86"/>
                <a:gd name="T1" fmla="*/ 22682200 h 52"/>
                <a:gd name="T2" fmla="*/ 216733438 w 86"/>
                <a:gd name="T3" fmla="*/ 0 h 52"/>
                <a:gd name="T4" fmla="*/ 108367513 w 86"/>
                <a:gd name="T5" fmla="*/ 0 h 52"/>
                <a:gd name="T6" fmla="*/ 108367513 w 86"/>
                <a:gd name="T7" fmla="*/ 20161250 h 52"/>
                <a:gd name="T8" fmla="*/ 156249688 w 86"/>
                <a:gd name="T9" fmla="*/ 20161250 h 52"/>
                <a:gd name="T10" fmla="*/ 156249688 w 86"/>
                <a:gd name="T11" fmla="*/ 30241875 h 52"/>
                <a:gd name="T12" fmla="*/ 108367513 w 86"/>
                <a:gd name="T13" fmla="*/ 30241875 h 52"/>
                <a:gd name="T14" fmla="*/ 108367513 w 86"/>
                <a:gd name="T15" fmla="*/ 47883763 h 52"/>
                <a:gd name="T16" fmla="*/ 156249688 w 86"/>
                <a:gd name="T17" fmla="*/ 47883763 h 52"/>
                <a:gd name="T18" fmla="*/ 156249688 w 86"/>
                <a:gd name="T19" fmla="*/ 57964388 h 52"/>
                <a:gd name="T20" fmla="*/ 108367513 w 86"/>
                <a:gd name="T21" fmla="*/ 57964388 h 52"/>
                <a:gd name="T22" fmla="*/ 108367513 w 86"/>
                <a:gd name="T23" fmla="*/ 131048125 h 52"/>
                <a:gd name="T24" fmla="*/ 216733438 w 86"/>
                <a:gd name="T25" fmla="*/ 22682200 h 52"/>
                <a:gd name="T26" fmla="*/ 108367513 w 86"/>
                <a:gd name="T27" fmla="*/ 0 h 52"/>
                <a:gd name="T28" fmla="*/ 0 w 86"/>
                <a:gd name="T29" fmla="*/ 0 h 52"/>
                <a:gd name="T30" fmla="*/ 0 w 86"/>
                <a:gd name="T31" fmla="*/ 22682200 h 52"/>
                <a:gd name="T32" fmla="*/ 108367513 w 86"/>
                <a:gd name="T33" fmla="*/ 131048125 h 52"/>
                <a:gd name="T34" fmla="*/ 108367513 w 86"/>
                <a:gd name="T35" fmla="*/ 57964388 h 52"/>
                <a:gd name="T36" fmla="*/ 57964388 w 86"/>
                <a:gd name="T37" fmla="*/ 57964388 h 52"/>
                <a:gd name="T38" fmla="*/ 57964388 w 86"/>
                <a:gd name="T39" fmla="*/ 47883763 h 52"/>
                <a:gd name="T40" fmla="*/ 108367513 w 86"/>
                <a:gd name="T41" fmla="*/ 47883763 h 52"/>
                <a:gd name="T42" fmla="*/ 108367513 w 86"/>
                <a:gd name="T43" fmla="*/ 30241875 h 52"/>
                <a:gd name="T44" fmla="*/ 57964388 w 86"/>
                <a:gd name="T45" fmla="*/ 30241875 h 52"/>
                <a:gd name="T46" fmla="*/ 57964388 w 86"/>
                <a:gd name="T47" fmla="*/ 20161250 h 52"/>
                <a:gd name="T48" fmla="*/ 108367513 w 86"/>
                <a:gd name="T49" fmla="*/ 20161250 h 52"/>
                <a:gd name="T50" fmla="*/ 108367513 w 86"/>
                <a:gd name="T51" fmla="*/ 0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 h="52">
                  <a:moveTo>
                    <a:pt x="86" y="9"/>
                  </a:moveTo>
                  <a:lnTo>
                    <a:pt x="86" y="0"/>
                  </a:lnTo>
                  <a:lnTo>
                    <a:pt x="43" y="0"/>
                  </a:lnTo>
                  <a:lnTo>
                    <a:pt x="43" y="8"/>
                  </a:lnTo>
                  <a:lnTo>
                    <a:pt x="62" y="8"/>
                  </a:lnTo>
                  <a:lnTo>
                    <a:pt x="62" y="12"/>
                  </a:lnTo>
                  <a:lnTo>
                    <a:pt x="43" y="12"/>
                  </a:lnTo>
                  <a:lnTo>
                    <a:pt x="43" y="19"/>
                  </a:lnTo>
                  <a:lnTo>
                    <a:pt x="62" y="19"/>
                  </a:lnTo>
                  <a:lnTo>
                    <a:pt x="62" y="23"/>
                  </a:lnTo>
                  <a:lnTo>
                    <a:pt x="43" y="23"/>
                  </a:lnTo>
                  <a:lnTo>
                    <a:pt x="43" y="52"/>
                  </a:lnTo>
                  <a:lnTo>
                    <a:pt x="86" y="9"/>
                  </a:lnTo>
                  <a:close/>
                  <a:moveTo>
                    <a:pt x="43" y="0"/>
                  </a:moveTo>
                  <a:lnTo>
                    <a:pt x="0" y="0"/>
                  </a:lnTo>
                  <a:lnTo>
                    <a:pt x="0" y="9"/>
                  </a:lnTo>
                  <a:lnTo>
                    <a:pt x="43" y="52"/>
                  </a:lnTo>
                  <a:lnTo>
                    <a:pt x="43" y="23"/>
                  </a:lnTo>
                  <a:lnTo>
                    <a:pt x="23" y="23"/>
                  </a:lnTo>
                  <a:lnTo>
                    <a:pt x="23" y="19"/>
                  </a:lnTo>
                  <a:lnTo>
                    <a:pt x="43" y="19"/>
                  </a:lnTo>
                  <a:lnTo>
                    <a:pt x="43" y="12"/>
                  </a:lnTo>
                  <a:lnTo>
                    <a:pt x="23" y="12"/>
                  </a:lnTo>
                  <a:lnTo>
                    <a:pt x="23" y="8"/>
                  </a:lnTo>
                  <a:lnTo>
                    <a:pt x="43" y="8"/>
                  </a:lnTo>
                  <a:lnTo>
                    <a:pt x="4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65" name="Freeform 69"/>
            <p:cNvSpPr>
              <a:spLocks noEditPoints="1"/>
            </p:cNvSpPr>
            <p:nvPr/>
          </p:nvSpPr>
          <p:spPr bwMode="auto">
            <a:xfrm>
              <a:off x="3760788" y="3184525"/>
              <a:ext cx="227012" cy="239713"/>
            </a:xfrm>
            <a:custGeom>
              <a:avLst/>
              <a:gdLst>
                <a:gd name="T0" fmla="*/ 181450850 w 143"/>
                <a:gd name="T1" fmla="*/ 380545181 h 151"/>
                <a:gd name="T2" fmla="*/ 360380756 w 143"/>
                <a:gd name="T3" fmla="*/ 380545181 h 151"/>
                <a:gd name="T4" fmla="*/ 360380756 w 143"/>
                <a:gd name="T5" fmla="*/ 176411305 h 151"/>
                <a:gd name="T6" fmla="*/ 181450850 w 143"/>
                <a:gd name="T7" fmla="*/ 0 h 151"/>
                <a:gd name="T8" fmla="*/ 181450850 w 143"/>
                <a:gd name="T9" fmla="*/ 178932261 h 151"/>
                <a:gd name="T10" fmla="*/ 342740495 w 143"/>
                <a:gd name="T11" fmla="*/ 178932261 h 151"/>
                <a:gd name="T12" fmla="*/ 289816537 w 143"/>
                <a:gd name="T13" fmla="*/ 229335491 h 151"/>
                <a:gd name="T14" fmla="*/ 181450850 w 143"/>
                <a:gd name="T15" fmla="*/ 337701642 h 151"/>
                <a:gd name="T16" fmla="*/ 181450850 w 143"/>
                <a:gd name="T17" fmla="*/ 380545181 h 151"/>
                <a:gd name="T18" fmla="*/ 0 w 143"/>
                <a:gd name="T19" fmla="*/ 380545181 h 151"/>
                <a:gd name="T20" fmla="*/ 181450850 w 143"/>
                <a:gd name="T21" fmla="*/ 380545181 h 151"/>
                <a:gd name="T22" fmla="*/ 181450850 w 143"/>
                <a:gd name="T23" fmla="*/ 337701642 h 151"/>
                <a:gd name="T24" fmla="*/ 73083577 w 143"/>
                <a:gd name="T25" fmla="*/ 229335491 h 151"/>
                <a:gd name="T26" fmla="*/ 22680563 w 143"/>
                <a:gd name="T27" fmla="*/ 178932261 h 151"/>
                <a:gd name="T28" fmla="*/ 181450850 w 143"/>
                <a:gd name="T29" fmla="*/ 178932261 h 151"/>
                <a:gd name="T30" fmla="*/ 181450850 w 143"/>
                <a:gd name="T31" fmla="*/ 0 h 151"/>
                <a:gd name="T32" fmla="*/ 0 w 143"/>
                <a:gd name="T33" fmla="*/ 176411305 h 151"/>
                <a:gd name="T34" fmla="*/ 0 w 143"/>
                <a:gd name="T35" fmla="*/ 380545181 h 1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3" h="151">
                  <a:moveTo>
                    <a:pt x="72" y="151"/>
                  </a:moveTo>
                  <a:lnTo>
                    <a:pt x="143" y="151"/>
                  </a:lnTo>
                  <a:lnTo>
                    <a:pt x="143" y="70"/>
                  </a:lnTo>
                  <a:lnTo>
                    <a:pt x="72" y="0"/>
                  </a:lnTo>
                  <a:lnTo>
                    <a:pt x="72" y="71"/>
                  </a:lnTo>
                  <a:lnTo>
                    <a:pt x="136" y="71"/>
                  </a:lnTo>
                  <a:lnTo>
                    <a:pt x="115" y="91"/>
                  </a:lnTo>
                  <a:lnTo>
                    <a:pt x="72" y="134"/>
                  </a:lnTo>
                  <a:lnTo>
                    <a:pt x="72" y="151"/>
                  </a:lnTo>
                  <a:close/>
                  <a:moveTo>
                    <a:pt x="0" y="151"/>
                  </a:moveTo>
                  <a:lnTo>
                    <a:pt x="72" y="151"/>
                  </a:lnTo>
                  <a:lnTo>
                    <a:pt x="72" y="134"/>
                  </a:lnTo>
                  <a:lnTo>
                    <a:pt x="29" y="91"/>
                  </a:lnTo>
                  <a:lnTo>
                    <a:pt x="9" y="71"/>
                  </a:lnTo>
                  <a:lnTo>
                    <a:pt x="72" y="71"/>
                  </a:lnTo>
                  <a:lnTo>
                    <a:pt x="72" y="0"/>
                  </a:lnTo>
                  <a:lnTo>
                    <a:pt x="0" y="70"/>
                  </a:lnTo>
                  <a:lnTo>
                    <a:pt x="0" y="15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66" name="Freeform 70"/>
            <p:cNvSpPr>
              <a:spLocks noEditPoints="1"/>
            </p:cNvSpPr>
            <p:nvPr/>
          </p:nvSpPr>
          <p:spPr bwMode="auto">
            <a:xfrm>
              <a:off x="4421188" y="4208463"/>
              <a:ext cx="242887" cy="242887"/>
            </a:xfrm>
            <a:custGeom>
              <a:avLst/>
              <a:gdLst>
                <a:gd name="T0" fmla="*/ 207715943 w 143"/>
                <a:gd name="T1" fmla="*/ 0 h 143"/>
                <a:gd name="T2" fmla="*/ 207715943 w 143"/>
                <a:gd name="T3" fmla="*/ 0 h 143"/>
                <a:gd name="T4" fmla="*/ 207715943 w 143"/>
                <a:gd name="T5" fmla="*/ 25965130 h 143"/>
                <a:gd name="T6" fmla="*/ 222139694 w 143"/>
                <a:gd name="T7" fmla="*/ 25965130 h 143"/>
                <a:gd name="T8" fmla="*/ 222139694 w 143"/>
                <a:gd name="T9" fmla="*/ 204830174 h 143"/>
                <a:gd name="T10" fmla="*/ 207715943 w 143"/>
                <a:gd name="T11" fmla="*/ 204830174 h 143"/>
                <a:gd name="T12" fmla="*/ 207715943 w 143"/>
                <a:gd name="T13" fmla="*/ 337538196 h 143"/>
                <a:gd name="T14" fmla="*/ 207715943 w 143"/>
                <a:gd name="T15" fmla="*/ 337538196 h 143"/>
                <a:gd name="T16" fmla="*/ 337538196 w 143"/>
                <a:gd name="T17" fmla="*/ 207715943 h 143"/>
                <a:gd name="T18" fmla="*/ 265414345 w 143"/>
                <a:gd name="T19" fmla="*/ 89433371 h 143"/>
                <a:gd name="T20" fmla="*/ 279839794 w 143"/>
                <a:gd name="T21" fmla="*/ 60584171 h 143"/>
                <a:gd name="T22" fmla="*/ 372157236 w 143"/>
                <a:gd name="T23" fmla="*/ 207715943 h 143"/>
                <a:gd name="T24" fmla="*/ 207715943 w 143"/>
                <a:gd name="T25" fmla="*/ 372157236 h 143"/>
                <a:gd name="T26" fmla="*/ 207715943 w 143"/>
                <a:gd name="T27" fmla="*/ 372157236 h 143"/>
                <a:gd name="T28" fmla="*/ 207715943 w 143"/>
                <a:gd name="T29" fmla="*/ 372157236 h 143"/>
                <a:gd name="T30" fmla="*/ 207715943 w 143"/>
                <a:gd name="T31" fmla="*/ 412546117 h 143"/>
                <a:gd name="T32" fmla="*/ 207715943 w 143"/>
                <a:gd name="T33" fmla="*/ 412546117 h 143"/>
                <a:gd name="T34" fmla="*/ 412546117 w 143"/>
                <a:gd name="T35" fmla="*/ 207715943 h 143"/>
                <a:gd name="T36" fmla="*/ 207715943 w 143"/>
                <a:gd name="T37" fmla="*/ 0 h 143"/>
                <a:gd name="T38" fmla="*/ 207715943 w 143"/>
                <a:gd name="T39" fmla="*/ 0 h 143"/>
                <a:gd name="T40" fmla="*/ 0 w 143"/>
                <a:gd name="T41" fmla="*/ 207715943 h 143"/>
                <a:gd name="T42" fmla="*/ 207715943 w 143"/>
                <a:gd name="T43" fmla="*/ 412546117 h 143"/>
                <a:gd name="T44" fmla="*/ 207715943 w 143"/>
                <a:gd name="T45" fmla="*/ 372157236 h 143"/>
                <a:gd name="T46" fmla="*/ 40388881 w 143"/>
                <a:gd name="T47" fmla="*/ 207715943 h 143"/>
                <a:gd name="T48" fmla="*/ 132706323 w 143"/>
                <a:gd name="T49" fmla="*/ 60584171 h 143"/>
                <a:gd name="T50" fmla="*/ 147131773 w 143"/>
                <a:gd name="T51" fmla="*/ 89433371 h 143"/>
                <a:gd name="T52" fmla="*/ 75007922 w 143"/>
                <a:gd name="T53" fmla="*/ 207715943 h 143"/>
                <a:gd name="T54" fmla="*/ 207715943 w 143"/>
                <a:gd name="T55" fmla="*/ 337538196 h 143"/>
                <a:gd name="T56" fmla="*/ 207715943 w 143"/>
                <a:gd name="T57" fmla="*/ 204830174 h 143"/>
                <a:gd name="T58" fmla="*/ 190406423 w 143"/>
                <a:gd name="T59" fmla="*/ 204830174 h 143"/>
                <a:gd name="T60" fmla="*/ 190406423 w 143"/>
                <a:gd name="T61" fmla="*/ 25965130 h 143"/>
                <a:gd name="T62" fmla="*/ 190406423 w 143"/>
                <a:gd name="T63" fmla="*/ 25965130 h 143"/>
                <a:gd name="T64" fmla="*/ 207715943 w 143"/>
                <a:gd name="T65" fmla="*/ 25965130 h 143"/>
                <a:gd name="T66" fmla="*/ 207715943 w 143"/>
                <a:gd name="T67" fmla="*/ 0 h 1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3" h="143">
                  <a:moveTo>
                    <a:pt x="72" y="0"/>
                  </a:moveTo>
                  <a:cubicBezTo>
                    <a:pt x="72" y="0"/>
                    <a:pt x="72" y="0"/>
                    <a:pt x="72" y="0"/>
                  </a:cubicBezTo>
                  <a:cubicBezTo>
                    <a:pt x="72" y="9"/>
                    <a:pt x="72" y="9"/>
                    <a:pt x="72" y="9"/>
                  </a:cubicBezTo>
                  <a:cubicBezTo>
                    <a:pt x="77" y="9"/>
                    <a:pt x="77" y="9"/>
                    <a:pt x="77" y="9"/>
                  </a:cubicBezTo>
                  <a:cubicBezTo>
                    <a:pt x="77" y="71"/>
                    <a:pt x="77" y="71"/>
                    <a:pt x="77" y="71"/>
                  </a:cubicBezTo>
                  <a:cubicBezTo>
                    <a:pt x="72" y="71"/>
                    <a:pt x="72" y="71"/>
                    <a:pt x="72" y="71"/>
                  </a:cubicBezTo>
                  <a:cubicBezTo>
                    <a:pt x="72" y="117"/>
                    <a:pt x="72" y="117"/>
                    <a:pt x="72" y="117"/>
                  </a:cubicBezTo>
                  <a:cubicBezTo>
                    <a:pt x="72" y="117"/>
                    <a:pt x="72" y="117"/>
                    <a:pt x="72" y="117"/>
                  </a:cubicBezTo>
                  <a:cubicBezTo>
                    <a:pt x="97" y="117"/>
                    <a:pt x="117" y="97"/>
                    <a:pt x="117" y="72"/>
                  </a:cubicBezTo>
                  <a:cubicBezTo>
                    <a:pt x="117" y="54"/>
                    <a:pt x="107" y="39"/>
                    <a:pt x="92" y="31"/>
                  </a:cubicBezTo>
                  <a:cubicBezTo>
                    <a:pt x="97" y="21"/>
                    <a:pt x="97" y="21"/>
                    <a:pt x="97" y="21"/>
                  </a:cubicBezTo>
                  <a:cubicBezTo>
                    <a:pt x="117" y="30"/>
                    <a:pt x="129" y="50"/>
                    <a:pt x="129" y="72"/>
                  </a:cubicBezTo>
                  <a:cubicBezTo>
                    <a:pt x="129" y="103"/>
                    <a:pt x="103" y="129"/>
                    <a:pt x="72" y="129"/>
                  </a:cubicBezTo>
                  <a:cubicBezTo>
                    <a:pt x="72" y="129"/>
                    <a:pt x="72" y="129"/>
                    <a:pt x="72" y="129"/>
                  </a:cubicBezTo>
                  <a:cubicBezTo>
                    <a:pt x="72" y="129"/>
                    <a:pt x="72" y="129"/>
                    <a:pt x="72" y="129"/>
                  </a:cubicBezTo>
                  <a:cubicBezTo>
                    <a:pt x="72" y="143"/>
                    <a:pt x="72" y="143"/>
                    <a:pt x="72" y="143"/>
                  </a:cubicBezTo>
                  <a:cubicBezTo>
                    <a:pt x="72" y="143"/>
                    <a:pt x="72" y="143"/>
                    <a:pt x="72" y="143"/>
                  </a:cubicBezTo>
                  <a:cubicBezTo>
                    <a:pt x="111" y="143"/>
                    <a:pt x="143" y="111"/>
                    <a:pt x="143" y="72"/>
                  </a:cubicBezTo>
                  <a:cubicBezTo>
                    <a:pt x="143" y="32"/>
                    <a:pt x="111" y="0"/>
                    <a:pt x="72" y="0"/>
                  </a:cubicBezTo>
                  <a:close/>
                  <a:moveTo>
                    <a:pt x="72" y="0"/>
                  </a:moveTo>
                  <a:cubicBezTo>
                    <a:pt x="32" y="0"/>
                    <a:pt x="0" y="32"/>
                    <a:pt x="0" y="72"/>
                  </a:cubicBezTo>
                  <a:cubicBezTo>
                    <a:pt x="0" y="111"/>
                    <a:pt x="32" y="143"/>
                    <a:pt x="72" y="143"/>
                  </a:cubicBezTo>
                  <a:cubicBezTo>
                    <a:pt x="72" y="129"/>
                    <a:pt x="72" y="129"/>
                    <a:pt x="72" y="129"/>
                  </a:cubicBezTo>
                  <a:cubicBezTo>
                    <a:pt x="40" y="129"/>
                    <a:pt x="14" y="103"/>
                    <a:pt x="14" y="72"/>
                  </a:cubicBezTo>
                  <a:cubicBezTo>
                    <a:pt x="14" y="50"/>
                    <a:pt x="26" y="30"/>
                    <a:pt x="46" y="21"/>
                  </a:cubicBezTo>
                  <a:cubicBezTo>
                    <a:pt x="51" y="31"/>
                    <a:pt x="51" y="31"/>
                    <a:pt x="51" y="31"/>
                  </a:cubicBezTo>
                  <a:cubicBezTo>
                    <a:pt x="36" y="39"/>
                    <a:pt x="26" y="54"/>
                    <a:pt x="26" y="72"/>
                  </a:cubicBezTo>
                  <a:cubicBezTo>
                    <a:pt x="26" y="97"/>
                    <a:pt x="47" y="117"/>
                    <a:pt x="72" y="117"/>
                  </a:cubicBezTo>
                  <a:cubicBezTo>
                    <a:pt x="72" y="71"/>
                    <a:pt x="72" y="71"/>
                    <a:pt x="72" y="71"/>
                  </a:cubicBezTo>
                  <a:cubicBezTo>
                    <a:pt x="66" y="71"/>
                    <a:pt x="66" y="71"/>
                    <a:pt x="66" y="71"/>
                  </a:cubicBezTo>
                  <a:cubicBezTo>
                    <a:pt x="66" y="9"/>
                    <a:pt x="66" y="9"/>
                    <a:pt x="66" y="9"/>
                  </a:cubicBezTo>
                  <a:cubicBezTo>
                    <a:pt x="66" y="9"/>
                    <a:pt x="66" y="9"/>
                    <a:pt x="66" y="9"/>
                  </a:cubicBezTo>
                  <a:cubicBezTo>
                    <a:pt x="72" y="9"/>
                    <a:pt x="72" y="9"/>
                    <a:pt x="72" y="9"/>
                  </a:cubicBezTo>
                  <a:lnTo>
                    <a:pt x="72"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67" name="Freeform 71"/>
            <p:cNvSpPr>
              <a:spLocks noEditPoints="1"/>
            </p:cNvSpPr>
            <p:nvPr/>
          </p:nvSpPr>
          <p:spPr bwMode="auto">
            <a:xfrm>
              <a:off x="4783138" y="3475038"/>
              <a:ext cx="242887" cy="244475"/>
            </a:xfrm>
            <a:custGeom>
              <a:avLst/>
              <a:gdLst>
                <a:gd name="T0" fmla="*/ 204830174 w 143"/>
                <a:gd name="T1" fmla="*/ 415055734 h 144"/>
                <a:gd name="T2" fmla="*/ 412546117 w 143"/>
                <a:gd name="T3" fmla="*/ 415055734 h 144"/>
                <a:gd name="T4" fmla="*/ 412546117 w 143"/>
                <a:gd name="T5" fmla="*/ 0 h 144"/>
                <a:gd name="T6" fmla="*/ 204830174 w 143"/>
                <a:gd name="T7" fmla="*/ 0 h 144"/>
                <a:gd name="T8" fmla="*/ 204830174 w 143"/>
                <a:gd name="T9" fmla="*/ 34588119 h 144"/>
                <a:gd name="T10" fmla="*/ 210600014 w 143"/>
                <a:gd name="T11" fmla="*/ 34588119 h 144"/>
                <a:gd name="T12" fmla="*/ 210600014 w 143"/>
                <a:gd name="T13" fmla="*/ 34588119 h 144"/>
                <a:gd name="T14" fmla="*/ 300033385 w 143"/>
                <a:gd name="T15" fmla="*/ 121057569 h 144"/>
                <a:gd name="T16" fmla="*/ 248104824 w 143"/>
                <a:gd name="T17" fmla="*/ 207528716 h 144"/>
                <a:gd name="T18" fmla="*/ 222139694 w 143"/>
                <a:gd name="T19" fmla="*/ 262292813 h 144"/>
                <a:gd name="T20" fmla="*/ 222139694 w 143"/>
                <a:gd name="T21" fmla="*/ 268056651 h 144"/>
                <a:gd name="T22" fmla="*/ 204830174 w 143"/>
                <a:gd name="T23" fmla="*/ 268056651 h 144"/>
                <a:gd name="T24" fmla="*/ 204830174 w 143"/>
                <a:gd name="T25" fmla="*/ 314174143 h 144"/>
                <a:gd name="T26" fmla="*/ 222139694 w 143"/>
                <a:gd name="T27" fmla="*/ 314174143 h 144"/>
                <a:gd name="T28" fmla="*/ 222139694 w 143"/>
                <a:gd name="T29" fmla="*/ 348762263 h 144"/>
                <a:gd name="T30" fmla="*/ 222139694 w 143"/>
                <a:gd name="T31" fmla="*/ 348762263 h 144"/>
                <a:gd name="T32" fmla="*/ 222139694 w 143"/>
                <a:gd name="T33" fmla="*/ 348762263 h 144"/>
                <a:gd name="T34" fmla="*/ 204830174 w 143"/>
                <a:gd name="T35" fmla="*/ 348762263 h 144"/>
                <a:gd name="T36" fmla="*/ 204830174 w 143"/>
                <a:gd name="T37" fmla="*/ 415055734 h 144"/>
                <a:gd name="T38" fmla="*/ 204830174 w 143"/>
                <a:gd name="T39" fmla="*/ 201763180 h 144"/>
                <a:gd name="T40" fmla="*/ 204830174 w 143"/>
                <a:gd name="T41" fmla="*/ 69176239 h 144"/>
                <a:gd name="T42" fmla="*/ 210600014 w 143"/>
                <a:gd name="T43" fmla="*/ 66293471 h 144"/>
                <a:gd name="T44" fmla="*/ 262528575 w 143"/>
                <a:gd name="T45" fmla="*/ 123940336 h 144"/>
                <a:gd name="T46" fmla="*/ 219255624 w 143"/>
                <a:gd name="T47" fmla="*/ 190233807 h 144"/>
                <a:gd name="T48" fmla="*/ 204830174 w 143"/>
                <a:gd name="T49" fmla="*/ 201763180 h 144"/>
                <a:gd name="T50" fmla="*/ 0 w 143"/>
                <a:gd name="T51" fmla="*/ 415055734 h 144"/>
                <a:gd name="T52" fmla="*/ 204830174 w 143"/>
                <a:gd name="T53" fmla="*/ 415055734 h 144"/>
                <a:gd name="T54" fmla="*/ 204830174 w 143"/>
                <a:gd name="T55" fmla="*/ 348762263 h 144"/>
                <a:gd name="T56" fmla="*/ 187520654 w 143"/>
                <a:gd name="T57" fmla="*/ 348762263 h 144"/>
                <a:gd name="T58" fmla="*/ 187520654 w 143"/>
                <a:gd name="T59" fmla="*/ 314174143 h 144"/>
                <a:gd name="T60" fmla="*/ 204830174 w 143"/>
                <a:gd name="T61" fmla="*/ 314174143 h 144"/>
                <a:gd name="T62" fmla="*/ 204830174 w 143"/>
                <a:gd name="T63" fmla="*/ 268056651 h 144"/>
                <a:gd name="T64" fmla="*/ 187520654 w 143"/>
                <a:gd name="T65" fmla="*/ 268056651 h 144"/>
                <a:gd name="T66" fmla="*/ 187520654 w 143"/>
                <a:gd name="T67" fmla="*/ 259410046 h 144"/>
                <a:gd name="T68" fmla="*/ 204830174 w 143"/>
                <a:gd name="T69" fmla="*/ 201763180 h 144"/>
                <a:gd name="T70" fmla="*/ 204830174 w 143"/>
                <a:gd name="T71" fmla="*/ 69176239 h 144"/>
                <a:gd name="T72" fmla="*/ 147131773 w 143"/>
                <a:gd name="T73" fmla="*/ 138352477 h 144"/>
                <a:gd name="T74" fmla="*/ 112512732 w 143"/>
                <a:gd name="T75" fmla="*/ 129704174 h 144"/>
                <a:gd name="T76" fmla="*/ 204830174 w 143"/>
                <a:gd name="T77" fmla="*/ 34588119 h 144"/>
                <a:gd name="T78" fmla="*/ 204830174 w 143"/>
                <a:gd name="T79" fmla="*/ 0 h 144"/>
                <a:gd name="T80" fmla="*/ 0 w 143"/>
                <a:gd name="T81" fmla="*/ 0 h 144"/>
                <a:gd name="T82" fmla="*/ 0 w 143"/>
                <a:gd name="T83" fmla="*/ 415055734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3" h="144">
                  <a:moveTo>
                    <a:pt x="71" y="144"/>
                  </a:moveTo>
                  <a:cubicBezTo>
                    <a:pt x="143" y="144"/>
                    <a:pt x="143" y="144"/>
                    <a:pt x="143" y="144"/>
                  </a:cubicBezTo>
                  <a:cubicBezTo>
                    <a:pt x="143" y="0"/>
                    <a:pt x="143" y="0"/>
                    <a:pt x="143" y="0"/>
                  </a:cubicBezTo>
                  <a:cubicBezTo>
                    <a:pt x="71" y="0"/>
                    <a:pt x="71" y="0"/>
                    <a:pt x="71" y="0"/>
                  </a:cubicBezTo>
                  <a:cubicBezTo>
                    <a:pt x="71" y="12"/>
                    <a:pt x="71" y="12"/>
                    <a:pt x="71" y="12"/>
                  </a:cubicBezTo>
                  <a:cubicBezTo>
                    <a:pt x="72" y="12"/>
                    <a:pt x="72" y="12"/>
                    <a:pt x="73" y="12"/>
                  </a:cubicBezTo>
                  <a:cubicBezTo>
                    <a:pt x="73" y="12"/>
                    <a:pt x="73" y="12"/>
                    <a:pt x="73" y="12"/>
                  </a:cubicBezTo>
                  <a:cubicBezTo>
                    <a:pt x="91" y="12"/>
                    <a:pt x="104" y="24"/>
                    <a:pt x="104" y="42"/>
                  </a:cubicBezTo>
                  <a:cubicBezTo>
                    <a:pt x="104" y="56"/>
                    <a:pt x="96" y="64"/>
                    <a:pt x="86" y="72"/>
                  </a:cubicBezTo>
                  <a:cubicBezTo>
                    <a:pt x="79" y="79"/>
                    <a:pt x="77" y="80"/>
                    <a:pt x="77" y="91"/>
                  </a:cubicBezTo>
                  <a:cubicBezTo>
                    <a:pt x="77" y="93"/>
                    <a:pt x="77" y="93"/>
                    <a:pt x="77" y="93"/>
                  </a:cubicBezTo>
                  <a:cubicBezTo>
                    <a:pt x="71" y="93"/>
                    <a:pt x="71" y="93"/>
                    <a:pt x="71" y="93"/>
                  </a:cubicBezTo>
                  <a:cubicBezTo>
                    <a:pt x="71" y="109"/>
                    <a:pt x="71" y="109"/>
                    <a:pt x="71" y="109"/>
                  </a:cubicBezTo>
                  <a:cubicBezTo>
                    <a:pt x="77" y="109"/>
                    <a:pt x="77" y="109"/>
                    <a:pt x="77" y="109"/>
                  </a:cubicBezTo>
                  <a:cubicBezTo>
                    <a:pt x="77" y="121"/>
                    <a:pt x="77" y="121"/>
                    <a:pt x="77" y="121"/>
                  </a:cubicBezTo>
                  <a:cubicBezTo>
                    <a:pt x="77" y="121"/>
                    <a:pt x="77" y="121"/>
                    <a:pt x="77" y="121"/>
                  </a:cubicBezTo>
                  <a:cubicBezTo>
                    <a:pt x="77" y="121"/>
                    <a:pt x="77" y="121"/>
                    <a:pt x="77" y="121"/>
                  </a:cubicBezTo>
                  <a:cubicBezTo>
                    <a:pt x="71" y="121"/>
                    <a:pt x="71" y="121"/>
                    <a:pt x="71" y="121"/>
                  </a:cubicBezTo>
                  <a:cubicBezTo>
                    <a:pt x="71" y="144"/>
                    <a:pt x="71" y="144"/>
                    <a:pt x="71" y="144"/>
                  </a:cubicBezTo>
                  <a:close/>
                  <a:moveTo>
                    <a:pt x="71" y="70"/>
                  </a:moveTo>
                  <a:cubicBezTo>
                    <a:pt x="71" y="24"/>
                    <a:pt x="71" y="24"/>
                    <a:pt x="71" y="24"/>
                  </a:cubicBezTo>
                  <a:cubicBezTo>
                    <a:pt x="72" y="23"/>
                    <a:pt x="73" y="23"/>
                    <a:pt x="73" y="23"/>
                  </a:cubicBezTo>
                  <a:cubicBezTo>
                    <a:pt x="85" y="23"/>
                    <a:pt x="91" y="32"/>
                    <a:pt x="91" y="43"/>
                  </a:cubicBezTo>
                  <a:cubicBezTo>
                    <a:pt x="91" y="53"/>
                    <a:pt x="83" y="60"/>
                    <a:pt x="76" y="66"/>
                  </a:cubicBezTo>
                  <a:cubicBezTo>
                    <a:pt x="74" y="68"/>
                    <a:pt x="72" y="69"/>
                    <a:pt x="71" y="70"/>
                  </a:cubicBezTo>
                  <a:close/>
                  <a:moveTo>
                    <a:pt x="0" y="144"/>
                  </a:moveTo>
                  <a:cubicBezTo>
                    <a:pt x="71" y="144"/>
                    <a:pt x="71" y="144"/>
                    <a:pt x="71" y="144"/>
                  </a:cubicBezTo>
                  <a:cubicBezTo>
                    <a:pt x="71" y="121"/>
                    <a:pt x="71" y="121"/>
                    <a:pt x="71" y="121"/>
                  </a:cubicBezTo>
                  <a:cubicBezTo>
                    <a:pt x="65" y="121"/>
                    <a:pt x="65" y="121"/>
                    <a:pt x="65" y="121"/>
                  </a:cubicBezTo>
                  <a:cubicBezTo>
                    <a:pt x="65" y="109"/>
                    <a:pt x="65" y="109"/>
                    <a:pt x="65" y="109"/>
                  </a:cubicBezTo>
                  <a:cubicBezTo>
                    <a:pt x="71" y="109"/>
                    <a:pt x="71" y="109"/>
                    <a:pt x="71" y="109"/>
                  </a:cubicBezTo>
                  <a:cubicBezTo>
                    <a:pt x="71" y="93"/>
                    <a:pt x="71" y="93"/>
                    <a:pt x="71" y="93"/>
                  </a:cubicBezTo>
                  <a:cubicBezTo>
                    <a:pt x="65" y="93"/>
                    <a:pt x="65" y="93"/>
                    <a:pt x="65" y="93"/>
                  </a:cubicBezTo>
                  <a:cubicBezTo>
                    <a:pt x="65" y="90"/>
                    <a:pt x="65" y="90"/>
                    <a:pt x="65" y="90"/>
                  </a:cubicBezTo>
                  <a:cubicBezTo>
                    <a:pt x="65" y="80"/>
                    <a:pt x="65" y="76"/>
                    <a:pt x="71" y="70"/>
                  </a:cubicBezTo>
                  <a:cubicBezTo>
                    <a:pt x="71" y="24"/>
                    <a:pt x="71" y="24"/>
                    <a:pt x="71" y="24"/>
                  </a:cubicBezTo>
                  <a:cubicBezTo>
                    <a:pt x="59" y="25"/>
                    <a:pt x="53" y="36"/>
                    <a:pt x="51" y="48"/>
                  </a:cubicBezTo>
                  <a:cubicBezTo>
                    <a:pt x="39" y="45"/>
                    <a:pt x="39" y="45"/>
                    <a:pt x="39" y="45"/>
                  </a:cubicBezTo>
                  <a:cubicBezTo>
                    <a:pt x="43" y="27"/>
                    <a:pt x="52" y="13"/>
                    <a:pt x="71" y="12"/>
                  </a:cubicBezTo>
                  <a:cubicBezTo>
                    <a:pt x="71" y="0"/>
                    <a:pt x="71" y="0"/>
                    <a:pt x="71" y="0"/>
                  </a:cubicBezTo>
                  <a:cubicBezTo>
                    <a:pt x="0" y="0"/>
                    <a:pt x="0" y="0"/>
                    <a:pt x="0" y="0"/>
                  </a:cubicBezTo>
                  <a:lnTo>
                    <a:pt x="0" y="14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68" name="Freeform 72"/>
            <p:cNvSpPr>
              <a:spLocks/>
            </p:cNvSpPr>
            <p:nvPr/>
          </p:nvSpPr>
          <p:spPr bwMode="auto">
            <a:xfrm>
              <a:off x="5732463" y="4481513"/>
              <a:ext cx="15875" cy="15875"/>
            </a:xfrm>
            <a:custGeom>
              <a:avLst/>
              <a:gdLst>
                <a:gd name="T0" fmla="*/ 0 w 10"/>
                <a:gd name="T1" fmla="*/ 12601575 h 10"/>
                <a:gd name="T2" fmla="*/ 5040313 w 10"/>
                <a:gd name="T3" fmla="*/ 15120938 h 10"/>
                <a:gd name="T4" fmla="*/ 17641888 w 10"/>
                <a:gd name="T5" fmla="*/ 25201563 h 10"/>
                <a:gd name="T6" fmla="*/ 25201563 w 10"/>
                <a:gd name="T7" fmla="*/ 10080625 h 10"/>
                <a:gd name="T8" fmla="*/ 7561263 w 10"/>
                <a:gd name="T9" fmla="*/ 0 h 10"/>
                <a:gd name="T10" fmla="*/ 0 w 10"/>
                <a:gd name="T11" fmla="*/ 12601575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0">
                  <a:moveTo>
                    <a:pt x="0" y="5"/>
                  </a:moveTo>
                  <a:cubicBezTo>
                    <a:pt x="1" y="6"/>
                    <a:pt x="1" y="6"/>
                    <a:pt x="2" y="6"/>
                  </a:cubicBezTo>
                  <a:cubicBezTo>
                    <a:pt x="3" y="7"/>
                    <a:pt x="5" y="8"/>
                    <a:pt x="7" y="10"/>
                  </a:cubicBezTo>
                  <a:cubicBezTo>
                    <a:pt x="10" y="4"/>
                    <a:pt x="10" y="4"/>
                    <a:pt x="10" y="4"/>
                  </a:cubicBezTo>
                  <a:cubicBezTo>
                    <a:pt x="3" y="0"/>
                    <a:pt x="3" y="0"/>
                    <a:pt x="3" y="0"/>
                  </a:cubicBezTo>
                  <a:lnTo>
                    <a:pt x="0" y="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69" name="Freeform 73"/>
            <p:cNvSpPr>
              <a:spLocks/>
            </p:cNvSpPr>
            <p:nvPr/>
          </p:nvSpPr>
          <p:spPr bwMode="auto">
            <a:xfrm>
              <a:off x="5616575" y="4570413"/>
              <a:ext cx="82550" cy="63500"/>
            </a:xfrm>
            <a:custGeom>
              <a:avLst/>
              <a:gdLst>
                <a:gd name="T0" fmla="*/ 34057771 w 49"/>
                <a:gd name="T1" fmla="*/ 100142932 h 37"/>
                <a:gd name="T2" fmla="*/ 59602785 w 49"/>
                <a:gd name="T3" fmla="*/ 108979730 h 37"/>
                <a:gd name="T4" fmla="*/ 76631670 w 49"/>
                <a:gd name="T5" fmla="*/ 106034703 h 37"/>
                <a:gd name="T6" fmla="*/ 107850733 w 49"/>
                <a:gd name="T7" fmla="*/ 79526027 h 37"/>
                <a:gd name="T8" fmla="*/ 139071480 w 49"/>
                <a:gd name="T9" fmla="*/ 17671878 h 37"/>
                <a:gd name="T10" fmla="*/ 127718328 w 49"/>
                <a:gd name="T11" fmla="*/ 2945027 h 37"/>
                <a:gd name="T12" fmla="*/ 122042594 w 49"/>
                <a:gd name="T13" fmla="*/ 0 h 37"/>
                <a:gd name="T14" fmla="*/ 87984822 w 49"/>
                <a:gd name="T15" fmla="*/ 67744203 h 37"/>
                <a:gd name="T16" fmla="*/ 45410923 w 49"/>
                <a:gd name="T17" fmla="*/ 79526027 h 37"/>
                <a:gd name="T18" fmla="*/ 31220747 w 49"/>
                <a:gd name="T19" fmla="*/ 38290500 h 37"/>
                <a:gd name="T20" fmla="*/ 11353152 w 49"/>
                <a:gd name="T21" fmla="*/ 26508676 h 37"/>
                <a:gd name="T22" fmla="*/ 34057771 w 49"/>
                <a:gd name="T23" fmla="*/ 100142932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 h="37">
                  <a:moveTo>
                    <a:pt x="12" y="34"/>
                  </a:moveTo>
                  <a:cubicBezTo>
                    <a:pt x="15" y="36"/>
                    <a:pt x="18" y="37"/>
                    <a:pt x="21" y="37"/>
                  </a:cubicBezTo>
                  <a:cubicBezTo>
                    <a:pt x="23" y="37"/>
                    <a:pt x="25" y="36"/>
                    <a:pt x="27" y="36"/>
                  </a:cubicBezTo>
                  <a:cubicBezTo>
                    <a:pt x="31" y="34"/>
                    <a:pt x="35" y="31"/>
                    <a:pt x="38" y="27"/>
                  </a:cubicBezTo>
                  <a:cubicBezTo>
                    <a:pt x="49" y="6"/>
                    <a:pt x="49" y="6"/>
                    <a:pt x="49" y="6"/>
                  </a:cubicBezTo>
                  <a:cubicBezTo>
                    <a:pt x="48" y="4"/>
                    <a:pt x="46" y="2"/>
                    <a:pt x="45" y="1"/>
                  </a:cubicBezTo>
                  <a:cubicBezTo>
                    <a:pt x="44" y="1"/>
                    <a:pt x="43" y="1"/>
                    <a:pt x="43" y="0"/>
                  </a:cubicBezTo>
                  <a:cubicBezTo>
                    <a:pt x="31" y="23"/>
                    <a:pt x="31" y="23"/>
                    <a:pt x="31" y="23"/>
                  </a:cubicBezTo>
                  <a:cubicBezTo>
                    <a:pt x="28" y="28"/>
                    <a:pt x="21" y="30"/>
                    <a:pt x="16" y="27"/>
                  </a:cubicBezTo>
                  <a:cubicBezTo>
                    <a:pt x="11" y="25"/>
                    <a:pt x="9" y="18"/>
                    <a:pt x="11" y="13"/>
                  </a:cubicBezTo>
                  <a:cubicBezTo>
                    <a:pt x="4" y="9"/>
                    <a:pt x="4" y="9"/>
                    <a:pt x="4" y="9"/>
                  </a:cubicBezTo>
                  <a:cubicBezTo>
                    <a:pt x="0" y="18"/>
                    <a:pt x="3" y="30"/>
                    <a:pt x="12" y="3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0" name="Freeform 74"/>
            <p:cNvSpPr>
              <a:spLocks/>
            </p:cNvSpPr>
            <p:nvPr/>
          </p:nvSpPr>
          <p:spPr bwMode="auto">
            <a:xfrm>
              <a:off x="5632450" y="4487863"/>
              <a:ext cx="144463" cy="122237"/>
            </a:xfrm>
            <a:custGeom>
              <a:avLst/>
              <a:gdLst>
                <a:gd name="T0" fmla="*/ 180590509 w 86"/>
                <a:gd name="T1" fmla="*/ 23058652 h 72"/>
                <a:gd name="T2" fmla="*/ 169303917 w 86"/>
                <a:gd name="T3" fmla="*/ 14412082 h 72"/>
                <a:gd name="T4" fmla="*/ 163661461 w 86"/>
                <a:gd name="T5" fmla="*/ 11529326 h 72"/>
                <a:gd name="T6" fmla="*/ 115691346 w 86"/>
                <a:gd name="T7" fmla="*/ 0 h 72"/>
                <a:gd name="T8" fmla="*/ 14108660 w 86"/>
                <a:gd name="T9" fmla="*/ 63410444 h 72"/>
                <a:gd name="T10" fmla="*/ 2822068 w 86"/>
                <a:gd name="T11" fmla="*/ 103763933 h 72"/>
                <a:gd name="T12" fmla="*/ 0 w 86"/>
                <a:gd name="T13" fmla="*/ 112410503 h 72"/>
                <a:gd name="T14" fmla="*/ 2822068 w 86"/>
                <a:gd name="T15" fmla="*/ 115291562 h 72"/>
                <a:gd name="T16" fmla="*/ 5644136 w 86"/>
                <a:gd name="T17" fmla="*/ 115291562 h 72"/>
                <a:gd name="T18" fmla="*/ 11286592 w 86"/>
                <a:gd name="T19" fmla="*/ 109527747 h 72"/>
                <a:gd name="T20" fmla="*/ 31039387 w 86"/>
                <a:gd name="T21" fmla="*/ 103763933 h 72"/>
                <a:gd name="T22" fmla="*/ 45148047 w 86"/>
                <a:gd name="T23" fmla="*/ 106644992 h 72"/>
                <a:gd name="T24" fmla="*/ 62078775 w 86"/>
                <a:gd name="T25" fmla="*/ 135469155 h 72"/>
                <a:gd name="T26" fmla="*/ 62078775 w 86"/>
                <a:gd name="T27" fmla="*/ 144115725 h 72"/>
                <a:gd name="T28" fmla="*/ 67721231 w 86"/>
                <a:gd name="T29" fmla="*/ 141232969 h 72"/>
                <a:gd name="T30" fmla="*/ 87474026 w 86"/>
                <a:gd name="T31" fmla="*/ 132586399 h 72"/>
                <a:gd name="T32" fmla="*/ 98760618 w 86"/>
                <a:gd name="T33" fmla="*/ 135469155 h 72"/>
                <a:gd name="T34" fmla="*/ 104404754 w 86"/>
                <a:gd name="T35" fmla="*/ 138350213 h 72"/>
                <a:gd name="T36" fmla="*/ 115691346 w 86"/>
                <a:gd name="T37" fmla="*/ 149879539 h 72"/>
                <a:gd name="T38" fmla="*/ 121335482 w 86"/>
                <a:gd name="T39" fmla="*/ 167174377 h 72"/>
                <a:gd name="T40" fmla="*/ 121335482 w 86"/>
                <a:gd name="T41" fmla="*/ 175820947 h 72"/>
                <a:gd name="T42" fmla="*/ 126977938 w 86"/>
                <a:gd name="T43" fmla="*/ 172938191 h 72"/>
                <a:gd name="T44" fmla="*/ 146730733 w 86"/>
                <a:gd name="T45" fmla="*/ 164291621 h 72"/>
                <a:gd name="T46" fmla="*/ 160839393 w 86"/>
                <a:gd name="T47" fmla="*/ 170055435 h 72"/>
                <a:gd name="T48" fmla="*/ 180590509 w 86"/>
                <a:gd name="T49" fmla="*/ 198879599 h 72"/>
                <a:gd name="T50" fmla="*/ 183412577 w 86"/>
                <a:gd name="T51" fmla="*/ 207526169 h 72"/>
                <a:gd name="T52" fmla="*/ 186234644 w 86"/>
                <a:gd name="T53" fmla="*/ 204643413 h 72"/>
                <a:gd name="T54" fmla="*/ 214451964 w 86"/>
                <a:gd name="T55" fmla="*/ 170055435 h 72"/>
                <a:gd name="T56" fmla="*/ 180590509 w 86"/>
                <a:gd name="T57" fmla="*/ 23058652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72">
                  <a:moveTo>
                    <a:pt x="64" y="8"/>
                  </a:moveTo>
                  <a:cubicBezTo>
                    <a:pt x="63" y="7"/>
                    <a:pt x="61" y="6"/>
                    <a:pt x="60" y="5"/>
                  </a:cubicBezTo>
                  <a:cubicBezTo>
                    <a:pt x="59" y="4"/>
                    <a:pt x="58" y="4"/>
                    <a:pt x="58" y="4"/>
                  </a:cubicBezTo>
                  <a:cubicBezTo>
                    <a:pt x="52" y="1"/>
                    <a:pt x="46" y="0"/>
                    <a:pt x="41" y="0"/>
                  </a:cubicBezTo>
                  <a:cubicBezTo>
                    <a:pt x="26" y="0"/>
                    <a:pt x="12" y="8"/>
                    <a:pt x="5" y="22"/>
                  </a:cubicBezTo>
                  <a:cubicBezTo>
                    <a:pt x="3" y="26"/>
                    <a:pt x="1" y="31"/>
                    <a:pt x="1" y="36"/>
                  </a:cubicBezTo>
                  <a:cubicBezTo>
                    <a:pt x="0" y="37"/>
                    <a:pt x="0" y="38"/>
                    <a:pt x="0" y="39"/>
                  </a:cubicBezTo>
                  <a:cubicBezTo>
                    <a:pt x="0" y="40"/>
                    <a:pt x="1" y="40"/>
                    <a:pt x="1" y="40"/>
                  </a:cubicBezTo>
                  <a:cubicBezTo>
                    <a:pt x="1" y="40"/>
                    <a:pt x="1" y="40"/>
                    <a:pt x="2" y="40"/>
                  </a:cubicBezTo>
                  <a:cubicBezTo>
                    <a:pt x="2" y="39"/>
                    <a:pt x="3" y="38"/>
                    <a:pt x="4" y="38"/>
                  </a:cubicBezTo>
                  <a:cubicBezTo>
                    <a:pt x="6" y="36"/>
                    <a:pt x="8" y="36"/>
                    <a:pt x="11" y="36"/>
                  </a:cubicBezTo>
                  <a:cubicBezTo>
                    <a:pt x="13" y="36"/>
                    <a:pt x="14" y="36"/>
                    <a:pt x="16" y="37"/>
                  </a:cubicBezTo>
                  <a:cubicBezTo>
                    <a:pt x="20" y="39"/>
                    <a:pt x="22" y="43"/>
                    <a:pt x="22" y="47"/>
                  </a:cubicBezTo>
                  <a:cubicBezTo>
                    <a:pt x="22" y="49"/>
                    <a:pt x="22" y="50"/>
                    <a:pt x="22" y="50"/>
                  </a:cubicBezTo>
                  <a:cubicBezTo>
                    <a:pt x="23" y="50"/>
                    <a:pt x="23" y="49"/>
                    <a:pt x="24" y="49"/>
                  </a:cubicBezTo>
                  <a:cubicBezTo>
                    <a:pt x="26" y="47"/>
                    <a:pt x="29" y="46"/>
                    <a:pt x="31" y="46"/>
                  </a:cubicBezTo>
                  <a:cubicBezTo>
                    <a:pt x="32" y="46"/>
                    <a:pt x="34" y="47"/>
                    <a:pt x="35" y="47"/>
                  </a:cubicBezTo>
                  <a:cubicBezTo>
                    <a:pt x="35" y="47"/>
                    <a:pt x="36" y="47"/>
                    <a:pt x="37" y="48"/>
                  </a:cubicBezTo>
                  <a:cubicBezTo>
                    <a:pt x="39" y="49"/>
                    <a:pt x="40" y="50"/>
                    <a:pt x="41" y="52"/>
                  </a:cubicBezTo>
                  <a:cubicBezTo>
                    <a:pt x="42" y="54"/>
                    <a:pt x="43" y="56"/>
                    <a:pt x="43" y="58"/>
                  </a:cubicBezTo>
                  <a:cubicBezTo>
                    <a:pt x="43" y="60"/>
                    <a:pt x="43" y="61"/>
                    <a:pt x="43" y="61"/>
                  </a:cubicBezTo>
                  <a:cubicBezTo>
                    <a:pt x="43" y="61"/>
                    <a:pt x="44" y="60"/>
                    <a:pt x="45" y="60"/>
                  </a:cubicBezTo>
                  <a:cubicBezTo>
                    <a:pt x="47" y="58"/>
                    <a:pt x="49" y="57"/>
                    <a:pt x="52" y="57"/>
                  </a:cubicBezTo>
                  <a:cubicBezTo>
                    <a:pt x="54" y="57"/>
                    <a:pt x="56" y="58"/>
                    <a:pt x="57" y="59"/>
                  </a:cubicBezTo>
                  <a:cubicBezTo>
                    <a:pt x="61" y="61"/>
                    <a:pt x="64" y="65"/>
                    <a:pt x="64" y="69"/>
                  </a:cubicBezTo>
                  <a:cubicBezTo>
                    <a:pt x="63" y="71"/>
                    <a:pt x="64" y="72"/>
                    <a:pt x="65" y="72"/>
                  </a:cubicBezTo>
                  <a:cubicBezTo>
                    <a:pt x="65" y="72"/>
                    <a:pt x="66" y="72"/>
                    <a:pt x="66" y="71"/>
                  </a:cubicBezTo>
                  <a:cubicBezTo>
                    <a:pt x="70" y="68"/>
                    <a:pt x="74" y="64"/>
                    <a:pt x="76" y="59"/>
                  </a:cubicBezTo>
                  <a:cubicBezTo>
                    <a:pt x="86" y="41"/>
                    <a:pt x="80" y="20"/>
                    <a:pt x="64" y="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1" name="Freeform 75"/>
            <p:cNvSpPr>
              <a:spLocks noEditPoints="1"/>
            </p:cNvSpPr>
            <p:nvPr/>
          </p:nvSpPr>
          <p:spPr bwMode="auto">
            <a:xfrm>
              <a:off x="4038600" y="3579813"/>
              <a:ext cx="247650" cy="239712"/>
            </a:xfrm>
            <a:custGeom>
              <a:avLst/>
              <a:gdLst>
                <a:gd name="T0" fmla="*/ 172632405 w 146"/>
                <a:gd name="T1" fmla="*/ 317931216 h 141"/>
                <a:gd name="T2" fmla="*/ 256071796 w 146"/>
                <a:gd name="T3" fmla="*/ 294810058 h 141"/>
                <a:gd name="T4" fmla="*/ 371159501 w 146"/>
                <a:gd name="T5" fmla="*/ 407530801 h 141"/>
                <a:gd name="T6" fmla="*/ 420072072 w 146"/>
                <a:gd name="T7" fmla="*/ 355504797 h 141"/>
                <a:gd name="T8" fmla="*/ 307861178 w 146"/>
                <a:gd name="T9" fmla="*/ 242784054 h 141"/>
                <a:gd name="T10" fmla="*/ 284843298 w 146"/>
                <a:gd name="T11" fmla="*/ 46244015 h 141"/>
                <a:gd name="T12" fmla="*/ 172632405 w 146"/>
                <a:gd name="T13" fmla="*/ 0 h 141"/>
                <a:gd name="T14" fmla="*/ 172632405 w 146"/>
                <a:gd name="T15" fmla="*/ 63586583 h 141"/>
                <a:gd name="T16" fmla="*/ 204282414 w 146"/>
                <a:gd name="T17" fmla="*/ 63586583 h 141"/>
                <a:gd name="T18" fmla="*/ 204282414 w 146"/>
                <a:gd name="T19" fmla="*/ 130063311 h 141"/>
                <a:gd name="T20" fmla="*/ 267580736 w 146"/>
                <a:gd name="T21" fmla="*/ 130063311 h 141"/>
                <a:gd name="T22" fmla="*/ 267580736 w 146"/>
                <a:gd name="T23" fmla="*/ 190759749 h 141"/>
                <a:gd name="T24" fmla="*/ 204282414 w 146"/>
                <a:gd name="T25" fmla="*/ 190759749 h 141"/>
                <a:gd name="T26" fmla="*/ 204282414 w 146"/>
                <a:gd name="T27" fmla="*/ 254344633 h 141"/>
                <a:gd name="T28" fmla="*/ 172632405 w 146"/>
                <a:gd name="T29" fmla="*/ 254344633 h 141"/>
                <a:gd name="T30" fmla="*/ 172632405 w 146"/>
                <a:gd name="T31" fmla="*/ 317931216 h 141"/>
                <a:gd name="T32" fmla="*/ 60421511 w 146"/>
                <a:gd name="T33" fmla="*/ 271687201 h 141"/>
                <a:gd name="T34" fmla="*/ 172632405 w 146"/>
                <a:gd name="T35" fmla="*/ 317931216 h 141"/>
                <a:gd name="T36" fmla="*/ 172632405 w 146"/>
                <a:gd name="T37" fmla="*/ 254344633 h 141"/>
                <a:gd name="T38" fmla="*/ 143860903 w 146"/>
                <a:gd name="T39" fmla="*/ 254344633 h 141"/>
                <a:gd name="T40" fmla="*/ 143860903 w 146"/>
                <a:gd name="T41" fmla="*/ 190759749 h 141"/>
                <a:gd name="T42" fmla="*/ 77684073 w 146"/>
                <a:gd name="T43" fmla="*/ 190759749 h 141"/>
                <a:gd name="T44" fmla="*/ 77684073 w 146"/>
                <a:gd name="T45" fmla="*/ 130063311 h 141"/>
                <a:gd name="T46" fmla="*/ 77684073 w 146"/>
                <a:gd name="T47" fmla="*/ 130063311 h 141"/>
                <a:gd name="T48" fmla="*/ 143860903 w 146"/>
                <a:gd name="T49" fmla="*/ 130063311 h 141"/>
                <a:gd name="T50" fmla="*/ 143860903 w 146"/>
                <a:gd name="T51" fmla="*/ 63586583 h 141"/>
                <a:gd name="T52" fmla="*/ 172632405 w 146"/>
                <a:gd name="T53" fmla="*/ 63586583 h 141"/>
                <a:gd name="T54" fmla="*/ 172632405 w 146"/>
                <a:gd name="T55" fmla="*/ 0 h 141"/>
                <a:gd name="T56" fmla="*/ 60421511 w 146"/>
                <a:gd name="T57" fmla="*/ 46244015 h 141"/>
                <a:gd name="T58" fmla="*/ 60421511 w 146"/>
                <a:gd name="T59" fmla="*/ 271687201 h 1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46" h="141">
                  <a:moveTo>
                    <a:pt x="60" y="110"/>
                  </a:moveTo>
                  <a:cubicBezTo>
                    <a:pt x="70" y="110"/>
                    <a:pt x="80" y="108"/>
                    <a:pt x="89" y="102"/>
                  </a:cubicBezTo>
                  <a:cubicBezTo>
                    <a:pt x="129" y="141"/>
                    <a:pt x="129" y="141"/>
                    <a:pt x="129" y="141"/>
                  </a:cubicBezTo>
                  <a:cubicBezTo>
                    <a:pt x="146" y="123"/>
                    <a:pt x="146" y="123"/>
                    <a:pt x="146" y="123"/>
                  </a:cubicBezTo>
                  <a:cubicBezTo>
                    <a:pt x="107" y="84"/>
                    <a:pt x="107" y="84"/>
                    <a:pt x="107" y="84"/>
                  </a:cubicBezTo>
                  <a:cubicBezTo>
                    <a:pt x="120" y="63"/>
                    <a:pt x="118" y="35"/>
                    <a:pt x="99" y="16"/>
                  </a:cubicBezTo>
                  <a:cubicBezTo>
                    <a:pt x="88" y="5"/>
                    <a:pt x="74" y="0"/>
                    <a:pt x="60" y="0"/>
                  </a:cubicBezTo>
                  <a:cubicBezTo>
                    <a:pt x="60" y="22"/>
                    <a:pt x="60" y="22"/>
                    <a:pt x="60" y="22"/>
                  </a:cubicBezTo>
                  <a:cubicBezTo>
                    <a:pt x="71" y="22"/>
                    <a:pt x="71" y="22"/>
                    <a:pt x="71" y="22"/>
                  </a:cubicBezTo>
                  <a:cubicBezTo>
                    <a:pt x="71" y="45"/>
                    <a:pt x="71" y="45"/>
                    <a:pt x="71" y="45"/>
                  </a:cubicBezTo>
                  <a:cubicBezTo>
                    <a:pt x="93" y="45"/>
                    <a:pt x="93" y="45"/>
                    <a:pt x="93" y="45"/>
                  </a:cubicBezTo>
                  <a:cubicBezTo>
                    <a:pt x="93" y="66"/>
                    <a:pt x="93" y="66"/>
                    <a:pt x="93" y="66"/>
                  </a:cubicBezTo>
                  <a:cubicBezTo>
                    <a:pt x="71" y="66"/>
                    <a:pt x="71" y="66"/>
                    <a:pt x="71" y="66"/>
                  </a:cubicBezTo>
                  <a:cubicBezTo>
                    <a:pt x="71" y="88"/>
                    <a:pt x="71" y="88"/>
                    <a:pt x="71" y="88"/>
                  </a:cubicBezTo>
                  <a:cubicBezTo>
                    <a:pt x="60" y="88"/>
                    <a:pt x="60" y="88"/>
                    <a:pt x="60" y="88"/>
                  </a:cubicBezTo>
                  <a:lnTo>
                    <a:pt x="60" y="110"/>
                  </a:lnTo>
                  <a:close/>
                  <a:moveTo>
                    <a:pt x="21" y="94"/>
                  </a:moveTo>
                  <a:cubicBezTo>
                    <a:pt x="32" y="105"/>
                    <a:pt x="46" y="110"/>
                    <a:pt x="60" y="110"/>
                  </a:cubicBezTo>
                  <a:cubicBezTo>
                    <a:pt x="60" y="88"/>
                    <a:pt x="60" y="88"/>
                    <a:pt x="60" y="88"/>
                  </a:cubicBezTo>
                  <a:cubicBezTo>
                    <a:pt x="50" y="88"/>
                    <a:pt x="50" y="88"/>
                    <a:pt x="50" y="88"/>
                  </a:cubicBezTo>
                  <a:cubicBezTo>
                    <a:pt x="50" y="66"/>
                    <a:pt x="50" y="66"/>
                    <a:pt x="50" y="66"/>
                  </a:cubicBezTo>
                  <a:cubicBezTo>
                    <a:pt x="27" y="66"/>
                    <a:pt x="27" y="66"/>
                    <a:pt x="27" y="66"/>
                  </a:cubicBezTo>
                  <a:cubicBezTo>
                    <a:pt x="27" y="45"/>
                    <a:pt x="27" y="45"/>
                    <a:pt x="27" y="45"/>
                  </a:cubicBezTo>
                  <a:cubicBezTo>
                    <a:pt x="27" y="45"/>
                    <a:pt x="27" y="45"/>
                    <a:pt x="27" y="45"/>
                  </a:cubicBezTo>
                  <a:cubicBezTo>
                    <a:pt x="50" y="45"/>
                    <a:pt x="50" y="45"/>
                    <a:pt x="50" y="45"/>
                  </a:cubicBezTo>
                  <a:cubicBezTo>
                    <a:pt x="50" y="22"/>
                    <a:pt x="50" y="22"/>
                    <a:pt x="50" y="22"/>
                  </a:cubicBezTo>
                  <a:cubicBezTo>
                    <a:pt x="60" y="22"/>
                    <a:pt x="60" y="22"/>
                    <a:pt x="60" y="22"/>
                  </a:cubicBezTo>
                  <a:cubicBezTo>
                    <a:pt x="60" y="0"/>
                    <a:pt x="60" y="0"/>
                    <a:pt x="60" y="0"/>
                  </a:cubicBezTo>
                  <a:cubicBezTo>
                    <a:pt x="46" y="0"/>
                    <a:pt x="32" y="5"/>
                    <a:pt x="21" y="16"/>
                  </a:cubicBezTo>
                  <a:cubicBezTo>
                    <a:pt x="0" y="38"/>
                    <a:pt x="0" y="73"/>
                    <a:pt x="21" y="9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2" name="Freeform 76"/>
            <p:cNvSpPr>
              <a:spLocks/>
            </p:cNvSpPr>
            <p:nvPr/>
          </p:nvSpPr>
          <p:spPr bwMode="auto">
            <a:xfrm>
              <a:off x="5284788" y="3308350"/>
              <a:ext cx="149225" cy="163513"/>
            </a:xfrm>
            <a:custGeom>
              <a:avLst/>
              <a:gdLst>
                <a:gd name="T0" fmla="*/ 0 w 88"/>
                <a:gd name="T1" fmla="*/ 82405495 h 97"/>
                <a:gd name="T2" fmla="*/ 40256835 w 88"/>
                <a:gd name="T3" fmla="*/ 275634033 h 97"/>
                <a:gd name="T4" fmla="*/ 212789763 w 88"/>
                <a:gd name="T5" fmla="*/ 275634033 h 97"/>
                <a:gd name="T6" fmla="*/ 253046598 w 88"/>
                <a:gd name="T7" fmla="*/ 82405495 h 97"/>
                <a:gd name="T8" fmla="*/ 212789763 w 88"/>
                <a:gd name="T9" fmla="*/ 0 h 97"/>
                <a:gd name="T10" fmla="*/ 186909400 w 88"/>
                <a:gd name="T11" fmla="*/ 0 h 97"/>
                <a:gd name="T12" fmla="*/ 126524147 w 88"/>
                <a:gd name="T13" fmla="*/ 68198407 h 97"/>
                <a:gd name="T14" fmla="*/ 66137198 w 88"/>
                <a:gd name="T15" fmla="*/ 0 h 97"/>
                <a:gd name="T16" fmla="*/ 40256835 w 88"/>
                <a:gd name="T17" fmla="*/ 0 h 97"/>
                <a:gd name="T18" fmla="*/ 0 w 88"/>
                <a:gd name="T19" fmla="*/ 82405495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97">
                  <a:moveTo>
                    <a:pt x="0" y="29"/>
                  </a:moveTo>
                  <a:cubicBezTo>
                    <a:pt x="0" y="29"/>
                    <a:pt x="15" y="61"/>
                    <a:pt x="14" y="97"/>
                  </a:cubicBezTo>
                  <a:cubicBezTo>
                    <a:pt x="74" y="97"/>
                    <a:pt x="74" y="97"/>
                    <a:pt x="74" y="97"/>
                  </a:cubicBezTo>
                  <a:cubicBezTo>
                    <a:pt x="73" y="61"/>
                    <a:pt x="88" y="29"/>
                    <a:pt x="88" y="29"/>
                  </a:cubicBezTo>
                  <a:cubicBezTo>
                    <a:pt x="72" y="23"/>
                    <a:pt x="74" y="0"/>
                    <a:pt x="74" y="0"/>
                  </a:cubicBezTo>
                  <a:cubicBezTo>
                    <a:pt x="65" y="0"/>
                    <a:pt x="65" y="0"/>
                    <a:pt x="65" y="0"/>
                  </a:cubicBezTo>
                  <a:cubicBezTo>
                    <a:pt x="65" y="24"/>
                    <a:pt x="44" y="24"/>
                    <a:pt x="44" y="24"/>
                  </a:cubicBezTo>
                  <a:cubicBezTo>
                    <a:pt x="44" y="24"/>
                    <a:pt x="23" y="24"/>
                    <a:pt x="23" y="0"/>
                  </a:cubicBezTo>
                  <a:cubicBezTo>
                    <a:pt x="14" y="0"/>
                    <a:pt x="14" y="0"/>
                    <a:pt x="14" y="0"/>
                  </a:cubicBezTo>
                  <a:cubicBezTo>
                    <a:pt x="14" y="0"/>
                    <a:pt x="16" y="23"/>
                    <a:pt x="0" y="2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3" name="Freeform 77"/>
            <p:cNvSpPr>
              <a:spLocks/>
            </p:cNvSpPr>
            <p:nvPr/>
          </p:nvSpPr>
          <p:spPr bwMode="auto">
            <a:xfrm>
              <a:off x="5241925" y="3495675"/>
              <a:ext cx="236538" cy="120650"/>
            </a:xfrm>
            <a:custGeom>
              <a:avLst/>
              <a:gdLst>
                <a:gd name="T0" fmla="*/ 289582072 w 139"/>
                <a:gd name="T1" fmla="*/ 0 h 71"/>
                <a:gd name="T2" fmla="*/ 110041221 w 139"/>
                <a:gd name="T3" fmla="*/ 0 h 71"/>
                <a:gd name="T4" fmla="*/ 66603315 w 139"/>
                <a:gd name="T5" fmla="*/ 112617429 h 71"/>
                <a:gd name="T6" fmla="*/ 78186870 w 139"/>
                <a:gd name="T7" fmla="*/ 155930779 h 71"/>
                <a:gd name="T8" fmla="*/ 118728462 w 139"/>
                <a:gd name="T9" fmla="*/ 155930779 h 71"/>
                <a:gd name="T10" fmla="*/ 159270054 w 139"/>
                <a:gd name="T11" fmla="*/ 153043675 h 71"/>
                <a:gd name="T12" fmla="*/ 199811647 w 139"/>
                <a:gd name="T13" fmla="*/ 155930779 h 71"/>
                <a:gd name="T14" fmla="*/ 240353239 w 139"/>
                <a:gd name="T15" fmla="*/ 153043675 h 71"/>
                <a:gd name="T16" fmla="*/ 280894831 w 139"/>
                <a:gd name="T17" fmla="*/ 155930779 h 71"/>
                <a:gd name="T18" fmla="*/ 321436423 w 139"/>
                <a:gd name="T19" fmla="*/ 155930779 h 71"/>
                <a:gd name="T20" fmla="*/ 333019978 w 139"/>
                <a:gd name="T21" fmla="*/ 112617429 h 71"/>
                <a:gd name="T22" fmla="*/ 289582072 w 139"/>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71">
                  <a:moveTo>
                    <a:pt x="100" y="0"/>
                  </a:moveTo>
                  <a:cubicBezTo>
                    <a:pt x="38" y="0"/>
                    <a:pt x="38" y="0"/>
                    <a:pt x="38" y="0"/>
                  </a:cubicBezTo>
                  <a:cubicBezTo>
                    <a:pt x="35" y="15"/>
                    <a:pt x="29" y="32"/>
                    <a:pt x="23" y="39"/>
                  </a:cubicBezTo>
                  <a:cubicBezTo>
                    <a:pt x="0" y="71"/>
                    <a:pt x="27" y="54"/>
                    <a:pt x="27" y="54"/>
                  </a:cubicBezTo>
                  <a:cubicBezTo>
                    <a:pt x="27" y="54"/>
                    <a:pt x="33" y="65"/>
                    <a:pt x="41" y="54"/>
                  </a:cubicBezTo>
                  <a:cubicBezTo>
                    <a:pt x="41" y="54"/>
                    <a:pt x="49" y="65"/>
                    <a:pt x="55" y="53"/>
                  </a:cubicBezTo>
                  <a:cubicBezTo>
                    <a:pt x="55" y="53"/>
                    <a:pt x="62" y="64"/>
                    <a:pt x="69" y="54"/>
                  </a:cubicBezTo>
                  <a:cubicBezTo>
                    <a:pt x="76" y="64"/>
                    <a:pt x="83" y="53"/>
                    <a:pt x="83" y="53"/>
                  </a:cubicBezTo>
                  <a:cubicBezTo>
                    <a:pt x="89" y="65"/>
                    <a:pt x="97" y="54"/>
                    <a:pt x="97" y="54"/>
                  </a:cubicBezTo>
                  <a:cubicBezTo>
                    <a:pt x="105" y="65"/>
                    <a:pt x="111" y="54"/>
                    <a:pt x="111" y="54"/>
                  </a:cubicBezTo>
                  <a:cubicBezTo>
                    <a:pt x="111" y="54"/>
                    <a:pt x="139" y="71"/>
                    <a:pt x="115" y="39"/>
                  </a:cubicBezTo>
                  <a:cubicBezTo>
                    <a:pt x="110" y="32"/>
                    <a:pt x="103" y="15"/>
                    <a:pt x="100"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4" name="Freeform 78"/>
            <p:cNvSpPr>
              <a:spLocks noEditPoints="1"/>
            </p:cNvSpPr>
            <p:nvPr/>
          </p:nvSpPr>
          <p:spPr bwMode="auto">
            <a:xfrm>
              <a:off x="5302250" y="3636963"/>
              <a:ext cx="249238" cy="304800"/>
            </a:xfrm>
            <a:custGeom>
              <a:avLst/>
              <a:gdLst>
                <a:gd name="T0" fmla="*/ 293220877 w 147"/>
                <a:gd name="T1" fmla="*/ 475984147 h 180"/>
                <a:gd name="T2" fmla="*/ 422582181 w 147"/>
                <a:gd name="T3" fmla="*/ 516128000 h 180"/>
                <a:gd name="T4" fmla="*/ 296094744 w 147"/>
                <a:gd name="T5" fmla="*/ 292472533 h 180"/>
                <a:gd name="T6" fmla="*/ 267347599 w 147"/>
                <a:gd name="T7" fmla="*/ 249461867 h 180"/>
                <a:gd name="T8" fmla="*/ 241476017 w 147"/>
                <a:gd name="T9" fmla="*/ 355554280 h 180"/>
                <a:gd name="T10" fmla="*/ 252974875 w 147"/>
                <a:gd name="T11" fmla="*/ 389962813 h 180"/>
                <a:gd name="T12" fmla="*/ 241476017 w 147"/>
                <a:gd name="T13" fmla="*/ 378493867 h 180"/>
                <a:gd name="T14" fmla="*/ 261598170 w 147"/>
                <a:gd name="T15" fmla="*/ 435841987 h 180"/>
                <a:gd name="T16" fmla="*/ 241476017 w 147"/>
                <a:gd name="T17" fmla="*/ 475984147 h 180"/>
                <a:gd name="T18" fmla="*/ 241476017 w 147"/>
                <a:gd name="T19" fmla="*/ 475984147 h 180"/>
                <a:gd name="T20" fmla="*/ 209853310 w 147"/>
                <a:gd name="T21" fmla="*/ 435841987 h 180"/>
                <a:gd name="T22" fmla="*/ 241476017 w 147"/>
                <a:gd name="T23" fmla="*/ 134767320 h 180"/>
                <a:gd name="T24" fmla="*/ 224227730 w 147"/>
                <a:gd name="T25" fmla="*/ 74552387 h 180"/>
                <a:gd name="T26" fmla="*/ 209853310 w 147"/>
                <a:gd name="T27" fmla="*/ 151971587 h 180"/>
                <a:gd name="T28" fmla="*/ 209853310 w 147"/>
                <a:gd name="T29" fmla="*/ 249461867 h 180"/>
                <a:gd name="T30" fmla="*/ 229977159 w 147"/>
                <a:gd name="T31" fmla="*/ 292472533 h 180"/>
                <a:gd name="T32" fmla="*/ 209853310 w 147"/>
                <a:gd name="T33" fmla="*/ 349820653 h 180"/>
                <a:gd name="T34" fmla="*/ 241476017 w 147"/>
                <a:gd name="T35" fmla="*/ 418637720 h 180"/>
                <a:gd name="T36" fmla="*/ 229977159 w 147"/>
                <a:gd name="T37" fmla="*/ 367024920 h 180"/>
                <a:gd name="T38" fmla="*/ 241476017 w 147"/>
                <a:gd name="T39" fmla="*/ 134767320 h 180"/>
                <a:gd name="T40" fmla="*/ 209853310 w 147"/>
                <a:gd name="T41" fmla="*/ 475984147 h 180"/>
                <a:gd name="T42" fmla="*/ 209853310 w 147"/>
                <a:gd name="T43" fmla="*/ 435841987 h 180"/>
                <a:gd name="T44" fmla="*/ 209853310 w 147"/>
                <a:gd name="T45" fmla="*/ 435841987 h 180"/>
                <a:gd name="T46" fmla="*/ 181106165 w 147"/>
                <a:gd name="T47" fmla="*/ 475984147 h 180"/>
                <a:gd name="T48" fmla="*/ 209853310 w 147"/>
                <a:gd name="T49" fmla="*/ 0 h 180"/>
                <a:gd name="T50" fmla="*/ 189731156 w 147"/>
                <a:gd name="T51" fmla="*/ 74552387 h 180"/>
                <a:gd name="T52" fmla="*/ 181106165 w 147"/>
                <a:gd name="T53" fmla="*/ 355554280 h 180"/>
                <a:gd name="T54" fmla="*/ 181106165 w 147"/>
                <a:gd name="T55" fmla="*/ 378493867 h 180"/>
                <a:gd name="T56" fmla="*/ 209853310 w 147"/>
                <a:gd name="T57" fmla="*/ 387096000 h 180"/>
                <a:gd name="T58" fmla="*/ 209853310 w 147"/>
                <a:gd name="T59" fmla="*/ 349820653 h 180"/>
                <a:gd name="T60" fmla="*/ 186855594 w 147"/>
                <a:gd name="T61" fmla="*/ 324014253 h 180"/>
                <a:gd name="T62" fmla="*/ 209853310 w 147"/>
                <a:gd name="T63" fmla="*/ 292472533 h 180"/>
                <a:gd name="T64" fmla="*/ 209853310 w 147"/>
                <a:gd name="T65" fmla="*/ 292472533 h 180"/>
                <a:gd name="T66" fmla="*/ 209853310 w 147"/>
                <a:gd name="T67" fmla="*/ 249461867 h 180"/>
                <a:gd name="T68" fmla="*/ 209853310 w 147"/>
                <a:gd name="T69" fmla="*/ 151971587 h 180"/>
                <a:gd name="T70" fmla="*/ 209853310 w 147"/>
                <a:gd name="T71" fmla="*/ 151971587 h 180"/>
                <a:gd name="T72" fmla="*/ 0 w 147"/>
                <a:gd name="T73" fmla="*/ 516128000 h 180"/>
                <a:gd name="T74" fmla="*/ 126487437 w 147"/>
                <a:gd name="T75" fmla="*/ 475984147 h 180"/>
                <a:gd name="T76" fmla="*/ 181106165 w 147"/>
                <a:gd name="T77" fmla="*/ 435841987 h 180"/>
                <a:gd name="T78" fmla="*/ 181106165 w 147"/>
                <a:gd name="T79" fmla="*/ 418637720 h 180"/>
                <a:gd name="T80" fmla="*/ 169607307 w 147"/>
                <a:gd name="T81" fmla="*/ 389962813 h 180"/>
                <a:gd name="T82" fmla="*/ 178232298 w 147"/>
                <a:gd name="T83" fmla="*/ 355554280 h 180"/>
                <a:gd name="T84" fmla="*/ 181106165 w 147"/>
                <a:gd name="T85" fmla="*/ 134767320 h 180"/>
                <a:gd name="T86" fmla="*/ 126487437 w 147"/>
                <a:gd name="T87" fmla="*/ 249461867 h 180"/>
                <a:gd name="T88" fmla="*/ 140860162 w 147"/>
                <a:gd name="T89" fmla="*/ 292472533 h 1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7" h="180">
                  <a:moveTo>
                    <a:pt x="84" y="166"/>
                  </a:moveTo>
                  <a:cubicBezTo>
                    <a:pt x="102" y="166"/>
                    <a:pt x="102" y="166"/>
                    <a:pt x="102" y="166"/>
                  </a:cubicBezTo>
                  <a:cubicBezTo>
                    <a:pt x="117" y="180"/>
                    <a:pt x="117" y="180"/>
                    <a:pt x="117" y="180"/>
                  </a:cubicBezTo>
                  <a:cubicBezTo>
                    <a:pt x="147" y="180"/>
                    <a:pt x="147" y="180"/>
                    <a:pt x="147" y="180"/>
                  </a:cubicBezTo>
                  <a:cubicBezTo>
                    <a:pt x="123" y="167"/>
                    <a:pt x="107" y="134"/>
                    <a:pt x="97" y="102"/>
                  </a:cubicBezTo>
                  <a:cubicBezTo>
                    <a:pt x="103" y="102"/>
                    <a:pt x="103" y="102"/>
                    <a:pt x="103" y="102"/>
                  </a:cubicBezTo>
                  <a:cubicBezTo>
                    <a:pt x="103" y="87"/>
                    <a:pt x="103" y="87"/>
                    <a:pt x="103" y="87"/>
                  </a:cubicBezTo>
                  <a:cubicBezTo>
                    <a:pt x="93" y="87"/>
                    <a:pt x="93" y="87"/>
                    <a:pt x="93" y="87"/>
                  </a:cubicBezTo>
                  <a:cubicBezTo>
                    <a:pt x="89" y="72"/>
                    <a:pt x="86" y="58"/>
                    <a:pt x="84" y="47"/>
                  </a:cubicBezTo>
                  <a:cubicBezTo>
                    <a:pt x="84" y="124"/>
                    <a:pt x="84" y="124"/>
                    <a:pt x="84" y="124"/>
                  </a:cubicBezTo>
                  <a:cubicBezTo>
                    <a:pt x="85" y="124"/>
                    <a:pt x="85" y="124"/>
                    <a:pt x="85" y="124"/>
                  </a:cubicBezTo>
                  <a:cubicBezTo>
                    <a:pt x="86" y="128"/>
                    <a:pt x="87" y="132"/>
                    <a:pt x="88" y="136"/>
                  </a:cubicBezTo>
                  <a:cubicBezTo>
                    <a:pt x="88" y="136"/>
                    <a:pt x="88" y="136"/>
                    <a:pt x="88" y="136"/>
                  </a:cubicBezTo>
                  <a:cubicBezTo>
                    <a:pt x="84" y="132"/>
                    <a:pt x="84" y="132"/>
                    <a:pt x="84" y="132"/>
                  </a:cubicBezTo>
                  <a:cubicBezTo>
                    <a:pt x="84" y="146"/>
                    <a:pt x="84" y="146"/>
                    <a:pt x="84" y="146"/>
                  </a:cubicBezTo>
                  <a:cubicBezTo>
                    <a:pt x="91" y="152"/>
                    <a:pt x="91" y="152"/>
                    <a:pt x="91" y="152"/>
                  </a:cubicBezTo>
                  <a:cubicBezTo>
                    <a:pt x="84" y="152"/>
                    <a:pt x="84" y="152"/>
                    <a:pt x="84" y="152"/>
                  </a:cubicBezTo>
                  <a:lnTo>
                    <a:pt x="84" y="166"/>
                  </a:lnTo>
                  <a:close/>
                  <a:moveTo>
                    <a:pt x="73" y="166"/>
                  </a:moveTo>
                  <a:cubicBezTo>
                    <a:pt x="84" y="166"/>
                    <a:pt x="84" y="166"/>
                    <a:pt x="84" y="166"/>
                  </a:cubicBezTo>
                  <a:cubicBezTo>
                    <a:pt x="84" y="152"/>
                    <a:pt x="84" y="152"/>
                    <a:pt x="84" y="152"/>
                  </a:cubicBezTo>
                  <a:cubicBezTo>
                    <a:pt x="73" y="152"/>
                    <a:pt x="73" y="152"/>
                    <a:pt x="73" y="152"/>
                  </a:cubicBezTo>
                  <a:cubicBezTo>
                    <a:pt x="73" y="166"/>
                    <a:pt x="73" y="166"/>
                    <a:pt x="73" y="166"/>
                  </a:cubicBezTo>
                  <a:close/>
                  <a:moveTo>
                    <a:pt x="84" y="47"/>
                  </a:moveTo>
                  <a:cubicBezTo>
                    <a:pt x="82" y="35"/>
                    <a:pt x="81" y="26"/>
                    <a:pt x="81" y="26"/>
                  </a:cubicBezTo>
                  <a:cubicBezTo>
                    <a:pt x="78" y="26"/>
                    <a:pt x="78" y="26"/>
                    <a:pt x="78" y="26"/>
                  </a:cubicBezTo>
                  <a:cubicBezTo>
                    <a:pt x="73" y="0"/>
                    <a:pt x="73" y="0"/>
                    <a:pt x="73" y="0"/>
                  </a:cubicBezTo>
                  <a:cubicBezTo>
                    <a:pt x="73" y="53"/>
                    <a:pt x="73" y="53"/>
                    <a:pt x="73" y="53"/>
                  </a:cubicBezTo>
                  <a:cubicBezTo>
                    <a:pt x="73" y="54"/>
                    <a:pt x="75" y="79"/>
                    <a:pt x="76" y="87"/>
                  </a:cubicBezTo>
                  <a:cubicBezTo>
                    <a:pt x="73" y="87"/>
                    <a:pt x="73" y="87"/>
                    <a:pt x="73" y="87"/>
                  </a:cubicBezTo>
                  <a:cubicBezTo>
                    <a:pt x="73" y="102"/>
                    <a:pt x="73" y="102"/>
                    <a:pt x="73" y="102"/>
                  </a:cubicBezTo>
                  <a:cubicBezTo>
                    <a:pt x="80" y="102"/>
                    <a:pt x="80" y="102"/>
                    <a:pt x="80" y="102"/>
                  </a:cubicBezTo>
                  <a:cubicBezTo>
                    <a:pt x="80" y="102"/>
                    <a:pt x="81" y="107"/>
                    <a:pt x="82" y="113"/>
                  </a:cubicBezTo>
                  <a:cubicBezTo>
                    <a:pt x="73" y="122"/>
                    <a:pt x="73" y="122"/>
                    <a:pt x="73" y="122"/>
                  </a:cubicBezTo>
                  <a:cubicBezTo>
                    <a:pt x="73" y="135"/>
                    <a:pt x="73" y="135"/>
                    <a:pt x="73" y="135"/>
                  </a:cubicBezTo>
                  <a:cubicBezTo>
                    <a:pt x="84" y="146"/>
                    <a:pt x="84" y="146"/>
                    <a:pt x="84" y="146"/>
                  </a:cubicBezTo>
                  <a:cubicBezTo>
                    <a:pt x="84" y="132"/>
                    <a:pt x="84" y="132"/>
                    <a:pt x="84" y="132"/>
                  </a:cubicBezTo>
                  <a:cubicBezTo>
                    <a:pt x="80" y="128"/>
                    <a:pt x="80" y="128"/>
                    <a:pt x="80" y="128"/>
                  </a:cubicBezTo>
                  <a:cubicBezTo>
                    <a:pt x="84" y="124"/>
                    <a:pt x="84" y="124"/>
                    <a:pt x="84" y="124"/>
                  </a:cubicBezTo>
                  <a:lnTo>
                    <a:pt x="84" y="47"/>
                  </a:lnTo>
                  <a:close/>
                  <a:moveTo>
                    <a:pt x="63" y="166"/>
                  </a:moveTo>
                  <a:cubicBezTo>
                    <a:pt x="73" y="166"/>
                    <a:pt x="73" y="166"/>
                    <a:pt x="73" y="166"/>
                  </a:cubicBezTo>
                  <a:cubicBezTo>
                    <a:pt x="73" y="166"/>
                    <a:pt x="73" y="166"/>
                    <a:pt x="73" y="166"/>
                  </a:cubicBezTo>
                  <a:cubicBezTo>
                    <a:pt x="73" y="152"/>
                    <a:pt x="73" y="152"/>
                    <a:pt x="73" y="152"/>
                  </a:cubicBezTo>
                  <a:cubicBezTo>
                    <a:pt x="73" y="152"/>
                    <a:pt x="73" y="152"/>
                    <a:pt x="73" y="152"/>
                  </a:cubicBezTo>
                  <a:cubicBezTo>
                    <a:pt x="73" y="152"/>
                    <a:pt x="73" y="152"/>
                    <a:pt x="73" y="152"/>
                  </a:cubicBezTo>
                  <a:cubicBezTo>
                    <a:pt x="63" y="152"/>
                    <a:pt x="63" y="152"/>
                    <a:pt x="63" y="152"/>
                  </a:cubicBezTo>
                  <a:cubicBezTo>
                    <a:pt x="63" y="166"/>
                    <a:pt x="63" y="166"/>
                    <a:pt x="63" y="166"/>
                  </a:cubicBezTo>
                  <a:close/>
                  <a:moveTo>
                    <a:pt x="73" y="0"/>
                  </a:moveTo>
                  <a:cubicBezTo>
                    <a:pt x="73" y="0"/>
                    <a:pt x="73" y="0"/>
                    <a:pt x="73" y="0"/>
                  </a:cubicBezTo>
                  <a:cubicBezTo>
                    <a:pt x="69" y="26"/>
                    <a:pt x="69" y="26"/>
                    <a:pt x="69" y="26"/>
                  </a:cubicBezTo>
                  <a:cubicBezTo>
                    <a:pt x="66" y="26"/>
                    <a:pt x="66" y="26"/>
                    <a:pt x="66" y="26"/>
                  </a:cubicBezTo>
                  <a:cubicBezTo>
                    <a:pt x="66" y="26"/>
                    <a:pt x="65" y="35"/>
                    <a:pt x="63" y="47"/>
                  </a:cubicBezTo>
                  <a:cubicBezTo>
                    <a:pt x="63" y="124"/>
                    <a:pt x="63" y="124"/>
                    <a:pt x="63" y="124"/>
                  </a:cubicBezTo>
                  <a:cubicBezTo>
                    <a:pt x="67" y="128"/>
                    <a:pt x="67" y="128"/>
                    <a:pt x="67" y="128"/>
                  </a:cubicBezTo>
                  <a:cubicBezTo>
                    <a:pt x="63" y="132"/>
                    <a:pt x="63" y="132"/>
                    <a:pt x="63" y="132"/>
                  </a:cubicBezTo>
                  <a:cubicBezTo>
                    <a:pt x="63" y="146"/>
                    <a:pt x="63" y="146"/>
                    <a:pt x="63" y="146"/>
                  </a:cubicBezTo>
                  <a:cubicBezTo>
                    <a:pt x="73" y="135"/>
                    <a:pt x="73" y="135"/>
                    <a:pt x="73" y="135"/>
                  </a:cubicBezTo>
                  <a:cubicBezTo>
                    <a:pt x="73" y="135"/>
                    <a:pt x="73" y="135"/>
                    <a:pt x="73" y="135"/>
                  </a:cubicBezTo>
                  <a:cubicBezTo>
                    <a:pt x="73" y="122"/>
                    <a:pt x="73" y="122"/>
                    <a:pt x="73" y="122"/>
                  </a:cubicBezTo>
                  <a:cubicBezTo>
                    <a:pt x="73" y="122"/>
                    <a:pt x="73" y="122"/>
                    <a:pt x="73" y="122"/>
                  </a:cubicBezTo>
                  <a:cubicBezTo>
                    <a:pt x="65" y="113"/>
                    <a:pt x="65" y="113"/>
                    <a:pt x="65" y="113"/>
                  </a:cubicBezTo>
                  <a:cubicBezTo>
                    <a:pt x="66" y="107"/>
                    <a:pt x="67" y="102"/>
                    <a:pt x="67" y="102"/>
                  </a:cubicBezTo>
                  <a:cubicBezTo>
                    <a:pt x="73" y="102"/>
                    <a:pt x="73" y="102"/>
                    <a:pt x="73" y="102"/>
                  </a:cubicBezTo>
                  <a:cubicBezTo>
                    <a:pt x="73" y="102"/>
                    <a:pt x="73" y="102"/>
                    <a:pt x="73" y="102"/>
                  </a:cubicBezTo>
                  <a:cubicBezTo>
                    <a:pt x="73" y="102"/>
                    <a:pt x="73" y="102"/>
                    <a:pt x="73" y="102"/>
                  </a:cubicBezTo>
                  <a:cubicBezTo>
                    <a:pt x="73" y="87"/>
                    <a:pt x="73" y="87"/>
                    <a:pt x="73" y="87"/>
                  </a:cubicBezTo>
                  <a:cubicBezTo>
                    <a:pt x="73" y="87"/>
                    <a:pt x="73" y="87"/>
                    <a:pt x="73" y="87"/>
                  </a:cubicBezTo>
                  <a:cubicBezTo>
                    <a:pt x="70" y="87"/>
                    <a:pt x="70" y="87"/>
                    <a:pt x="70" y="87"/>
                  </a:cubicBezTo>
                  <a:cubicBezTo>
                    <a:pt x="72" y="79"/>
                    <a:pt x="73" y="53"/>
                    <a:pt x="73" y="53"/>
                  </a:cubicBezTo>
                  <a:cubicBezTo>
                    <a:pt x="73" y="53"/>
                    <a:pt x="73" y="53"/>
                    <a:pt x="73" y="53"/>
                  </a:cubicBezTo>
                  <a:cubicBezTo>
                    <a:pt x="73" y="53"/>
                    <a:pt x="73" y="53"/>
                    <a:pt x="73" y="53"/>
                  </a:cubicBezTo>
                  <a:lnTo>
                    <a:pt x="73" y="0"/>
                  </a:lnTo>
                  <a:close/>
                  <a:moveTo>
                    <a:pt x="0" y="180"/>
                  </a:moveTo>
                  <a:cubicBezTo>
                    <a:pt x="29" y="180"/>
                    <a:pt x="29" y="180"/>
                    <a:pt x="29" y="180"/>
                  </a:cubicBezTo>
                  <a:cubicBezTo>
                    <a:pt x="44" y="166"/>
                    <a:pt x="44" y="166"/>
                    <a:pt x="44" y="166"/>
                  </a:cubicBezTo>
                  <a:cubicBezTo>
                    <a:pt x="63" y="166"/>
                    <a:pt x="63" y="166"/>
                    <a:pt x="63" y="166"/>
                  </a:cubicBezTo>
                  <a:cubicBezTo>
                    <a:pt x="63" y="152"/>
                    <a:pt x="63" y="152"/>
                    <a:pt x="63" y="152"/>
                  </a:cubicBezTo>
                  <a:cubicBezTo>
                    <a:pt x="56" y="152"/>
                    <a:pt x="56" y="152"/>
                    <a:pt x="56" y="152"/>
                  </a:cubicBezTo>
                  <a:cubicBezTo>
                    <a:pt x="63" y="146"/>
                    <a:pt x="63" y="146"/>
                    <a:pt x="63" y="146"/>
                  </a:cubicBezTo>
                  <a:cubicBezTo>
                    <a:pt x="63" y="132"/>
                    <a:pt x="63" y="132"/>
                    <a:pt x="63" y="132"/>
                  </a:cubicBezTo>
                  <a:cubicBezTo>
                    <a:pt x="59" y="136"/>
                    <a:pt x="59" y="136"/>
                    <a:pt x="59" y="136"/>
                  </a:cubicBezTo>
                  <a:cubicBezTo>
                    <a:pt x="60" y="132"/>
                    <a:pt x="61" y="128"/>
                    <a:pt x="62" y="124"/>
                  </a:cubicBezTo>
                  <a:cubicBezTo>
                    <a:pt x="62" y="124"/>
                    <a:pt x="62" y="124"/>
                    <a:pt x="62" y="124"/>
                  </a:cubicBezTo>
                  <a:cubicBezTo>
                    <a:pt x="63" y="124"/>
                    <a:pt x="63" y="124"/>
                    <a:pt x="63" y="124"/>
                  </a:cubicBezTo>
                  <a:cubicBezTo>
                    <a:pt x="63" y="47"/>
                    <a:pt x="63" y="47"/>
                    <a:pt x="63" y="47"/>
                  </a:cubicBezTo>
                  <a:cubicBezTo>
                    <a:pt x="61" y="58"/>
                    <a:pt x="58" y="72"/>
                    <a:pt x="54" y="87"/>
                  </a:cubicBezTo>
                  <a:cubicBezTo>
                    <a:pt x="44" y="87"/>
                    <a:pt x="44" y="87"/>
                    <a:pt x="44" y="87"/>
                  </a:cubicBezTo>
                  <a:cubicBezTo>
                    <a:pt x="44" y="102"/>
                    <a:pt x="44" y="102"/>
                    <a:pt x="44" y="102"/>
                  </a:cubicBezTo>
                  <a:cubicBezTo>
                    <a:pt x="49" y="102"/>
                    <a:pt x="49" y="102"/>
                    <a:pt x="49" y="102"/>
                  </a:cubicBezTo>
                  <a:cubicBezTo>
                    <a:pt x="39" y="134"/>
                    <a:pt x="24" y="167"/>
                    <a:pt x="0" y="18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5" name="Freeform 79"/>
            <p:cNvSpPr>
              <a:spLocks/>
            </p:cNvSpPr>
            <p:nvPr/>
          </p:nvSpPr>
          <p:spPr bwMode="auto">
            <a:xfrm>
              <a:off x="5659438" y="4222750"/>
              <a:ext cx="242887" cy="228600"/>
            </a:xfrm>
            <a:custGeom>
              <a:avLst/>
              <a:gdLst>
                <a:gd name="T0" fmla="*/ 244671545 w 144"/>
                <a:gd name="T1" fmla="*/ 192113747 h 135"/>
                <a:gd name="T2" fmla="*/ 312951466 w 144"/>
                <a:gd name="T3" fmla="*/ 137634133 h 135"/>
                <a:gd name="T4" fmla="*/ 330021025 w 144"/>
                <a:gd name="T5" fmla="*/ 137634133 h 135"/>
                <a:gd name="T6" fmla="*/ 375540410 w 144"/>
                <a:gd name="T7" fmla="*/ 172042667 h 135"/>
                <a:gd name="T8" fmla="*/ 406835725 w 144"/>
                <a:gd name="T9" fmla="*/ 160573720 h 135"/>
                <a:gd name="T10" fmla="*/ 403991923 w 144"/>
                <a:gd name="T11" fmla="*/ 97490280 h 135"/>
                <a:gd name="T12" fmla="*/ 275965173 w 144"/>
                <a:gd name="T13" fmla="*/ 14337453 h 135"/>
                <a:gd name="T14" fmla="*/ 196304984 w 144"/>
                <a:gd name="T15" fmla="*/ 88888147 h 135"/>
                <a:gd name="T16" fmla="*/ 93885946 w 144"/>
                <a:gd name="T17" fmla="*/ 54479613 h 135"/>
                <a:gd name="T18" fmla="*/ 11380268 w 144"/>
                <a:gd name="T19" fmla="*/ 183511613 h 135"/>
                <a:gd name="T20" fmla="*/ 261741103 w 144"/>
                <a:gd name="T21" fmla="*/ 387096000 h 135"/>
                <a:gd name="T22" fmla="*/ 304416687 w 144"/>
                <a:gd name="T23" fmla="*/ 349820653 h 135"/>
                <a:gd name="T24" fmla="*/ 244671545 w 144"/>
                <a:gd name="T25" fmla="*/ 192113747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4" h="135">
                  <a:moveTo>
                    <a:pt x="86" y="67"/>
                  </a:moveTo>
                  <a:cubicBezTo>
                    <a:pt x="88" y="56"/>
                    <a:pt x="98" y="48"/>
                    <a:pt x="110" y="48"/>
                  </a:cubicBezTo>
                  <a:cubicBezTo>
                    <a:pt x="112" y="48"/>
                    <a:pt x="114" y="48"/>
                    <a:pt x="116" y="48"/>
                  </a:cubicBezTo>
                  <a:cubicBezTo>
                    <a:pt x="123" y="50"/>
                    <a:pt x="128" y="54"/>
                    <a:pt x="132" y="60"/>
                  </a:cubicBezTo>
                  <a:cubicBezTo>
                    <a:pt x="135" y="58"/>
                    <a:pt x="139" y="56"/>
                    <a:pt x="143" y="56"/>
                  </a:cubicBezTo>
                  <a:cubicBezTo>
                    <a:pt x="144" y="42"/>
                    <a:pt x="142" y="34"/>
                    <a:pt x="142" y="34"/>
                  </a:cubicBezTo>
                  <a:cubicBezTo>
                    <a:pt x="138" y="13"/>
                    <a:pt x="117" y="0"/>
                    <a:pt x="97" y="5"/>
                  </a:cubicBezTo>
                  <a:cubicBezTo>
                    <a:pt x="83" y="8"/>
                    <a:pt x="73" y="18"/>
                    <a:pt x="69" y="31"/>
                  </a:cubicBezTo>
                  <a:cubicBezTo>
                    <a:pt x="60" y="21"/>
                    <a:pt x="47" y="16"/>
                    <a:pt x="33" y="19"/>
                  </a:cubicBezTo>
                  <a:cubicBezTo>
                    <a:pt x="13" y="24"/>
                    <a:pt x="0" y="44"/>
                    <a:pt x="4" y="64"/>
                  </a:cubicBezTo>
                  <a:cubicBezTo>
                    <a:pt x="4" y="64"/>
                    <a:pt x="12" y="114"/>
                    <a:pt x="92" y="135"/>
                  </a:cubicBezTo>
                  <a:cubicBezTo>
                    <a:pt x="98" y="131"/>
                    <a:pt x="103" y="126"/>
                    <a:pt x="107" y="122"/>
                  </a:cubicBezTo>
                  <a:cubicBezTo>
                    <a:pt x="79" y="94"/>
                    <a:pt x="85" y="70"/>
                    <a:pt x="86" y="6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6" name="Freeform 80"/>
            <p:cNvSpPr>
              <a:spLocks/>
            </p:cNvSpPr>
            <p:nvPr/>
          </p:nvSpPr>
          <p:spPr bwMode="auto">
            <a:xfrm>
              <a:off x="5799138" y="4310063"/>
              <a:ext cx="146050" cy="123825"/>
            </a:xfrm>
            <a:custGeom>
              <a:avLst/>
              <a:gdLst>
                <a:gd name="T0" fmla="*/ 193232641 w 86"/>
                <a:gd name="T1" fmla="*/ 25894691 h 73"/>
                <a:gd name="T2" fmla="*/ 181696390 w 86"/>
                <a:gd name="T3" fmla="*/ 23017880 h 73"/>
                <a:gd name="T4" fmla="*/ 170160138 w 86"/>
                <a:gd name="T5" fmla="*/ 23017880 h 73"/>
                <a:gd name="T6" fmla="*/ 135551383 w 86"/>
                <a:gd name="T7" fmla="*/ 43157253 h 73"/>
                <a:gd name="T8" fmla="*/ 92290014 w 86"/>
                <a:gd name="T9" fmla="*/ 2876811 h 73"/>
                <a:gd name="T10" fmla="*/ 77870124 w 86"/>
                <a:gd name="T11" fmla="*/ 0 h 73"/>
                <a:gd name="T12" fmla="*/ 20188865 w 86"/>
                <a:gd name="T13" fmla="*/ 46035760 h 73"/>
                <a:gd name="T14" fmla="*/ 77870124 w 86"/>
                <a:gd name="T15" fmla="*/ 192773474 h 73"/>
                <a:gd name="T16" fmla="*/ 98058989 w 86"/>
                <a:gd name="T17" fmla="*/ 210036036 h 73"/>
                <a:gd name="T18" fmla="*/ 239377648 w 86"/>
                <a:gd name="T19" fmla="*/ 97825142 h 73"/>
                <a:gd name="T20" fmla="*/ 193232641 w 86"/>
                <a:gd name="T21" fmla="*/ 25894691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6" h="73">
                  <a:moveTo>
                    <a:pt x="67" y="9"/>
                  </a:moveTo>
                  <a:cubicBezTo>
                    <a:pt x="66" y="8"/>
                    <a:pt x="64" y="8"/>
                    <a:pt x="63" y="8"/>
                  </a:cubicBezTo>
                  <a:cubicBezTo>
                    <a:pt x="61" y="8"/>
                    <a:pt x="60" y="8"/>
                    <a:pt x="59" y="8"/>
                  </a:cubicBezTo>
                  <a:cubicBezTo>
                    <a:pt x="54" y="9"/>
                    <a:pt x="50" y="12"/>
                    <a:pt x="47" y="15"/>
                  </a:cubicBezTo>
                  <a:cubicBezTo>
                    <a:pt x="45" y="8"/>
                    <a:pt x="40" y="2"/>
                    <a:pt x="32" y="1"/>
                  </a:cubicBezTo>
                  <a:cubicBezTo>
                    <a:pt x="30" y="0"/>
                    <a:pt x="29" y="0"/>
                    <a:pt x="27" y="0"/>
                  </a:cubicBezTo>
                  <a:cubicBezTo>
                    <a:pt x="18" y="0"/>
                    <a:pt x="9" y="7"/>
                    <a:pt x="7" y="16"/>
                  </a:cubicBezTo>
                  <a:cubicBezTo>
                    <a:pt x="7" y="16"/>
                    <a:pt x="0" y="40"/>
                    <a:pt x="27" y="67"/>
                  </a:cubicBezTo>
                  <a:cubicBezTo>
                    <a:pt x="29" y="69"/>
                    <a:pt x="32" y="71"/>
                    <a:pt x="34" y="73"/>
                  </a:cubicBezTo>
                  <a:cubicBezTo>
                    <a:pt x="79" y="62"/>
                    <a:pt x="83" y="34"/>
                    <a:pt x="83" y="34"/>
                  </a:cubicBezTo>
                  <a:cubicBezTo>
                    <a:pt x="86" y="22"/>
                    <a:pt x="79" y="11"/>
                    <a:pt x="67" y="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7" name="Rectangle 81"/>
            <p:cNvSpPr>
              <a:spLocks noChangeArrowheads="1"/>
            </p:cNvSpPr>
            <p:nvPr/>
          </p:nvSpPr>
          <p:spPr bwMode="auto">
            <a:xfrm>
              <a:off x="4779963" y="3189288"/>
              <a:ext cx="20637"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78" name="Freeform 82"/>
            <p:cNvSpPr>
              <a:spLocks/>
            </p:cNvSpPr>
            <p:nvPr/>
          </p:nvSpPr>
          <p:spPr bwMode="auto">
            <a:xfrm>
              <a:off x="4865688" y="3189288"/>
              <a:ext cx="80962" cy="50800"/>
            </a:xfrm>
            <a:custGeom>
              <a:avLst/>
              <a:gdLst>
                <a:gd name="T0" fmla="*/ 128526381 w 51"/>
                <a:gd name="T1" fmla="*/ 80645000 h 32"/>
                <a:gd name="T2" fmla="*/ 128526381 w 51"/>
                <a:gd name="T3" fmla="*/ 0 h 32"/>
                <a:gd name="T4" fmla="*/ 78123568 w 51"/>
                <a:gd name="T5" fmla="*/ 0 h 32"/>
                <a:gd name="T6" fmla="*/ 0 w 51"/>
                <a:gd name="T7" fmla="*/ 80645000 h 32"/>
                <a:gd name="T8" fmla="*/ 128526381 w 51"/>
                <a:gd name="T9" fmla="*/ 8064500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32">
                  <a:moveTo>
                    <a:pt x="51" y="32"/>
                  </a:moveTo>
                  <a:lnTo>
                    <a:pt x="51" y="0"/>
                  </a:lnTo>
                  <a:lnTo>
                    <a:pt x="31" y="0"/>
                  </a:lnTo>
                  <a:lnTo>
                    <a:pt x="0" y="32"/>
                  </a:lnTo>
                  <a:lnTo>
                    <a:pt x="51" y="3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9" name="Freeform 83"/>
            <p:cNvSpPr>
              <a:spLocks/>
            </p:cNvSpPr>
            <p:nvPr/>
          </p:nvSpPr>
          <p:spPr bwMode="auto">
            <a:xfrm>
              <a:off x="4808538" y="3189288"/>
              <a:ext cx="55562" cy="50800"/>
            </a:xfrm>
            <a:custGeom>
              <a:avLst/>
              <a:gdLst>
                <a:gd name="T0" fmla="*/ 88203881 w 35"/>
                <a:gd name="T1" fmla="*/ 0 h 32"/>
                <a:gd name="T2" fmla="*/ 0 w 35"/>
                <a:gd name="T3" fmla="*/ 0 h 32"/>
                <a:gd name="T4" fmla="*/ 0 w 35"/>
                <a:gd name="T5" fmla="*/ 80645000 h 32"/>
                <a:gd name="T6" fmla="*/ 7559607 w 35"/>
                <a:gd name="T7" fmla="*/ 80645000 h 32"/>
                <a:gd name="T8" fmla="*/ 88203881 w 3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2">
                  <a:moveTo>
                    <a:pt x="35" y="0"/>
                  </a:moveTo>
                  <a:lnTo>
                    <a:pt x="0" y="0"/>
                  </a:lnTo>
                  <a:lnTo>
                    <a:pt x="0" y="32"/>
                  </a:lnTo>
                  <a:lnTo>
                    <a:pt x="3" y="32"/>
                  </a:lnTo>
                  <a:lnTo>
                    <a:pt x="3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0" name="Freeform 84"/>
            <p:cNvSpPr>
              <a:spLocks noEditPoints="1"/>
            </p:cNvSpPr>
            <p:nvPr/>
          </p:nvSpPr>
          <p:spPr bwMode="auto">
            <a:xfrm>
              <a:off x="4732338" y="3084513"/>
              <a:ext cx="263525" cy="260350"/>
            </a:xfrm>
            <a:custGeom>
              <a:avLst/>
              <a:gdLst>
                <a:gd name="T0" fmla="*/ 257258205 w 155"/>
                <a:gd name="T1" fmla="*/ 440143653 h 154"/>
                <a:gd name="T2" fmla="*/ 448035004 w 155"/>
                <a:gd name="T3" fmla="*/ 220071826 h 154"/>
                <a:gd name="T4" fmla="*/ 257258205 w 155"/>
                <a:gd name="T5" fmla="*/ 0 h 154"/>
                <a:gd name="T6" fmla="*/ 257258205 w 155"/>
                <a:gd name="T7" fmla="*/ 40012752 h 154"/>
                <a:gd name="T8" fmla="*/ 341084658 w 155"/>
                <a:gd name="T9" fmla="*/ 77168416 h 154"/>
                <a:gd name="T10" fmla="*/ 257258205 w 155"/>
                <a:gd name="T11" fmla="*/ 160052698 h 154"/>
                <a:gd name="T12" fmla="*/ 257258205 w 155"/>
                <a:gd name="T13" fmla="*/ 211497182 h 154"/>
                <a:gd name="T14" fmla="*/ 291944896 w 155"/>
                <a:gd name="T15" fmla="*/ 177200296 h 154"/>
                <a:gd name="T16" fmla="*/ 297727145 w 155"/>
                <a:gd name="T17" fmla="*/ 171484430 h 154"/>
                <a:gd name="T18" fmla="*/ 303507693 w 155"/>
                <a:gd name="T19" fmla="*/ 165768564 h 154"/>
                <a:gd name="T20" fmla="*/ 367098826 w 155"/>
                <a:gd name="T21" fmla="*/ 102890658 h 154"/>
                <a:gd name="T22" fmla="*/ 410458039 w 155"/>
                <a:gd name="T23" fmla="*/ 220071826 h 154"/>
                <a:gd name="T24" fmla="*/ 410458039 w 155"/>
                <a:gd name="T25" fmla="*/ 220071826 h 154"/>
                <a:gd name="T26" fmla="*/ 257258205 w 155"/>
                <a:gd name="T27" fmla="*/ 400130901 h 154"/>
                <a:gd name="T28" fmla="*/ 257258205 w 155"/>
                <a:gd name="T29" fmla="*/ 440143653 h 154"/>
                <a:gd name="T30" fmla="*/ 222571515 w 155"/>
                <a:gd name="T31" fmla="*/ 440143653 h 154"/>
                <a:gd name="T32" fmla="*/ 257258205 w 155"/>
                <a:gd name="T33" fmla="*/ 440143653 h 154"/>
                <a:gd name="T34" fmla="*/ 257258205 w 155"/>
                <a:gd name="T35" fmla="*/ 400130901 h 154"/>
                <a:gd name="T36" fmla="*/ 222571515 w 155"/>
                <a:gd name="T37" fmla="*/ 405846767 h 154"/>
                <a:gd name="T38" fmla="*/ 104060072 w 155"/>
                <a:gd name="T39" fmla="*/ 362975236 h 154"/>
                <a:gd name="T40" fmla="*/ 193667073 w 155"/>
                <a:gd name="T41" fmla="*/ 274375088 h 154"/>
                <a:gd name="T42" fmla="*/ 199447621 w 155"/>
                <a:gd name="T43" fmla="*/ 268659222 h 154"/>
                <a:gd name="T44" fmla="*/ 205228170 w 155"/>
                <a:gd name="T45" fmla="*/ 262943356 h 154"/>
                <a:gd name="T46" fmla="*/ 257258205 w 155"/>
                <a:gd name="T47" fmla="*/ 211497182 h 154"/>
                <a:gd name="T48" fmla="*/ 257258205 w 155"/>
                <a:gd name="T49" fmla="*/ 160052698 h 154"/>
                <a:gd name="T50" fmla="*/ 251477657 w 155"/>
                <a:gd name="T51" fmla="*/ 165768564 h 154"/>
                <a:gd name="T52" fmla="*/ 245697109 w 155"/>
                <a:gd name="T53" fmla="*/ 171484430 h 154"/>
                <a:gd name="T54" fmla="*/ 239914860 w 155"/>
                <a:gd name="T55" fmla="*/ 177200296 h 154"/>
                <a:gd name="T56" fmla="*/ 153199834 w 155"/>
                <a:gd name="T57" fmla="*/ 262943356 h 154"/>
                <a:gd name="T58" fmla="*/ 147417585 w 155"/>
                <a:gd name="T59" fmla="*/ 268659222 h 154"/>
                <a:gd name="T60" fmla="*/ 141637037 w 155"/>
                <a:gd name="T61" fmla="*/ 274375088 h 154"/>
                <a:gd name="T62" fmla="*/ 78044204 w 155"/>
                <a:gd name="T63" fmla="*/ 337252994 h 154"/>
                <a:gd name="T64" fmla="*/ 37576965 w 155"/>
                <a:gd name="T65" fmla="*/ 220071826 h 154"/>
                <a:gd name="T66" fmla="*/ 222571515 w 155"/>
                <a:gd name="T67" fmla="*/ 34296886 h 154"/>
                <a:gd name="T68" fmla="*/ 222571515 w 155"/>
                <a:gd name="T69" fmla="*/ 34296886 h 154"/>
                <a:gd name="T70" fmla="*/ 257258205 w 155"/>
                <a:gd name="T71" fmla="*/ 40012752 h 154"/>
                <a:gd name="T72" fmla="*/ 257258205 w 155"/>
                <a:gd name="T73" fmla="*/ 0 h 154"/>
                <a:gd name="T74" fmla="*/ 222571515 w 155"/>
                <a:gd name="T75" fmla="*/ 0 h 154"/>
                <a:gd name="T76" fmla="*/ 0 w 155"/>
                <a:gd name="T77" fmla="*/ 220071826 h 154"/>
                <a:gd name="T78" fmla="*/ 222571515 w 155"/>
                <a:gd name="T79" fmla="*/ 440143653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5" h="154">
                  <a:moveTo>
                    <a:pt x="89" y="154"/>
                  </a:moveTo>
                  <a:cubicBezTo>
                    <a:pt x="126" y="148"/>
                    <a:pt x="155" y="116"/>
                    <a:pt x="155" y="77"/>
                  </a:cubicBezTo>
                  <a:cubicBezTo>
                    <a:pt x="155" y="38"/>
                    <a:pt x="126" y="6"/>
                    <a:pt x="89" y="0"/>
                  </a:cubicBezTo>
                  <a:cubicBezTo>
                    <a:pt x="89" y="14"/>
                    <a:pt x="89" y="14"/>
                    <a:pt x="89" y="14"/>
                  </a:cubicBezTo>
                  <a:cubicBezTo>
                    <a:pt x="100" y="16"/>
                    <a:pt x="110" y="20"/>
                    <a:pt x="118" y="27"/>
                  </a:cubicBezTo>
                  <a:cubicBezTo>
                    <a:pt x="89" y="56"/>
                    <a:pt x="89" y="56"/>
                    <a:pt x="89" y="56"/>
                  </a:cubicBezTo>
                  <a:cubicBezTo>
                    <a:pt x="89" y="74"/>
                    <a:pt x="89" y="74"/>
                    <a:pt x="89" y="74"/>
                  </a:cubicBezTo>
                  <a:cubicBezTo>
                    <a:pt x="101" y="62"/>
                    <a:pt x="101" y="62"/>
                    <a:pt x="101" y="62"/>
                  </a:cubicBezTo>
                  <a:cubicBezTo>
                    <a:pt x="103" y="60"/>
                    <a:pt x="103" y="60"/>
                    <a:pt x="103" y="60"/>
                  </a:cubicBezTo>
                  <a:cubicBezTo>
                    <a:pt x="105" y="58"/>
                    <a:pt x="105" y="58"/>
                    <a:pt x="105" y="58"/>
                  </a:cubicBezTo>
                  <a:cubicBezTo>
                    <a:pt x="127" y="36"/>
                    <a:pt x="127" y="36"/>
                    <a:pt x="127" y="36"/>
                  </a:cubicBezTo>
                  <a:cubicBezTo>
                    <a:pt x="136" y="47"/>
                    <a:pt x="142" y="62"/>
                    <a:pt x="142" y="77"/>
                  </a:cubicBezTo>
                  <a:cubicBezTo>
                    <a:pt x="142" y="77"/>
                    <a:pt x="142" y="77"/>
                    <a:pt x="142" y="77"/>
                  </a:cubicBezTo>
                  <a:cubicBezTo>
                    <a:pt x="142" y="109"/>
                    <a:pt x="119" y="135"/>
                    <a:pt x="89" y="140"/>
                  </a:cubicBezTo>
                  <a:lnTo>
                    <a:pt x="89" y="154"/>
                  </a:lnTo>
                  <a:close/>
                  <a:moveTo>
                    <a:pt x="77" y="154"/>
                  </a:moveTo>
                  <a:cubicBezTo>
                    <a:pt x="81" y="154"/>
                    <a:pt x="85" y="154"/>
                    <a:pt x="89" y="154"/>
                  </a:cubicBezTo>
                  <a:cubicBezTo>
                    <a:pt x="89" y="140"/>
                    <a:pt x="89" y="140"/>
                    <a:pt x="89" y="140"/>
                  </a:cubicBezTo>
                  <a:cubicBezTo>
                    <a:pt x="85" y="141"/>
                    <a:pt x="81" y="142"/>
                    <a:pt x="77" y="142"/>
                  </a:cubicBezTo>
                  <a:cubicBezTo>
                    <a:pt x="62" y="142"/>
                    <a:pt x="47" y="136"/>
                    <a:pt x="36" y="127"/>
                  </a:cubicBezTo>
                  <a:cubicBezTo>
                    <a:pt x="67" y="96"/>
                    <a:pt x="67" y="96"/>
                    <a:pt x="67" y="96"/>
                  </a:cubicBezTo>
                  <a:cubicBezTo>
                    <a:pt x="69" y="94"/>
                    <a:pt x="69" y="94"/>
                    <a:pt x="69" y="94"/>
                  </a:cubicBezTo>
                  <a:cubicBezTo>
                    <a:pt x="71" y="92"/>
                    <a:pt x="71" y="92"/>
                    <a:pt x="71" y="92"/>
                  </a:cubicBezTo>
                  <a:cubicBezTo>
                    <a:pt x="89" y="74"/>
                    <a:pt x="89" y="74"/>
                    <a:pt x="89" y="74"/>
                  </a:cubicBezTo>
                  <a:cubicBezTo>
                    <a:pt x="89" y="56"/>
                    <a:pt x="89" y="56"/>
                    <a:pt x="89" y="56"/>
                  </a:cubicBezTo>
                  <a:cubicBezTo>
                    <a:pt x="87" y="58"/>
                    <a:pt x="87" y="58"/>
                    <a:pt x="87" y="58"/>
                  </a:cubicBezTo>
                  <a:cubicBezTo>
                    <a:pt x="85" y="60"/>
                    <a:pt x="85" y="60"/>
                    <a:pt x="85" y="60"/>
                  </a:cubicBezTo>
                  <a:cubicBezTo>
                    <a:pt x="83" y="62"/>
                    <a:pt x="83" y="62"/>
                    <a:pt x="83" y="62"/>
                  </a:cubicBezTo>
                  <a:cubicBezTo>
                    <a:pt x="53" y="92"/>
                    <a:pt x="53" y="92"/>
                    <a:pt x="53" y="92"/>
                  </a:cubicBezTo>
                  <a:cubicBezTo>
                    <a:pt x="51" y="94"/>
                    <a:pt x="51" y="94"/>
                    <a:pt x="51" y="94"/>
                  </a:cubicBezTo>
                  <a:cubicBezTo>
                    <a:pt x="49" y="96"/>
                    <a:pt x="49" y="96"/>
                    <a:pt x="49" y="96"/>
                  </a:cubicBezTo>
                  <a:cubicBezTo>
                    <a:pt x="27" y="118"/>
                    <a:pt x="27" y="118"/>
                    <a:pt x="27" y="118"/>
                  </a:cubicBezTo>
                  <a:cubicBezTo>
                    <a:pt x="18" y="107"/>
                    <a:pt x="13" y="92"/>
                    <a:pt x="13" y="77"/>
                  </a:cubicBezTo>
                  <a:cubicBezTo>
                    <a:pt x="13" y="41"/>
                    <a:pt x="41" y="12"/>
                    <a:pt x="77" y="12"/>
                  </a:cubicBezTo>
                  <a:cubicBezTo>
                    <a:pt x="77" y="12"/>
                    <a:pt x="77" y="12"/>
                    <a:pt x="77" y="12"/>
                  </a:cubicBezTo>
                  <a:cubicBezTo>
                    <a:pt x="81" y="12"/>
                    <a:pt x="85" y="13"/>
                    <a:pt x="89" y="14"/>
                  </a:cubicBezTo>
                  <a:cubicBezTo>
                    <a:pt x="89" y="0"/>
                    <a:pt x="89" y="0"/>
                    <a:pt x="89" y="0"/>
                  </a:cubicBezTo>
                  <a:cubicBezTo>
                    <a:pt x="85" y="0"/>
                    <a:pt x="81" y="0"/>
                    <a:pt x="77" y="0"/>
                  </a:cubicBezTo>
                  <a:cubicBezTo>
                    <a:pt x="34" y="0"/>
                    <a:pt x="0" y="34"/>
                    <a:pt x="0" y="77"/>
                  </a:cubicBezTo>
                  <a:cubicBezTo>
                    <a:pt x="0" y="120"/>
                    <a:pt x="34" y="154"/>
                    <a:pt x="77" y="15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1" name="Freeform 85"/>
            <p:cNvSpPr>
              <a:spLocks/>
            </p:cNvSpPr>
            <p:nvPr/>
          </p:nvSpPr>
          <p:spPr bwMode="auto">
            <a:xfrm>
              <a:off x="4487863" y="3097213"/>
              <a:ext cx="157162" cy="87312"/>
            </a:xfrm>
            <a:custGeom>
              <a:avLst/>
              <a:gdLst>
                <a:gd name="T0" fmla="*/ 68539531 w 93"/>
                <a:gd name="T1" fmla="*/ 2930944 h 51"/>
                <a:gd name="T2" fmla="*/ 0 w 93"/>
                <a:gd name="T3" fmla="*/ 99652096 h 51"/>
                <a:gd name="T4" fmla="*/ 51403803 w 93"/>
                <a:gd name="T5" fmla="*/ 96721152 h 51"/>
                <a:gd name="T6" fmla="*/ 65683577 w 93"/>
                <a:gd name="T7" fmla="*/ 149478144 h 51"/>
                <a:gd name="T8" fmla="*/ 131367153 w 93"/>
                <a:gd name="T9" fmla="*/ 55687936 h 51"/>
                <a:gd name="T10" fmla="*/ 199906684 w 93"/>
                <a:gd name="T11" fmla="*/ 149478144 h 51"/>
                <a:gd name="T12" fmla="*/ 214186457 w 93"/>
                <a:gd name="T13" fmla="*/ 96721152 h 51"/>
                <a:gd name="T14" fmla="*/ 265590261 w 93"/>
                <a:gd name="T15" fmla="*/ 99652096 h 51"/>
                <a:gd name="T16" fmla="*/ 197050730 w 93"/>
                <a:gd name="T17" fmla="*/ 0 h 51"/>
                <a:gd name="T18" fmla="*/ 179916692 w 93"/>
                <a:gd name="T19" fmla="*/ 17585664 h 51"/>
                <a:gd name="T20" fmla="*/ 148502881 w 93"/>
                <a:gd name="T21" fmla="*/ 17585664 h 51"/>
                <a:gd name="T22" fmla="*/ 117087380 w 93"/>
                <a:gd name="T23" fmla="*/ 17585664 h 51"/>
                <a:gd name="T24" fmla="*/ 85673569 w 93"/>
                <a:gd name="T25" fmla="*/ 17585664 h 51"/>
                <a:gd name="T26" fmla="*/ 68539531 w 93"/>
                <a:gd name="T27" fmla="*/ 2930944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51">
                  <a:moveTo>
                    <a:pt x="24" y="1"/>
                  </a:moveTo>
                  <a:cubicBezTo>
                    <a:pt x="0" y="34"/>
                    <a:pt x="0" y="34"/>
                    <a:pt x="0" y="34"/>
                  </a:cubicBezTo>
                  <a:cubicBezTo>
                    <a:pt x="18" y="33"/>
                    <a:pt x="18" y="33"/>
                    <a:pt x="18" y="33"/>
                  </a:cubicBezTo>
                  <a:cubicBezTo>
                    <a:pt x="23" y="51"/>
                    <a:pt x="23" y="51"/>
                    <a:pt x="23" y="51"/>
                  </a:cubicBezTo>
                  <a:cubicBezTo>
                    <a:pt x="46" y="19"/>
                    <a:pt x="46" y="19"/>
                    <a:pt x="46" y="19"/>
                  </a:cubicBezTo>
                  <a:cubicBezTo>
                    <a:pt x="70" y="51"/>
                    <a:pt x="70" y="51"/>
                    <a:pt x="70" y="51"/>
                  </a:cubicBezTo>
                  <a:cubicBezTo>
                    <a:pt x="75" y="33"/>
                    <a:pt x="75" y="33"/>
                    <a:pt x="75" y="33"/>
                  </a:cubicBezTo>
                  <a:cubicBezTo>
                    <a:pt x="93" y="34"/>
                    <a:pt x="93" y="34"/>
                    <a:pt x="93" y="34"/>
                  </a:cubicBezTo>
                  <a:cubicBezTo>
                    <a:pt x="69" y="0"/>
                    <a:pt x="69" y="0"/>
                    <a:pt x="69" y="0"/>
                  </a:cubicBezTo>
                  <a:cubicBezTo>
                    <a:pt x="68" y="3"/>
                    <a:pt x="66" y="6"/>
                    <a:pt x="63" y="6"/>
                  </a:cubicBezTo>
                  <a:cubicBezTo>
                    <a:pt x="52" y="6"/>
                    <a:pt x="52" y="6"/>
                    <a:pt x="52" y="6"/>
                  </a:cubicBezTo>
                  <a:cubicBezTo>
                    <a:pt x="41" y="6"/>
                    <a:pt x="41" y="6"/>
                    <a:pt x="41" y="6"/>
                  </a:cubicBezTo>
                  <a:cubicBezTo>
                    <a:pt x="30" y="6"/>
                    <a:pt x="30" y="6"/>
                    <a:pt x="30" y="6"/>
                  </a:cubicBezTo>
                  <a:cubicBezTo>
                    <a:pt x="27" y="6"/>
                    <a:pt x="24" y="3"/>
                    <a:pt x="24" y="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2" name="Freeform 86"/>
            <p:cNvSpPr>
              <a:spLocks/>
            </p:cNvSpPr>
            <p:nvPr/>
          </p:nvSpPr>
          <p:spPr bwMode="auto">
            <a:xfrm>
              <a:off x="4425950" y="2992438"/>
              <a:ext cx="100013" cy="117475"/>
            </a:xfrm>
            <a:custGeom>
              <a:avLst/>
              <a:gdLst>
                <a:gd name="T0" fmla="*/ 169535596 w 59"/>
                <a:gd name="T1" fmla="*/ 171019764 h 69"/>
                <a:gd name="T2" fmla="*/ 169535596 w 59"/>
                <a:gd name="T3" fmla="*/ 95655296 h 69"/>
                <a:gd name="T4" fmla="*/ 0 w 59"/>
                <a:gd name="T5" fmla="*/ 60870778 h 69"/>
                <a:gd name="T6" fmla="*/ 0 w 59"/>
                <a:gd name="T7" fmla="*/ 171019764 h 69"/>
                <a:gd name="T8" fmla="*/ 8619764 w 59"/>
                <a:gd name="T9" fmla="*/ 188411172 h 69"/>
                <a:gd name="T10" fmla="*/ 48848722 w 59"/>
                <a:gd name="T11" fmla="*/ 200005444 h 69"/>
                <a:gd name="T12" fmla="*/ 169535596 w 59"/>
                <a:gd name="T13" fmla="*/ 171019764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69">
                  <a:moveTo>
                    <a:pt x="59" y="59"/>
                  </a:moveTo>
                  <a:cubicBezTo>
                    <a:pt x="59" y="33"/>
                    <a:pt x="59" y="33"/>
                    <a:pt x="59" y="33"/>
                  </a:cubicBezTo>
                  <a:cubicBezTo>
                    <a:pt x="55" y="28"/>
                    <a:pt x="28" y="0"/>
                    <a:pt x="0" y="21"/>
                  </a:cubicBezTo>
                  <a:cubicBezTo>
                    <a:pt x="0" y="59"/>
                    <a:pt x="0" y="59"/>
                    <a:pt x="0" y="59"/>
                  </a:cubicBezTo>
                  <a:cubicBezTo>
                    <a:pt x="0" y="60"/>
                    <a:pt x="0" y="62"/>
                    <a:pt x="3" y="65"/>
                  </a:cubicBezTo>
                  <a:cubicBezTo>
                    <a:pt x="6" y="67"/>
                    <a:pt x="11" y="69"/>
                    <a:pt x="17" y="69"/>
                  </a:cubicBezTo>
                  <a:cubicBezTo>
                    <a:pt x="27" y="69"/>
                    <a:pt x="41" y="64"/>
                    <a:pt x="59" y="5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3" name="Freeform 87"/>
            <p:cNvSpPr>
              <a:spLocks/>
            </p:cNvSpPr>
            <p:nvPr/>
          </p:nvSpPr>
          <p:spPr bwMode="auto">
            <a:xfrm>
              <a:off x="4603750" y="2994025"/>
              <a:ext cx="100013" cy="115888"/>
            </a:xfrm>
            <a:custGeom>
              <a:avLst/>
              <a:gdLst>
                <a:gd name="T0" fmla="*/ 166662341 w 59"/>
                <a:gd name="T1" fmla="*/ 58088860 h 68"/>
                <a:gd name="T2" fmla="*/ 0 w 59"/>
                <a:gd name="T3" fmla="*/ 92942176 h 68"/>
                <a:gd name="T4" fmla="*/ 0 w 59"/>
                <a:gd name="T5" fmla="*/ 168456842 h 68"/>
                <a:gd name="T6" fmla="*/ 117813619 w 59"/>
                <a:gd name="T7" fmla="*/ 197500420 h 68"/>
                <a:gd name="T8" fmla="*/ 160915832 w 59"/>
                <a:gd name="T9" fmla="*/ 185882648 h 68"/>
                <a:gd name="T10" fmla="*/ 166662341 w 59"/>
                <a:gd name="T11" fmla="*/ 168456842 h 68"/>
                <a:gd name="T12" fmla="*/ 166662341 w 59"/>
                <a:gd name="T13" fmla="*/ 580888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68">
                  <a:moveTo>
                    <a:pt x="58" y="20"/>
                  </a:moveTo>
                  <a:cubicBezTo>
                    <a:pt x="31" y="0"/>
                    <a:pt x="6" y="25"/>
                    <a:pt x="0" y="32"/>
                  </a:cubicBezTo>
                  <a:cubicBezTo>
                    <a:pt x="0" y="58"/>
                    <a:pt x="0" y="58"/>
                    <a:pt x="0" y="58"/>
                  </a:cubicBezTo>
                  <a:cubicBezTo>
                    <a:pt x="18" y="63"/>
                    <a:pt x="31" y="68"/>
                    <a:pt x="41" y="68"/>
                  </a:cubicBezTo>
                  <a:cubicBezTo>
                    <a:pt x="48" y="68"/>
                    <a:pt x="53" y="66"/>
                    <a:pt x="56" y="64"/>
                  </a:cubicBezTo>
                  <a:cubicBezTo>
                    <a:pt x="59" y="61"/>
                    <a:pt x="58" y="59"/>
                    <a:pt x="58" y="58"/>
                  </a:cubicBezTo>
                  <a:lnTo>
                    <a:pt x="58" y="2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4" name="Freeform 88"/>
            <p:cNvSpPr>
              <a:spLocks/>
            </p:cNvSpPr>
            <p:nvPr/>
          </p:nvSpPr>
          <p:spPr bwMode="auto">
            <a:xfrm>
              <a:off x="4535488" y="3038475"/>
              <a:ext cx="60325" cy="61913"/>
            </a:xfrm>
            <a:custGeom>
              <a:avLst/>
              <a:gdLst>
                <a:gd name="T0" fmla="*/ 50543972 w 36"/>
                <a:gd name="T1" fmla="*/ 106478321 h 36"/>
                <a:gd name="T2" fmla="*/ 53350760 w 36"/>
                <a:gd name="T3" fmla="*/ 106478321 h 36"/>
                <a:gd name="T4" fmla="*/ 98277803 w 36"/>
                <a:gd name="T5" fmla="*/ 106478321 h 36"/>
                <a:gd name="T6" fmla="*/ 101086267 w 36"/>
                <a:gd name="T7" fmla="*/ 100562190 h 36"/>
                <a:gd name="T8" fmla="*/ 101086267 w 36"/>
                <a:gd name="T9" fmla="*/ 85773582 h 36"/>
                <a:gd name="T10" fmla="*/ 101086267 w 36"/>
                <a:gd name="T11" fmla="*/ 2958066 h 36"/>
                <a:gd name="T12" fmla="*/ 98277803 w 36"/>
                <a:gd name="T13" fmla="*/ 0 h 36"/>
                <a:gd name="T14" fmla="*/ 5615252 w 36"/>
                <a:gd name="T15" fmla="*/ 0 h 36"/>
                <a:gd name="T16" fmla="*/ 0 w 36"/>
                <a:gd name="T17" fmla="*/ 2958066 h 36"/>
                <a:gd name="T18" fmla="*/ 0 w 36"/>
                <a:gd name="T19" fmla="*/ 88731648 h 36"/>
                <a:gd name="T20" fmla="*/ 0 w 36"/>
                <a:gd name="T21" fmla="*/ 100562190 h 36"/>
                <a:gd name="T22" fmla="*/ 5615252 w 36"/>
                <a:gd name="T23" fmla="*/ 106478321 h 36"/>
                <a:gd name="T24" fmla="*/ 50543972 w 36"/>
                <a:gd name="T25" fmla="*/ 106478321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36">
                  <a:moveTo>
                    <a:pt x="18" y="36"/>
                  </a:moveTo>
                  <a:cubicBezTo>
                    <a:pt x="19" y="36"/>
                    <a:pt x="19" y="36"/>
                    <a:pt x="19" y="36"/>
                  </a:cubicBezTo>
                  <a:cubicBezTo>
                    <a:pt x="35" y="36"/>
                    <a:pt x="35" y="36"/>
                    <a:pt x="35" y="36"/>
                  </a:cubicBezTo>
                  <a:cubicBezTo>
                    <a:pt x="36" y="36"/>
                    <a:pt x="36" y="35"/>
                    <a:pt x="36" y="34"/>
                  </a:cubicBezTo>
                  <a:cubicBezTo>
                    <a:pt x="36" y="29"/>
                    <a:pt x="36" y="29"/>
                    <a:pt x="36" y="29"/>
                  </a:cubicBezTo>
                  <a:cubicBezTo>
                    <a:pt x="36" y="1"/>
                    <a:pt x="36" y="1"/>
                    <a:pt x="36" y="1"/>
                  </a:cubicBezTo>
                  <a:cubicBezTo>
                    <a:pt x="36" y="0"/>
                    <a:pt x="36" y="0"/>
                    <a:pt x="35" y="0"/>
                  </a:cubicBezTo>
                  <a:cubicBezTo>
                    <a:pt x="2" y="0"/>
                    <a:pt x="2" y="0"/>
                    <a:pt x="2" y="0"/>
                  </a:cubicBezTo>
                  <a:cubicBezTo>
                    <a:pt x="1" y="0"/>
                    <a:pt x="0" y="0"/>
                    <a:pt x="0" y="1"/>
                  </a:cubicBezTo>
                  <a:cubicBezTo>
                    <a:pt x="0" y="30"/>
                    <a:pt x="0" y="30"/>
                    <a:pt x="0" y="30"/>
                  </a:cubicBezTo>
                  <a:cubicBezTo>
                    <a:pt x="0" y="34"/>
                    <a:pt x="0" y="34"/>
                    <a:pt x="0" y="34"/>
                  </a:cubicBezTo>
                  <a:cubicBezTo>
                    <a:pt x="0" y="35"/>
                    <a:pt x="1" y="36"/>
                    <a:pt x="2" y="36"/>
                  </a:cubicBezTo>
                  <a:lnTo>
                    <a:pt x="18"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5" name="Freeform 89"/>
            <p:cNvSpPr>
              <a:spLocks noEditPoints="1"/>
            </p:cNvSpPr>
            <p:nvPr/>
          </p:nvSpPr>
          <p:spPr bwMode="auto">
            <a:xfrm>
              <a:off x="4456113" y="2822575"/>
              <a:ext cx="209550" cy="52388"/>
            </a:xfrm>
            <a:custGeom>
              <a:avLst/>
              <a:gdLst>
                <a:gd name="T0" fmla="*/ 166330313 w 132"/>
                <a:gd name="T1" fmla="*/ 68045662 h 33"/>
                <a:gd name="T2" fmla="*/ 284778450 w 132"/>
                <a:gd name="T3" fmla="*/ 68045662 h 33"/>
                <a:gd name="T4" fmla="*/ 294859075 w 132"/>
                <a:gd name="T5" fmla="*/ 83166744 h 33"/>
                <a:gd name="T6" fmla="*/ 332660625 w 132"/>
                <a:gd name="T7" fmla="*/ 83166744 h 33"/>
                <a:gd name="T8" fmla="*/ 267136563 w 132"/>
                <a:gd name="T9" fmla="*/ 0 h 33"/>
                <a:gd name="T10" fmla="*/ 229335013 w 132"/>
                <a:gd name="T11" fmla="*/ 0 h 33"/>
                <a:gd name="T12" fmla="*/ 236894688 w 132"/>
                <a:gd name="T13" fmla="*/ 10080721 h 33"/>
                <a:gd name="T14" fmla="*/ 166330313 w 132"/>
                <a:gd name="T15" fmla="*/ 10080721 h 33"/>
                <a:gd name="T16" fmla="*/ 166330313 w 132"/>
                <a:gd name="T17" fmla="*/ 30242164 h 33"/>
                <a:gd name="T18" fmla="*/ 254536575 w 132"/>
                <a:gd name="T19" fmla="*/ 30242164 h 33"/>
                <a:gd name="T20" fmla="*/ 267136563 w 132"/>
                <a:gd name="T21" fmla="*/ 47884220 h 33"/>
                <a:gd name="T22" fmla="*/ 166330313 w 132"/>
                <a:gd name="T23" fmla="*/ 47884220 h 33"/>
                <a:gd name="T24" fmla="*/ 166330313 w 132"/>
                <a:gd name="T25" fmla="*/ 68045662 h 33"/>
                <a:gd name="T26" fmla="*/ 47883763 w 132"/>
                <a:gd name="T27" fmla="*/ 68045662 h 33"/>
                <a:gd name="T28" fmla="*/ 166330313 w 132"/>
                <a:gd name="T29" fmla="*/ 68045662 h 33"/>
                <a:gd name="T30" fmla="*/ 166330313 w 132"/>
                <a:gd name="T31" fmla="*/ 47884220 h 33"/>
                <a:gd name="T32" fmla="*/ 63004700 w 132"/>
                <a:gd name="T33" fmla="*/ 47884220 h 33"/>
                <a:gd name="T34" fmla="*/ 73085325 w 132"/>
                <a:gd name="T35" fmla="*/ 30242164 h 33"/>
                <a:gd name="T36" fmla="*/ 166330313 w 132"/>
                <a:gd name="T37" fmla="*/ 30242164 h 33"/>
                <a:gd name="T38" fmla="*/ 166330313 w 132"/>
                <a:gd name="T39" fmla="*/ 10080721 h 33"/>
                <a:gd name="T40" fmla="*/ 93246575 w 132"/>
                <a:gd name="T41" fmla="*/ 10080721 h 33"/>
                <a:gd name="T42" fmla="*/ 100806250 w 132"/>
                <a:gd name="T43" fmla="*/ 0 h 33"/>
                <a:gd name="T44" fmla="*/ 60483750 w 132"/>
                <a:gd name="T45" fmla="*/ 0 h 33"/>
                <a:gd name="T46" fmla="*/ 0 w 132"/>
                <a:gd name="T47" fmla="*/ 83166744 h 33"/>
                <a:gd name="T48" fmla="*/ 35282188 w 132"/>
                <a:gd name="T49" fmla="*/ 83166744 h 33"/>
                <a:gd name="T50" fmla="*/ 47883763 w 132"/>
                <a:gd name="T51" fmla="*/ 68045662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2" h="33">
                  <a:moveTo>
                    <a:pt x="66" y="27"/>
                  </a:moveTo>
                  <a:lnTo>
                    <a:pt x="113" y="27"/>
                  </a:lnTo>
                  <a:lnTo>
                    <a:pt x="117" y="33"/>
                  </a:lnTo>
                  <a:lnTo>
                    <a:pt x="132" y="33"/>
                  </a:lnTo>
                  <a:lnTo>
                    <a:pt x="106" y="0"/>
                  </a:lnTo>
                  <a:lnTo>
                    <a:pt x="91" y="0"/>
                  </a:lnTo>
                  <a:lnTo>
                    <a:pt x="94" y="4"/>
                  </a:lnTo>
                  <a:lnTo>
                    <a:pt x="66" y="4"/>
                  </a:lnTo>
                  <a:lnTo>
                    <a:pt x="66" y="12"/>
                  </a:lnTo>
                  <a:lnTo>
                    <a:pt x="101" y="12"/>
                  </a:lnTo>
                  <a:lnTo>
                    <a:pt x="106" y="19"/>
                  </a:lnTo>
                  <a:lnTo>
                    <a:pt x="66" y="19"/>
                  </a:lnTo>
                  <a:lnTo>
                    <a:pt x="66" y="27"/>
                  </a:lnTo>
                  <a:close/>
                  <a:moveTo>
                    <a:pt x="19" y="27"/>
                  </a:moveTo>
                  <a:lnTo>
                    <a:pt x="66" y="27"/>
                  </a:lnTo>
                  <a:lnTo>
                    <a:pt x="66" y="19"/>
                  </a:lnTo>
                  <a:lnTo>
                    <a:pt x="25" y="19"/>
                  </a:lnTo>
                  <a:lnTo>
                    <a:pt x="29" y="12"/>
                  </a:lnTo>
                  <a:lnTo>
                    <a:pt x="66" y="12"/>
                  </a:lnTo>
                  <a:lnTo>
                    <a:pt x="66" y="4"/>
                  </a:lnTo>
                  <a:lnTo>
                    <a:pt x="37" y="4"/>
                  </a:lnTo>
                  <a:lnTo>
                    <a:pt x="40" y="0"/>
                  </a:lnTo>
                  <a:lnTo>
                    <a:pt x="24" y="0"/>
                  </a:lnTo>
                  <a:lnTo>
                    <a:pt x="0" y="33"/>
                  </a:lnTo>
                  <a:lnTo>
                    <a:pt x="14" y="33"/>
                  </a:lnTo>
                  <a:lnTo>
                    <a:pt x="19" y="2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6" name="Freeform 90"/>
            <p:cNvSpPr>
              <a:spLocks noEditPoints="1"/>
            </p:cNvSpPr>
            <p:nvPr/>
          </p:nvSpPr>
          <p:spPr bwMode="auto">
            <a:xfrm>
              <a:off x="4467225" y="2619375"/>
              <a:ext cx="192088" cy="195263"/>
            </a:xfrm>
            <a:custGeom>
              <a:avLst/>
              <a:gdLst>
                <a:gd name="T0" fmla="*/ 304940494 w 121"/>
                <a:gd name="T1" fmla="*/ 0 h 123"/>
                <a:gd name="T2" fmla="*/ 252016281 w 121"/>
                <a:gd name="T3" fmla="*/ 0 h 123"/>
                <a:gd name="T4" fmla="*/ 252016281 w 121"/>
                <a:gd name="T5" fmla="*/ 65524230 h 123"/>
                <a:gd name="T6" fmla="*/ 279738866 w 121"/>
                <a:gd name="T7" fmla="*/ 65524230 h 123"/>
                <a:gd name="T8" fmla="*/ 279738866 w 121"/>
                <a:gd name="T9" fmla="*/ 216733992 h 123"/>
                <a:gd name="T10" fmla="*/ 252016281 w 121"/>
                <a:gd name="T11" fmla="*/ 216733992 h 123"/>
                <a:gd name="T12" fmla="*/ 252016281 w 121"/>
                <a:gd name="T13" fmla="*/ 246975945 h 123"/>
                <a:gd name="T14" fmla="*/ 279738866 w 121"/>
                <a:gd name="T15" fmla="*/ 246975945 h 123"/>
                <a:gd name="T16" fmla="*/ 279738866 w 121"/>
                <a:gd name="T17" fmla="*/ 277217897 h 123"/>
                <a:gd name="T18" fmla="*/ 252016281 w 121"/>
                <a:gd name="T19" fmla="*/ 277217897 h 123"/>
                <a:gd name="T20" fmla="*/ 252016281 w 121"/>
                <a:gd name="T21" fmla="*/ 309980806 h 123"/>
                <a:gd name="T22" fmla="*/ 304940494 w 121"/>
                <a:gd name="T23" fmla="*/ 309980806 h 123"/>
                <a:gd name="T24" fmla="*/ 304940494 w 121"/>
                <a:gd name="T25" fmla="*/ 0 h 123"/>
                <a:gd name="T26" fmla="*/ 252016281 w 121"/>
                <a:gd name="T27" fmla="*/ 0 h 123"/>
                <a:gd name="T28" fmla="*/ 151209769 w 121"/>
                <a:gd name="T29" fmla="*/ 0 h 123"/>
                <a:gd name="T30" fmla="*/ 151209769 w 121"/>
                <a:gd name="T31" fmla="*/ 20161302 h 123"/>
                <a:gd name="T32" fmla="*/ 239416261 w 121"/>
                <a:gd name="T33" fmla="*/ 20161302 h 123"/>
                <a:gd name="T34" fmla="*/ 239416261 w 121"/>
                <a:gd name="T35" fmla="*/ 40322603 h 123"/>
                <a:gd name="T36" fmla="*/ 151209769 w 121"/>
                <a:gd name="T37" fmla="*/ 40322603 h 123"/>
                <a:gd name="T38" fmla="*/ 151209769 w 121"/>
                <a:gd name="T39" fmla="*/ 65524230 h 123"/>
                <a:gd name="T40" fmla="*/ 252016281 w 121"/>
                <a:gd name="T41" fmla="*/ 65524230 h 123"/>
                <a:gd name="T42" fmla="*/ 252016281 w 121"/>
                <a:gd name="T43" fmla="*/ 0 h 123"/>
                <a:gd name="T44" fmla="*/ 151209769 w 121"/>
                <a:gd name="T45" fmla="*/ 309980806 h 123"/>
                <a:gd name="T46" fmla="*/ 252016281 w 121"/>
                <a:gd name="T47" fmla="*/ 309980806 h 123"/>
                <a:gd name="T48" fmla="*/ 252016281 w 121"/>
                <a:gd name="T49" fmla="*/ 277217897 h 123"/>
                <a:gd name="T50" fmla="*/ 226814653 w 121"/>
                <a:gd name="T51" fmla="*/ 277217897 h 123"/>
                <a:gd name="T52" fmla="*/ 226814653 w 121"/>
                <a:gd name="T53" fmla="*/ 246975945 h 123"/>
                <a:gd name="T54" fmla="*/ 252016281 w 121"/>
                <a:gd name="T55" fmla="*/ 246975945 h 123"/>
                <a:gd name="T56" fmla="*/ 252016281 w 121"/>
                <a:gd name="T57" fmla="*/ 216733992 h 123"/>
                <a:gd name="T58" fmla="*/ 151209769 w 121"/>
                <a:gd name="T59" fmla="*/ 216733992 h 123"/>
                <a:gd name="T60" fmla="*/ 151209769 w 121"/>
                <a:gd name="T61" fmla="*/ 309980806 h 123"/>
                <a:gd name="T62" fmla="*/ 151209769 w 121"/>
                <a:gd name="T63" fmla="*/ 0 h 123"/>
                <a:gd name="T64" fmla="*/ 50403256 w 121"/>
                <a:gd name="T65" fmla="*/ 0 h 123"/>
                <a:gd name="T66" fmla="*/ 50403256 w 121"/>
                <a:gd name="T67" fmla="*/ 65524230 h 123"/>
                <a:gd name="T68" fmla="*/ 151209769 w 121"/>
                <a:gd name="T69" fmla="*/ 65524230 h 123"/>
                <a:gd name="T70" fmla="*/ 151209769 w 121"/>
                <a:gd name="T71" fmla="*/ 40322603 h 123"/>
                <a:gd name="T72" fmla="*/ 63004864 w 121"/>
                <a:gd name="T73" fmla="*/ 40322603 h 123"/>
                <a:gd name="T74" fmla="*/ 63004864 w 121"/>
                <a:gd name="T75" fmla="*/ 20161302 h 123"/>
                <a:gd name="T76" fmla="*/ 151209769 w 121"/>
                <a:gd name="T77" fmla="*/ 20161302 h 123"/>
                <a:gd name="T78" fmla="*/ 151209769 w 121"/>
                <a:gd name="T79" fmla="*/ 0 h 123"/>
                <a:gd name="T80" fmla="*/ 50403256 w 121"/>
                <a:gd name="T81" fmla="*/ 309980806 h 123"/>
                <a:gd name="T82" fmla="*/ 151209769 w 121"/>
                <a:gd name="T83" fmla="*/ 309980806 h 123"/>
                <a:gd name="T84" fmla="*/ 151209769 w 121"/>
                <a:gd name="T85" fmla="*/ 216733992 h 123"/>
                <a:gd name="T86" fmla="*/ 50403256 w 121"/>
                <a:gd name="T87" fmla="*/ 216733992 h 123"/>
                <a:gd name="T88" fmla="*/ 50403256 w 121"/>
                <a:gd name="T89" fmla="*/ 246975945 h 123"/>
                <a:gd name="T90" fmla="*/ 75604884 w 121"/>
                <a:gd name="T91" fmla="*/ 246975945 h 123"/>
                <a:gd name="T92" fmla="*/ 75604884 w 121"/>
                <a:gd name="T93" fmla="*/ 277217897 h 123"/>
                <a:gd name="T94" fmla="*/ 50403256 w 121"/>
                <a:gd name="T95" fmla="*/ 277217897 h 123"/>
                <a:gd name="T96" fmla="*/ 50403256 w 121"/>
                <a:gd name="T97" fmla="*/ 309980806 h 123"/>
                <a:gd name="T98" fmla="*/ 50403256 w 121"/>
                <a:gd name="T99" fmla="*/ 0 h 123"/>
                <a:gd name="T100" fmla="*/ 0 w 121"/>
                <a:gd name="T101" fmla="*/ 0 h 123"/>
                <a:gd name="T102" fmla="*/ 0 w 121"/>
                <a:gd name="T103" fmla="*/ 309980806 h 123"/>
                <a:gd name="T104" fmla="*/ 50403256 w 121"/>
                <a:gd name="T105" fmla="*/ 309980806 h 123"/>
                <a:gd name="T106" fmla="*/ 50403256 w 121"/>
                <a:gd name="T107" fmla="*/ 277217897 h 123"/>
                <a:gd name="T108" fmla="*/ 25201628 w 121"/>
                <a:gd name="T109" fmla="*/ 277217897 h 123"/>
                <a:gd name="T110" fmla="*/ 25201628 w 121"/>
                <a:gd name="T111" fmla="*/ 246975945 h 123"/>
                <a:gd name="T112" fmla="*/ 50403256 w 121"/>
                <a:gd name="T113" fmla="*/ 246975945 h 123"/>
                <a:gd name="T114" fmla="*/ 50403256 w 121"/>
                <a:gd name="T115" fmla="*/ 216733992 h 123"/>
                <a:gd name="T116" fmla="*/ 25201628 w 121"/>
                <a:gd name="T117" fmla="*/ 216733992 h 123"/>
                <a:gd name="T118" fmla="*/ 25201628 w 121"/>
                <a:gd name="T119" fmla="*/ 65524230 h 123"/>
                <a:gd name="T120" fmla="*/ 50403256 w 121"/>
                <a:gd name="T121" fmla="*/ 65524230 h 123"/>
                <a:gd name="T122" fmla="*/ 50403256 w 121"/>
                <a:gd name="T123" fmla="*/ 0 h 1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1" h="123">
                  <a:moveTo>
                    <a:pt x="121" y="0"/>
                  </a:moveTo>
                  <a:lnTo>
                    <a:pt x="100" y="0"/>
                  </a:lnTo>
                  <a:lnTo>
                    <a:pt x="100" y="26"/>
                  </a:lnTo>
                  <a:lnTo>
                    <a:pt x="111" y="26"/>
                  </a:lnTo>
                  <a:lnTo>
                    <a:pt x="111" y="86"/>
                  </a:lnTo>
                  <a:lnTo>
                    <a:pt x="100" y="86"/>
                  </a:lnTo>
                  <a:lnTo>
                    <a:pt x="100" y="98"/>
                  </a:lnTo>
                  <a:lnTo>
                    <a:pt x="111" y="98"/>
                  </a:lnTo>
                  <a:lnTo>
                    <a:pt x="111" y="110"/>
                  </a:lnTo>
                  <a:lnTo>
                    <a:pt x="100" y="110"/>
                  </a:lnTo>
                  <a:lnTo>
                    <a:pt x="100" y="123"/>
                  </a:lnTo>
                  <a:lnTo>
                    <a:pt x="121" y="123"/>
                  </a:lnTo>
                  <a:lnTo>
                    <a:pt x="121" y="0"/>
                  </a:lnTo>
                  <a:close/>
                  <a:moveTo>
                    <a:pt x="100" y="0"/>
                  </a:moveTo>
                  <a:lnTo>
                    <a:pt x="60" y="0"/>
                  </a:lnTo>
                  <a:lnTo>
                    <a:pt x="60" y="8"/>
                  </a:lnTo>
                  <a:lnTo>
                    <a:pt x="95" y="8"/>
                  </a:lnTo>
                  <a:lnTo>
                    <a:pt x="95" y="16"/>
                  </a:lnTo>
                  <a:lnTo>
                    <a:pt x="60" y="16"/>
                  </a:lnTo>
                  <a:lnTo>
                    <a:pt x="60" y="26"/>
                  </a:lnTo>
                  <a:lnTo>
                    <a:pt x="100" y="26"/>
                  </a:lnTo>
                  <a:lnTo>
                    <a:pt x="100" y="0"/>
                  </a:lnTo>
                  <a:close/>
                  <a:moveTo>
                    <a:pt x="60" y="123"/>
                  </a:moveTo>
                  <a:lnTo>
                    <a:pt x="100" y="123"/>
                  </a:lnTo>
                  <a:lnTo>
                    <a:pt x="100" y="110"/>
                  </a:lnTo>
                  <a:lnTo>
                    <a:pt x="90" y="110"/>
                  </a:lnTo>
                  <a:lnTo>
                    <a:pt x="90" y="98"/>
                  </a:lnTo>
                  <a:lnTo>
                    <a:pt x="100" y="98"/>
                  </a:lnTo>
                  <a:lnTo>
                    <a:pt x="100" y="86"/>
                  </a:lnTo>
                  <a:lnTo>
                    <a:pt x="60" y="86"/>
                  </a:lnTo>
                  <a:lnTo>
                    <a:pt x="60" y="123"/>
                  </a:lnTo>
                  <a:close/>
                  <a:moveTo>
                    <a:pt x="60" y="0"/>
                  </a:moveTo>
                  <a:lnTo>
                    <a:pt x="20" y="0"/>
                  </a:lnTo>
                  <a:lnTo>
                    <a:pt x="20" y="26"/>
                  </a:lnTo>
                  <a:lnTo>
                    <a:pt x="60" y="26"/>
                  </a:lnTo>
                  <a:lnTo>
                    <a:pt x="60" y="16"/>
                  </a:lnTo>
                  <a:lnTo>
                    <a:pt x="25" y="16"/>
                  </a:lnTo>
                  <a:lnTo>
                    <a:pt x="25" y="8"/>
                  </a:lnTo>
                  <a:lnTo>
                    <a:pt x="60" y="8"/>
                  </a:lnTo>
                  <a:lnTo>
                    <a:pt x="60" y="0"/>
                  </a:lnTo>
                  <a:close/>
                  <a:moveTo>
                    <a:pt x="20" y="123"/>
                  </a:moveTo>
                  <a:lnTo>
                    <a:pt x="60" y="123"/>
                  </a:lnTo>
                  <a:lnTo>
                    <a:pt x="60" y="86"/>
                  </a:lnTo>
                  <a:lnTo>
                    <a:pt x="20" y="86"/>
                  </a:lnTo>
                  <a:lnTo>
                    <a:pt x="20" y="98"/>
                  </a:lnTo>
                  <a:lnTo>
                    <a:pt x="30" y="98"/>
                  </a:lnTo>
                  <a:lnTo>
                    <a:pt x="30" y="110"/>
                  </a:lnTo>
                  <a:lnTo>
                    <a:pt x="20" y="110"/>
                  </a:lnTo>
                  <a:lnTo>
                    <a:pt x="20" y="123"/>
                  </a:lnTo>
                  <a:close/>
                  <a:moveTo>
                    <a:pt x="20" y="0"/>
                  </a:moveTo>
                  <a:lnTo>
                    <a:pt x="0" y="0"/>
                  </a:lnTo>
                  <a:lnTo>
                    <a:pt x="0" y="123"/>
                  </a:lnTo>
                  <a:lnTo>
                    <a:pt x="20" y="123"/>
                  </a:lnTo>
                  <a:lnTo>
                    <a:pt x="20" y="110"/>
                  </a:lnTo>
                  <a:lnTo>
                    <a:pt x="10" y="110"/>
                  </a:lnTo>
                  <a:lnTo>
                    <a:pt x="10" y="98"/>
                  </a:lnTo>
                  <a:lnTo>
                    <a:pt x="20" y="98"/>
                  </a:lnTo>
                  <a:lnTo>
                    <a:pt x="20" y="86"/>
                  </a:lnTo>
                  <a:lnTo>
                    <a:pt x="10" y="86"/>
                  </a:lnTo>
                  <a:lnTo>
                    <a:pt x="10" y="26"/>
                  </a:lnTo>
                  <a:lnTo>
                    <a:pt x="20" y="26"/>
                  </a:lnTo>
                  <a:lnTo>
                    <a:pt x="2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7" name="Rectangle 91"/>
            <p:cNvSpPr>
              <a:spLocks noChangeArrowheads="1"/>
            </p:cNvSpPr>
            <p:nvPr/>
          </p:nvSpPr>
          <p:spPr bwMode="auto">
            <a:xfrm>
              <a:off x="4733925" y="2524125"/>
              <a:ext cx="239713" cy="285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88" name="Freeform 92"/>
            <p:cNvSpPr>
              <a:spLocks noEditPoints="1"/>
            </p:cNvSpPr>
            <p:nvPr/>
          </p:nvSpPr>
          <p:spPr bwMode="auto">
            <a:xfrm>
              <a:off x="4733925" y="2579688"/>
              <a:ext cx="239713" cy="98425"/>
            </a:xfrm>
            <a:custGeom>
              <a:avLst/>
              <a:gdLst>
                <a:gd name="T0" fmla="*/ 320061305 w 151"/>
                <a:gd name="T1" fmla="*/ 156249688 h 62"/>
                <a:gd name="T2" fmla="*/ 380545181 w 151"/>
                <a:gd name="T3" fmla="*/ 156249688 h 62"/>
                <a:gd name="T4" fmla="*/ 380545181 w 151"/>
                <a:gd name="T5" fmla="*/ 0 h 62"/>
                <a:gd name="T6" fmla="*/ 320061305 w 151"/>
                <a:gd name="T7" fmla="*/ 0 h 62"/>
                <a:gd name="T8" fmla="*/ 320061305 w 151"/>
                <a:gd name="T9" fmla="*/ 75604688 h 62"/>
                <a:gd name="T10" fmla="*/ 350303243 w 151"/>
                <a:gd name="T11" fmla="*/ 105846563 h 62"/>
                <a:gd name="T12" fmla="*/ 320061305 w 151"/>
                <a:gd name="T13" fmla="*/ 131048125 h 62"/>
                <a:gd name="T14" fmla="*/ 320061305 w 151"/>
                <a:gd name="T15" fmla="*/ 156249688 h 62"/>
                <a:gd name="T16" fmla="*/ 0 w 151"/>
                <a:gd name="T17" fmla="*/ 156249688 h 62"/>
                <a:gd name="T18" fmla="*/ 320061305 w 151"/>
                <a:gd name="T19" fmla="*/ 156249688 h 62"/>
                <a:gd name="T20" fmla="*/ 320061305 w 151"/>
                <a:gd name="T21" fmla="*/ 131048125 h 62"/>
                <a:gd name="T22" fmla="*/ 294859690 w 151"/>
                <a:gd name="T23" fmla="*/ 105846563 h 62"/>
                <a:gd name="T24" fmla="*/ 320061305 w 151"/>
                <a:gd name="T25" fmla="*/ 75604688 h 62"/>
                <a:gd name="T26" fmla="*/ 320061305 w 151"/>
                <a:gd name="T27" fmla="*/ 0 h 62"/>
                <a:gd name="T28" fmla="*/ 0 w 151"/>
                <a:gd name="T29" fmla="*/ 0 h 62"/>
                <a:gd name="T30" fmla="*/ 0 w 151"/>
                <a:gd name="T31" fmla="*/ 156249688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1" h="62">
                  <a:moveTo>
                    <a:pt x="127" y="62"/>
                  </a:moveTo>
                  <a:lnTo>
                    <a:pt x="151" y="62"/>
                  </a:lnTo>
                  <a:lnTo>
                    <a:pt x="151" y="0"/>
                  </a:lnTo>
                  <a:lnTo>
                    <a:pt x="127" y="0"/>
                  </a:lnTo>
                  <a:lnTo>
                    <a:pt x="127" y="30"/>
                  </a:lnTo>
                  <a:lnTo>
                    <a:pt x="139" y="42"/>
                  </a:lnTo>
                  <a:lnTo>
                    <a:pt x="127" y="52"/>
                  </a:lnTo>
                  <a:lnTo>
                    <a:pt x="127" y="62"/>
                  </a:lnTo>
                  <a:close/>
                  <a:moveTo>
                    <a:pt x="0" y="62"/>
                  </a:moveTo>
                  <a:lnTo>
                    <a:pt x="127" y="62"/>
                  </a:lnTo>
                  <a:lnTo>
                    <a:pt x="127" y="52"/>
                  </a:lnTo>
                  <a:lnTo>
                    <a:pt x="117" y="42"/>
                  </a:lnTo>
                  <a:lnTo>
                    <a:pt x="127" y="30"/>
                  </a:lnTo>
                  <a:lnTo>
                    <a:pt x="127" y="0"/>
                  </a:lnTo>
                  <a:lnTo>
                    <a:pt x="0" y="0"/>
                  </a:lnTo>
                  <a:lnTo>
                    <a:pt x="0" y="6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89" name="Freeform 93"/>
            <p:cNvSpPr>
              <a:spLocks/>
            </p:cNvSpPr>
            <p:nvPr/>
          </p:nvSpPr>
          <p:spPr bwMode="auto">
            <a:xfrm>
              <a:off x="4370388" y="3836988"/>
              <a:ext cx="166687" cy="149225"/>
            </a:xfrm>
            <a:custGeom>
              <a:avLst/>
              <a:gdLst>
                <a:gd name="T0" fmla="*/ 0 w 105"/>
                <a:gd name="T1" fmla="*/ 95765938 h 94"/>
                <a:gd name="T2" fmla="*/ 0 w 105"/>
                <a:gd name="T3" fmla="*/ 201612500 h 94"/>
                <a:gd name="T4" fmla="*/ 5040297 w 105"/>
                <a:gd name="T5" fmla="*/ 201612500 h 94"/>
                <a:gd name="T6" fmla="*/ 42841734 w 105"/>
                <a:gd name="T7" fmla="*/ 201612500 h 94"/>
                <a:gd name="T8" fmla="*/ 55443271 w 105"/>
                <a:gd name="T9" fmla="*/ 201612500 h 94"/>
                <a:gd name="T10" fmla="*/ 55443271 w 105"/>
                <a:gd name="T11" fmla="*/ 214214075 h 94"/>
                <a:gd name="T12" fmla="*/ 55443271 w 105"/>
                <a:gd name="T13" fmla="*/ 236894688 h 94"/>
                <a:gd name="T14" fmla="*/ 68043221 w 105"/>
                <a:gd name="T15" fmla="*/ 236894688 h 94"/>
                <a:gd name="T16" fmla="*/ 68043221 w 105"/>
                <a:gd name="T17" fmla="*/ 214214075 h 94"/>
                <a:gd name="T18" fmla="*/ 68043221 w 105"/>
                <a:gd name="T19" fmla="*/ 201612500 h 94"/>
                <a:gd name="T20" fmla="*/ 78123816 w 105"/>
                <a:gd name="T21" fmla="*/ 201612500 h 94"/>
                <a:gd name="T22" fmla="*/ 113405897 w 105"/>
                <a:gd name="T23" fmla="*/ 201612500 h 94"/>
                <a:gd name="T24" fmla="*/ 126007435 w 105"/>
                <a:gd name="T25" fmla="*/ 201612500 h 94"/>
                <a:gd name="T26" fmla="*/ 126007435 w 105"/>
                <a:gd name="T27" fmla="*/ 214214075 h 94"/>
                <a:gd name="T28" fmla="*/ 126007435 w 105"/>
                <a:gd name="T29" fmla="*/ 236894688 h 94"/>
                <a:gd name="T30" fmla="*/ 141128327 w 105"/>
                <a:gd name="T31" fmla="*/ 236894688 h 94"/>
                <a:gd name="T32" fmla="*/ 141128327 w 105"/>
                <a:gd name="T33" fmla="*/ 214214075 h 94"/>
                <a:gd name="T34" fmla="*/ 141128327 w 105"/>
                <a:gd name="T35" fmla="*/ 201612500 h 94"/>
                <a:gd name="T36" fmla="*/ 151208921 w 105"/>
                <a:gd name="T37" fmla="*/ 201612500 h 94"/>
                <a:gd name="T38" fmla="*/ 186491003 w 105"/>
                <a:gd name="T39" fmla="*/ 201612500 h 94"/>
                <a:gd name="T40" fmla="*/ 196571598 w 105"/>
                <a:gd name="T41" fmla="*/ 201612500 h 94"/>
                <a:gd name="T42" fmla="*/ 196571598 w 105"/>
                <a:gd name="T43" fmla="*/ 214214075 h 94"/>
                <a:gd name="T44" fmla="*/ 196571598 w 105"/>
                <a:gd name="T45" fmla="*/ 236894688 h 94"/>
                <a:gd name="T46" fmla="*/ 209171548 w 105"/>
                <a:gd name="T47" fmla="*/ 236894688 h 94"/>
                <a:gd name="T48" fmla="*/ 209171548 w 105"/>
                <a:gd name="T49" fmla="*/ 214214075 h 94"/>
                <a:gd name="T50" fmla="*/ 209171548 w 105"/>
                <a:gd name="T51" fmla="*/ 201612500 h 94"/>
                <a:gd name="T52" fmla="*/ 224292440 w 105"/>
                <a:gd name="T53" fmla="*/ 201612500 h 94"/>
                <a:gd name="T54" fmla="*/ 259574521 w 105"/>
                <a:gd name="T55" fmla="*/ 201612500 h 94"/>
                <a:gd name="T56" fmla="*/ 264614819 w 105"/>
                <a:gd name="T57" fmla="*/ 201612500 h 94"/>
                <a:gd name="T58" fmla="*/ 264614819 w 105"/>
                <a:gd name="T59" fmla="*/ 95765938 h 94"/>
                <a:gd name="T60" fmla="*/ 246974572 w 105"/>
                <a:gd name="T61" fmla="*/ 95765938 h 94"/>
                <a:gd name="T62" fmla="*/ 246974572 w 105"/>
                <a:gd name="T63" fmla="*/ 118448138 h 94"/>
                <a:gd name="T64" fmla="*/ 221773085 w 105"/>
                <a:gd name="T65" fmla="*/ 118448138 h 94"/>
                <a:gd name="T66" fmla="*/ 221773085 w 105"/>
                <a:gd name="T67" fmla="*/ 95765938 h 94"/>
                <a:gd name="T68" fmla="*/ 196571598 w 105"/>
                <a:gd name="T69" fmla="*/ 95765938 h 94"/>
                <a:gd name="T70" fmla="*/ 196571598 w 105"/>
                <a:gd name="T71" fmla="*/ 118448138 h 94"/>
                <a:gd name="T72" fmla="*/ 168849169 w 105"/>
                <a:gd name="T73" fmla="*/ 118448138 h 94"/>
                <a:gd name="T74" fmla="*/ 168849169 w 105"/>
                <a:gd name="T75" fmla="*/ 95765938 h 94"/>
                <a:gd name="T76" fmla="*/ 148687979 w 105"/>
                <a:gd name="T77" fmla="*/ 95765938 h 94"/>
                <a:gd name="T78" fmla="*/ 148687979 w 105"/>
                <a:gd name="T79" fmla="*/ 0 h 94"/>
                <a:gd name="T80" fmla="*/ 115926840 w 105"/>
                <a:gd name="T81" fmla="*/ 0 h 94"/>
                <a:gd name="T82" fmla="*/ 115926840 w 105"/>
                <a:gd name="T83" fmla="*/ 95765938 h 94"/>
                <a:gd name="T84" fmla="*/ 95765650 w 105"/>
                <a:gd name="T85" fmla="*/ 95765938 h 94"/>
                <a:gd name="T86" fmla="*/ 95765650 w 105"/>
                <a:gd name="T87" fmla="*/ 118448138 h 94"/>
                <a:gd name="T88" fmla="*/ 68043221 w 105"/>
                <a:gd name="T89" fmla="*/ 118448138 h 94"/>
                <a:gd name="T90" fmla="*/ 68043221 w 105"/>
                <a:gd name="T91" fmla="*/ 95765938 h 94"/>
                <a:gd name="T92" fmla="*/ 42841734 w 105"/>
                <a:gd name="T93" fmla="*/ 95765938 h 94"/>
                <a:gd name="T94" fmla="*/ 42841734 w 105"/>
                <a:gd name="T95" fmla="*/ 118448138 h 94"/>
                <a:gd name="T96" fmla="*/ 17640247 w 105"/>
                <a:gd name="T97" fmla="*/ 118448138 h 94"/>
                <a:gd name="T98" fmla="*/ 17640247 w 105"/>
                <a:gd name="T99" fmla="*/ 95765938 h 94"/>
                <a:gd name="T100" fmla="*/ 0 w 105"/>
                <a:gd name="T101" fmla="*/ 95765938 h 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5" h="94">
                  <a:moveTo>
                    <a:pt x="0" y="38"/>
                  </a:moveTo>
                  <a:lnTo>
                    <a:pt x="0" y="80"/>
                  </a:lnTo>
                  <a:lnTo>
                    <a:pt x="2" y="80"/>
                  </a:lnTo>
                  <a:lnTo>
                    <a:pt x="17" y="80"/>
                  </a:lnTo>
                  <a:lnTo>
                    <a:pt x="22" y="80"/>
                  </a:lnTo>
                  <a:lnTo>
                    <a:pt x="22" y="85"/>
                  </a:lnTo>
                  <a:lnTo>
                    <a:pt x="22" y="94"/>
                  </a:lnTo>
                  <a:lnTo>
                    <a:pt x="27" y="94"/>
                  </a:lnTo>
                  <a:lnTo>
                    <a:pt x="27" y="85"/>
                  </a:lnTo>
                  <a:lnTo>
                    <a:pt x="27" y="80"/>
                  </a:lnTo>
                  <a:lnTo>
                    <a:pt x="31" y="80"/>
                  </a:lnTo>
                  <a:lnTo>
                    <a:pt x="45" y="80"/>
                  </a:lnTo>
                  <a:lnTo>
                    <a:pt x="50" y="80"/>
                  </a:lnTo>
                  <a:lnTo>
                    <a:pt x="50" y="85"/>
                  </a:lnTo>
                  <a:lnTo>
                    <a:pt x="50" y="94"/>
                  </a:lnTo>
                  <a:lnTo>
                    <a:pt x="56" y="94"/>
                  </a:lnTo>
                  <a:lnTo>
                    <a:pt x="56" y="85"/>
                  </a:lnTo>
                  <a:lnTo>
                    <a:pt x="56" y="80"/>
                  </a:lnTo>
                  <a:lnTo>
                    <a:pt x="60" y="80"/>
                  </a:lnTo>
                  <a:lnTo>
                    <a:pt x="74" y="80"/>
                  </a:lnTo>
                  <a:lnTo>
                    <a:pt x="78" y="80"/>
                  </a:lnTo>
                  <a:lnTo>
                    <a:pt x="78" y="85"/>
                  </a:lnTo>
                  <a:lnTo>
                    <a:pt x="78" y="94"/>
                  </a:lnTo>
                  <a:lnTo>
                    <a:pt x="83" y="94"/>
                  </a:lnTo>
                  <a:lnTo>
                    <a:pt x="83" y="85"/>
                  </a:lnTo>
                  <a:lnTo>
                    <a:pt x="83" y="80"/>
                  </a:lnTo>
                  <a:lnTo>
                    <a:pt x="89" y="80"/>
                  </a:lnTo>
                  <a:lnTo>
                    <a:pt x="103" y="80"/>
                  </a:lnTo>
                  <a:lnTo>
                    <a:pt x="105" y="80"/>
                  </a:lnTo>
                  <a:lnTo>
                    <a:pt x="105" y="38"/>
                  </a:lnTo>
                  <a:lnTo>
                    <a:pt x="98" y="38"/>
                  </a:lnTo>
                  <a:lnTo>
                    <a:pt x="98" y="47"/>
                  </a:lnTo>
                  <a:lnTo>
                    <a:pt x="88" y="47"/>
                  </a:lnTo>
                  <a:lnTo>
                    <a:pt x="88" y="38"/>
                  </a:lnTo>
                  <a:lnTo>
                    <a:pt x="78" y="38"/>
                  </a:lnTo>
                  <a:lnTo>
                    <a:pt x="78" y="47"/>
                  </a:lnTo>
                  <a:lnTo>
                    <a:pt x="67" y="47"/>
                  </a:lnTo>
                  <a:lnTo>
                    <a:pt x="67" y="38"/>
                  </a:lnTo>
                  <a:lnTo>
                    <a:pt x="59" y="38"/>
                  </a:lnTo>
                  <a:lnTo>
                    <a:pt x="59" y="0"/>
                  </a:lnTo>
                  <a:lnTo>
                    <a:pt x="46" y="0"/>
                  </a:lnTo>
                  <a:lnTo>
                    <a:pt x="46" y="38"/>
                  </a:lnTo>
                  <a:lnTo>
                    <a:pt x="38" y="38"/>
                  </a:lnTo>
                  <a:lnTo>
                    <a:pt x="38" y="47"/>
                  </a:lnTo>
                  <a:lnTo>
                    <a:pt x="27" y="47"/>
                  </a:lnTo>
                  <a:lnTo>
                    <a:pt x="27" y="38"/>
                  </a:lnTo>
                  <a:lnTo>
                    <a:pt x="17" y="38"/>
                  </a:lnTo>
                  <a:lnTo>
                    <a:pt x="17" y="47"/>
                  </a:lnTo>
                  <a:lnTo>
                    <a:pt x="7" y="47"/>
                  </a:lnTo>
                  <a:lnTo>
                    <a:pt x="7" y="38"/>
                  </a:lnTo>
                  <a:lnTo>
                    <a:pt x="0" y="3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90" name="Freeform 94"/>
            <p:cNvSpPr>
              <a:spLocks/>
            </p:cNvSpPr>
            <p:nvPr/>
          </p:nvSpPr>
          <p:spPr bwMode="auto">
            <a:xfrm>
              <a:off x="4335463" y="3971925"/>
              <a:ext cx="236537" cy="122238"/>
            </a:xfrm>
            <a:custGeom>
              <a:avLst/>
              <a:gdLst>
                <a:gd name="T0" fmla="*/ 375501694 w 149"/>
                <a:gd name="T1" fmla="*/ 0 h 77"/>
                <a:gd name="T2" fmla="*/ 347780827 w 149"/>
                <a:gd name="T3" fmla="*/ 0 h 77"/>
                <a:gd name="T4" fmla="*/ 347780827 w 149"/>
                <a:gd name="T5" fmla="*/ 35282332 h 77"/>
                <a:gd name="T6" fmla="*/ 320058373 w 149"/>
                <a:gd name="T7" fmla="*/ 35282332 h 77"/>
                <a:gd name="T8" fmla="*/ 315018072 w 149"/>
                <a:gd name="T9" fmla="*/ 35282332 h 77"/>
                <a:gd name="T10" fmla="*/ 315018072 w 149"/>
                <a:gd name="T11" fmla="*/ 0 h 77"/>
                <a:gd name="T12" fmla="*/ 279735959 w 149"/>
                <a:gd name="T13" fmla="*/ 0 h 77"/>
                <a:gd name="T14" fmla="*/ 279735959 w 149"/>
                <a:gd name="T15" fmla="*/ 35282332 h 77"/>
                <a:gd name="T16" fmla="*/ 241934489 w 149"/>
                <a:gd name="T17" fmla="*/ 35282332 h 77"/>
                <a:gd name="T18" fmla="*/ 241934489 w 149"/>
                <a:gd name="T19" fmla="*/ 0 h 77"/>
                <a:gd name="T20" fmla="*/ 206652376 w 149"/>
                <a:gd name="T21" fmla="*/ 0 h 77"/>
                <a:gd name="T22" fmla="*/ 206652376 w 149"/>
                <a:gd name="T23" fmla="*/ 35282332 h 77"/>
                <a:gd name="T24" fmla="*/ 168849318 w 149"/>
                <a:gd name="T25" fmla="*/ 35282332 h 77"/>
                <a:gd name="T26" fmla="*/ 168849318 w 149"/>
                <a:gd name="T27" fmla="*/ 0 h 77"/>
                <a:gd name="T28" fmla="*/ 133567205 w 149"/>
                <a:gd name="T29" fmla="*/ 0 h 77"/>
                <a:gd name="T30" fmla="*/ 133567205 w 149"/>
                <a:gd name="T31" fmla="*/ 35282332 h 77"/>
                <a:gd name="T32" fmla="*/ 98285092 w 149"/>
                <a:gd name="T33" fmla="*/ 35282332 h 77"/>
                <a:gd name="T34" fmla="*/ 98285092 w 149"/>
                <a:gd name="T35" fmla="*/ 0 h 77"/>
                <a:gd name="T36" fmla="*/ 60483622 w 149"/>
                <a:gd name="T37" fmla="*/ 0 h 77"/>
                <a:gd name="T38" fmla="*/ 60483622 w 149"/>
                <a:gd name="T39" fmla="*/ 35282332 h 77"/>
                <a:gd name="T40" fmla="*/ 55443320 w 149"/>
                <a:gd name="T41" fmla="*/ 35282332 h 77"/>
                <a:gd name="T42" fmla="*/ 25201509 w 149"/>
                <a:gd name="T43" fmla="*/ 35282332 h 77"/>
                <a:gd name="T44" fmla="*/ 25201509 w 149"/>
                <a:gd name="T45" fmla="*/ 0 h 77"/>
                <a:gd name="T46" fmla="*/ 0 w 149"/>
                <a:gd name="T47" fmla="*/ 0 h 77"/>
                <a:gd name="T48" fmla="*/ 0 w 149"/>
                <a:gd name="T49" fmla="*/ 194053619 h 77"/>
                <a:gd name="T50" fmla="*/ 141128452 w 149"/>
                <a:gd name="T51" fmla="*/ 194053619 h 77"/>
                <a:gd name="T52" fmla="*/ 141128452 w 149"/>
                <a:gd name="T53" fmla="*/ 118448622 h 77"/>
                <a:gd name="T54" fmla="*/ 241934489 w 149"/>
                <a:gd name="T55" fmla="*/ 118448622 h 77"/>
                <a:gd name="T56" fmla="*/ 241934489 w 149"/>
                <a:gd name="T57" fmla="*/ 194053619 h 77"/>
                <a:gd name="T58" fmla="*/ 375501694 w 149"/>
                <a:gd name="T59" fmla="*/ 194053619 h 77"/>
                <a:gd name="T60" fmla="*/ 375501694 w 149"/>
                <a:gd name="T61" fmla="*/ 0 h 7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 h="77">
                  <a:moveTo>
                    <a:pt x="149" y="0"/>
                  </a:moveTo>
                  <a:lnTo>
                    <a:pt x="138" y="0"/>
                  </a:lnTo>
                  <a:lnTo>
                    <a:pt x="138" y="14"/>
                  </a:lnTo>
                  <a:lnTo>
                    <a:pt x="127" y="14"/>
                  </a:lnTo>
                  <a:lnTo>
                    <a:pt x="125" y="14"/>
                  </a:lnTo>
                  <a:lnTo>
                    <a:pt x="125" y="0"/>
                  </a:lnTo>
                  <a:lnTo>
                    <a:pt x="111" y="0"/>
                  </a:lnTo>
                  <a:lnTo>
                    <a:pt x="111" y="14"/>
                  </a:lnTo>
                  <a:lnTo>
                    <a:pt x="96" y="14"/>
                  </a:lnTo>
                  <a:lnTo>
                    <a:pt x="96" y="0"/>
                  </a:lnTo>
                  <a:lnTo>
                    <a:pt x="82" y="0"/>
                  </a:lnTo>
                  <a:lnTo>
                    <a:pt x="82" y="14"/>
                  </a:lnTo>
                  <a:lnTo>
                    <a:pt x="67" y="14"/>
                  </a:lnTo>
                  <a:lnTo>
                    <a:pt x="67" y="0"/>
                  </a:lnTo>
                  <a:lnTo>
                    <a:pt x="53" y="0"/>
                  </a:lnTo>
                  <a:lnTo>
                    <a:pt x="53" y="14"/>
                  </a:lnTo>
                  <a:lnTo>
                    <a:pt x="39" y="14"/>
                  </a:lnTo>
                  <a:lnTo>
                    <a:pt x="39" y="0"/>
                  </a:lnTo>
                  <a:lnTo>
                    <a:pt x="24" y="0"/>
                  </a:lnTo>
                  <a:lnTo>
                    <a:pt x="24" y="14"/>
                  </a:lnTo>
                  <a:lnTo>
                    <a:pt x="22" y="14"/>
                  </a:lnTo>
                  <a:lnTo>
                    <a:pt x="10" y="14"/>
                  </a:lnTo>
                  <a:lnTo>
                    <a:pt x="10" y="0"/>
                  </a:lnTo>
                  <a:lnTo>
                    <a:pt x="0" y="0"/>
                  </a:lnTo>
                  <a:lnTo>
                    <a:pt x="0" y="77"/>
                  </a:lnTo>
                  <a:lnTo>
                    <a:pt x="56" y="77"/>
                  </a:lnTo>
                  <a:lnTo>
                    <a:pt x="56" y="47"/>
                  </a:lnTo>
                  <a:lnTo>
                    <a:pt x="96" y="47"/>
                  </a:lnTo>
                  <a:lnTo>
                    <a:pt x="96" y="77"/>
                  </a:lnTo>
                  <a:lnTo>
                    <a:pt x="149" y="77"/>
                  </a:lnTo>
                  <a:lnTo>
                    <a:pt x="14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91" name="Freeform 95"/>
            <p:cNvSpPr>
              <a:spLocks/>
            </p:cNvSpPr>
            <p:nvPr/>
          </p:nvSpPr>
          <p:spPr bwMode="auto">
            <a:xfrm>
              <a:off x="4475163" y="3843338"/>
              <a:ext cx="68262" cy="42862"/>
            </a:xfrm>
            <a:custGeom>
              <a:avLst/>
              <a:gdLst>
                <a:gd name="T0" fmla="*/ 0 w 43"/>
                <a:gd name="T1" fmla="*/ 0 h 27"/>
                <a:gd name="T2" fmla="*/ 0 w 43"/>
                <a:gd name="T3" fmla="*/ 68042631 h 27"/>
                <a:gd name="T4" fmla="*/ 108365131 w 43"/>
                <a:gd name="T5" fmla="*/ 35281776 h 27"/>
                <a:gd name="T6" fmla="*/ 0 w 43"/>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27">
                  <a:moveTo>
                    <a:pt x="0" y="0"/>
                  </a:moveTo>
                  <a:lnTo>
                    <a:pt x="0" y="27"/>
                  </a:lnTo>
                  <a:lnTo>
                    <a:pt x="43" y="14"/>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92" name="Oval 96"/>
            <p:cNvSpPr>
              <a:spLocks noChangeArrowheads="1"/>
            </p:cNvSpPr>
            <p:nvPr/>
          </p:nvSpPr>
          <p:spPr bwMode="auto">
            <a:xfrm>
              <a:off x="5638800" y="4656138"/>
              <a:ext cx="30163" cy="30162"/>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93" name="Freeform 97"/>
            <p:cNvSpPr>
              <a:spLocks/>
            </p:cNvSpPr>
            <p:nvPr/>
          </p:nvSpPr>
          <p:spPr bwMode="auto">
            <a:xfrm>
              <a:off x="5557838" y="4684713"/>
              <a:ext cx="147637" cy="112712"/>
            </a:xfrm>
            <a:custGeom>
              <a:avLst/>
              <a:gdLst>
                <a:gd name="T0" fmla="*/ 186490931 w 93"/>
                <a:gd name="T1" fmla="*/ 35282031 h 71"/>
                <a:gd name="T2" fmla="*/ 161289454 w 93"/>
                <a:gd name="T3" fmla="*/ 15120870 h 71"/>
                <a:gd name="T4" fmla="*/ 118446149 w 93"/>
                <a:gd name="T5" fmla="*/ 0 h 71"/>
                <a:gd name="T6" fmla="*/ 63002899 w 93"/>
                <a:gd name="T7" fmla="*/ 0 h 71"/>
                <a:gd name="T8" fmla="*/ 40322363 w 93"/>
                <a:gd name="T9" fmla="*/ 55443192 h 71"/>
                <a:gd name="T10" fmla="*/ 32761127 w 93"/>
                <a:gd name="T11" fmla="*/ 52922253 h 71"/>
                <a:gd name="T12" fmla="*/ 30241773 w 93"/>
                <a:gd name="T13" fmla="*/ 57962543 h 71"/>
                <a:gd name="T14" fmla="*/ 30241773 w 93"/>
                <a:gd name="T15" fmla="*/ 60483482 h 71"/>
                <a:gd name="T16" fmla="*/ 27720831 w 93"/>
                <a:gd name="T17" fmla="*/ 63002833 h 71"/>
                <a:gd name="T18" fmla="*/ 17640240 w 93"/>
                <a:gd name="T19" fmla="*/ 60483482 h 71"/>
                <a:gd name="T20" fmla="*/ 0 w 93"/>
                <a:gd name="T21" fmla="*/ 103325154 h 71"/>
                <a:gd name="T22" fmla="*/ 42841717 w 93"/>
                <a:gd name="T23" fmla="*/ 123486315 h 71"/>
                <a:gd name="T24" fmla="*/ 47882013 w 93"/>
                <a:gd name="T25" fmla="*/ 126007254 h 71"/>
                <a:gd name="T26" fmla="*/ 47882013 w 93"/>
                <a:gd name="T27" fmla="*/ 123486315 h 71"/>
                <a:gd name="T28" fmla="*/ 65523841 w 93"/>
                <a:gd name="T29" fmla="*/ 80644642 h 71"/>
                <a:gd name="T30" fmla="*/ 57962604 w 93"/>
                <a:gd name="T31" fmla="*/ 78123703 h 71"/>
                <a:gd name="T32" fmla="*/ 57962604 w 93"/>
                <a:gd name="T33" fmla="*/ 75604352 h 71"/>
                <a:gd name="T34" fmla="*/ 57962604 w 93"/>
                <a:gd name="T35" fmla="*/ 73083413 h 71"/>
                <a:gd name="T36" fmla="*/ 60483545 w 93"/>
                <a:gd name="T37" fmla="*/ 65523772 h 71"/>
                <a:gd name="T38" fmla="*/ 55443250 w 93"/>
                <a:gd name="T39" fmla="*/ 63002833 h 71"/>
                <a:gd name="T40" fmla="*/ 75604431 w 93"/>
                <a:gd name="T41" fmla="*/ 15120870 h 71"/>
                <a:gd name="T42" fmla="*/ 113405853 w 93"/>
                <a:gd name="T43" fmla="*/ 15120870 h 71"/>
                <a:gd name="T44" fmla="*/ 88204376 w 93"/>
                <a:gd name="T45" fmla="*/ 83163994 h 71"/>
                <a:gd name="T46" fmla="*/ 80644727 w 93"/>
                <a:gd name="T47" fmla="*/ 120966963 h 71"/>
                <a:gd name="T48" fmla="*/ 70564136 w 93"/>
                <a:gd name="T49" fmla="*/ 120966963 h 71"/>
                <a:gd name="T50" fmla="*/ 65523841 w 93"/>
                <a:gd name="T51" fmla="*/ 131047544 h 71"/>
                <a:gd name="T52" fmla="*/ 63002899 w 93"/>
                <a:gd name="T53" fmla="*/ 136087834 h 71"/>
                <a:gd name="T54" fmla="*/ 57962604 w 93"/>
                <a:gd name="T55" fmla="*/ 136087834 h 71"/>
                <a:gd name="T56" fmla="*/ 32761127 w 93"/>
                <a:gd name="T57" fmla="*/ 123486315 h 71"/>
                <a:gd name="T58" fmla="*/ 27720831 w 93"/>
                <a:gd name="T59" fmla="*/ 123486315 h 71"/>
                <a:gd name="T60" fmla="*/ 30241773 w 93"/>
                <a:gd name="T61" fmla="*/ 146168414 h 71"/>
                <a:gd name="T62" fmla="*/ 100805909 w 93"/>
                <a:gd name="T63" fmla="*/ 141128124 h 71"/>
                <a:gd name="T64" fmla="*/ 110886499 w 93"/>
                <a:gd name="T65" fmla="*/ 98284864 h 71"/>
                <a:gd name="T66" fmla="*/ 110886499 w 93"/>
                <a:gd name="T67" fmla="*/ 100805803 h 71"/>
                <a:gd name="T68" fmla="*/ 138607331 w 93"/>
                <a:gd name="T69" fmla="*/ 120966963 h 71"/>
                <a:gd name="T70" fmla="*/ 141128272 w 93"/>
                <a:gd name="T71" fmla="*/ 178929506 h 71"/>
                <a:gd name="T72" fmla="*/ 166329749 w 93"/>
                <a:gd name="T73" fmla="*/ 176410155 h 71"/>
                <a:gd name="T74" fmla="*/ 163808808 w 93"/>
                <a:gd name="T75" fmla="*/ 108365444 h 71"/>
                <a:gd name="T76" fmla="*/ 128526740 w 93"/>
                <a:gd name="T77" fmla="*/ 83163994 h 71"/>
                <a:gd name="T78" fmla="*/ 153728217 w 93"/>
                <a:gd name="T79" fmla="*/ 32761092 h 71"/>
                <a:gd name="T80" fmla="*/ 186490931 w 93"/>
                <a:gd name="T81" fmla="*/ 57962543 h 71"/>
                <a:gd name="T82" fmla="*/ 234372944 w 93"/>
                <a:gd name="T83" fmla="*/ 17640222 h 71"/>
                <a:gd name="T84" fmla="*/ 219252057 w 93"/>
                <a:gd name="T85" fmla="*/ 5040290 h 71"/>
                <a:gd name="T86" fmla="*/ 186490931 w 93"/>
                <a:gd name="T87" fmla="*/ 35282031 h 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3" h="71">
                  <a:moveTo>
                    <a:pt x="74" y="14"/>
                  </a:moveTo>
                  <a:lnTo>
                    <a:pt x="64" y="6"/>
                  </a:lnTo>
                  <a:lnTo>
                    <a:pt x="47" y="0"/>
                  </a:lnTo>
                  <a:lnTo>
                    <a:pt x="25" y="0"/>
                  </a:lnTo>
                  <a:lnTo>
                    <a:pt x="16" y="22"/>
                  </a:lnTo>
                  <a:lnTo>
                    <a:pt x="13" y="21"/>
                  </a:lnTo>
                  <a:lnTo>
                    <a:pt x="12" y="23"/>
                  </a:lnTo>
                  <a:lnTo>
                    <a:pt x="12" y="24"/>
                  </a:lnTo>
                  <a:lnTo>
                    <a:pt x="11" y="25"/>
                  </a:lnTo>
                  <a:lnTo>
                    <a:pt x="7" y="24"/>
                  </a:lnTo>
                  <a:lnTo>
                    <a:pt x="0" y="41"/>
                  </a:lnTo>
                  <a:lnTo>
                    <a:pt x="17" y="49"/>
                  </a:lnTo>
                  <a:lnTo>
                    <a:pt x="19" y="50"/>
                  </a:lnTo>
                  <a:lnTo>
                    <a:pt x="19" y="49"/>
                  </a:lnTo>
                  <a:lnTo>
                    <a:pt x="26" y="32"/>
                  </a:lnTo>
                  <a:lnTo>
                    <a:pt x="23" y="31"/>
                  </a:lnTo>
                  <a:lnTo>
                    <a:pt x="23" y="30"/>
                  </a:lnTo>
                  <a:lnTo>
                    <a:pt x="23" y="29"/>
                  </a:lnTo>
                  <a:lnTo>
                    <a:pt x="24" y="26"/>
                  </a:lnTo>
                  <a:lnTo>
                    <a:pt x="22" y="25"/>
                  </a:lnTo>
                  <a:lnTo>
                    <a:pt x="30" y="6"/>
                  </a:lnTo>
                  <a:lnTo>
                    <a:pt x="45" y="6"/>
                  </a:lnTo>
                  <a:lnTo>
                    <a:pt x="35" y="33"/>
                  </a:lnTo>
                  <a:lnTo>
                    <a:pt x="32" y="48"/>
                  </a:lnTo>
                  <a:lnTo>
                    <a:pt x="28" y="48"/>
                  </a:lnTo>
                  <a:lnTo>
                    <a:pt x="26" y="52"/>
                  </a:lnTo>
                  <a:lnTo>
                    <a:pt x="25" y="54"/>
                  </a:lnTo>
                  <a:lnTo>
                    <a:pt x="23" y="54"/>
                  </a:lnTo>
                  <a:lnTo>
                    <a:pt x="13" y="49"/>
                  </a:lnTo>
                  <a:lnTo>
                    <a:pt x="11" y="49"/>
                  </a:lnTo>
                  <a:lnTo>
                    <a:pt x="12" y="58"/>
                  </a:lnTo>
                  <a:lnTo>
                    <a:pt x="40" y="56"/>
                  </a:lnTo>
                  <a:lnTo>
                    <a:pt x="44" y="39"/>
                  </a:lnTo>
                  <a:lnTo>
                    <a:pt x="44" y="40"/>
                  </a:lnTo>
                  <a:lnTo>
                    <a:pt x="55" y="48"/>
                  </a:lnTo>
                  <a:lnTo>
                    <a:pt x="56" y="71"/>
                  </a:lnTo>
                  <a:lnTo>
                    <a:pt x="66" y="70"/>
                  </a:lnTo>
                  <a:lnTo>
                    <a:pt x="65" y="43"/>
                  </a:lnTo>
                  <a:lnTo>
                    <a:pt x="51" y="33"/>
                  </a:lnTo>
                  <a:lnTo>
                    <a:pt x="61" y="13"/>
                  </a:lnTo>
                  <a:lnTo>
                    <a:pt x="74" y="23"/>
                  </a:lnTo>
                  <a:lnTo>
                    <a:pt x="93" y="7"/>
                  </a:lnTo>
                  <a:lnTo>
                    <a:pt x="87" y="2"/>
                  </a:lnTo>
                  <a:lnTo>
                    <a:pt x="74" y="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94" name="Freeform 98"/>
            <p:cNvSpPr>
              <a:spLocks/>
            </p:cNvSpPr>
            <p:nvPr/>
          </p:nvSpPr>
          <p:spPr bwMode="auto">
            <a:xfrm>
              <a:off x="5549900" y="4719638"/>
              <a:ext cx="15875" cy="28575"/>
            </a:xfrm>
            <a:custGeom>
              <a:avLst/>
              <a:gdLst>
                <a:gd name="T0" fmla="*/ 0 w 10"/>
                <a:gd name="T1" fmla="*/ 42843450 h 18"/>
                <a:gd name="T2" fmla="*/ 17641888 w 10"/>
                <a:gd name="T3" fmla="*/ 0 h 18"/>
                <a:gd name="T4" fmla="*/ 25201563 w 10"/>
                <a:gd name="T5" fmla="*/ 2520950 h 18"/>
                <a:gd name="T6" fmla="*/ 7561263 w 10"/>
                <a:gd name="T7" fmla="*/ 45362813 h 18"/>
                <a:gd name="T8" fmla="*/ 0 w 10"/>
                <a:gd name="T9" fmla="*/ 4284345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8">
                  <a:moveTo>
                    <a:pt x="0" y="17"/>
                  </a:moveTo>
                  <a:lnTo>
                    <a:pt x="7" y="0"/>
                  </a:lnTo>
                  <a:lnTo>
                    <a:pt x="10" y="1"/>
                  </a:lnTo>
                  <a:lnTo>
                    <a:pt x="3" y="18"/>
                  </a:lnTo>
                  <a:lnTo>
                    <a:pt x="0" y="1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95" name="Freeform 99"/>
            <p:cNvSpPr>
              <a:spLocks/>
            </p:cNvSpPr>
            <p:nvPr/>
          </p:nvSpPr>
          <p:spPr bwMode="auto">
            <a:xfrm>
              <a:off x="5591175" y="4737100"/>
              <a:ext cx="17463" cy="30163"/>
            </a:xfrm>
            <a:custGeom>
              <a:avLst/>
              <a:gdLst>
                <a:gd name="T0" fmla="*/ 10080914 w 11"/>
                <a:gd name="T1" fmla="*/ 37803764 h 19"/>
                <a:gd name="T2" fmla="*/ 27723306 w 11"/>
                <a:gd name="T3" fmla="*/ 2520992 h 19"/>
                <a:gd name="T4" fmla="*/ 20161827 w 11"/>
                <a:gd name="T5" fmla="*/ 0 h 19"/>
                <a:gd name="T6" fmla="*/ 2521022 w 11"/>
                <a:gd name="T7" fmla="*/ 40323168 h 19"/>
                <a:gd name="T8" fmla="*/ 0 w 11"/>
                <a:gd name="T9" fmla="*/ 45363564 h 19"/>
                <a:gd name="T10" fmla="*/ 7561479 w 11"/>
                <a:gd name="T11" fmla="*/ 47884556 h 19"/>
                <a:gd name="T12" fmla="*/ 10080914 w 11"/>
                <a:gd name="T13" fmla="*/ 3780376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9">
                  <a:moveTo>
                    <a:pt x="4" y="15"/>
                  </a:moveTo>
                  <a:lnTo>
                    <a:pt x="11" y="1"/>
                  </a:lnTo>
                  <a:lnTo>
                    <a:pt x="8" y="0"/>
                  </a:lnTo>
                  <a:lnTo>
                    <a:pt x="1" y="16"/>
                  </a:lnTo>
                  <a:lnTo>
                    <a:pt x="0" y="18"/>
                  </a:lnTo>
                  <a:lnTo>
                    <a:pt x="3" y="19"/>
                  </a:lnTo>
                  <a:lnTo>
                    <a:pt x="4" y="1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96" name="Freeform 100"/>
            <p:cNvSpPr>
              <a:spLocks/>
            </p:cNvSpPr>
            <p:nvPr/>
          </p:nvSpPr>
          <p:spPr bwMode="auto">
            <a:xfrm>
              <a:off x="3857625" y="2905125"/>
              <a:ext cx="207963" cy="234950"/>
            </a:xfrm>
            <a:custGeom>
              <a:avLst/>
              <a:gdLst>
                <a:gd name="T0" fmla="*/ 8575515 w 123"/>
                <a:gd name="T1" fmla="*/ 359990728 h 139"/>
                <a:gd name="T2" fmla="*/ 31444682 w 123"/>
                <a:gd name="T3" fmla="*/ 377133627 h 139"/>
                <a:gd name="T4" fmla="*/ 77183016 w 123"/>
                <a:gd name="T5" fmla="*/ 388561662 h 139"/>
                <a:gd name="T6" fmla="*/ 185812404 w 123"/>
                <a:gd name="T7" fmla="*/ 394276525 h 139"/>
                <a:gd name="T8" fmla="*/ 231550738 w 123"/>
                <a:gd name="T9" fmla="*/ 377133627 h 139"/>
                <a:gd name="T10" fmla="*/ 240127944 w 123"/>
                <a:gd name="T11" fmla="*/ 334278071 h 139"/>
                <a:gd name="T12" fmla="*/ 248703459 w 123"/>
                <a:gd name="T13" fmla="*/ 234280646 h 139"/>
                <a:gd name="T14" fmla="*/ 268713557 w 123"/>
                <a:gd name="T15" fmla="*/ 188566813 h 139"/>
                <a:gd name="T16" fmla="*/ 285866278 w 123"/>
                <a:gd name="T17" fmla="*/ 194281676 h 139"/>
                <a:gd name="T18" fmla="*/ 288723656 w 123"/>
                <a:gd name="T19" fmla="*/ 217137747 h 139"/>
                <a:gd name="T20" fmla="*/ 303017308 w 123"/>
                <a:gd name="T21" fmla="*/ 385705076 h 139"/>
                <a:gd name="T22" fmla="*/ 317310960 w 123"/>
                <a:gd name="T23" fmla="*/ 385705076 h 139"/>
                <a:gd name="T24" fmla="*/ 320170028 w 123"/>
                <a:gd name="T25" fmla="*/ 354277555 h 139"/>
                <a:gd name="T26" fmla="*/ 323027406 w 123"/>
                <a:gd name="T27" fmla="*/ 297135687 h 139"/>
                <a:gd name="T28" fmla="*/ 331604612 w 123"/>
                <a:gd name="T29" fmla="*/ 188566813 h 139"/>
                <a:gd name="T30" fmla="*/ 343039195 w 123"/>
                <a:gd name="T31" fmla="*/ 131424945 h 139"/>
                <a:gd name="T32" fmla="*/ 348755642 w 123"/>
                <a:gd name="T33" fmla="*/ 105712287 h 139"/>
                <a:gd name="T34" fmla="*/ 351614710 w 123"/>
                <a:gd name="T35" fmla="*/ 74283077 h 139"/>
                <a:gd name="T36" fmla="*/ 343039195 w 123"/>
                <a:gd name="T37" fmla="*/ 57141868 h 139"/>
                <a:gd name="T38" fmla="*/ 303017308 w 123"/>
                <a:gd name="T39" fmla="*/ 14284622 h 139"/>
                <a:gd name="T40" fmla="*/ 288723656 w 123"/>
                <a:gd name="T41" fmla="*/ 2856586 h 139"/>
                <a:gd name="T42" fmla="*/ 277289072 w 123"/>
                <a:gd name="T43" fmla="*/ 8571449 h 139"/>
                <a:gd name="T44" fmla="*/ 222975223 w 123"/>
                <a:gd name="T45" fmla="*/ 94282562 h 139"/>
                <a:gd name="T46" fmla="*/ 177236889 w 123"/>
                <a:gd name="T47" fmla="*/ 194281676 h 139"/>
                <a:gd name="T48" fmla="*/ 140074070 w 123"/>
                <a:gd name="T49" fmla="*/ 222850920 h 139"/>
                <a:gd name="T50" fmla="*/ 117204903 w 123"/>
                <a:gd name="T51" fmla="*/ 231422369 h 139"/>
                <a:gd name="T52" fmla="*/ 100052183 w 123"/>
                <a:gd name="T53" fmla="*/ 242850405 h 139"/>
                <a:gd name="T54" fmla="*/ 8575515 w 123"/>
                <a:gd name="T55" fmla="*/ 277136202 h 139"/>
                <a:gd name="T56" fmla="*/ 8575515 w 123"/>
                <a:gd name="T57" fmla="*/ 314278586 h 139"/>
                <a:gd name="T58" fmla="*/ 8575515 w 123"/>
                <a:gd name="T59" fmla="*/ 359990728 h 1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3" h="139">
                  <a:moveTo>
                    <a:pt x="3" y="126"/>
                  </a:moveTo>
                  <a:cubicBezTo>
                    <a:pt x="4" y="130"/>
                    <a:pt x="8" y="131"/>
                    <a:pt x="11" y="132"/>
                  </a:cubicBezTo>
                  <a:cubicBezTo>
                    <a:pt x="17" y="134"/>
                    <a:pt x="22" y="135"/>
                    <a:pt x="27" y="136"/>
                  </a:cubicBezTo>
                  <a:cubicBezTo>
                    <a:pt x="40" y="138"/>
                    <a:pt x="53" y="139"/>
                    <a:pt x="65" y="138"/>
                  </a:cubicBezTo>
                  <a:cubicBezTo>
                    <a:pt x="71" y="138"/>
                    <a:pt x="76" y="137"/>
                    <a:pt x="81" y="132"/>
                  </a:cubicBezTo>
                  <a:cubicBezTo>
                    <a:pt x="84" y="129"/>
                    <a:pt x="84" y="122"/>
                    <a:pt x="84" y="117"/>
                  </a:cubicBezTo>
                  <a:cubicBezTo>
                    <a:pt x="85" y="105"/>
                    <a:pt x="84" y="94"/>
                    <a:pt x="87" y="82"/>
                  </a:cubicBezTo>
                  <a:cubicBezTo>
                    <a:pt x="89" y="77"/>
                    <a:pt x="90" y="69"/>
                    <a:pt x="94" y="66"/>
                  </a:cubicBezTo>
                  <a:cubicBezTo>
                    <a:pt x="98" y="65"/>
                    <a:pt x="99" y="65"/>
                    <a:pt x="100" y="68"/>
                  </a:cubicBezTo>
                  <a:cubicBezTo>
                    <a:pt x="100" y="71"/>
                    <a:pt x="101" y="74"/>
                    <a:pt x="101" y="76"/>
                  </a:cubicBezTo>
                  <a:cubicBezTo>
                    <a:pt x="104" y="89"/>
                    <a:pt x="106" y="134"/>
                    <a:pt x="106" y="135"/>
                  </a:cubicBezTo>
                  <a:cubicBezTo>
                    <a:pt x="106" y="136"/>
                    <a:pt x="111" y="136"/>
                    <a:pt x="111" y="135"/>
                  </a:cubicBezTo>
                  <a:cubicBezTo>
                    <a:pt x="114" y="134"/>
                    <a:pt x="112" y="126"/>
                    <a:pt x="112" y="124"/>
                  </a:cubicBezTo>
                  <a:cubicBezTo>
                    <a:pt x="112" y="117"/>
                    <a:pt x="112" y="111"/>
                    <a:pt x="113" y="104"/>
                  </a:cubicBezTo>
                  <a:cubicBezTo>
                    <a:pt x="113" y="92"/>
                    <a:pt x="114" y="79"/>
                    <a:pt x="116" y="66"/>
                  </a:cubicBezTo>
                  <a:cubicBezTo>
                    <a:pt x="117" y="59"/>
                    <a:pt x="118" y="53"/>
                    <a:pt x="120" y="46"/>
                  </a:cubicBezTo>
                  <a:cubicBezTo>
                    <a:pt x="121" y="43"/>
                    <a:pt x="121" y="40"/>
                    <a:pt x="122" y="37"/>
                  </a:cubicBezTo>
                  <a:cubicBezTo>
                    <a:pt x="123" y="32"/>
                    <a:pt x="123" y="26"/>
                    <a:pt x="123" y="26"/>
                  </a:cubicBezTo>
                  <a:cubicBezTo>
                    <a:pt x="122" y="24"/>
                    <a:pt x="121" y="22"/>
                    <a:pt x="120" y="20"/>
                  </a:cubicBezTo>
                  <a:cubicBezTo>
                    <a:pt x="116" y="14"/>
                    <a:pt x="111" y="9"/>
                    <a:pt x="106" y="5"/>
                  </a:cubicBezTo>
                  <a:cubicBezTo>
                    <a:pt x="104" y="4"/>
                    <a:pt x="103" y="2"/>
                    <a:pt x="101" y="1"/>
                  </a:cubicBezTo>
                  <a:cubicBezTo>
                    <a:pt x="98" y="0"/>
                    <a:pt x="99" y="0"/>
                    <a:pt x="97" y="3"/>
                  </a:cubicBezTo>
                  <a:cubicBezTo>
                    <a:pt x="91" y="13"/>
                    <a:pt x="84" y="22"/>
                    <a:pt x="78" y="33"/>
                  </a:cubicBezTo>
                  <a:cubicBezTo>
                    <a:pt x="72" y="44"/>
                    <a:pt x="68" y="57"/>
                    <a:pt x="62" y="68"/>
                  </a:cubicBezTo>
                  <a:cubicBezTo>
                    <a:pt x="59" y="73"/>
                    <a:pt x="55" y="76"/>
                    <a:pt x="49" y="78"/>
                  </a:cubicBezTo>
                  <a:cubicBezTo>
                    <a:pt x="46" y="78"/>
                    <a:pt x="43" y="79"/>
                    <a:pt x="41" y="81"/>
                  </a:cubicBezTo>
                  <a:cubicBezTo>
                    <a:pt x="39" y="82"/>
                    <a:pt x="37" y="84"/>
                    <a:pt x="35" y="85"/>
                  </a:cubicBezTo>
                  <a:cubicBezTo>
                    <a:pt x="25" y="91"/>
                    <a:pt x="11" y="88"/>
                    <a:pt x="3" y="97"/>
                  </a:cubicBezTo>
                  <a:cubicBezTo>
                    <a:pt x="0" y="100"/>
                    <a:pt x="2" y="106"/>
                    <a:pt x="3" y="110"/>
                  </a:cubicBezTo>
                  <a:cubicBezTo>
                    <a:pt x="3" y="115"/>
                    <a:pt x="1" y="121"/>
                    <a:pt x="3" y="12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97" name="Freeform 101"/>
            <p:cNvSpPr>
              <a:spLocks/>
            </p:cNvSpPr>
            <p:nvPr/>
          </p:nvSpPr>
          <p:spPr bwMode="auto">
            <a:xfrm>
              <a:off x="4665663" y="3868738"/>
              <a:ext cx="238125" cy="312737"/>
            </a:xfrm>
            <a:custGeom>
              <a:avLst/>
              <a:gdLst>
                <a:gd name="T0" fmla="*/ 68451649 w 141"/>
                <a:gd name="T1" fmla="*/ 434368026 h 185"/>
                <a:gd name="T2" fmla="*/ 79859694 w 141"/>
                <a:gd name="T3" fmla="*/ 477234972 h 185"/>
                <a:gd name="T4" fmla="*/ 119790386 w 141"/>
                <a:gd name="T5" fmla="*/ 477234972 h 185"/>
                <a:gd name="T6" fmla="*/ 159719388 w 141"/>
                <a:gd name="T7" fmla="*/ 474376386 h 185"/>
                <a:gd name="T8" fmla="*/ 199650080 w 141"/>
                <a:gd name="T9" fmla="*/ 477234972 h 185"/>
                <a:gd name="T10" fmla="*/ 239580771 w 141"/>
                <a:gd name="T11" fmla="*/ 474376386 h 185"/>
                <a:gd name="T12" fmla="*/ 279509774 w 141"/>
                <a:gd name="T13" fmla="*/ 477234972 h 185"/>
                <a:gd name="T14" fmla="*/ 322292899 w 141"/>
                <a:gd name="T15" fmla="*/ 477234972 h 185"/>
                <a:gd name="T16" fmla="*/ 333700944 w 141"/>
                <a:gd name="T17" fmla="*/ 434368026 h 185"/>
                <a:gd name="T18" fmla="*/ 288067074 w 141"/>
                <a:gd name="T19" fmla="*/ 297199888 h 185"/>
                <a:gd name="T20" fmla="*/ 327996077 w 141"/>
                <a:gd name="T21" fmla="*/ 82873615 h 185"/>
                <a:gd name="T22" fmla="*/ 288067074 w 141"/>
                <a:gd name="T23" fmla="*/ 0 h 185"/>
                <a:gd name="T24" fmla="*/ 259546117 w 141"/>
                <a:gd name="T25" fmla="*/ 0 h 185"/>
                <a:gd name="T26" fmla="*/ 199650080 w 141"/>
                <a:gd name="T27" fmla="*/ 68584069 h 185"/>
                <a:gd name="T28" fmla="*/ 139755731 w 141"/>
                <a:gd name="T29" fmla="*/ 0 h 185"/>
                <a:gd name="T30" fmla="*/ 114085519 w 141"/>
                <a:gd name="T31" fmla="*/ 0 h 185"/>
                <a:gd name="T32" fmla="*/ 74156516 w 141"/>
                <a:gd name="T33" fmla="*/ 82873615 h 185"/>
                <a:gd name="T34" fmla="*/ 114085519 w 141"/>
                <a:gd name="T35" fmla="*/ 297199888 h 185"/>
                <a:gd name="T36" fmla="*/ 68451649 w 141"/>
                <a:gd name="T37" fmla="*/ 434368026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1" h="185">
                  <a:moveTo>
                    <a:pt x="24" y="152"/>
                  </a:moveTo>
                  <a:cubicBezTo>
                    <a:pt x="0" y="185"/>
                    <a:pt x="28" y="167"/>
                    <a:pt x="28" y="167"/>
                  </a:cubicBezTo>
                  <a:cubicBezTo>
                    <a:pt x="28" y="167"/>
                    <a:pt x="34" y="178"/>
                    <a:pt x="42" y="167"/>
                  </a:cubicBezTo>
                  <a:cubicBezTo>
                    <a:pt x="42" y="167"/>
                    <a:pt x="50" y="178"/>
                    <a:pt x="56" y="166"/>
                  </a:cubicBezTo>
                  <a:cubicBezTo>
                    <a:pt x="56" y="166"/>
                    <a:pt x="63" y="178"/>
                    <a:pt x="70" y="167"/>
                  </a:cubicBezTo>
                  <a:cubicBezTo>
                    <a:pt x="78" y="178"/>
                    <a:pt x="84" y="166"/>
                    <a:pt x="84" y="166"/>
                  </a:cubicBezTo>
                  <a:cubicBezTo>
                    <a:pt x="90" y="178"/>
                    <a:pt x="98" y="167"/>
                    <a:pt x="98" y="167"/>
                  </a:cubicBezTo>
                  <a:cubicBezTo>
                    <a:pt x="106" y="178"/>
                    <a:pt x="113" y="167"/>
                    <a:pt x="113" y="167"/>
                  </a:cubicBezTo>
                  <a:cubicBezTo>
                    <a:pt x="113" y="167"/>
                    <a:pt x="141" y="185"/>
                    <a:pt x="117" y="152"/>
                  </a:cubicBezTo>
                  <a:cubicBezTo>
                    <a:pt x="110" y="143"/>
                    <a:pt x="102" y="119"/>
                    <a:pt x="101" y="104"/>
                  </a:cubicBezTo>
                  <a:cubicBezTo>
                    <a:pt x="98" y="66"/>
                    <a:pt x="115" y="29"/>
                    <a:pt x="115" y="29"/>
                  </a:cubicBezTo>
                  <a:cubicBezTo>
                    <a:pt x="98" y="23"/>
                    <a:pt x="101" y="0"/>
                    <a:pt x="101" y="0"/>
                  </a:cubicBezTo>
                  <a:cubicBezTo>
                    <a:pt x="91" y="0"/>
                    <a:pt x="91" y="0"/>
                    <a:pt x="91" y="0"/>
                  </a:cubicBezTo>
                  <a:cubicBezTo>
                    <a:pt x="91" y="24"/>
                    <a:pt x="70" y="24"/>
                    <a:pt x="70" y="24"/>
                  </a:cubicBezTo>
                  <a:cubicBezTo>
                    <a:pt x="70" y="24"/>
                    <a:pt x="49" y="24"/>
                    <a:pt x="49" y="0"/>
                  </a:cubicBezTo>
                  <a:cubicBezTo>
                    <a:pt x="40" y="0"/>
                    <a:pt x="40" y="0"/>
                    <a:pt x="40" y="0"/>
                  </a:cubicBezTo>
                  <a:cubicBezTo>
                    <a:pt x="40" y="0"/>
                    <a:pt x="42" y="23"/>
                    <a:pt x="26" y="29"/>
                  </a:cubicBezTo>
                  <a:cubicBezTo>
                    <a:pt x="26" y="29"/>
                    <a:pt x="42" y="66"/>
                    <a:pt x="40" y="104"/>
                  </a:cubicBezTo>
                  <a:cubicBezTo>
                    <a:pt x="39" y="119"/>
                    <a:pt x="30" y="143"/>
                    <a:pt x="24" y="15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98" name="Freeform 102"/>
            <p:cNvSpPr>
              <a:spLocks/>
            </p:cNvSpPr>
            <p:nvPr/>
          </p:nvSpPr>
          <p:spPr bwMode="auto">
            <a:xfrm>
              <a:off x="5476875" y="3954463"/>
              <a:ext cx="228600" cy="233362"/>
            </a:xfrm>
            <a:custGeom>
              <a:avLst/>
              <a:gdLst>
                <a:gd name="T0" fmla="*/ 381360680 w 135"/>
                <a:gd name="T1" fmla="*/ 277379484 h 138"/>
                <a:gd name="T2" fmla="*/ 303941480 w 135"/>
                <a:gd name="T3" fmla="*/ 200170483 h 138"/>
                <a:gd name="T4" fmla="*/ 289605720 w 135"/>
                <a:gd name="T5" fmla="*/ 188732363 h 138"/>
                <a:gd name="T6" fmla="*/ 215053333 w 135"/>
                <a:gd name="T7" fmla="*/ 100085242 h 138"/>
                <a:gd name="T8" fmla="*/ 180644800 w 135"/>
                <a:gd name="T9" fmla="*/ 25735770 h 138"/>
                <a:gd name="T10" fmla="*/ 140500947 w 135"/>
                <a:gd name="T11" fmla="*/ 22876240 h 138"/>
                <a:gd name="T12" fmla="*/ 126165187 w 135"/>
                <a:gd name="T13" fmla="*/ 54332761 h 138"/>
                <a:gd name="T14" fmla="*/ 149103080 w 135"/>
                <a:gd name="T15" fmla="*/ 111523362 h 138"/>
                <a:gd name="T16" fmla="*/ 151971587 w 135"/>
                <a:gd name="T17" fmla="*/ 151558473 h 138"/>
                <a:gd name="T18" fmla="*/ 37275347 w 135"/>
                <a:gd name="T19" fmla="*/ 151558473 h 138"/>
                <a:gd name="T20" fmla="*/ 8602133 w 135"/>
                <a:gd name="T21" fmla="*/ 188732363 h 138"/>
                <a:gd name="T22" fmla="*/ 68817067 w 135"/>
                <a:gd name="T23" fmla="*/ 351728956 h 138"/>
                <a:gd name="T24" fmla="*/ 91756653 w 135"/>
                <a:gd name="T25" fmla="*/ 368886136 h 138"/>
                <a:gd name="T26" fmla="*/ 232257600 w 135"/>
                <a:gd name="T27" fmla="*/ 368886136 h 138"/>
                <a:gd name="T28" fmla="*/ 260930813 w 135"/>
                <a:gd name="T29" fmla="*/ 383183786 h 138"/>
                <a:gd name="T30" fmla="*/ 269532947 w 135"/>
                <a:gd name="T31" fmla="*/ 388902846 h 138"/>
                <a:gd name="T32" fmla="*/ 292472533 w 135"/>
                <a:gd name="T33" fmla="*/ 388902846 h 138"/>
                <a:gd name="T34" fmla="*/ 381360680 w 135"/>
                <a:gd name="T35" fmla="*/ 303115255 h 138"/>
                <a:gd name="T36" fmla="*/ 381360680 w 135"/>
                <a:gd name="T37" fmla="*/ 277379484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5" h="138">
                  <a:moveTo>
                    <a:pt x="133" y="97"/>
                  </a:moveTo>
                  <a:cubicBezTo>
                    <a:pt x="106" y="70"/>
                    <a:pt x="106" y="70"/>
                    <a:pt x="106" y="70"/>
                  </a:cubicBezTo>
                  <a:cubicBezTo>
                    <a:pt x="103" y="68"/>
                    <a:pt x="101" y="66"/>
                    <a:pt x="101" y="66"/>
                  </a:cubicBezTo>
                  <a:cubicBezTo>
                    <a:pt x="101" y="66"/>
                    <a:pt x="91" y="45"/>
                    <a:pt x="75" y="35"/>
                  </a:cubicBezTo>
                  <a:cubicBezTo>
                    <a:pt x="59" y="25"/>
                    <a:pt x="63" y="17"/>
                    <a:pt x="63" y="9"/>
                  </a:cubicBezTo>
                  <a:cubicBezTo>
                    <a:pt x="63" y="2"/>
                    <a:pt x="55" y="0"/>
                    <a:pt x="49" y="8"/>
                  </a:cubicBezTo>
                  <a:cubicBezTo>
                    <a:pt x="47" y="10"/>
                    <a:pt x="45" y="16"/>
                    <a:pt x="44" y="19"/>
                  </a:cubicBezTo>
                  <a:cubicBezTo>
                    <a:pt x="43" y="30"/>
                    <a:pt x="50" y="36"/>
                    <a:pt x="52" y="39"/>
                  </a:cubicBezTo>
                  <a:cubicBezTo>
                    <a:pt x="54" y="42"/>
                    <a:pt x="55" y="47"/>
                    <a:pt x="53" y="53"/>
                  </a:cubicBezTo>
                  <a:cubicBezTo>
                    <a:pt x="13" y="53"/>
                    <a:pt x="13" y="53"/>
                    <a:pt x="13" y="53"/>
                  </a:cubicBezTo>
                  <a:cubicBezTo>
                    <a:pt x="5" y="53"/>
                    <a:pt x="0" y="59"/>
                    <a:pt x="3" y="66"/>
                  </a:cubicBezTo>
                  <a:cubicBezTo>
                    <a:pt x="24" y="123"/>
                    <a:pt x="24" y="123"/>
                    <a:pt x="24" y="123"/>
                  </a:cubicBezTo>
                  <a:cubicBezTo>
                    <a:pt x="25" y="127"/>
                    <a:pt x="29" y="129"/>
                    <a:pt x="32" y="129"/>
                  </a:cubicBezTo>
                  <a:cubicBezTo>
                    <a:pt x="81" y="129"/>
                    <a:pt x="81" y="129"/>
                    <a:pt x="81" y="129"/>
                  </a:cubicBezTo>
                  <a:cubicBezTo>
                    <a:pt x="84" y="129"/>
                    <a:pt x="89" y="131"/>
                    <a:pt x="91" y="134"/>
                  </a:cubicBezTo>
                  <a:cubicBezTo>
                    <a:pt x="94" y="136"/>
                    <a:pt x="94" y="136"/>
                    <a:pt x="94" y="136"/>
                  </a:cubicBezTo>
                  <a:cubicBezTo>
                    <a:pt x="96" y="138"/>
                    <a:pt x="100" y="138"/>
                    <a:pt x="102" y="136"/>
                  </a:cubicBezTo>
                  <a:cubicBezTo>
                    <a:pt x="133" y="106"/>
                    <a:pt x="133" y="106"/>
                    <a:pt x="133" y="106"/>
                  </a:cubicBezTo>
                  <a:cubicBezTo>
                    <a:pt x="135" y="103"/>
                    <a:pt x="135" y="99"/>
                    <a:pt x="133" y="9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99" name="Freeform 103"/>
            <p:cNvSpPr>
              <a:spLocks/>
            </p:cNvSpPr>
            <p:nvPr/>
          </p:nvSpPr>
          <p:spPr bwMode="auto">
            <a:xfrm>
              <a:off x="5649913" y="4135438"/>
              <a:ext cx="74612" cy="74612"/>
            </a:xfrm>
            <a:custGeom>
              <a:avLst/>
              <a:gdLst>
                <a:gd name="T0" fmla="*/ 25201394 w 47"/>
                <a:gd name="T1" fmla="*/ 118445756 h 47"/>
                <a:gd name="T2" fmla="*/ 0 w 47"/>
                <a:gd name="T3" fmla="*/ 98284641 h 47"/>
                <a:gd name="T4" fmla="*/ 98284641 w 47"/>
                <a:gd name="T5" fmla="*/ 0 h 47"/>
                <a:gd name="T6" fmla="*/ 118445756 w 47"/>
                <a:gd name="T7" fmla="*/ 22680461 h 47"/>
                <a:gd name="T8" fmla="*/ 25201394 w 47"/>
                <a:gd name="T9" fmla="*/ 11844575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7">
                  <a:moveTo>
                    <a:pt x="10" y="47"/>
                  </a:moveTo>
                  <a:lnTo>
                    <a:pt x="0" y="39"/>
                  </a:lnTo>
                  <a:lnTo>
                    <a:pt x="39" y="0"/>
                  </a:lnTo>
                  <a:lnTo>
                    <a:pt x="47" y="9"/>
                  </a:lnTo>
                  <a:lnTo>
                    <a:pt x="10" y="4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0" name="Freeform 104"/>
            <p:cNvSpPr>
              <a:spLocks noEditPoints="1"/>
            </p:cNvSpPr>
            <p:nvPr/>
          </p:nvSpPr>
          <p:spPr bwMode="auto">
            <a:xfrm>
              <a:off x="4462463" y="3536950"/>
              <a:ext cx="236537" cy="219075"/>
            </a:xfrm>
            <a:custGeom>
              <a:avLst/>
              <a:gdLst>
                <a:gd name="T0" fmla="*/ 356822823 w 140"/>
                <a:gd name="T1" fmla="*/ 59637271 h 130"/>
                <a:gd name="T2" fmla="*/ 299731239 w 140"/>
                <a:gd name="T3" fmla="*/ 0 h 130"/>
                <a:gd name="T4" fmla="*/ 199821389 w 140"/>
                <a:gd name="T5" fmla="*/ 0 h 130"/>
                <a:gd name="T6" fmla="*/ 199821389 w 140"/>
                <a:gd name="T7" fmla="*/ 48277389 h 130"/>
                <a:gd name="T8" fmla="*/ 299731239 w 140"/>
                <a:gd name="T9" fmla="*/ 48277389 h 130"/>
                <a:gd name="T10" fmla="*/ 311149218 w 140"/>
                <a:gd name="T11" fmla="*/ 59637271 h 130"/>
                <a:gd name="T12" fmla="*/ 311149218 w 140"/>
                <a:gd name="T13" fmla="*/ 159033283 h 130"/>
                <a:gd name="T14" fmla="*/ 199821389 w 140"/>
                <a:gd name="T15" fmla="*/ 159033283 h 130"/>
                <a:gd name="T16" fmla="*/ 199821389 w 140"/>
                <a:gd name="T17" fmla="*/ 204471123 h 130"/>
                <a:gd name="T18" fmla="*/ 199821389 w 140"/>
                <a:gd name="T19" fmla="*/ 204471123 h 130"/>
                <a:gd name="T20" fmla="*/ 236930665 w 140"/>
                <a:gd name="T21" fmla="*/ 241388631 h 130"/>
                <a:gd name="T22" fmla="*/ 219802007 w 140"/>
                <a:gd name="T23" fmla="*/ 269787492 h 130"/>
                <a:gd name="T24" fmla="*/ 214093018 w 140"/>
                <a:gd name="T25" fmla="*/ 272627041 h 130"/>
                <a:gd name="T26" fmla="*/ 214093018 w 140"/>
                <a:gd name="T27" fmla="*/ 315225332 h 130"/>
                <a:gd name="T28" fmla="*/ 214093018 w 140"/>
                <a:gd name="T29" fmla="*/ 326585214 h 130"/>
                <a:gd name="T30" fmla="*/ 214093018 w 140"/>
                <a:gd name="T31" fmla="*/ 326585214 h 130"/>
                <a:gd name="T32" fmla="*/ 199821389 w 140"/>
                <a:gd name="T33" fmla="*/ 326585214 h 130"/>
                <a:gd name="T34" fmla="*/ 199821389 w 140"/>
                <a:gd name="T35" fmla="*/ 369183505 h 130"/>
                <a:gd name="T36" fmla="*/ 399641088 w 140"/>
                <a:gd name="T37" fmla="*/ 369183505 h 130"/>
                <a:gd name="T38" fmla="*/ 399641088 w 140"/>
                <a:gd name="T39" fmla="*/ 159033283 h 130"/>
                <a:gd name="T40" fmla="*/ 356822823 w 140"/>
                <a:gd name="T41" fmla="*/ 159033283 h 130"/>
                <a:gd name="T42" fmla="*/ 356822823 w 140"/>
                <a:gd name="T43" fmla="*/ 59637271 h 130"/>
                <a:gd name="T44" fmla="*/ 199821389 w 140"/>
                <a:gd name="T45" fmla="*/ 0 h 130"/>
                <a:gd name="T46" fmla="*/ 99909850 w 140"/>
                <a:gd name="T47" fmla="*/ 0 h 130"/>
                <a:gd name="T48" fmla="*/ 39964616 w 140"/>
                <a:gd name="T49" fmla="*/ 59637271 h 130"/>
                <a:gd name="T50" fmla="*/ 39964616 w 140"/>
                <a:gd name="T51" fmla="*/ 159033283 h 130"/>
                <a:gd name="T52" fmla="*/ 0 w 140"/>
                <a:gd name="T53" fmla="*/ 159033283 h 130"/>
                <a:gd name="T54" fmla="*/ 0 w 140"/>
                <a:gd name="T55" fmla="*/ 369183505 h 130"/>
                <a:gd name="T56" fmla="*/ 199821389 w 140"/>
                <a:gd name="T57" fmla="*/ 369183505 h 130"/>
                <a:gd name="T58" fmla="*/ 199821389 w 140"/>
                <a:gd name="T59" fmla="*/ 326585214 h 130"/>
                <a:gd name="T60" fmla="*/ 182692731 w 140"/>
                <a:gd name="T61" fmla="*/ 326585214 h 130"/>
                <a:gd name="T62" fmla="*/ 182692731 w 140"/>
                <a:gd name="T63" fmla="*/ 315225332 h 130"/>
                <a:gd name="T64" fmla="*/ 182692731 w 140"/>
                <a:gd name="T65" fmla="*/ 272627041 h 130"/>
                <a:gd name="T66" fmla="*/ 179839081 w 140"/>
                <a:gd name="T67" fmla="*/ 269787492 h 130"/>
                <a:gd name="T68" fmla="*/ 162710423 w 140"/>
                <a:gd name="T69" fmla="*/ 241388631 h 130"/>
                <a:gd name="T70" fmla="*/ 199821389 w 140"/>
                <a:gd name="T71" fmla="*/ 204471123 h 130"/>
                <a:gd name="T72" fmla="*/ 199821389 w 140"/>
                <a:gd name="T73" fmla="*/ 159033283 h 130"/>
                <a:gd name="T74" fmla="*/ 88491871 w 140"/>
                <a:gd name="T75" fmla="*/ 159033283 h 130"/>
                <a:gd name="T76" fmla="*/ 88491871 w 140"/>
                <a:gd name="T77" fmla="*/ 159033283 h 130"/>
                <a:gd name="T78" fmla="*/ 88491871 w 140"/>
                <a:gd name="T79" fmla="*/ 59637271 h 130"/>
                <a:gd name="T80" fmla="*/ 99909850 w 140"/>
                <a:gd name="T81" fmla="*/ 48277389 h 130"/>
                <a:gd name="T82" fmla="*/ 199821389 w 140"/>
                <a:gd name="T83" fmla="*/ 48277389 h 130"/>
                <a:gd name="T84" fmla="*/ 199821389 w 140"/>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0" h="130">
                  <a:moveTo>
                    <a:pt x="125" y="21"/>
                  </a:moveTo>
                  <a:cubicBezTo>
                    <a:pt x="125" y="10"/>
                    <a:pt x="116" y="0"/>
                    <a:pt x="105" y="0"/>
                  </a:cubicBezTo>
                  <a:cubicBezTo>
                    <a:pt x="70" y="0"/>
                    <a:pt x="70" y="0"/>
                    <a:pt x="70" y="0"/>
                  </a:cubicBezTo>
                  <a:cubicBezTo>
                    <a:pt x="70" y="17"/>
                    <a:pt x="70" y="17"/>
                    <a:pt x="70" y="17"/>
                  </a:cubicBezTo>
                  <a:cubicBezTo>
                    <a:pt x="105" y="17"/>
                    <a:pt x="105" y="17"/>
                    <a:pt x="105" y="17"/>
                  </a:cubicBezTo>
                  <a:cubicBezTo>
                    <a:pt x="107" y="17"/>
                    <a:pt x="109" y="19"/>
                    <a:pt x="109" y="21"/>
                  </a:cubicBezTo>
                  <a:cubicBezTo>
                    <a:pt x="109" y="56"/>
                    <a:pt x="109" y="56"/>
                    <a:pt x="109" y="56"/>
                  </a:cubicBezTo>
                  <a:cubicBezTo>
                    <a:pt x="70" y="56"/>
                    <a:pt x="70" y="56"/>
                    <a:pt x="70" y="56"/>
                  </a:cubicBezTo>
                  <a:cubicBezTo>
                    <a:pt x="70" y="72"/>
                    <a:pt x="70" y="72"/>
                    <a:pt x="70" y="72"/>
                  </a:cubicBezTo>
                  <a:cubicBezTo>
                    <a:pt x="70" y="72"/>
                    <a:pt x="70" y="72"/>
                    <a:pt x="70" y="72"/>
                  </a:cubicBezTo>
                  <a:cubicBezTo>
                    <a:pt x="77" y="72"/>
                    <a:pt x="83" y="78"/>
                    <a:pt x="83" y="85"/>
                  </a:cubicBezTo>
                  <a:cubicBezTo>
                    <a:pt x="83" y="89"/>
                    <a:pt x="81" y="93"/>
                    <a:pt x="77" y="95"/>
                  </a:cubicBezTo>
                  <a:cubicBezTo>
                    <a:pt x="77" y="95"/>
                    <a:pt x="76" y="96"/>
                    <a:pt x="75" y="96"/>
                  </a:cubicBezTo>
                  <a:cubicBezTo>
                    <a:pt x="75" y="111"/>
                    <a:pt x="75" y="111"/>
                    <a:pt x="75" y="111"/>
                  </a:cubicBezTo>
                  <a:cubicBezTo>
                    <a:pt x="75" y="115"/>
                    <a:pt x="75" y="115"/>
                    <a:pt x="75" y="115"/>
                  </a:cubicBezTo>
                  <a:cubicBezTo>
                    <a:pt x="75" y="115"/>
                    <a:pt x="75" y="115"/>
                    <a:pt x="75" y="115"/>
                  </a:cubicBezTo>
                  <a:cubicBezTo>
                    <a:pt x="70" y="115"/>
                    <a:pt x="70" y="115"/>
                    <a:pt x="70" y="115"/>
                  </a:cubicBezTo>
                  <a:cubicBezTo>
                    <a:pt x="70" y="130"/>
                    <a:pt x="70" y="130"/>
                    <a:pt x="70" y="130"/>
                  </a:cubicBezTo>
                  <a:cubicBezTo>
                    <a:pt x="140" y="130"/>
                    <a:pt x="140" y="130"/>
                    <a:pt x="140" y="130"/>
                  </a:cubicBezTo>
                  <a:cubicBezTo>
                    <a:pt x="140" y="56"/>
                    <a:pt x="140" y="56"/>
                    <a:pt x="140" y="56"/>
                  </a:cubicBezTo>
                  <a:cubicBezTo>
                    <a:pt x="125" y="56"/>
                    <a:pt x="125" y="56"/>
                    <a:pt x="125" y="56"/>
                  </a:cubicBezTo>
                  <a:lnTo>
                    <a:pt x="125" y="21"/>
                  </a:lnTo>
                  <a:close/>
                  <a:moveTo>
                    <a:pt x="70" y="0"/>
                  </a:moveTo>
                  <a:cubicBezTo>
                    <a:pt x="35" y="0"/>
                    <a:pt x="35" y="0"/>
                    <a:pt x="35" y="0"/>
                  </a:cubicBezTo>
                  <a:cubicBezTo>
                    <a:pt x="24" y="0"/>
                    <a:pt x="14" y="10"/>
                    <a:pt x="14" y="21"/>
                  </a:cubicBezTo>
                  <a:cubicBezTo>
                    <a:pt x="14" y="56"/>
                    <a:pt x="14" y="56"/>
                    <a:pt x="14" y="56"/>
                  </a:cubicBezTo>
                  <a:cubicBezTo>
                    <a:pt x="0" y="56"/>
                    <a:pt x="0" y="56"/>
                    <a:pt x="0" y="56"/>
                  </a:cubicBezTo>
                  <a:cubicBezTo>
                    <a:pt x="0" y="130"/>
                    <a:pt x="0" y="130"/>
                    <a:pt x="0" y="130"/>
                  </a:cubicBezTo>
                  <a:cubicBezTo>
                    <a:pt x="70" y="130"/>
                    <a:pt x="70" y="130"/>
                    <a:pt x="70" y="130"/>
                  </a:cubicBezTo>
                  <a:cubicBezTo>
                    <a:pt x="70" y="115"/>
                    <a:pt x="70" y="115"/>
                    <a:pt x="70" y="115"/>
                  </a:cubicBezTo>
                  <a:cubicBezTo>
                    <a:pt x="64" y="115"/>
                    <a:pt x="64" y="115"/>
                    <a:pt x="64" y="115"/>
                  </a:cubicBezTo>
                  <a:cubicBezTo>
                    <a:pt x="64" y="111"/>
                    <a:pt x="64" y="111"/>
                    <a:pt x="64" y="111"/>
                  </a:cubicBezTo>
                  <a:cubicBezTo>
                    <a:pt x="64" y="96"/>
                    <a:pt x="64" y="96"/>
                    <a:pt x="64" y="96"/>
                  </a:cubicBezTo>
                  <a:cubicBezTo>
                    <a:pt x="64" y="96"/>
                    <a:pt x="63" y="95"/>
                    <a:pt x="63" y="95"/>
                  </a:cubicBezTo>
                  <a:cubicBezTo>
                    <a:pt x="59" y="93"/>
                    <a:pt x="57" y="89"/>
                    <a:pt x="57" y="85"/>
                  </a:cubicBezTo>
                  <a:cubicBezTo>
                    <a:pt x="57" y="78"/>
                    <a:pt x="63" y="72"/>
                    <a:pt x="70" y="72"/>
                  </a:cubicBezTo>
                  <a:cubicBezTo>
                    <a:pt x="70" y="56"/>
                    <a:pt x="70" y="56"/>
                    <a:pt x="70" y="56"/>
                  </a:cubicBezTo>
                  <a:cubicBezTo>
                    <a:pt x="31" y="56"/>
                    <a:pt x="31" y="56"/>
                    <a:pt x="31" y="56"/>
                  </a:cubicBezTo>
                  <a:cubicBezTo>
                    <a:pt x="31" y="56"/>
                    <a:pt x="31" y="56"/>
                    <a:pt x="31" y="56"/>
                  </a:cubicBezTo>
                  <a:cubicBezTo>
                    <a:pt x="31" y="21"/>
                    <a:pt x="31" y="21"/>
                    <a:pt x="31" y="21"/>
                  </a:cubicBezTo>
                  <a:cubicBezTo>
                    <a:pt x="31" y="19"/>
                    <a:pt x="33" y="17"/>
                    <a:pt x="35" y="17"/>
                  </a:cubicBezTo>
                  <a:cubicBezTo>
                    <a:pt x="70" y="17"/>
                    <a:pt x="70" y="17"/>
                    <a:pt x="70" y="17"/>
                  </a:cubicBezTo>
                  <a:lnTo>
                    <a:pt x="7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1" name="Freeform 105"/>
            <p:cNvSpPr>
              <a:spLocks noEditPoints="1"/>
            </p:cNvSpPr>
            <p:nvPr/>
          </p:nvSpPr>
          <p:spPr bwMode="auto">
            <a:xfrm>
              <a:off x="5060950" y="2813050"/>
              <a:ext cx="300038" cy="284163"/>
            </a:xfrm>
            <a:custGeom>
              <a:avLst/>
              <a:gdLst>
                <a:gd name="T0" fmla="*/ 459754838 w 177"/>
                <a:gd name="T1" fmla="*/ 145910935 h 168"/>
                <a:gd name="T2" fmla="*/ 353436288 w 177"/>
                <a:gd name="T3" fmla="*/ 125884209 h 168"/>
                <a:gd name="T4" fmla="*/ 301714484 w 177"/>
                <a:gd name="T5" fmla="*/ 31471052 h 168"/>
                <a:gd name="T6" fmla="*/ 255739169 w 177"/>
                <a:gd name="T7" fmla="*/ 0 h 168"/>
                <a:gd name="T8" fmla="*/ 252864229 w 177"/>
                <a:gd name="T9" fmla="*/ 0 h 168"/>
                <a:gd name="T10" fmla="*/ 252864229 w 177"/>
                <a:gd name="T11" fmla="*/ 85829066 h 168"/>
                <a:gd name="T12" fmla="*/ 255739169 w 177"/>
                <a:gd name="T13" fmla="*/ 82968830 h 168"/>
                <a:gd name="T14" fmla="*/ 310334219 w 177"/>
                <a:gd name="T15" fmla="*/ 185964386 h 168"/>
                <a:gd name="T16" fmla="*/ 416652769 w 177"/>
                <a:gd name="T17" fmla="*/ 205991112 h 168"/>
                <a:gd name="T18" fmla="*/ 330448631 w 177"/>
                <a:gd name="T19" fmla="*/ 283237779 h 168"/>
                <a:gd name="T20" fmla="*/ 330448631 w 177"/>
                <a:gd name="T21" fmla="*/ 283237779 h 168"/>
                <a:gd name="T22" fmla="*/ 353436288 w 177"/>
                <a:gd name="T23" fmla="*/ 403399825 h 168"/>
                <a:gd name="T24" fmla="*/ 255739169 w 177"/>
                <a:gd name="T25" fmla="*/ 360484446 h 168"/>
                <a:gd name="T26" fmla="*/ 252864229 w 177"/>
                <a:gd name="T27" fmla="*/ 360484446 h 168"/>
                <a:gd name="T28" fmla="*/ 252864229 w 177"/>
                <a:gd name="T29" fmla="*/ 432008949 h 168"/>
                <a:gd name="T30" fmla="*/ 252864229 w 177"/>
                <a:gd name="T31" fmla="*/ 432008949 h 168"/>
                <a:gd name="T32" fmla="*/ 353436288 w 177"/>
                <a:gd name="T33" fmla="*/ 474924328 h 168"/>
                <a:gd name="T34" fmla="*/ 376423946 w 177"/>
                <a:gd name="T35" fmla="*/ 480646491 h 168"/>
                <a:gd name="T36" fmla="*/ 413779524 w 177"/>
                <a:gd name="T37" fmla="*/ 463480002 h 168"/>
                <a:gd name="T38" fmla="*/ 425272505 w 177"/>
                <a:gd name="T39" fmla="*/ 417704387 h 168"/>
                <a:gd name="T40" fmla="*/ 402284848 w 177"/>
                <a:gd name="T41" fmla="*/ 308986668 h 168"/>
                <a:gd name="T42" fmla="*/ 485615741 w 177"/>
                <a:gd name="T43" fmla="*/ 231740001 h 168"/>
                <a:gd name="T44" fmla="*/ 502856907 w 177"/>
                <a:gd name="T45" fmla="*/ 180242223 h 168"/>
                <a:gd name="T46" fmla="*/ 459754838 w 177"/>
                <a:gd name="T47" fmla="*/ 145910935 h 168"/>
                <a:gd name="T48" fmla="*/ 252864229 w 177"/>
                <a:gd name="T49" fmla="*/ 0 h 168"/>
                <a:gd name="T50" fmla="*/ 209762160 w 177"/>
                <a:gd name="T51" fmla="*/ 31471052 h 168"/>
                <a:gd name="T52" fmla="*/ 155167110 w 177"/>
                <a:gd name="T53" fmla="*/ 125884209 h 168"/>
                <a:gd name="T54" fmla="*/ 48848560 w 177"/>
                <a:gd name="T55" fmla="*/ 145910935 h 168"/>
                <a:gd name="T56" fmla="*/ 5746491 w 177"/>
                <a:gd name="T57" fmla="*/ 180242223 h 168"/>
                <a:gd name="T58" fmla="*/ 22987657 w 177"/>
                <a:gd name="T59" fmla="*/ 231740001 h 168"/>
                <a:gd name="T60" fmla="*/ 100572060 w 177"/>
                <a:gd name="T61" fmla="*/ 308986668 h 168"/>
                <a:gd name="T62" fmla="*/ 83330893 w 177"/>
                <a:gd name="T63" fmla="*/ 417704387 h 168"/>
                <a:gd name="T64" fmla="*/ 94823874 w 177"/>
                <a:gd name="T65" fmla="*/ 463480002 h 168"/>
                <a:gd name="T66" fmla="*/ 132179452 w 177"/>
                <a:gd name="T67" fmla="*/ 480646491 h 168"/>
                <a:gd name="T68" fmla="*/ 155167110 w 177"/>
                <a:gd name="T69" fmla="*/ 474924328 h 168"/>
                <a:gd name="T70" fmla="*/ 252864229 w 177"/>
                <a:gd name="T71" fmla="*/ 432008949 h 168"/>
                <a:gd name="T72" fmla="*/ 252864229 w 177"/>
                <a:gd name="T73" fmla="*/ 360484446 h 168"/>
                <a:gd name="T74" fmla="*/ 152293864 w 177"/>
                <a:gd name="T75" fmla="*/ 403399825 h 168"/>
                <a:gd name="T76" fmla="*/ 172408276 w 177"/>
                <a:gd name="T77" fmla="*/ 283237779 h 168"/>
                <a:gd name="T78" fmla="*/ 89077383 w 177"/>
                <a:gd name="T79" fmla="*/ 205991112 h 168"/>
                <a:gd name="T80" fmla="*/ 198269179 w 177"/>
                <a:gd name="T81" fmla="*/ 185964386 h 168"/>
                <a:gd name="T82" fmla="*/ 252864229 w 177"/>
                <a:gd name="T83" fmla="*/ 85829066 h 168"/>
                <a:gd name="T84" fmla="*/ 252864229 w 177"/>
                <a:gd name="T85" fmla="*/ 0 h 1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7" h="168">
                  <a:moveTo>
                    <a:pt x="160" y="51"/>
                  </a:moveTo>
                  <a:cubicBezTo>
                    <a:pt x="123" y="44"/>
                    <a:pt x="123" y="44"/>
                    <a:pt x="123" y="44"/>
                  </a:cubicBezTo>
                  <a:cubicBezTo>
                    <a:pt x="105" y="11"/>
                    <a:pt x="105" y="11"/>
                    <a:pt x="105" y="11"/>
                  </a:cubicBezTo>
                  <a:cubicBezTo>
                    <a:pt x="101" y="4"/>
                    <a:pt x="95" y="0"/>
                    <a:pt x="89" y="0"/>
                  </a:cubicBezTo>
                  <a:cubicBezTo>
                    <a:pt x="88" y="0"/>
                    <a:pt x="88" y="0"/>
                    <a:pt x="88" y="0"/>
                  </a:cubicBezTo>
                  <a:cubicBezTo>
                    <a:pt x="88" y="30"/>
                    <a:pt x="88" y="30"/>
                    <a:pt x="88" y="30"/>
                  </a:cubicBezTo>
                  <a:cubicBezTo>
                    <a:pt x="89" y="29"/>
                    <a:pt x="89" y="29"/>
                    <a:pt x="89" y="29"/>
                  </a:cubicBezTo>
                  <a:cubicBezTo>
                    <a:pt x="108" y="65"/>
                    <a:pt x="108" y="65"/>
                    <a:pt x="108" y="65"/>
                  </a:cubicBezTo>
                  <a:cubicBezTo>
                    <a:pt x="145" y="72"/>
                    <a:pt x="145" y="72"/>
                    <a:pt x="145" y="72"/>
                  </a:cubicBezTo>
                  <a:cubicBezTo>
                    <a:pt x="115" y="99"/>
                    <a:pt x="115" y="99"/>
                    <a:pt x="115" y="99"/>
                  </a:cubicBezTo>
                  <a:cubicBezTo>
                    <a:pt x="115" y="99"/>
                    <a:pt x="115" y="99"/>
                    <a:pt x="115" y="99"/>
                  </a:cubicBezTo>
                  <a:cubicBezTo>
                    <a:pt x="123" y="141"/>
                    <a:pt x="123" y="141"/>
                    <a:pt x="123" y="141"/>
                  </a:cubicBezTo>
                  <a:cubicBezTo>
                    <a:pt x="89" y="126"/>
                    <a:pt x="89" y="126"/>
                    <a:pt x="89" y="126"/>
                  </a:cubicBezTo>
                  <a:cubicBezTo>
                    <a:pt x="88" y="126"/>
                    <a:pt x="88" y="126"/>
                    <a:pt x="88" y="126"/>
                  </a:cubicBezTo>
                  <a:cubicBezTo>
                    <a:pt x="88" y="151"/>
                    <a:pt x="88" y="151"/>
                    <a:pt x="88" y="151"/>
                  </a:cubicBezTo>
                  <a:cubicBezTo>
                    <a:pt x="88" y="151"/>
                    <a:pt x="88" y="151"/>
                    <a:pt x="88" y="151"/>
                  </a:cubicBezTo>
                  <a:cubicBezTo>
                    <a:pt x="123" y="166"/>
                    <a:pt x="123" y="166"/>
                    <a:pt x="123" y="166"/>
                  </a:cubicBezTo>
                  <a:cubicBezTo>
                    <a:pt x="126" y="167"/>
                    <a:pt x="129" y="168"/>
                    <a:pt x="131" y="168"/>
                  </a:cubicBezTo>
                  <a:cubicBezTo>
                    <a:pt x="137" y="168"/>
                    <a:pt x="141" y="166"/>
                    <a:pt x="144" y="162"/>
                  </a:cubicBezTo>
                  <a:cubicBezTo>
                    <a:pt x="148" y="158"/>
                    <a:pt x="149" y="152"/>
                    <a:pt x="148" y="146"/>
                  </a:cubicBezTo>
                  <a:cubicBezTo>
                    <a:pt x="140" y="108"/>
                    <a:pt x="140" y="108"/>
                    <a:pt x="140" y="108"/>
                  </a:cubicBezTo>
                  <a:cubicBezTo>
                    <a:pt x="169" y="81"/>
                    <a:pt x="169" y="81"/>
                    <a:pt x="169" y="81"/>
                  </a:cubicBezTo>
                  <a:cubicBezTo>
                    <a:pt x="174" y="76"/>
                    <a:pt x="177" y="69"/>
                    <a:pt x="175" y="63"/>
                  </a:cubicBezTo>
                  <a:cubicBezTo>
                    <a:pt x="173" y="57"/>
                    <a:pt x="167" y="52"/>
                    <a:pt x="160" y="51"/>
                  </a:cubicBezTo>
                  <a:close/>
                  <a:moveTo>
                    <a:pt x="88" y="0"/>
                  </a:moveTo>
                  <a:cubicBezTo>
                    <a:pt x="82" y="0"/>
                    <a:pt x="76" y="4"/>
                    <a:pt x="73" y="11"/>
                  </a:cubicBezTo>
                  <a:cubicBezTo>
                    <a:pt x="54" y="44"/>
                    <a:pt x="54" y="44"/>
                    <a:pt x="54" y="44"/>
                  </a:cubicBezTo>
                  <a:cubicBezTo>
                    <a:pt x="17" y="51"/>
                    <a:pt x="17" y="51"/>
                    <a:pt x="17" y="51"/>
                  </a:cubicBezTo>
                  <a:cubicBezTo>
                    <a:pt x="10" y="52"/>
                    <a:pt x="4" y="57"/>
                    <a:pt x="2" y="63"/>
                  </a:cubicBezTo>
                  <a:cubicBezTo>
                    <a:pt x="0" y="69"/>
                    <a:pt x="3" y="76"/>
                    <a:pt x="8" y="81"/>
                  </a:cubicBezTo>
                  <a:cubicBezTo>
                    <a:pt x="35" y="108"/>
                    <a:pt x="35" y="108"/>
                    <a:pt x="35" y="108"/>
                  </a:cubicBezTo>
                  <a:cubicBezTo>
                    <a:pt x="29" y="146"/>
                    <a:pt x="29" y="146"/>
                    <a:pt x="29" y="146"/>
                  </a:cubicBezTo>
                  <a:cubicBezTo>
                    <a:pt x="28" y="152"/>
                    <a:pt x="29" y="158"/>
                    <a:pt x="33" y="162"/>
                  </a:cubicBezTo>
                  <a:cubicBezTo>
                    <a:pt x="36" y="166"/>
                    <a:pt x="40" y="168"/>
                    <a:pt x="46" y="168"/>
                  </a:cubicBezTo>
                  <a:cubicBezTo>
                    <a:pt x="48" y="168"/>
                    <a:pt x="51" y="167"/>
                    <a:pt x="54" y="166"/>
                  </a:cubicBezTo>
                  <a:cubicBezTo>
                    <a:pt x="88" y="151"/>
                    <a:pt x="88" y="151"/>
                    <a:pt x="88" y="151"/>
                  </a:cubicBezTo>
                  <a:cubicBezTo>
                    <a:pt x="88" y="126"/>
                    <a:pt x="88" y="126"/>
                    <a:pt x="88" y="126"/>
                  </a:cubicBezTo>
                  <a:cubicBezTo>
                    <a:pt x="53" y="141"/>
                    <a:pt x="53" y="141"/>
                    <a:pt x="53" y="141"/>
                  </a:cubicBezTo>
                  <a:cubicBezTo>
                    <a:pt x="60" y="99"/>
                    <a:pt x="60" y="99"/>
                    <a:pt x="60" y="99"/>
                  </a:cubicBezTo>
                  <a:cubicBezTo>
                    <a:pt x="31" y="72"/>
                    <a:pt x="31" y="72"/>
                    <a:pt x="31" y="72"/>
                  </a:cubicBezTo>
                  <a:cubicBezTo>
                    <a:pt x="69" y="65"/>
                    <a:pt x="69" y="65"/>
                    <a:pt x="69" y="65"/>
                  </a:cubicBezTo>
                  <a:cubicBezTo>
                    <a:pt x="88" y="30"/>
                    <a:pt x="88" y="30"/>
                    <a:pt x="88" y="30"/>
                  </a:cubicBezTo>
                  <a:lnTo>
                    <a:pt x="88"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2" name="Freeform 106"/>
            <p:cNvSpPr>
              <a:spLocks/>
            </p:cNvSpPr>
            <p:nvPr/>
          </p:nvSpPr>
          <p:spPr bwMode="auto">
            <a:xfrm>
              <a:off x="5659438" y="2768600"/>
              <a:ext cx="80962" cy="87313"/>
            </a:xfrm>
            <a:custGeom>
              <a:avLst/>
              <a:gdLst>
                <a:gd name="T0" fmla="*/ 88194605 w 48"/>
                <a:gd name="T1" fmla="*/ 0 h 52"/>
                <a:gd name="T2" fmla="*/ 36984454 w 48"/>
                <a:gd name="T3" fmla="*/ 39470513 h 52"/>
                <a:gd name="T4" fmla="*/ 19914965 w 48"/>
                <a:gd name="T5" fmla="*/ 45110597 h 52"/>
                <a:gd name="T6" fmla="*/ 17069488 w 48"/>
                <a:gd name="T7" fmla="*/ 45110597 h 52"/>
                <a:gd name="T8" fmla="*/ 36984454 w 48"/>
                <a:gd name="T9" fmla="*/ 135330113 h 52"/>
                <a:gd name="T10" fmla="*/ 119489792 w 48"/>
                <a:gd name="T11" fmla="*/ 93038718 h 52"/>
                <a:gd name="T12" fmla="*/ 99574826 w 48"/>
                <a:gd name="T13" fmla="*/ 2819202 h 52"/>
                <a:gd name="T14" fmla="*/ 88194605 w 48"/>
                <a:gd name="T15" fmla="*/ 0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2">
                  <a:moveTo>
                    <a:pt x="31" y="0"/>
                  </a:moveTo>
                  <a:cubicBezTo>
                    <a:pt x="27" y="6"/>
                    <a:pt x="21" y="11"/>
                    <a:pt x="13" y="14"/>
                  </a:cubicBezTo>
                  <a:cubicBezTo>
                    <a:pt x="11" y="15"/>
                    <a:pt x="9" y="15"/>
                    <a:pt x="7" y="16"/>
                  </a:cubicBezTo>
                  <a:cubicBezTo>
                    <a:pt x="7" y="16"/>
                    <a:pt x="6" y="16"/>
                    <a:pt x="6" y="16"/>
                  </a:cubicBezTo>
                  <a:cubicBezTo>
                    <a:pt x="0" y="29"/>
                    <a:pt x="3" y="43"/>
                    <a:pt x="13" y="48"/>
                  </a:cubicBezTo>
                  <a:cubicBezTo>
                    <a:pt x="23" y="52"/>
                    <a:pt x="36" y="46"/>
                    <a:pt x="42" y="33"/>
                  </a:cubicBezTo>
                  <a:cubicBezTo>
                    <a:pt x="48" y="20"/>
                    <a:pt x="45" y="6"/>
                    <a:pt x="35" y="1"/>
                  </a:cubicBezTo>
                  <a:cubicBezTo>
                    <a:pt x="34" y="1"/>
                    <a:pt x="33" y="0"/>
                    <a:pt x="31"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3" name="Freeform 107"/>
            <p:cNvSpPr>
              <a:spLocks/>
            </p:cNvSpPr>
            <p:nvPr/>
          </p:nvSpPr>
          <p:spPr bwMode="auto">
            <a:xfrm>
              <a:off x="5559425" y="2662238"/>
              <a:ext cx="161925" cy="127000"/>
            </a:xfrm>
            <a:custGeom>
              <a:avLst/>
              <a:gdLst>
                <a:gd name="T0" fmla="*/ 93886139 w 96"/>
                <a:gd name="T1" fmla="*/ 194982253 h 75"/>
                <a:gd name="T2" fmla="*/ 196307075 w 96"/>
                <a:gd name="T3" fmla="*/ 206451200 h 75"/>
                <a:gd name="T4" fmla="*/ 201996377 w 96"/>
                <a:gd name="T5" fmla="*/ 203584387 h 75"/>
                <a:gd name="T6" fmla="*/ 238981059 w 96"/>
                <a:gd name="T7" fmla="*/ 177777987 h 75"/>
                <a:gd name="T8" fmla="*/ 250361351 w 96"/>
                <a:gd name="T9" fmla="*/ 160573720 h 75"/>
                <a:gd name="T10" fmla="*/ 179235795 w 96"/>
                <a:gd name="T11" fmla="*/ 17204267 h 75"/>
                <a:gd name="T12" fmla="*/ 71125556 w 96"/>
                <a:gd name="T13" fmla="*/ 11468947 h 75"/>
                <a:gd name="T14" fmla="*/ 22760583 w 96"/>
                <a:gd name="T15" fmla="*/ 54479613 h 75"/>
                <a:gd name="T16" fmla="*/ 93886139 w 96"/>
                <a:gd name="T17" fmla="*/ 194982253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75">
                  <a:moveTo>
                    <a:pt x="33" y="68"/>
                  </a:moveTo>
                  <a:cubicBezTo>
                    <a:pt x="46" y="74"/>
                    <a:pt x="59" y="75"/>
                    <a:pt x="69" y="72"/>
                  </a:cubicBezTo>
                  <a:cubicBezTo>
                    <a:pt x="70" y="72"/>
                    <a:pt x="70" y="71"/>
                    <a:pt x="71" y="71"/>
                  </a:cubicBezTo>
                  <a:cubicBezTo>
                    <a:pt x="76" y="69"/>
                    <a:pt x="81" y="66"/>
                    <a:pt x="84" y="62"/>
                  </a:cubicBezTo>
                  <a:cubicBezTo>
                    <a:pt x="86" y="60"/>
                    <a:pt x="87" y="58"/>
                    <a:pt x="88" y="56"/>
                  </a:cubicBezTo>
                  <a:cubicBezTo>
                    <a:pt x="96" y="39"/>
                    <a:pt x="85" y="17"/>
                    <a:pt x="63" y="6"/>
                  </a:cubicBezTo>
                  <a:cubicBezTo>
                    <a:pt x="50" y="0"/>
                    <a:pt x="36" y="0"/>
                    <a:pt x="25" y="4"/>
                  </a:cubicBezTo>
                  <a:cubicBezTo>
                    <a:pt x="17" y="6"/>
                    <a:pt x="11" y="11"/>
                    <a:pt x="8" y="19"/>
                  </a:cubicBezTo>
                  <a:cubicBezTo>
                    <a:pt x="0" y="36"/>
                    <a:pt x="11" y="58"/>
                    <a:pt x="33" y="6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4" name="Freeform 108"/>
            <p:cNvSpPr>
              <a:spLocks/>
            </p:cNvSpPr>
            <p:nvPr/>
          </p:nvSpPr>
          <p:spPr bwMode="auto">
            <a:xfrm>
              <a:off x="5759450" y="2740025"/>
              <a:ext cx="93663" cy="71438"/>
            </a:xfrm>
            <a:custGeom>
              <a:avLst/>
              <a:gdLst>
                <a:gd name="T0" fmla="*/ 142668820 w 56"/>
                <a:gd name="T1" fmla="*/ 83898828 h 42"/>
                <a:gd name="T2" fmla="*/ 103504305 w 56"/>
                <a:gd name="T3" fmla="*/ 0 h 42"/>
                <a:gd name="T4" fmla="*/ 100707796 w 56"/>
                <a:gd name="T5" fmla="*/ 0 h 42"/>
                <a:gd name="T6" fmla="*/ 83923721 w 56"/>
                <a:gd name="T7" fmla="*/ 8679717 h 42"/>
                <a:gd name="T8" fmla="*/ 19582257 w 56"/>
                <a:gd name="T9" fmla="*/ 8679717 h 42"/>
                <a:gd name="T10" fmla="*/ 13987566 w 56"/>
                <a:gd name="T11" fmla="*/ 20250972 h 42"/>
                <a:gd name="T12" fmla="*/ 55948590 w 56"/>
                <a:gd name="T13" fmla="*/ 104151501 h 42"/>
                <a:gd name="T14" fmla="*/ 142668820 w 56"/>
                <a:gd name="T15" fmla="*/ 83898828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 h="42">
                  <a:moveTo>
                    <a:pt x="51" y="29"/>
                  </a:moveTo>
                  <a:cubicBezTo>
                    <a:pt x="56" y="19"/>
                    <a:pt x="49" y="6"/>
                    <a:pt x="37" y="0"/>
                  </a:cubicBezTo>
                  <a:cubicBezTo>
                    <a:pt x="36" y="0"/>
                    <a:pt x="36" y="0"/>
                    <a:pt x="36" y="0"/>
                  </a:cubicBezTo>
                  <a:cubicBezTo>
                    <a:pt x="34" y="1"/>
                    <a:pt x="32" y="2"/>
                    <a:pt x="30" y="3"/>
                  </a:cubicBezTo>
                  <a:cubicBezTo>
                    <a:pt x="22" y="5"/>
                    <a:pt x="14" y="6"/>
                    <a:pt x="7" y="3"/>
                  </a:cubicBezTo>
                  <a:cubicBezTo>
                    <a:pt x="6" y="4"/>
                    <a:pt x="6" y="6"/>
                    <a:pt x="5" y="7"/>
                  </a:cubicBezTo>
                  <a:cubicBezTo>
                    <a:pt x="0" y="17"/>
                    <a:pt x="7" y="30"/>
                    <a:pt x="20" y="36"/>
                  </a:cubicBezTo>
                  <a:cubicBezTo>
                    <a:pt x="33" y="42"/>
                    <a:pt x="47" y="39"/>
                    <a:pt x="51" y="2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5" name="Freeform 109"/>
            <p:cNvSpPr>
              <a:spLocks/>
            </p:cNvSpPr>
            <p:nvPr/>
          </p:nvSpPr>
          <p:spPr bwMode="auto">
            <a:xfrm>
              <a:off x="5730875" y="2595563"/>
              <a:ext cx="139700" cy="147637"/>
            </a:xfrm>
            <a:custGeom>
              <a:avLst/>
              <a:gdLst>
                <a:gd name="T0" fmla="*/ 169976188 w 83"/>
                <a:gd name="T1" fmla="*/ 8639310 h 87"/>
                <a:gd name="T2" fmla="*/ 104818761 w 83"/>
                <a:gd name="T3" fmla="*/ 8639310 h 87"/>
                <a:gd name="T4" fmla="*/ 28328804 w 83"/>
                <a:gd name="T5" fmla="*/ 83511633 h 87"/>
                <a:gd name="T6" fmla="*/ 62324714 w 83"/>
                <a:gd name="T7" fmla="*/ 239017515 h 87"/>
                <a:gd name="T8" fmla="*/ 82155382 w 83"/>
                <a:gd name="T9" fmla="*/ 247656825 h 87"/>
                <a:gd name="T10" fmla="*/ 127482141 w 83"/>
                <a:gd name="T11" fmla="*/ 241897285 h 87"/>
                <a:gd name="T12" fmla="*/ 133147565 w 83"/>
                <a:gd name="T13" fmla="*/ 239017515 h 87"/>
                <a:gd name="T14" fmla="*/ 203972099 w 83"/>
                <a:gd name="T15" fmla="*/ 167024962 h 87"/>
                <a:gd name="T16" fmla="*/ 169976188 w 83"/>
                <a:gd name="T17" fmla="*/ 8639310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87">
                  <a:moveTo>
                    <a:pt x="60" y="3"/>
                  </a:moveTo>
                  <a:cubicBezTo>
                    <a:pt x="53" y="0"/>
                    <a:pt x="45" y="0"/>
                    <a:pt x="37" y="3"/>
                  </a:cubicBezTo>
                  <a:cubicBezTo>
                    <a:pt x="26" y="7"/>
                    <a:pt x="16" y="16"/>
                    <a:pt x="10" y="29"/>
                  </a:cubicBezTo>
                  <a:cubicBezTo>
                    <a:pt x="0" y="51"/>
                    <a:pt x="5" y="75"/>
                    <a:pt x="22" y="83"/>
                  </a:cubicBezTo>
                  <a:cubicBezTo>
                    <a:pt x="24" y="85"/>
                    <a:pt x="27" y="85"/>
                    <a:pt x="29" y="86"/>
                  </a:cubicBezTo>
                  <a:cubicBezTo>
                    <a:pt x="34" y="87"/>
                    <a:pt x="40" y="86"/>
                    <a:pt x="45" y="84"/>
                  </a:cubicBezTo>
                  <a:cubicBezTo>
                    <a:pt x="46" y="84"/>
                    <a:pt x="46" y="84"/>
                    <a:pt x="47" y="83"/>
                  </a:cubicBezTo>
                  <a:cubicBezTo>
                    <a:pt x="57" y="79"/>
                    <a:pt x="66" y="70"/>
                    <a:pt x="72" y="58"/>
                  </a:cubicBezTo>
                  <a:cubicBezTo>
                    <a:pt x="83" y="36"/>
                    <a:pt x="77" y="11"/>
                    <a:pt x="60" y="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6" name="Freeform 110"/>
            <p:cNvSpPr>
              <a:spLocks/>
            </p:cNvSpPr>
            <p:nvPr/>
          </p:nvSpPr>
          <p:spPr bwMode="auto">
            <a:xfrm>
              <a:off x="5678488" y="2636838"/>
              <a:ext cx="95250" cy="187325"/>
            </a:xfrm>
            <a:custGeom>
              <a:avLst/>
              <a:gdLst>
                <a:gd name="T0" fmla="*/ 78186882 w 57"/>
                <a:gd name="T1" fmla="*/ 14500658 h 110"/>
                <a:gd name="T2" fmla="*/ 67017566 w 57"/>
                <a:gd name="T3" fmla="*/ 8700395 h 110"/>
                <a:gd name="T4" fmla="*/ 55848250 w 57"/>
                <a:gd name="T5" fmla="*/ 43500271 h 110"/>
                <a:gd name="T6" fmla="*/ 50263592 w 57"/>
                <a:gd name="T7" fmla="*/ 43500271 h 110"/>
                <a:gd name="T8" fmla="*/ 44678934 w 57"/>
                <a:gd name="T9" fmla="*/ 49300534 h 110"/>
                <a:gd name="T10" fmla="*/ 13961645 w 57"/>
                <a:gd name="T11" fmla="*/ 26101184 h 110"/>
                <a:gd name="T12" fmla="*/ 8376987 w 57"/>
                <a:gd name="T13" fmla="*/ 40600139 h 110"/>
                <a:gd name="T14" fmla="*/ 36301947 w 57"/>
                <a:gd name="T15" fmla="*/ 60901060 h 110"/>
                <a:gd name="T16" fmla="*/ 39094276 w 57"/>
                <a:gd name="T17" fmla="*/ 69601455 h 110"/>
                <a:gd name="T18" fmla="*/ 53055921 w 57"/>
                <a:gd name="T19" fmla="*/ 110201595 h 110"/>
                <a:gd name="T20" fmla="*/ 69809895 w 57"/>
                <a:gd name="T21" fmla="*/ 159503832 h 110"/>
                <a:gd name="T22" fmla="*/ 120073487 w 57"/>
                <a:gd name="T23" fmla="*/ 304505302 h 110"/>
                <a:gd name="T24" fmla="*/ 145206118 w 57"/>
                <a:gd name="T25" fmla="*/ 316105829 h 110"/>
                <a:gd name="T26" fmla="*/ 156375434 w 57"/>
                <a:gd name="T27" fmla="*/ 290004644 h 110"/>
                <a:gd name="T28" fmla="*/ 106111842 w 57"/>
                <a:gd name="T29" fmla="*/ 147903305 h 110"/>
                <a:gd name="T30" fmla="*/ 89357868 w 57"/>
                <a:gd name="T31" fmla="*/ 98601068 h 110"/>
                <a:gd name="T32" fmla="*/ 72602224 w 57"/>
                <a:gd name="T33" fmla="*/ 58000929 h 110"/>
                <a:gd name="T34" fmla="*/ 69809895 w 57"/>
                <a:gd name="T35" fmla="*/ 49300534 h 110"/>
                <a:gd name="T36" fmla="*/ 78186882 w 57"/>
                <a:gd name="T37" fmla="*/ 14500658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110">
                  <a:moveTo>
                    <a:pt x="28" y="5"/>
                  </a:moveTo>
                  <a:cubicBezTo>
                    <a:pt x="30" y="2"/>
                    <a:pt x="25" y="0"/>
                    <a:pt x="24" y="3"/>
                  </a:cubicBezTo>
                  <a:cubicBezTo>
                    <a:pt x="22" y="6"/>
                    <a:pt x="21" y="11"/>
                    <a:pt x="20" y="15"/>
                  </a:cubicBezTo>
                  <a:cubicBezTo>
                    <a:pt x="19" y="15"/>
                    <a:pt x="19" y="15"/>
                    <a:pt x="18" y="15"/>
                  </a:cubicBezTo>
                  <a:cubicBezTo>
                    <a:pt x="17" y="16"/>
                    <a:pt x="16" y="16"/>
                    <a:pt x="16" y="17"/>
                  </a:cubicBezTo>
                  <a:cubicBezTo>
                    <a:pt x="13" y="13"/>
                    <a:pt x="9" y="11"/>
                    <a:pt x="5" y="9"/>
                  </a:cubicBezTo>
                  <a:cubicBezTo>
                    <a:pt x="2" y="8"/>
                    <a:pt x="0" y="12"/>
                    <a:pt x="3" y="14"/>
                  </a:cubicBezTo>
                  <a:cubicBezTo>
                    <a:pt x="7" y="15"/>
                    <a:pt x="11" y="18"/>
                    <a:pt x="13" y="21"/>
                  </a:cubicBezTo>
                  <a:cubicBezTo>
                    <a:pt x="13" y="22"/>
                    <a:pt x="13" y="23"/>
                    <a:pt x="14" y="24"/>
                  </a:cubicBezTo>
                  <a:cubicBezTo>
                    <a:pt x="19" y="38"/>
                    <a:pt x="19" y="38"/>
                    <a:pt x="19" y="38"/>
                  </a:cubicBezTo>
                  <a:cubicBezTo>
                    <a:pt x="25" y="55"/>
                    <a:pt x="25" y="55"/>
                    <a:pt x="25" y="55"/>
                  </a:cubicBezTo>
                  <a:cubicBezTo>
                    <a:pt x="43" y="105"/>
                    <a:pt x="43" y="105"/>
                    <a:pt x="43" y="105"/>
                  </a:cubicBezTo>
                  <a:cubicBezTo>
                    <a:pt x="44" y="109"/>
                    <a:pt x="48" y="110"/>
                    <a:pt x="52" y="109"/>
                  </a:cubicBezTo>
                  <a:cubicBezTo>
                    <a:pt x="55" y="108"/>
                    <a:pt x="57" y="104"/>
                    <a:pt x="56" y="100"/>
                  </a:cubicBezTo>
                  <a:cubicBezTo>
                    <a:pt x="38" y="51"/>
                    <a:pt x="38" y="51"/>
                    <a:pt x="38" y="51"/>
                  </a:cubicBezTo>
                  <a:cubicBezTo>
                    <a:pt x="32" y="34"/>
                    <a:pt x="32" y="34"/>
                    <a:pt x="32" y="34"/>
                  </a:cubicBezTo>
                  <a:cubicBezTo>
                    <a:pt x="26" y="20"/>
                    <a:pt x="26" y="20"/>
                    <a:pt x="26" y="20"/>
                  </a:cubicBezTo>
                  <a:cubicBezTo>
                    <a:pt x="26" y="19"/>
                    <a:pt x="25" y="18"/>
                    <a:pt x="25" y="17"/>
                  </a:cubicBezTo>
                  <a:cubicBezTo>
                    <a:pt x="25" y="13"/>
                    <a:pt x="26" y="8"/>
                    <a:pt x="28" y="5"/>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7" name="Freeform 111"/>
            <p:cNvSpPr>
              <a:spLocks/>
            </p:cNvSpPr>
            <p:nvPr/>
          </p:nvSpPr>
          <p:spPr bwMode="auto">
            <a:xfrm>
              <a:off x="5453063" y="2660650"/>
              <a:ext cx="49212" cy="73025"/>
            </a:xfrm>
            <a:custGeom>
              <a:avLst/>
              <a:gdLst>
                <a:gd name="T0" fmla="*/ 60473063 w 29"/>
                <a:gd name="T1" fmla="*/ 115362517 h 43"/>
                <a:gd name="T2" fmla="*/ 71992065 w 29"/>
                <a:gd name="T3" fmla="*/ 98058989 h 43"/>
                <a:gd name="T4" fmla="*/ 23038004 w 29"/>
                <a:gd name="T5" fmla="*/ 17305227 h 43"/>
                <a:gd name="T6" fmla="*/ 11519002 w 29"/>
                <a:gd name="T7" fmla="*/ 0 h 43"/>
                <a:gd name="T8" fmla="*/ 0 w 29"/>
                <a:gd name="T9" fmla="*/ 20188865 h 43"/>
                <a:gd name="T10" fmla="*/ 60473063 w 29"/>
                <a:gd name="T11" fmla="*/ 115362517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43">
                  <a:moveTo>
                    <a:pt x="21" y="40"/>
                  </a:moveTo>
                  <a:cubicBezTo>
                    <a:pt x="25" y="43"/>
                    <a:pt x="29" y="36"/>
                    <a:pt x="25" y="34"/>
                  </a:cubicBezTo>
                  <a:cubicBezTo>
                    <a:pt x="15" y="28"/>
                    <a:pt x="8" y="17"/>
                    <a:pt x="8" y="6"/>
                  </a:cubicBezTo>
                  <a:cubicBezTo>
                    <a:pt x="6" y="4"/>
                    <a:pt x="5" y="2"/>
                    <a:pt x="4" y="0"/>
                  </a:cubicBezTo>
                  <a:cubicBezTo>
                    <a:pt x="3" y="3"/>
                    <a:pt x="2" y="5"/>
                    <a:pt x="0" y="7"/>
                  </a:cubicBezTo>
                  <a:cubicBezTo>
                    <a:pt x="1" y="21"/>
                    <a:pt x="9" y="34"/>
                    <a:pt x="21" y="4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8" name="Freeform 112"/>
            <p:cNvSpPr>
              <a:spLocks/>
            </p:cNvSpPr>
            <p:nvPr/>
          </p:nvSpPr>
          <p:spPr bwMode="auto">
            <a:xfrm>
              <a:off x="5486400" y="2528888"/>
              <a:ext cx="76200" cy="74612"/>
            </a:xfrm>
            <a:custGeom>
              <a:avLst/>
              <a:gdLst>
                <a:gd name="T0" fmla="*/ 117563053 w 45"/>
                <a:gd name="T1" fmla="*/ 40256565 h 44"/>
                <a:gd name="T2" fmla="*/ 60214933 w 45"/>
                <a:gd name="T3" fmla="*/ 0 h 44"/>
                <a:gd name="T4" fmla="*/ 45877480 w 45"/>
                <a:gd name="T5" fmla="*/ 2875953 h 44"/>
                <a:gd name="T6" fmla="*/ 0 w 45"/>
                <a:gd name="T7" fmla="*/ 31630401 h 44"/>
                <a:gd name="T8" fmla="*/ 11468947 w 45"/>
                <a:gd name="T9" fmla="*/ 46008472 h 44"/>
                <a:gd name="T10" fmla="*/ 37275347 w 45"/>
                <a:gd name="T11" fmla="*/ 34506354 h 44"/>
                <a:gd name="T12" fmla="*/ 45877480 w 45"/>
                <a:gd name="T13" fmla="*/ 34506354 h 44"/>
                <a:gd name="T14" fmla="*/ 80286013 w 45"/>
                <a:gd name="T15" fmla="*/ 54634637 h 44"/>
                <a:gd name="T16" fmla="*/ 60214933 w 45"/>
                <a:gd name="T17" fmla="*/ 97767156 h 44"/>
                <a:gd name="T18" fmla="*/ 34408533 w 45"/>
                <a:gd name="T19" fmla="*/ 106393321 h 44"/>
                <a:gd name="T20" fmla="*/ 31541720 w 45"/>
                <a:gd name="T21" fmla="*/ 126521603 h 44"/>
                <a:gd name="T22" fmla="*/ 48745987 w 45"/>
                <a:gd name="T23" fmla="*/ 126521603 h 44"/>
                <a:gd name="T24" fmla="*/ 88888147 w 45"/>
                <a:gd name="T25" fmla="*/ 117895439 h 44"/>
                <a:gd name="T26" fmla="*/ 117563053 w 45"/>
                <a:gd name="T27" fmla="*/ 40256565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4">
                  <a:moveTo>
                    <a:pt x="41" y="14"/>
                  </a:moveTo>
                  <a:cubicBezTo>
                    <a:pt x="38" y="6"/>
                    <a:pt x="29" y="0"/>
                    <a:pt x="21" y="0"/>
                  </a:cubicBezTo>
                  <a:cubicBezTo>
                    <a:pt x="19" y="0"/>
                    <a:pt x="18" y="1"/>
                    <a:pt x="16" y="1"/>
                  </a:cubicBezTo>
                  <a:cubicBezTo>
                    <a:pt x="10" y="2"/>
                    <a:pt x="5" y="6"/>
                    <a:pt x="0" y="11"/>
                  </a:cubicBezTo>
                  <a:cubicBezTo>
                    <a:pt x="1" y="13"/>
                    <a:pt x="3" y="14"/>
                    <a:pt x="4" y="16"/>
                  </a:cubicBezTo>
                  <a:cubicBezTo>
                    <a:pt x="7" y="14"/>
                    <a:pt x="10" y="13"/>
                    <a:pt x="13" y="12"/>
                  </a:cubicBezTo>
                  <a:cubicBezTo>
                    <a:pt x="14" y="12"/>
                    <a:pt x="15" y="12"/>
                    <a:pt x="16" y="12"/>
                  </a:cubicBezTo>
                  <a:cubicBezTo>
                    <a:pt x="21" y="12"/>
                    <a:pt x="26" y="15"/>
                    <a:pt x="28" y="19"/>
                  </a:cubicBezTo>
                  <a:cubicBezTo>
                    <a:pt x="30" y="25"/>
                    <a:pt x="27" y="31"/>
                    <a:pt x="21" y="34"/>
                  </a:cubicBezTo>
                  <a:cubicBezTo>
                    <a:pt x="19" y="36"/>
                    <a:pt x="16" y="37"/>
                    <a:pt x="12" y="37"/>
                  </a:cubicBezTo>
                  <a:cubicBezTo>
                    <a:pt x="12" y="40"/>
                    <a:pt x="12" y="42"/>
                    <a:pt x="11" y="44"/>
                  </a:cubicBezTo>
                  <a:cubicBezTo>
                    <a:pt x="13" y="44"/>
                    <a:pt x="15" y="44"/>
                    <a:pt x="17" y="44"/>
                  </a:cubicBezTo>
                  <a:cubicBezTo>
                    <a:pt x="22" y="44"/>
                    <a:pt x="27" y="43"/>
                    <a:pt x="31" y="41"/>
                  </a:cubicBezTo>
                  <a:cubicBezTo>
                    <a:pt x="40" y="36"/>
                    <a:pt x="45" y="25"/>
                    <a:pt x="41" y="1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09" name="Freeform 113"/>
            <p:cNvSpPr>
              <a:spLocks/>
            </p:cNvSpPr>
            <p:nvPr/>
          </p:nvSpPr>
          <p:spPr bwMode="auto">
            <a:xfrm>
              <a:off x="5414963" y="2484438"/>
              <a:ext cx="74612" cy="65087"/>
            </a:xfrm>
            <a:custGeom>
              <a:avLst/>
              <a:gdLst>
                <a:gd name="T0" fmla="*/ 123645650 w 44"/>
                <a:gd name="T1" fmla="*/ 49873770 h 38"/>
                <a:gd name="T2" fmla="*/ 63260802 w 44"/>
                <a:gd name="T3" fmla="*/ 0 h 38"/>
                <a:gd name="T4" fmla="*/ 60384848 w 44"/>
                <a:gd name="T5" fmla="*/ 0 h 38"/>
                <a:gd name="T6" fmla="*/ 2875953 w 44"/>
                <a:gd name="T7" fmla="*/ 55741877 h 38"/>
                <a:gd name="T8" fmla="*/ 17252329 w 44"/>
                <a:gd name="T9" fmla="*/ 111482041 h 38"/>
                <a:gd name="T10" fmla="*/ 31630401 w 44"/>
                <a:gd name="T11" fmla="*/ 102681594 h 38"/>
                <a:gd name="T12" fmla="*/ 28754447 w 44"/>
                <a:gd name="T13" fmla="*/ 73342772 h 38"/>
                <a:gd name="T14" fmla="*/ 63260802 w 44"/>
                <a:gd name="T15" fmla="*/ 41071610 h 38"/>
                <a:gd name="T16" fmla="*/ 63260802 w 44"/>
                <a:gd name="T17" fmla="*/ 41071610 h 38"/>
                <a:gd name="T18" fmla="*/ 97767156 w 44"/>
                <a:gd name="T19" fmla="*/ 70410431 h 38"/>
                <a:gd name="T20" fmla="*/ 97767156 w 44"/>
                <a:gd name="T21" fmla="*/ 99747540 h 38"/>
                <a:gd name="T22" fmla="*/ 115019485 w 44"/>
                <a:gd name="T23" fmla="*/ 105613934 h 38"/>
                <a:gd name="T24" fmla="*/ 123645650 w 44"/>
                <a:gd name="T25" fmla="*/ 4987377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38">
                  <a:moveTo>
                    <a:pt x="43" y="17"/>
                  </a:moveTo>
                  <a:cubicBezTo>
                    <a:pt x="42" y="7"/>
                    <a:pt x="33" y="0"/>
                    <a:pt x="22" y="0"/>
                  </a:cubicBezTo>
                  <a:cubicBezTo>
                    <a:pt x="22" y="0"/>
                    <a:pt x="22" y="0"/>
                    <a:pt x="21" y="0"/>
                  </a:cubicBezTo>
                  <a:cubicBezTo>
                    <a:pt x="10" y="0"/>
                    <a:pt x="2" y="9"/>
                    <a:pt x="1" y="19"/>
                  </a:cubicBezTo>
                  <a:cubicBezTo>
                    <a:pt x="0" y="25"/>
                    <a:pt x="2" y="32"/>
                    <a:pt x="6" y="38"/>
                  </a:cubicBezTo>
                  <a:cubicBezTo>
                    <a:pt x="8" y="37"/>
                    <a:pt x="9" y="36"/>
                    <a:pt x="11" y="35"/>
                  </a:cubicBezTo>
                  <a:cubicBezTo>
                    <a:pt x="10" y="32"/>
                    <a:pt x="10" y="28"/>
                    <a:pt x="10" y="25"/>
                  </a:cubicBezTo>
                  <a:cubicBezTo>
                    <a:pt x="11" y="19"/>
                    <a:pt x="16" y="14"/>
                    <a:pt x="22" y="14"/>
                  </a:cubicBezTo>
                  <a:cubicBezTo>
                    <a:pt x="22" y="14"/>
                    <a:pt x="22" y="14"/>
                    <a:pt x="22" y="14"/>
                  </a:cubicBezTo>
                  <a:cubicBezTo>
                    <a:pt x="28" y="14"/>
                    <a:pt x="33" y="18"/>
                    <a:pt x="34" y="24"/>
                  </a:cubicBezTo>
                  <a:cubicBezTo>
                    <a:pt x="35" y="27"/>
                    <a:pt x="35" y="30"/>
                    <a:pt x="34" y="34"/>
                  </a:cubicBezTo>
                  <a:cubicBezTo>
                    <a:pt x="36" y="34"/>
                    <a:pt x="38" y="35"/>
                    <a:pt x="40" y="36"/>
                  </a:cubicBezTo>
                  <a:cubicBezTo>
                    <a:pt x="43" y="30"/>
                    <a:pt x="44" y="23"/>
                    <a:pt x="43" y="1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0" name="Freeform 114"/>
            <p:cNvSpPr>
              <a:spLocks/>
            </p:cNvSpPr>
            <p:nvPr/>
          </p:nvSpPr>
          <p:spPr bwMode="auto">
            <a:xfrm>
              <a:off x="5441950" y="2574925"/>
              <a:ext cx="28575" cy="30163"/>
            </a:xfrm>
            <a:custGeom>
              <a:avLst/>
              <a:gdLst>
                <a:gd name="T0" fmla="*/ 22602825 w 17"/>
                <a:gd name="T1" fmla="*/ 0 h 18"/>
                <a:gd name="T2" fmla="*/ 22602825 w 17"/>
                <a:gd name="T3" fmla="*/ 0 h 18"/>
                <a:gd name="T4" fmla="*/ 0 w 17"/>
                <a:gd name="T5" fmla="*/ 25273243 h 18"/>
                <a:gd name="T6" fmla="*/ 22602825 w 17"/>
                <a:gd name="T7" fmla="*/ 50544809 h 18"/>
                <a:gd name="T8" fmla="*/ 22602825 w 17"/>
                <a:gd name="T9" fmla="*/ 50544809 h 18"/>
                <a:gd name="T10" fmla="*/ 48031213 w 17"/>
                <a:gd name="T11" fmla="*/ 25273243 h 18"/>
                <a:gd name="T12" fmla="*/ 22602825 w 17"/>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8">
                  <a:moveTo>
                    <a:pt x="8" y="0"/>
                  </a:moveTo>
                  <a:cubicBezTo>
                    <a:pt x="8" y="0"/>
                    <a:pt x="8" y="0"/>
                    <a:pt x="8" y="0"/>
                  </a:cubicBezTo>
                  <a:cubicBezTo>
                    <a:pt x="4" y="0"/>
                    <a:pt x="0" y="4"/>
                    <a:pt x="0" y="9"/>
                  </a:cubicBezTo>
                  <a:cubicBezTo>
                    <a:pt x="0" y="14"/>
                    <a:pt x="3" y="18"/>
                    <a:pt x="8" y="18"/>
                  </a:cubicBezTo>
                  <a:cubicBezTo>
                    <a:pt x="8" y="18"/>
                    <a:pt x="8" y="18"/>
                    <a:pt x="8" y="18"/>
                  </a:cubicBezTo>
                  <a:cubicBezTo>
                    <a:pt x="13" y="18"/>
                    <a:pt x="17" y="14"/>
                    <a:pt x="17" y="9"/>
                  </a:cubicBezTo>
                  <a:cubicBezTo>
                    <a:pt x="17" y="5"/>
                    <a:pt x="13" y="1"/>
                    <a:pt x="8"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1" name="Freeform 115"/>
            <p:cNvSpPr>
              <a:spLocks noEditPoints="1"/>
            </p:cNvSpPr>
            <p:nvPr/>
          </p:nvSpPr>
          <p:spPr bwMode="auto">
            <a:xfrm>
              <a:off x="5411788" y="2546350"/>
              <a:ext cx="90487" cy="87313"/>
            </a:xfrm>
            <a:custGeom>
              <a:avLst/>
              <a:gdLst>
                <a:gd name="T0" fmla="*/ 78701495 w 53"/>
                <a:gd name="T1" fmla="*/ 0 h 52"/>
                <a:gd name="T2" fmla="*/ 75787131 w 53"/>
                <a:gd name="T3" fmla="*/ 0 h 52"/>
                <a:gd name="T4" fmla="*/ 75787131 w 53"/>
                <a:gd name="T5" fmla="*/ 22555299 h 52"/>
                <a:gd name="T6" fmla="*/ 78701495 w 53"/>
                <a:gd name="T7" fmla="*/ 22555299 h 52"/>
                <a:gd name="T8" fmla="*/ 128254225 w 53"/>
                <a:gd name="T9" fmla="*/ 73304301 h 52"/>
                <a:gd name="T10" fmla="*/ 128254225 w 53"/>
                <a:gd name="T11" fmla="*/ 73304301 h 52"/>
                <a:gd name="T12" fmla="*/ 75787131 w 53"/>
                <a:gd name="T13" fmla="*/ 124051624 h 52"/>
                <a:gd name="T14" fmla="*/ 75787131 w 53"/>
                <a:gd name="T15" fmla="*/ 124051624 h 52"/>
                <a:gd name="T16" fmla="*/ 75787131 w 53"/>
                <a:gd name="T17" fmla="*/ 146606922 h 52"/>
                <a:gd name="T18" fmla="*/ 75787131 w 53"/>
                <a:gd name="T19" fmla="*/ 146606922 h 52"/>
                <a:gd name="T20" fmla="*/ 154488626 w 53"/>
                <a:gd name="T21" fmla="*/ 76123503 h 52"/>
                <a:gd name="T22" fmla="*/ 78701495 w 53"/>
                <a:gd name="T23" fmla="*/ 0 h 52"/>
                <a:gd name="T24" fmla="*/ 75787131 w 53"/>
                <a:gd name="T25" fmla="*/ 0 h 52"/>
                <a:gd name="T26" fmla="*/ 75787131 w 53"/>
                <a:gd name="T27" fmla="*/ 0 h 52"/>
                <a:gd name="T28" fmla="*/ 0 w 53"/>
                <a:gd name="T29" fmla="*/ 70483419 h 52"/>
                <a:gd name="T30" fmla="*/ 75787131 w 53"/>
                <a:gd name="T31" fmla="*/ 146606922 h 52"/>
                <a:gd name="T32" fmla="*/ 75787131 w 53"/>
                <a:gd name="T33" fmla="*/ 146606922 h 52"/>
                <a:gd name="T34" fmla="*/ 75787131 w 53"/>
                <a:gd name="T35" fmla="*/ 124051624 h 52"/>
                <a:gd name="T36" fmla="*/ 75787131 w 53"/>
                <a:gd name="T37" fmla="*/ 124051624 h 52"/>
                <a:gd name="T38" fmla="*/ 26234401 w 53"/>
                <a:gd name="T39" fmla="*/ 73304301 h 52"/>
                <a:gd name="T40" fmla="*/ 75787131 w 53"/>
                <a:gd name="T41" fmla="*/ 22555299 h 52"/>
                <a:gd name="T42" fmla="*/ 75787131 w 53"/>
                <a:gd name="T43" fmla="*/ 22555299 h 52"/>
                <a:gd name="T44" fmla="*/ 75787131 w 53"/>
                <a:gd name="T45" fmla="*/ 0 h 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3" h="52">
                  <a:moveTo>
                    <a:pt x="27" y="0"/>
                  </a:moveTo>
                  <a:cubicBezTo>
                    <a:pt x="26" y="0"/>
                    <a:pt x="26" y="0"/>
                    <a:pt x="26" y="0"/>
                  </a:cubicBezTo>
                  <a:cubicBezTo>
                    <a:pt x="26" y="8"/>
                    <a:pt x="26" y="8"/>
                    <a:pt x="26" y="8"/>
                  </a:cubicBezTo>
                  <a:cubicBezTo>
                    <a:pt x="27" y="8"/>
                    <a:pt x="27" y="8"/>
                    <a:pt x="27" y="8"/>
                  </a:cubicBezTo>
                  <a:cubicBezTo>
                    <a:pt x="36" y="9"/>
                    <a:pt x="44" y="17"/>
                    <a:pt x="44" y="26"/>
                  </a:cubicBezTo>
                  <a:cubicBezTo>
                    <a:pt x="44" y="26"/>
                    <a:pt x="44" y="26"/>
                    <a:pt x="44" y="26"/>
                  </a:cubicBezTo>
                  <a:cubicBezTo>
                    <a:pt x="44" y="36"/>
                    <a:pt x="36" y="44"/>
                    <a:pt x="26" y="44"/>
                  </a:cubicBezTo>
                  <a:cubicBezTo>
                    <a:pt x="26" y="44"/>
                    <a:pt x="26" y="44"/>
                    <a:pt x="26" y="44"/>
                  </a:cubicBezTo>
                  <a:cubicBezTo>
                    <a:pt x="26" y="52"/>
                    <a:pt x="26" y="52"/>
                    <a:pt x="26" y="52"/>
                  </a:cubicBezTo>
                  <a:cubicBezTo>
                    <a:pt x="26" y="52"/>
                    <a:pt x="26" y="52"/>
                    <a:pt x="26" y="52"/>
                  </a:cubicBezTo>
                  <a:cubicBezTo>
                    <a:pt x="40" y="52"/>
                    <a:pt x="52" y="41"/>
                    <a:pt x="53" y="27"/>
                  </a:cubicBezTo>
                  <a:cubicBezTo>
                    <a:pt x="53" y="12"/>
                    <a:pt x="41" y="0"/>
                    <a:pt x="27" y="0"/>
                  </a:cubicBezTo>
                  <a:close/>
                  <a:moveTo>
                    <a:pt x="26" y="0"/>
                  </a:moveTo>
                  <a:cubicBezTo>
                    <a:pt x="26" y="0"/>
                    <a:pt x="26" y="0"/>
                    <a:pt x="26" y="0"/>
                  </a:cubicBezTo>
                  <a:cubicBezTo>
                    <a:pt x="12" y="0"/>
                    <a:pt x="0" y="11"/>
                    <a:pt x="0" y="25"/>
                  </a:cubicBezTo>
                  <a:cubicBezTo>
                    <a:pt x="0" y="40"/>
                    <a:pt x="11" y="52"/>
                    <a:pt x="26" y="52"/>
                  </a:cubicBezTo>
                  <a:cubicBezTo>
                    <a:pt x="26" y="52"/>
                    <a:pt x="26" y="52"/>
                    <a:pt x="26" y="52"/>
                  </a:cubicBezTo>
                  <a:cubicBezTo>
                    <a:pt x="26" y="44"/>
                    <a:pt x="26" y="44"/>
                    <a:pt x="26" y="44"/>
                  </a:cubicBezTo>
                  <a:cubicBezTo>
                    <a:pt x="26" y="44"/>
                    <a:pt x="26" y="44"/>
                    <a:pt x="26" y="44"/>
                  </a:cubicBezTo>
                  <a:cubicBezTo>
                    <a:pt x="16" y="43"/>
                    <a:pt x="8" y="35"/>
                    <a:pt x="9" y="26"/>
                  </a:cubicBezTo>
                  <a:cubicBezTo>
                    <a:pt x="9" y="16"/>
                    <a:pt x="17" y="8"/>
                    <a:pt x="26" y="8"/>
                  </a:cubicBezTo>
                  <a:cubicBezTo>
                    <a:pt x="26" y="8"/>
                    <a:pt x="26" y="8"/>
                    <a:pt x="26" y="8"/>
                  </a:cubicBezTo>
                  <a:lnTo>
                    <a:pt x="2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2" name="Freeform 116"/>
            <p:cNvSpPr>
              <a:spLocks/>
            </p:cNvSpPr>
            <p:nvPr/>
          </p:nvSpPr>
          <p:spPr bwMode="auto">
            <a:xfrm>
              <a:off x="5376863" y="2608263"/>
              <a:ext cx="79375" cy="76200"/>
            </a:xfrm>
            <a:custGeom>
              <a:avLst/>
              <a:gdLst>
                <a:gd name="T0" fmla="*/ 62746782 w 47"/>
                <a:gd name="T1" fmla="*/ 17204267 h 45"/>
                <a:gd name="T2" fmla="*/ 54191170 w 47"/>
                <a:gd name="T3" fmla="*/ 0 h 45"/>
                <a:gd name="T4" fmla="*/ 14260479 w 47"/>
                <a:gd name="T5" fmla="*/ 43010667 h 45"/>
                <a:gd name="T6" fmla="*/ 34225824 w 47"/>
                <a:gd name="T7" fmla="*/ 120429867 h 45"/>
                <a:gd name="T8" fmla="*/ 68451649 w 47"/>
                <a:gd name="T9" fmla="*/ 129032000 h 45"/>
                <a:gd name="T10" fmla="*/ 114085519 w 47"/>
                <a:gd name="T11" fmla="*/ 108960920 h 45"/>
                <a:gd name="T12" fmla="*/ 134050864 w 47"/>
                <a:gd name="T13" fmla="*/ 54479613 h 45"/>
                <a:gd name="T14" fmla="*/ 134050864 w 47"/>
                <a:gd name="T15" fmla="*/ 54479613 h 45"/>
                <a:gd name="T16" fmla="*/ 131198431 w 47"/>
                <a:gd name="T17" fmla="*/ 54479613 h 45"/>
                <a:gd name="T18" fmla="*/ 116937952 w 47"/>
                <a:gd name="T19" fmla="*/ 54479613 h 45"/>
                <a:gd name="T20" fmla="*/ 102677473 w 47"/>
                <a:gd name="T21" fmla="*/ 77419200 h 45"/>
                <a:gd name="T22" fmla="*/ 74156516 w 47"/>
                <a:gd name="T23" fmla="*/ 91756653 h 45"/>
                <a:gd name="T24" fmla="*/ 57043604 w 47"/>
                <a:gd name="T25" fmla="*/ 86021333 h 45"/>
                <a:gd name="T26" fmla="*/ 45633870 w 47"/>
                <a:gd name="T27" fmla="*/ 40143853 h 45"/>
                <a:gd name="T28" fmla="*/ 62746782 w 47"/>
                <a:gd name="T29" fmla="*/ 17204267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45">
                  <a:moveTo>
                    <a:pt x="22" y="6"/>
                  </a:moveTo>
                  <a:cubicBezTo>
                    <a:pt x="21" y="4"/>
                    <a:pt x="20" y="2"/>
                    <a:pt x="19" y="0"/>
                  </a:cubicBezTo>
                  <a:cubicBezTo>
                    <a:pt x="13" y="4"/>
                    <a:pt x="8" y="9"/>
                    <a:pt x="5" y="15"/>
                  </a:cubicBezTo>
                  <a:cubicBezTo>
                    <a:pt x="0" y="24"/>
                    <a:pt x="3" y="36"/>
                    <a:pt x="12" y="42"/>
                  </a:cubicBezTo>
                  <a:cubicBezTo>
                    <a:pt x="16" y="44"/>
                    <a:pt x="20" y="45"/>
                    <a:pt x="24" y="45"/>
                  </a:cubicBezTo>
                  <a:cubicBezTo>
                    <a:pt x="30" y="45"/>
                    <a:pt x="36" y="43"/>
                    <a:pt x="40" y="38"/>
                  </a:cubicBezTo>
                  <a:cubicBezTo>
                    <a:pt x="44" y="33"/>
                    <a:pt x="47" y="27"/>
                    <a:pt x="47" y="19"/>
                  </a:cubicBezTo>
                  <a:cubicBezTo>
                    <a:pt x="47" y="19"/>
                    <a:pt x="47" y="19"/>
                    <a:pt x="47" y="19"/>
                  </a:cubicBezTo>
                  <a:cubicBezTo>
                    <a:pt x="47" y="19"/>
                    <a:pt x="47" y="19"/>
                    <a:pt x="46" y="19"/>
                  </a:cubicBezTo>
                  <a:cubicBezTo>
                    <a:pt x="45" y="19"/>
                    <a:pt x="43" y="19"/>
                    <a:pt x="41" y="19"/>
                  </a:cubicBezTo>
                  <a:cubicBezTo>
                    <a:pt x="40" y="22"/>
                    <a:pt x="38" y="25"/>
                    <a:pt x="36" y="27"/>
                  </a:cubicBezTo>
                  <a:cubicBezTo>
                    <a:pt x="33" y="30"/>
                    <a:pt x="30" y="32"/>
                    <a:pt x="26" y="32"/>
                  </a:cubicBezTo>
                  <a:cubicBezTo>
                    <a:pt x="24" y="32"/>
                    <a:pt x="22" y="31"/>
                    <a:pt x="20" y="30"/>
                  </a:cubicBezTo>
                  <a:cubicBezTo>
                    <a:pt x="15" y="27"/>
                    <a:pt x="14" y="20"/>
                    <a:pt x="16" y="14"/>
                  </a:cubicBezTo>
                  <a:cubicBezTo>
                    <a:pt x="18" y="11"/>
                    <a:pt x="20" y="8"/>
                    <a:pt x="22" y="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3" name="Freeform 117"/>
            <p:cNvSpPr>
              <a:spLocks/>
            </p:cNvSpPr>
            <p:nvPr/>
          </p:nvSpPr>
          <p:spPr bwMode="auto">
            <a:xfrm>
              <a:off x="5459413" y="2605088"/>
              <a:ext cx="80962" cy="76200"/>
            </a:xfrm>
            <a:custGeom>
              <a:avLst/>
              <a:gdLst>
                <a:gd name="T0" fmla="*/ 105264094 w 48"/>
                <a:gd name="T1" fmla="*/ 117563053 h 45"/>
                <a:gd name="T2" fmla="*/ 119489792 w 48"/>
                <a:gd name="T3" fmla="*/ 37275347 h 45"/>
                <a:gd name="T4" fmla="*/ 76814384 w 48"/>
                <a:gd name="T5" fmla="*/ 0 h 45"/>
                <a:gd name="T6" fmla="*/ 68279640 w 48"/>
                <a:gd name="T7" fmla="*/ 17204267 h 45"/>
                <a:gd name="T8" fmla="*/ 88194605 w 48"/>
                <a:gd name="T9" fmla="*/ 37275347 h 45"/>
                <a:gd name="T10" fmla="*/ 79659861 w 48"/>
                <a:gd name="T11" fmla="*/ 83154520 h 45"/>
                <a:gd name="T12" fmla="*/ 59744896 w 48"/>
                <a:gd name="T13" fmla="*/ 91756653 h 45"/>
                <a:gd name="T14" fmla="*/ 34140663 w 48"/>
                <a:gd name="T15" fmla="*/ 80286013 h 45"/>
                <a:gd name="T16" fmla="*/ 17069488 w 48"/>
                <a:gd name="T17" fmla="*/ 57348120 h 45"/>
                <a:gd name="T18" fmla="*/ 0 w 48"/>
                <a:gd name="T19" fmla="*/ 60214933 h 45"/>
                <a:gd name="T20" fmla="*/ 8534744 w 48"/>
                <a:gd name="T21" fmla="*/ 86021333 h 45"/>
                <a:gd name="T22" fmla="*/ 11380221 w 48"/>
                <a:gd name="T23" fmla="*/ 91756653 h 45"/>
                <a:gd name="T24" fmla="*/ 25604233 w 48"/>
                <a:gd name="T25" fmla="*/ 111827733 h 45"/>
                <a:gd name="T26" fmla="*/ 68279640 w 48"/>
                <a:gd name="T27" fmla="*/ 129032000 h 45"/>
                <a:gd name="T28" fmla="*/ 105264094 w 48"/>
                <a:gd name="T29" fmla="*/ 117563053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45">
                  <a:moveTo>
                    <a:pt x="37" y="41"/>
                  </a:moveTo>
                  <a:cubicBezTo>
                    <a:pt x="46" y="34"/>
                    <a:pt x="48" y="22"/>
                    <a:pt x="42" y="13"/>
                  </a:cubicBezTo>
                  <a:cubicBezTo>
                    <a:pt x="39" y="7"/>
                    <a:pt x="34" y="3"/>
                    <a:pt x="27" y="0"/>
                  </a:cubicBezTo>
                  <a:cubicBezTo>
                    <a:pt x="26" y="2"/>
                    <a:pt x="25" y="4"/>
                    <a:pt x="24" y="6"/>
                  </a:cubicBezTo>
                  <a:cubicBezTo>
                    <a:pt x="27" y="8"/>
                    <a:pt x="29" y="11"/>
                    <a:pt x="31" y="13"/>
                  </a:cubicBezTo>
                  <a:cubicBezTo>
                    <a:pt x="34" y="19"/>
                    <a:pt x="33" y="26"/>
                    <a:pt x="28" y="29"/>
                  </a:cubicBezTo>
                  <a:cubicBezTo>
                    <a:pt x="26" y="31"/>
                    <a:pt x="24" y="32"/>
                    <a:pt x="21" y="32"/>
                  </a:cubicBezTo>
                  <a:cubicBezTo>
                    <a:pt x="18" y="32"/>
                    <a:pt x="15" y="30"/>
                    <a:pt x="12" y="28"/>
                  </a:cubicBezTo>
                  <a:cubicBezTo>
                    <a:pt x="10" y="26"/>
                    <a:pt x="8" y="23"/>
                    <a:pt x="6" y="20"/>
                  </a:cubicBezTo>
                  <a:cubicBezTo>
                    <a:pt x="4" y="21"/>
                    <a:pt x="2" y="21"/>
                    <a:pt x="0" y="21"/>
                  </a:cubicBezTo>
                  <a:cubicBezTo>
                    <a:pt x="1" y="24"/>
                    <a:pt x="2" y="27"/>
                    <a:pt x="3" y="30"/>
                  </a:cubicBezTo>
                  <a:cubicBezTo>
                    <a:pt x="3" y="31"/>
                    <a:pt x="4" y="32"/>
                    <a:pt x="4" y="32"/>
                  </a:cubicBezTo>
                  <a:cubicBezTo>
                    <a:pt x="5" y="35"/>
                    <a:pt x="7" y="37"/>
                    <a:pt x="9" y="39"/>
                  </a:cubicBezTo>
                  <a:cubicBezTo>
                    <a:pt x="13" y="43"/>
                    <a:pt x="18" y="45"/>
                    <a:pt x="24" y="45"/>
                  </a:cubicBezTo>
                  <a:cubicBezTo>
                    <a:pt x="28" y="45"/>
                    <a:pt x="33" y="44"/>
                    <a:pt x="37" y="4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4" name="Freeform 118"/>
            <p:cNvSpPr>
              <a:spLocks/>
            </p:cNvSpPr>
            <p:nvPr/>
          </p:nvSpPr>
          <p:spPr bwMode="auto">
            <a:xfrm>
              <a:off x="5348288" y="2535238"/>
              <a:ext cx="76200" cy="73025"/>
            </a:xfrm>
            <a:custGeom>
              <a:avLst/>
              <a:gdLst>
                <a:gd name="T0" fmla="*/ 43010667 w 45"/>
                <a:gd name="T1" fmla="*/ 118246156 h 43"/>
                <a:gd name="T2" fmla="*/ 77419200 w 45"/>
                <a:gd name="T3" fmla="*/ 124015131 h 43"/>
                <a:gd name="T4" fmla="*/ 103225600 w 45"/>
                <a:gd name="T5" fmla="*/ 121131492 h 43"/>
                <a:gd name="T6" fmla="*/ 97490280 w 45"/>
                <a:gd name="T7" fmla="*/ 103826266 h 43"/>
                <a:gd name="T8" fmla="*/ 71683880 w 45"/>
                <a:gd name="T9" fmla="*/ 98058989 h 43"/>
                <a:gd name="T10" fmla="*/ 48745987 w 45"/>
                <a:gd name="T11" fmla="*/ 54797620 h 43"/>
                <a:gd name="T12" fmla="*/ 86021333 w 45"/>
                <a:gd name="T13" fmla="*/ 31725117 h 43"/>
                <a:gd name="T14" fmla="*/ 88888147 w 45"/>
                <a:gd name="T15" fmla="*/ 31725117 h 43"/>
                <a:gd name="T16" fmla="*/ 114694547 w 45"/>
                <a:gd name="T17" fmla="*/ 40377730 h 43"/>
                <a:gd name="T18" fmla="*/ 129032000 w 45"/>
                <a:gd name="T19" fmla="*/ 25956142 h 43"/>
                <a:gd name="T20" fmla="*/ 77419200 w 45"/>
                <a:gd name="T21" fmla="*/ 0 h 43"/>
                <a:gd name="T22" fmla="*/ 68817067 w 45"/>
                <a:gd name="T23" fmla="*/ 0 h 43"/>
                <a:gd name="T24" fmla="*/ 8602133 w 45"/>
                <a:gd name="T25" fmla="*/ 46145007 h 43"/>
                <a:gd name="T26" fmla="*/ 43010667 w 45"/>
                <a:gd name="T27" fmla="*/ 118246156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3">
                  <a:moveTo>
                    <a:pt x="15" y="41"/>
                  </a:moveTo>
                  <a:cubicBezTo>
                    <a:pt x="19" y="42"/>
                    <a:pt x="23" y="43"/>
                    <a:pt x="27" y="43"/>
                  </a:cubicBezTo>
                  <a:cubicBezTo>
                    <a:pt x="30" y="43"/>
                    <a:pt x="33" y="43"/>
                    <a:pt x="36" y="42"/>
                  </a:cubicBezTo>
                  <a:cubicBezTo>
                    <a:pt x="35" y="40"/>
                    <a:pt x="35" y="38"/>
                    <a:pt x="34" y="36"/>
                  </a:cubicBezTo>
                  <a:cubicBezTo>
                    <a:pt x="31" y="36"/>
                    <a:pt x="28" y="35"/>
                    <a:pt x="25" y="34"/>
                  </a:cubicBezTo>
                  <a:cubicBezTo>
                    <a:pt x="19" y="31"/>
                    <a:pt x="16" y="25"/>
                    <a:pt x="17" y="19"/>
                  </a:cubicBezTo>
                  <a:cubicBezTo>
                    <a:pt x="19" y="14"/>
                    <a:pt x="24" y="11"/>
                    <a:pt x="30" y="11"/>
                  </a:cubicBezTo>
                  <a:cubicBezTo>
                    <a:pt x="30" y="11"/>
                    <a:pt x="31" y="11"/>
                    <a:pt x="31" y="11"/>
                  </a:cubicBezTo>
                  <a:cubicBezTo>
                    <a:pt x="34" y="11"/>
                    <a:pt x="37" y="12"/>
                    <a:pt x="40" y="14"/>
                  </a:cubicBezTo>
                  <a:cubicBezTo>
                    <a:pt x="42" y="12"/>
                    <a:pt x="43" y="11"/>
                    <a:pt x="45" y="9"/>
                  </a:cubicBezTo>
                  <a:cubicBezTo>
                    <a:pt x="39" y="4"/>
                    <a:pt x="33" y="1"/>
                    <a:pt x="27" y="0"/>
                  </a:cubicBezTo>
                  <a:cubicBezTo>
                    <a:pt x="26" y="0"/>
                    <a:pt x="25" y="0"/>
                    <a:pt x="24" y="0"/>
                  </a:cubicBezTo>
                  <a:cubicBezTo>
                    <a:pt x="15" y="0"/>
                    <a:pt x="6" y="6"/>
                    <a:pt x="3" y="16"/>
                  </a:cubicBezTo>
                  <a:cubicBezTo>
                    <a:pt x="0" y="26"/>
                    <a:pt x="6" y="37"/>
                    <a:pt x="15" y="4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5" name="Freeform 119"/>
            <p:cNvSpPr>
              <a:spLocks/>
            </p:cNvSpPr>
            <p:nvPr/>
          </p:nvSpPr>
          <p:spPr bwMode="auto">
            <a:xfrm>
              <a:off x="4051300" y="4089400"/>
              <a:ext cx="287338" cy="204788"/>
            </a:xfrm>
            <a:custGeom>
              <a:avLst/>
              <a:gdLst>
                <a:gd name="T0" fmla="*/ 448526167 w 170"/>
                <a:gd name="T1" fmla="*/ 169000874 h 121"/>
                <a:gd name="T2" fmla="*/ 462810246 w 170"/>
                <a:gd name="T3" fmla="*/ 105983714 h 121"/>
                <a:gd name="T4" fmla="*/ 439955043 w 170"/>
                <a:gd name="T5" fmla="*/ 103120067 h 121"/>
                <a:gd name="T6" fmla="*/ 322824243 w 170"/>
                <a:gd name="T7" fmla="*/ 148950267 h 121"/>
                <a:gd name="T8" fmla="*/ 288543129 w 170"/>
                <a:gd name="T9" fmla="*/ 151815607 h 121"/>
                <a:gd name="T10" fmla="*/ 234261601 w 170"/>
                <a:gd name="T11" fmla="*/ 166137227 h 121"/>
                <a:gd name="T12" fmla="*/ 154270082 w 170"/>
                <a:gd name="T13" fmla="*/ 186187834 h 121"/>
                <a:gd name="T14" fmla="*/ 91419120 w 170"/>
                <a:gd name="T15" fmla="*/ 160408240 h 121"/>
                <a:gd name="T16" fmla="*/ 122845446 w 170"/>
                <a:gd name="T17" fmla="*/ 166137227 h 121"/>
                <a:gd name="T18" fmla="*/ 177125285 w 170"/>
                <a:gd name="T19" fmla="*/ 65882500 h 121"/>
                <a:gd name="T20" fmla="*/ 117130800 w 170"/>
                <a:gd name="T21" fmla="*/ 54424527 h 121"/>
                <a:gd name="T22" fmla="*/ 122845446 w 170"/>
                <a:gd name="T23" fmla="*/ 123170673 h 121"/>
                <a:gd name="T24" fmla="*/ 145698958 w 170"/>
                <a:gd name="T25" fmla="*/ 100254727 h 121"/>
                <a:gd name="T26" fmla="*/ 125701924 w 170"/>
                <a:gd name="T27" fmla="*/ 94525740 h 121"/>
                <a:gd name="T28" fmla="*/ 122845446 w 170"/>
                <a:gd name="T29" fmla="*/ 94525740 h 121"/>
                <a:gd name="T30" fmla="*/ 134273047 w 170"/>
                <a:gd name="T31" fmla="*/ 77338781 h 121"/>
                <a:gd name="T32" fmla="*/ 157126560 w 170"/>
                <a:gd name="T33" fmla="*/ 83067767 h 121"/>
                <a:gd name="T34" fmla="*/ 148557126 w 170"/>
                <a:gd name="T35" fmla="*/ 131763307 h 121"/>
                <a:gd name="T36" fmla="*/ 85706165 w 170"/>
                <a:gd name="T37" fmla="*/ 128899660 h 121"/>
                <a:gd name="T38" fmla="*/ 88562642 w 170"/>
                <a:gd name="T39" fmla="*/ 48695540 h 121"/>
                <a:gd name="T40" fmla="*/ 165697683 w 170"/>
                <a:gd name="T41" fmla="*/ 31508580 h 121"/>
                <a:gd name="T42" fmla="*/ 211408088 w 170"/>
                <a:gd name="T43" fmla="*/ 108849053 h 121"/>
                <a:gd name="T44" fmla="*/ 234261601 w 170"/>
                <a:gd name="T45" fmla="*/ 100254727 h 121"/>
                <a:gd name="T46" fmla="*/ 197122319 w 170"/>
                <a:gd name="T47" fmla="*/ 20050607 h 121"/>
                <a:gd name="T48" fmla="*/ 85706165 w 170"/>
                <a:gd name="T49" fmla="*/ 20050607 h 121"/>
                <a:gd name="T50" fmla="*/ 79991519 w 170"/>
                <a:gd name="T51" fmla="*/ 186187834 h 121"/>
                <a:gd name="T52" fmla="*/ 85706165 w 170"/>
                <a:gd name="T53" fmla="*/ 197645807 h 121"/>
                <a:gd name="T54" fmla="*/ 57136316 w 170"/>
                <a:gd name="T55" fmla="*/ 25779594 h 121"/>
                <a:gd name="T56" fmla="*/ 45710405 w 170"/>
                <a:gd name="T57" fmla="*/ 5728987 h 121"/>
                <a:gd name="T58" fmla="*/ 11427601 w 170"/>
                <a:gd name="T59" fmla="*/ 140357633 h 121"/>
                <a:gd name="T60" fmla="*/ 134273047 w 170"/>
                <a:gd name="T61" fmla="*/ 234883374 h 121"/>
                <a:gd name="T62" fmla="*/ 245689202 w 170"/>
                <a:gd name="T63" fmla="*/ 206238441 h 121"/>
                <a:gd name="T64" fmla="*/ 325680721 w 170"/>
                <a:gd name="T65" fmla="*/ 346596074 h 121"/>
                <a:gd name="T66" fmla="*/ 359963525 w 170"/>
                <a:gd name="T67" fmla="*/ 329409114 h 121"/>
                <a:gd name="T68" fmla="*/ 345679446 w 170"/>
                <a:gd name="T69" fmla="*/ 317951141 h 121"/>
                <a:gd name="T70" fmla="*/ 259973281 w 170"/>
                <a:gd name="T71" fmla="*/ 269257293 h 121"/>
                <a:gd name="T72" fmla="*/ 291399607 w 170"/>
                <a:gd name="T73" fmla="*/ 300765873 h 121"/>
                <a:gd name="T74" fmla="*/ 359963525 w 170"/>
                <a:gd name="T75" fmla="*/ 286442561 h 121"/>
                <a:gd name="T76" fmla="*/ 331395367 w 170"/>
                <a:gd name="T77" fmla="*/ 206238441 h 121"/>
                <a:gd name="T78" fmla="*/ 297112563 w 170"/>
                <a:gd name="T79" fmla="*/ 246341347 h 121"/>
                <a:gd name="T80" fmla="*/ 319967765 w 170"/>
                <a:gd name="T81" fmla="*/ 240612360 h 121"/>
                <a:gd name="T82" fmla="*/ 345679446 w 170"/>
                <a:gd name="T83" fmla="*/ 237747021 h 121"/>
                <a:gd name="T84" fmla="*/ 317111287 w 170"/>
                <a:gd name="T85" fmla="*/ 277849927 h 121"/>
                <a:gd name="T86" fmla="*/ 299969040 w 170"/>
                <a:gd name="T87" fmla="*/ 191916820 h 121"/>
                <a:gd name="T88" fmla="*/ 365678170 w 170"/>
                <a:gd name="T89" fmla="*/ 183324187 h 121"/>
                <a:gd name="T90" fmla="*/ 468524892 w 170"/>
                <a:gd name="T91" fmla="*/ 240612360 h 121"/>
                <a:gd name="T92" fmla="*/ 485665448 w 170"/>
                <a:gd name="T93" fmla="*/ 223425400 h 1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0" h="121">
                  <a:moveTo>
                    <a:pt x="168" y="74"/>
                  </a:moveTo>
                  <a:cubicBezTo>
                    <a:pt x="162" y="71"/>
                    <a:pt x="158" y="66"/>
                    <a:pt x="157" y="59"/>
                  </a:cubicBezTo>
                  <a:cubicBezTo>
                    <a:pt x="156" y="53"/>
                    <a:pt x="157" y="47"/>
                    <a:pt x="161" y="42"/>
                  </a:cubicBezTo>
                  <a:cubicBezTo>
                    <a:pt x="162" y="41"/>
                    <a:pt x="162" y="39"/>
                    <a:pt x="162" y="37"/>
                  </a:cubicBezTo>
                  <a:cubicBezTo>
                    <a:pt x="161" y="35"/>
                    <a:pt x="159" y="34"/>
                    <a:pt x="158" y="34"/>
                  </a:cubicBezTo>
                  <a:cubicBezTo>
                    <a:pt x="157" y="34"/>
                    <a:pt x="155" y="35"/>
                    <a:pt x="154" y="36"/>
                  </a:cubicBezTo>
                  <a:cubicBezTo>
                    <a:pt x="149" y="43"/>
                    <a:pt x="147" y="52"/>
                    <a:pt x="148" y="61"/>
                  </a:cubicBezTo>
                  <a:cubicBezTo>
                    <a:pt x="137" y="55"/>
                    <a:pt x="125" y="52"/>
                    <a:pt x="113" y="52"/>
                  </a:cubicBezTo>
                  <a:cubicBezTo>
                    <a:pt x="113" y="52"/>
                    <a:pt x="113" y="52"/>
                    <a:pt x="113" y="52"/>
                  </a:cubicBezTo>
                  <a:cubicBezTo>
                    <a:pt x="112" y="52"/>
                    <a:pt x="103" y="52"/>
                    <a:pt x="101" y="53"/>
                  </a:cubicBezTo>
                  <a:cubicBezTo>
                    <a:pt x="101" y="53"/>
                    <a:pt x="101" y="53"/>
                    <a:pt x="101" y="53"/>
                  </a:cubicBezTo>
                  <a:cubicBezTo>
                    <a:pt x="95" y="54"/>
                    <a:pt x="89" y="55"/>
                    <a:pt x="82" y="58"/>
                  </a:cubicBezTo>
                  <a:cubicBezTo>
                    <a:pt x="81" y="58"/>
                    <a:pt x="80" y="59"/>
                    <a:pt x="78" y="59"/>
                  </a:cubicBezTo>
                  <a:cubicBezTo>
                    <a:pt x="71" y="62"/>
                    <a:pt x="63" y="65"/>
                    <a:pt x="54" y="65"/>
                  </a:cubicBezTo>
                  <a:cubicBezTo>
                    <a:pt x="52" y="65"/>
                    <a:pt x="50" y="65"/>
                    <a:pt x="48" y="65"/>
                  </a:cubicBezTo>
                  <a:cubicBezTo>
                    <a:pt x="42" y="63"/>
                    <a:pt x="36" y="60"/>
                    <a:pt x="32" y="56"/>
                  </a:cubicBezTo>
                  <a:cubicBezTo>
                    <a:pt x="32" y="56"/>
                    <a:pt x="32" y="56"/>
                    <a:pt x="33" y="56"/>
                  </a:cubicBezTo>
                  <a:cubicBezTo>
                    <a:pt x="36" y="57"/>
                    <a:pt x="39" y="58"/>
                    <a:pt x="43" y="58"/>
                  </a:cubicBezTo>
                  <a:cubicBezTo>
                    <a:pt x="53" y="58"/>
                    <a:pt x="65" y="51"/>
                    <a:pt x="67" y="39"/>
                  </a:cubicBezTo>
                  <a:cubicBezTo>
                    <a:pt x="68" y="34"/>
                    <a:pt x="66" y="28"/>
                    <a:pt x="62" y="23"/>
                  </a:cubicBezTo>
                  <a:cubicBezTo>
                    <a:pt x="59" y="19"/>
                    <a:pt x="54" y="17"/>
                    <a:pt x="49" y="17"/>
                  </a:cubicBezTo>
                  <a:cubicBezTo>
                    <a:pt x="46" y="17"/>
                    <a:pt x="44" y="18"/>
                    <a:pt x="41" y="19"/>
                  </a:cubicBezTo>
                  <a:cubicBezTo>
                    <a:pt x="36" y="22"/>
                    <a:pt x="30" y="30"/>
                    <a:pt x="34" y="37"/>
                  </a:cubicBezTo>
                  <a:cubicBezTo>
                    <a:pt x="36" y="40"/>
                    <a:pt x="40" y="43"/>
                    <a:pt x="43" y="43"/>
                  </a:cubicBezTo>
                  <a:cubicBezTo>
                    <a:pt x="46" y="43"/>
                    <a:pt x="48" y="42"/>
                    <a:pt x="50" y="40"/>
                  </a:cubicBezTo>
                  <a:cubicBezTo>
                    <a:pt x="52" y="38"/>
                    <a:pt x="52" y="36"/>
                    <a:pt x="51" y="35"/>
                  </a:cubicBezTo>
                  <a:cubicBezTo>
                    <a:pt x="50" y="33"/>
                    <a:pt x="49" y="32"/>
                    <a:pt x="47" y="32"/>
                  </a:cubicBezTo>
                  <a:cubicBezTo>
                    <a:pt x="46" y="32"/>
                    <a:pt x="45" y="32"/>
                    <a:pt x="44" y="33"/>
                  </a:cubicBezTo>
                  <a:cubicBezTo>
                    <a:pt x="43" y="34"/>
                    <a:pt x="43" y="34"/>
                    <a:pt x="43" y="34"/>
                  </a:cubicBezTo>
                  <a:cubicBezTo>
                    <a:pt x="43" y="34"/>
                    <a:pt x="43" y="33"/>
                    <a:pt x="43" y="33"/>
                  </a:cubicBezTo>
                  <a:cubicBezTo>
                    <a:pt x="42" y="32"/>
                    <a:pt x="43" y="30"/>
                    <a:pt x="43" y="29"/>
                  </a:cubicBezTo>
                  <a:cubicBezTo>
                    <a:pt x="44" y="28"/>
                    <a:pt x="45" y="27"/>
                    <a:pt x="47" y="27"/>
                  </a:cubicBezTo>
                  <a:cubicBezTo>
                    <a:pt x="48" y="26"/>
                    <a:pt x="48" y="26"/>
                    <a:pt x="49" y="26"/>
                  </a:cubicBezTo>
                  <a:cubicBezTo>
                    <a:pt x="51" y="26"/>
                    <a:pt x="53" y="27"/>
                    <a:pt x="55" y="29"/>
                  </a:cubicBezTo>
                  <a:cubicBezTo>
                    <a:pt x="57" y="31"/>
                    <a:pt x="58" y="34"/>
                    <a:pt x="58" y="38"/>
                  </a:cubicBezTo>
                  <a:cubicBezTo>
                    <a:pt x="57" y="41"/>
                    <a:pt x="55" y="45"/>
                    <a:pt x="52" y="46"/>
                  </a:cubicBezTo>
                  <a:cubicBezTo>
                    <a:pt x="49" y="48"/>
                    <a:pt x="46" y="49"/>
                    <a:pt x="43" y="49"/>
                  </a:cubicBezTo>
                  <a:cubicBezTo>
                    <a:pt x="39" y="49"/>
                    <a:pt x="34" y="47"/>
                    <a:pt x="30" y="45"/>
                  </a:cubicBezTo>
                  <a:cubicBezTo>
                    <a:pt x="27" y="44"/>
                    <a:pt x="26" y="41"/>
                    <a:pt x="25" y="37"/>
                  </a:cubicBezTo>
                  <a:cubicBezTo>
                    <a:pt x="24" y="32"/>
                    <a:pt x="25" y="24"/>
                    <a:pt x="31" y="17"/>
                  </a:cubicBezTo>
                  <a:cubicBezTo>
                    <a:pt x="36" y="12"/>
                    <a:pt x="43" y="9"/>
                    <a:pt x="50" y="9"/>
                  </a:cubicBezTo>
                  <a:cubicBezTo>
                    <a:pt x="53" y="9"/>
                    <a:pt x="56" y="10"/>
                    <a:pt x="58" y="11"/>
                  </a:cubicBezTo>
                  <a:cubicBezTo>
                    <a:pt x="68" y="15"/>
                    <a:pt x="74" y="25"/>
                    <a:pt x="73" y="35"/>
                  </a:cubicBezTo>
                  <a:cubicBezTo>
                    <a:pt x="73" y="36"/>
                    <a:pt x="73" y="37"/>
                    <a:pt x="74" y="38"/>
                  </a:cubicBezTo>
                  <a:cubicBezTo>
                    <a:pt x="75" y="39"/>
                    <a:pt x="76" y="39"/>
                    <a:pt x="77" y="39"/>
                  </a:cubicBezTo>
                  <a:cubicBezTo>
                    <a:pt x="80" y="39"/>
                    <a:pt x="82" y="38"/>
                    <a:pt x="82" y="35"/>
                  </a:cubicBezTo>
                  <a:cubicBezTo>
                    <a:pt x="82" y="32"/>
                    <a:pt x="82" y="28"/>
                    <a:pt x="82" y="26"/>
                  </a:cubicBezTo>
                  <a:cubicBezTo>
                    <a:pt x="80" y="18"/>
                    <a:pt x="75" y="12"/>
                    <a:pt x="69" y="7"/>
                  </a:cubicBezTo>
                  <a:cubicBezTo>
                    <a:pt x="63" y="3"/>
                    <a:pt x="56" y="0"/>
                    <a:pt x="49" y="0"/>
                  </a:cubicBezTo>
                  <a:cubicBezTo>
                    <a:pt x="42" y="0"/>
                    <a:pt x="35" y="3"/>
                    <a:pt x="30" y="7"/>
                  </a:cubicBezTo>
                  <a:cubicBezTo>
                    <a:pt x="21" y="13"/>
                    <a:pt x="15" y="24"/>
                    <a:pt x="15" y="36"/>
                  </a:cubicBezTo>
                  <a:cubicBezTo>
                    <a:pt x="15" y="47"/>
                    <a:pt x="20" y="58"/>
                    <a:pt x="28" y="65"/>
                  </a:cubicBezTo>
                  <a:cubicBezTo>
                    <a:pt x="33" y="69"/>
                    <a:pt x="40" y="72"/>
                    <a:pt x="46" y="73"/>
                  </a:cubicBezTo>
                  <a:cubicBezTo>
                    <a:pt x="40" y="73"/>
                    <a:pt x="35" y="72"/>
                    <a:pt x="30" y="69"/>
                  </a:cubicBezTo>
                  <a:cubicBezTo>
                    <a:pt x="21" y="64"/>
                    <a:pt x="15" y="56"/>
                    <a:pt x="12" y="47"/>
                  </a:cubicBezTo>
                  <a:cubicBezTo>
                    <a:pt x="9" y="35"/>
                    <a:pt x="12" y="21"/>
                    <a:pt x="20" y="9"/>
                  </a:cubicBezTo>
                  <a:cubicBezTo>
                    <a:pt x="21" y="7"/>
                    <a:pt x="21" y="6"/>
                    <a:pt x="20" y="4"/>
                  </a:cubicBezTo>
                  <a:cubicBezTo>
                    <a:pt x="19" y="3"/>
                    <a:pt x="17" y="2"/>
                    <a:pt x="16" y="2"/>
                  </a:cubicBezTo>
                  <a:cubicBezTo>
                    <a:pt x="14" y="2"/>
                    <a:pt x="13" y="3"/>
                    <a:pt x="12" y="4"/>
                  </a:cubicBezTo>
                  <a:cubicBezTo>
                    <a:pt x="3" y="18"/>
                    <a:pt x="0" y="35"/>
                    <a:pt x="4" y="49"/>
                  </a:cubicBezTo>
                  <a:cubicBezTo>
                    <a:pt x="7" y="61"/>
                    <a:pt x="14" y="71"/>
                    <a:pt x="25" y="77"/>
                  </a:cubicBezTo>
                  <a:cubicBezTo>
                    <a:pt x="31" y="80"/>
                    <a:pt x="39" y="82"/>
                    <a:pt x="47" y="82"/>
                  </a:cubicBezTo>
                  <a:cubicBezTo>
                    <a:pt x="53" y="82"/>
                    <a:pt x="59" y="81"/>
                    <a:pt x="66" y="79"/>
                  </a:cubicBezTo>
                  <a:cubicBezTo>
                    <a:pt x="73" y="77"/>
                    <a:pt x="79" y="75"/>
                    <a:pt x="86" y="72"/>
                  </a:cubicBezTo>
                  <a:cubicBezTo>
                    <a:pt x="81" y="80"/>
                    <a:pt x="79" y="89"/>
                    <a:pt x="82" y="98"/>
                  </a:cubicBezTo>
                  <a:cubicBezTo>
                    <a:pt x="87" y="112"/>
                    <a:pt x="99" y="121"/>
                    <a:pt x="114" y="121"/>
                  </a:cubicBezTo>
                  <a:cubicBezTo>
                    <a:pt x="117" y="121"/>
                    <a:pt x="120" y="121"/>
                    <a:pt x="123" y="120"/>
                  </a:cubicBezTo>
                  <a:cubicBezTo>
                    <a:pt x="126" y="119"/>
                    <a:pt x="127" y="117"/>
                    <a:pt x="126" y="115"/>
                  </a:cubicBezTo>
                  <a:cubicBezTo>
                    <a:pt x="126" y="113"/>
                    <a:pt x="124" y="111"/>
                    <a:pt x="122" y="111"/>
                  </a:cubicBezTo>
                  <a:cubicBezTo>
                    <a:pt x="122" y="111"/>
                    <a:pt x="121" y="111"/>
                    <a:pt x="121" y="111"/>
                  </a:cubicBezTo>
                  <a:cubicBezTo>
                    <a:pt x="118" y="111"/>
                    <a:pt x="116" y="112"/>
                    <a:pt x="114" y="112"/>
                  </a:cubicBezTo>
                  <a:cubicBezTo>
                    <a:pt x="103" y="112"/>
                    <a:pt x="93" y="105"/>
                    <a:pt x="91" y="94"/>
                  </a:cubicBezTo>
                  <a:cubicBezTo>
                    <a:pt x="91" y="94"/>
                    <a:pt x="90" y="93"/>
                    <a:pt x="90" y="92"/>
                  </a:cubicBezTo>
                  <a:cubicBezTo>
                    <a:pt x="93" y="98"/>
                    <a:pt x="97" y="102"/>
                    <a:pt x="102" y="105"/>
                  </a:cubicBezTo>
                  <a:cubicBezTo>
                    <a:pt x="105" y="106"/>
                    <a:pt x="108" y="106"/>
                    <a:pt x="111" y="106"/>
                  </a:cubicBezTo>
                  <a:cubicBezTo>
                    <a:pt x="116" y="106"/>
                    <a:pt x="122" y="104"/>
                    <a:pt x="126" y="100"/>
                  </a:cubicBezTo>
                  <a:cubicBezTo>
                    <a:pt x="130" y="96"/>
                    <a:pt x="132" y="91"/>
                    <a:pt x="131" y="85"/>
                  </a:cubicBezTo>
                  <a:cubicBezTo>
                    <a:pt x="130" y="77"/>
                    <a:pt x="123" y="72"/>
                    <a:pt x="116" y="72"/>
                  </a:cubicBezTo>
                  <a:cubicBezTo>
                    <a:pt x="111" y="72"/>
                    <a:pt x="105" y="74"/>
                    <a:pt x="104" y="82"/>
                  </a:cubicBezTo>
                  <a:cubicBezTo>
                    <a:pt x="103" y="83"/>
                    <a:pt x="104" y="85"/>
                    <a:pt x="104" y="86"/>
                  </a:cubicBezTo>
                  <a:cubicBezTo>
                    <a:pt x="105" y="87"/>
                    <a:pt x="107" y="88"/>
                    <a:pt x="108" y="88"/>
                  </a:cubicBezTo>
                  <a:cubicBezTo>
                    <a:pt x="110" y="88"/>
                    <a:pt x="112" y="86"/>
                    <a:pt x="112" y="84"/>
                  </a:cubicBezTo>
                  <a:cubicBezTo>
                    <a:pt x="113" y="81"/>
                    <a:pt x="115" y="81"/>
                    <a:pt x="117" y="81"/>
                  </a:cubicBezTo>
                  <a:cubicBezTo>
                    <a:pt x="119" y="81"/>
                    <a:pt x="120" y="82"/>
                    <a:pt x="121" y="83"/>
                  </a:cubicBezTo>
                  <a:cubicBezTo>
                    <a:pt x="123" y="88"/>
                    <a:pt x="122" y="93"/>
                    <a:pt x="118" y="95"/>
                  </a:cubicBezTo>
                  <a:cubicBezTo>
                    <a:pt x="116" y="96"/>
                    <a:pt x="113" y="97"/>
                    <a:pt x="111" y="97"/>
                  </a:cubicBezTo>
                  <a:cubicBezTo>
                    <a:pt x="106" y="97"/>
                    <a:pt x="102" y="94"/>
                    <a:pt x="99" y="90"/>
                  </a:cubicBezTo>
                  <a:cubicBezTo>
                    <a:pt x="95" y="82"/>
                    <a:pt x="98" y="72"/>
                    <a:pt x="105" y="67"/>
                  </a:cubicBezTo>
                  <a:cubicBezTo>
                    <a:pt x="109" y="65"/>
                    <a:pt x="113" y="64"/>
                    <a:pt x="119" y="64"/>
                  </a:cubicBezTo>
                  <a:cubicBezTo>
                    <a:pt x="122" y="64"/>
                    <a:pt x="125" y="64"/>
                    <a:pt x="128" y="64"/>
                  </a:cubicBezTo>
                  <a:cubicBezTo>
                    <a:pt x="141" y="66"/>
                    <a:pt x="153" y="73"/>
                    <a:pt x="161" y="82"/>
                  </a:cubicBezTo>
                  <a:cubicBezTo>
                    <a:pt x="162" y="83"/>
                    <a:pt x="163" y="84"/>
                    <a:pt x="164" y="84"/>
                  </a:cubicBezTo>
                  <a:cubicBezTo>
                    <a:pt x="166" y="84"/>
                    <a:pt x="167" y="83"/>
                    <a:pt x="168" y="82"/>
                  </a:cubicBezTo>
                  <a:cubicBezTo>
                    <a:pt x="169" y="81"/>
                    <a:pt x="170" y="80"/>
                    <a:pt x="170" y="78"/>
                  </a:cubicBezTo>
                  <a:cubicBezTo>
                    <a:pt x="170" y="77"/>
                    <a:pt x="169" y="75"/>
                    <a:pt x="168" y="7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6" name="Freeform 120"/>
            <p:cNvSpPr>
              <a:spLocks/>
            </p:cNvSpPr>
            <p:nvPr/>
          </p:nvSpPr>
          <p:spPr bwMode="auto">
            <a:xfrm>
              <a:off x="4087813" y="4078288"/>
              <a:ext cx="15875" cy="15875"/>
            </a:xfrm>
            <a:custGeom>
              <a:avLst/>
              <a:gdLst>
                <a:gd name="T0" fmla="*/ 0 w 9"/>
                <a:gd name="T1" fmla="*/ 12446000 h 9"/>
                <a:gd name="T2" fmla="*/ 3111500 w 9"/>
                <a:gd name="T3" fmla="*/ 21778736 h 9"/>
                <a:gd name="T4" fmla="*/ 15555736 w 9"/>
                <a:gd name="T5" fmla="*/ 28001736 h 9"/>
                <a:gd name="T6" fmla="*/ 28001736 w 9"/>
                <a:gd name="T7" fmla="*/ 12446000 h 9"/>
                <a:gd name="T8" fmla="*/ 24890236 w 9"/>
                <a:gd name="T9" fmla="*/ 3111500 h 9"/>
                <a:gd name="T10" fmla="*/ 15555736 w 9"/>
                <a:gd name="T11" fmla="*/ 0 h 9"/>
                <a:gd name="T12" fmla="*/ 0 w 9"/>
                <a:gd name="T13" fmla="*/ 1244600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0" y="4"/>
                  </a:moveTo>
                  <a:cubicBezTo>
                    <a:pt x="0" y="5"/>
                    <a:pt x="1" y="6"/>
                    <a:pt x="1" y="7"/>
                  </a:cubicBezTo>
                  <a:cubicBezTo>
                    <a:pt x="2" y="8"/>
                    <a:pt x="3" y="9"/>
                    <a:pt x="5" y="9"/>
                  </a:cubicBezTo>
                  <a:cubicBezTo>
                    <a:pt x="8" y="9"/>
                    <a:pt x="9" y="6"/>
                    <a:pt x="9" y="4"/>
                  </a:cubicBezTo>
                  <a:cubicBezTo>
                    <a:pt x="9" y="3"/>
                    <a:pt x="9" y="2"/>
                    <a:pt x="8" y="1"/>
                  </a:cubicBezTo>
                  <a:cubicBezTo>
                    <a:pt x="7" y="0"/>
                    <a:pt x="6" y="0"/>
                    <a:pt x="5" y="0"/>
                  </a:cubicBezTo>
                  <a:cubicBezTo>
                    <a:pt x="2" y="0"/>
                    <a:pt x="0" y="2"/>
                    <a:pt x="0" y="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7" name="Freeform 121"/>
            <p:cNvSpPr>
              <a:spLocks noEditPoints="1"/>
            </p:cNvSpPr>
            <p:nvPr/>
          </p:nvSpPr>
          <p:spPr bwMode="auto">
            <a:xfrm>
              <a:off x="4762500" y="2768600"/>
              <a:ext cx="247650" cy="238125"/>
            </a:xfrm>
            <a:custGeom>
              <a:avLst/>
              <a:gdLst>
                <a:gd name="T0" fmla="*/ 215703150 w 147"/>
                <a:gd name="T1" fmla="*/ 396447726 h 141"/>
                <a:gd name="T2" fmla="*/ 286657402 w 147"/>
                <a:gd name="T3" fmla="*/ 390744548 h 141"/>
                <a:gd name="T4" fmla="*/ 354774630 w 147"/>
                <a:gd name="T5" fmla="*/ 279509774 h 141"/>
                <a:gd name="T6" fmla="*/ 417214439 w 147"/>
                <a:gd name="T7" fmla="*/ 0 h 141"/>
                <a:gd name="T8" fmla="*/ 215703150 w 147"/>
                <a:gd name="T9" fmla="*/ 45633870 h 141"/>
                <a:gd name="T10" fmla="*/ 215703150 w 147"/>
                <a:gd name="T11" fmla="*/ 85564561 h 141"/>
                <a:gd name="T12" fmla="*/ 366127782 w 147"/>
                <a:gd name="T13" fmla="*/ 54191170 h 141"/>
                <a:gd name="T14" fmla="*/ 317878149 w 147"/>
                <a:gd name="T15" fmla="*/ 262396862 h 141"/>
                <a:gd name="T16" fmla="*/ 280981668 w 147"/>
                <a:gd name="T17" fmla="*/ 342258245 h 141"/>
                <a:gd name="T18" fmla="*/ 215703150 w 147"/>
                <a:gd name="T19" fmla="*/ 350813856 h 141"/>
                <a:gd name="T20" fmla="*/ 215703150 w 147"/>
                <a:gd name="T21" fmla="*/ 396447726 h 141"/>
                <a:gd name="T22" fmla="*/ 215703150 w 147"/>
                <a:gd name="T23" fmla="*/ 299475120 h 141"/>
                <a:gd name="T24" fmla="*/ 215703150 w 147"/>
                <a:gd name="T25" fmla="*/ 259546117 h 141"/>
                <a:gd name="T26" fmla="*/ 286657402 w 147"/>
                <a:gd name="T27" fmla="*/ 259546117 h 141"/>
                <a:gd name="T28" fmla="*/ 275304250 w 147"/>
                <a:gd name="T29" fmla="*/ 293770253 h 141"/>
                <a:gd name="T30" fmla="*/ 255436655 w 147"/>
                <a:gd name="T31" fmla="*/ 299475120 h 141"/>
                <a:gd name="T32" fmla="*/ 215703150 w 147"/>
                <a:gd name="T33" fmla="*/ 299475120 h 141"/>
                <a:gd name="T34" fmla="*/ 215703150 w 147"/>
                <a:gd name="T35" fmla="*/ 231023471 h 141"/>
                <a:gd name="T36" fmla="*/ 215703150 w 147"/>
                <a:gd name="T37" fmla="*/ 119790386 h 141"/>
                <a:gd name="T38" fmla="*/ 235570745 w 147"/>
                <a:gd name="T39" fmla="*/ 114085519 h 141"/>
                <a:gd name="T40" fmla="*/ 235570745 w 147"/>
                <a:gd name="T41" fmla="*/ 156868644 h 141"/>
                <a:gd name="T42" fmla="*/ 280981668 w 147"/>
                <a:gd name="T43" fmla="*/ 108382340 h 141"/>
                <a:gd name="T44" fmla="*/ 323553883 w 147"/>
                <a:gd name="T45" fmla="*/ 94120173 h 141"/>
                <a:gd name="T46" fmla="*/ 309363706 w 147"/>
                <a:gd name="T47" fmla="*/ 136903298 h 141"/>
                <a:gd name="T48" fmla="*/ 261114073 w 147"/>
                <a:gd name="T49" fmla="*/ 182537168 h 141"/>
                <a:gd name="T50" fmla="*/ 303686288 w 147"/>
                <a:gd name="T51" fmla="*/ 182537168 h 141"/>
                <a:gd name="T52" fmla="*/ 292333136 w 147"/>
                <a:gd name="T53" fmla="*/ 225320293 h 141"/>
                <a:gd name="T54" fmla="*/ 255436655 w 147"/>
                <a:gd name="T55" fmla="*/ 225320293 h 141"/>
                <a:gd name="T56" fmla="*/ 218540174 w 147"/>
                <a:gd name="T57" fmla="*/ 228171037 h 141"/>
                <a:gd name="T58" fmla="*/ 215703150 w 147"/>
                <a:gd name="T59" fmla="*/ 231023471 h 141"/>
                <a:gd name="T60" fmla="*/ 51086657 w 147"/>
                <a:gd name="T61" fmla="*/ 370779202 h 141"/>
                <a:gd name="T62" fmla="*/ 62439809 w 147"/>
                <a:gd name="T63" fmla="*/ 385039681 h 141"/>
                <a:gd name="T64" fmla="*/ 136232770 w 147"/>
                <a:gd name="T65" fmla="*/ 310883165 h 141"/>
                <a:gd name="T66" fmla="*/ 215703150 w 147"/>
                <a:gd name="T67" fmla="*/ 396447726 h 141"/>
                <a:gd name="T68" fmla="*/ 215703150 w 147"/>
                <a:gd name="T69" fmla="*/ 350813856 h 141"/>
                <a:gd name="T70" fmla="*/ 178806669 w 147"/>
                <a:gd name="T71" fmla="*/ 299475120 h 141"/>
                <a:gd name="T72" fmla="*/ 215703150 w 147"/>
                <a:gd name="T73" fmla="*/ 299475120 h 141"/>
                <a:gd name="T74" fmla="*/ 215703150 w 147"/>
                <a:gd name="T75" fmla="*/ 259546117 h 141"/>
                <a:gd name="T76" fmla="*/ 187321112 w 147"/>
                <a:gd name="T77" fmla="*/ 259546117 h 141"/>
                <a:gd name="T78" fmla="*/ 215703150 w 147"/>
                <a:gd name="T79" fmla="*/ 231023471 h 141"/>
                <a:gd name="T80" fmla="*/ 215703150 w 147"/>
                <a:gd name="T81" fmla="*/ 119790386 h 141"/>
                <a:gd name="T82" fmla="*/ 195835555 w 147"/>
                <a:gd name="T83" fmla="*/ 125495253 h 141"/>
                <a:gd name="T84" fmla="*/ 192996846 w 147"/>
                <a:gd name="T85" fmla="*/ 162571822 h 141"/>
                <a:gd name="T86" fmla="*/ 192996846 w 147"/>
                <a:gd name="T87" fmla="*/ 199650080 h 141"/>
                <a:gd name="T88" fmla="*/ 161777784 w 147"/>
                <a:gd name="T89" fmla="*/ 231023471 h 141"/>
                <a:gd name="T90" fmla="*/ 161777784 w 147"/>
                <a:gd name="T91" fmla="*/ 131198431 h 141"/>
                <a:gd name="T92" fmla="*/ 124881303 w 147"/>
                <a:gd name="T93" fmla="*/ 142606476 h 141"/>
                <a:gd name="T94" fmla="*/ 122042594 w 147"/>
                <a:gd name="T95" fmla="*/ 162571822 h 141"/>
                <a:gd name="T96" fmla="*/ 122042594 w 147"/>
                <a:gd name="T97" fmla="*/ 242433205 h 141"/>
                <a:gd name="T98" fmla="*/ 76631670 w 147"/>
                <a:gd name="T99" fmla="*/ 136903298 h 141"/>
                <a:gd name="T100" fmla="*/ 76631670 w 147"/>
                <a:gd name="T101" fmla="*/ 136903298 h 141"/>
                <a:gd name="T102" fmla="*/ 158939074 w 147"/>
                <a:gd name="T103" fmla="*/ 99825040 h 141"/>
                <a:gd name="T104" fmla="*/ 215703150 w 147"/>
                <a:gd name="T105" fmla="*/ 85564561 h 141"/>
                <a:gd name="T106" fmla="*/ 215703150 w 147"/>
                <a:gd name="T107" fmla="*/ 45633870 h 141"/>
                <a:gd name="T108" fmla="*/ 139071480 w 147"/>
                <a:gd name="T109" fmla="*/ 62746782 h 141"/>
                <a:gd name="T110" fmla="*/ 28382038 w 147"/>
                <a:gd name="T111" fmla="*/ 134050864 h 141"/>
                <a:gd name="T112" fmla="*/ 107850733 w 147"/>
                <a:gd name="T113" fmla="*/ 285214641 h 141"/>
                <a:gd name="T114" fmla="*/ 36896481 w 147"/>
                <a:gd name="T115" fmla="*/ 356518723 h 141"/>
                <a:gd name="T116" fmla="*/ 51086657 w 147"/>
                <a:gd name="T117" fmla="*/ 370779202 h 1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7" h="141">
                  <a:moveTo>
                    <a:pt x="76" y="139"/>
                  </a:moveTo>
                  <a:cubicBezTo>
                    <a:pt x="84" y="141"/>
                    <a:pt x="92" y="141"/>
                    <a:pt x="101" y="137"/>
                  </a:cubicBezTo>
                  <a:cubicBezTo>
                    <a:pt x="117" y="129"/>
                    <a:pt x="121" y="114"/>
                    <a:pt x="125" y="98"/>
                  </a:cubicBezTo>
                  <a:cubicBezTo>
                    <a:pt x="134" y="66"/>
                    <a:pt x="141" y="33"/>
                    <a:pt x="147" y="0"/>
                  </a:cubicBezTo>
                  <a:cubicBezTo>
                    <a:pt x="123" y="5"/>
                    <a:pt x="99" y="10"/>
                    <a:pt x="76" y="16"/>
                  </a:cubicBezTo>
                  <a:cubicBezTo>
                    <a:pt x="76" y="30"/>
                    <a:pt x="76" y="30"/>
                    <a:pt x="76" y="30"/>
                  </a:cubicBezTo>
                  <a:cubicBezTo>
                    <a:pt x="93" y="26"/>
                    <a:pt x="111" y="22"/>
                    <a:pt x="129" y="19"/>
                  </a:cubicBezTo>
                  <a:cubicBezTo>
                    <a:pt x="125" y="43"/>
                    <a:pt x="118" y="68"/>
                    <a:pt x="112" y="92"/>
                  </a:cubicBezTo>
                  <a:cubicBezTo>
                    <a:pt x="109" y="102"/>
                    <a:pt x="108" y="113"/>
                    <a:pt x="99" y="120"/>
                  </a:cubicBezTo>
                  <a:cubicBezTo>
                    <a:pt x="92" y="126"/>
                    <a:pt x="83" y="126"/>
                    <a:pt x="76" y="123"/>
                  </a:cubicBezTo>
                  <a:cubicBezTo>
                    <a:pt x="76" y="139"/>
                    <a:pt x="76" y="139"/>
                    <a:pt x="76" y="139"/>
                  </a:cubicBezTo>
                  <a:close/>
                  <a:moveTo>
                    <a:pt x="76" y="105"/>
                  </a:moveTo>
                  <a:cubicBezTo>
                    <a:pt x="76" y="91"/>
                    <a:pt x="76" y="91"/>
                    <a:pt x="76" y="91"/>
                  </a:cubicBezTo>
                  <a:cubicBezTo>
                    <a:pt x="101" y="91"/>
                    <a:pt x="101" y="91"/>
                    <a:pt x="101" y="91"/>
                  </a:cubicBezTo>
                  <a:cubicBezTo>
                    <a:pt x="100" y="95"/>
                    <a:pt x="99" y="99"/>
                    <a:pt x="97" y="103"/>
                  </a:cubicBezTo>
                  <a:cubicBezTo>
                    <a:pt x="96" y="106"/>
                    <a:pt x="93" y="105"/>
                    <a:pt x="90" y="105"/>
                  </a:cubicBezTo>
                  <a:cubicBezTo>
                    <a:pt x="76" y="105"/>
                    <a:pt x="76" y="105"/>
                    <a:pt x="76" y="105"/>
                  </a:cubicBezTo>
                  <a:close/>
                  <a:moveTo>
                    <a:pt x="76" y="81"/>
                  </a:moveTo>
                  <a:cubicBezTo>
                    <a:pt x="76" y="42"/>
                    <a:pt x="76" y="42"/>
                    <a:pt x="76" y="42"/>
                  </a:cubicBezTo>
                  <a:cubicBezTo>
                    <a:pt x="83" y="40"/>
                    <a:pt x="83" y="40"/>
                    <a:pt x="83" y="40"/>
                  </a:cubicBezTo>
                  <a:cubicBezTo>
                    <a:pt x="83" y="55"/>
                    <a:pt x="83" y="55"/>
                    <a:pt x="83" y="55"/>
                  </a:cubicBezTo>
                  <a:cubicBezTo>
                    <a:pt x="88" y="49"/>
                    <a:pt x="94" y="44"/>
                    <a:pt x="99" y="38"/>
                  </a:cubicBezTo>
                  <a:cubicBezTo>
                    <a:pt x="103" y="34"/>
                    <a:pt x="109" y="34"/>
                    <a:pt x="114" y="33"/>
                  </a:cubicBezTo>
                  <a:cubicBezTo>
                    <a:pt x="113" y="39"/>
                    <a:pt x="113" y="44"/>
                    <a:pt x="109" y="48"/>
                  </a:cubicBezTo>
                  <a:cubicBezTo>
                    <a:pt x="103" y="53"/>
                    <a:pt x="98" y="59"/>
                    <a:pt x="92" y="64"/>
                  </a:cubicBezTo>
                  <a:cubicBezTo>
                    <a:pt x="107" y="64"/>
                    <a:pt x="107" y="64"/>
                    <a:pt x="107" y="64"/>
                  </a:cubicBezTo>
                  <a:cubicBezTo>
                    <a:pt x="106" y="69"/>
                    <a:pt x="104" y="74"/>
                    <a:pt x="103" y="79"/>
                  </a:cubicBezTo>
                  <a:cubicBezTo>
                    <a:pt x="102" y="80"/>
                    <a:pt x="92" y="79"/>
                    <a:pt x="90" y="79"/>
                  </a:cubicBezTo>
                  <a:cubicBezTo>
                    <a:pt x="88" y="79"/>
                    <a:pt x="79" y="78"/>
                    <a:pt x="77" y="80"/>
                  </a:cubicBezTo>
                  <a:lnTo>
                    <a:pt x="76" y="81"/>
                  </a:lnTo>
                  <a:close/>
                  <a:moveTo>
                    <a:pt x="18" y="130"/>
                  </a:moveTo>
                  <a:cubicBezTo>
                    <a:pt x="22" y="135"/>
                    <a:pt x="22" y="135"/>
                    <a:pt x="22" y="135"/>
                  </a:cubicBezTo>
                  <a:cubicBezTo>
                    <a:pt x="48" y="109"/>
                    <a:pt x="48" y="109"/>
                    <a:pt x="48" y="109"/>
                  </a:cubicBezTo>
                  <a:cubicBezTo>
                    <a:pt x="51" y="124"/>
                    <a:pt x="62" y="135"/>
                    <a:pt x="76" y="139"/>
                  </a:cubicBezTo>
                  <a:cubicBezTo>
                    <a:pt x="76" y="123"/>
                    <a:pt x="76" y="123"/>
                    <a:pt x="76" y="123"/>
                  </a:cubicBezTo>
                  <a:cubicBezTo>
                    <a:pt x="69" y="120"/>
                    <a:pt x="64" y="113"/>
                    <a:pt x="63" y="105"/>
                  </a:cubicBezTo>
                  <a:cubicBezTo>
                    <a:pt x="76" y="105"/>
                    <a:pt x="76" y="105"/>
                    <a:pt x="76" y="105"/>
                  </a:cubicBezTo>
                  <a:cubicBezTo>
                    <a:pt x="76" y="91"/>
                    <a:pt x="76" y="91"/>
                    <a:pt x="76" y="91"/>
                  </a:cubicBezTo>
                  <a:cubicBezTo>
                    <a:pt x="66" y="91"/>
                    <a:pt x="66" y="91"/>
                    <a:pt x="66" y="91"/>
                  </a:cubicBezTo>
                  <a:cubicBezTo>
                    <a:pt x="76" y="81"/>
                    <a:pt x="76" y="81"/>
                    <a:pt x="76" y="81"/>
                  </a:cubicBezTo>
                  <a:cubicBezTo>
                    <a:pt x="76" y="42"/>
                    <a:pt x="76" y="42"/>
                    <a:pt x="76" y="42"/>
                  </a:cubicBezTo>
                  <a:cubicBezTo>
                    <a:pt x="69" y="44"/>
                    <a:pt x="69" y="44"/>
                    <a:pt x="69" y="44"/>
                  </a:cubicBezTo>
                  <a:cubicBezTo>
                    <a:pt x="67" y="45"/>
                    <a:pt x="68" y="55"/>
                    <a:pt x="68" y="57"/>
                  </a:cubicBezTo>
                  <a:cubicBezTo>
                    <a:pt x="68" y="59"/>
                    <a:pt x="69" y="68"/>
                    <a:pt x="68" y="70"/>
                  </a:cubicBezTo>
                  <a:cubicBezTo>
                    <a:pt x="64" y="74"/>
                    <a:pt x="60" y="77"/>
                    <a:pt x="57" y="81"/>
                  </a:cubicBezTo>
                  <a:cubicBezTo>
                    <a:pt x="57" y="46"/>
                    <a:pt x="57" y="46"/>
                    <a:pt x="57" y="46"/>
                  </a:cubicBezTo>
                  <a:cubicBezTo>
                    <a:pt x="53" y="48"/>
                    <a:pt x="48" y="49"/>
                    <a:pt x="44" y="50"/>
                  </a:cubicBezTo>
                  <a:cubicBezTo>
                    <a:pt x="41" y="51"/>
                    <a:pt x="43" y="54"/>
                    <a:pt x="43" y="57"/>
                  </a:cubicBezTo>
                  <a:cubicBezTo>
                    <a:pt x="43" y="66"/>
                    <a:pt x="43" y="75"/>
                    <a:pt x="43" y="85"/>
                  </a:cubicBezTo>
                  <a:cubicBezTo>
                    <a:pt x="25" y="83"/>
                    <a:pt x="16" y="62"/>
                    <a:pt x="27" y="48"/>
                  </a:cubicBezTo>
                  <a:cubicBezTo>
                    <a:pt x="27" y="48"/>
                    <a:pt x="27" y="48"/>
                    <a:pt x="27" y="48"/>
                  </a:cubicBezTo>
                  <a:cubicBezTo>
                    <a:pt x="34" y="40"/>
                    <a:pt x="46" y="38"/>
                    <a:pt x="56" y="35"/>
                  </a:cubicBezTo>
                  <a:cubicBezTo>
                    <a:pt x="62" y="34"/>
                    <a:pt x="69" y="32"/>
                    <a:pt x="76" y="30"/>
                  </a:cubicBezTo>
                  <a:cubicBezTo>
                    <a:pt x="76" y="16"/>
                    <a:pt x="76" y="16"/>
                    <a:pt x="76" y="16"/>
                  </a:cubicBezTo>
                  <a:cubicBezTo>
                    <a:pt x="67" y="18"/>
                    <a:pt x="58" y="20"/>
                    <a:pt x="49" y="22"/>
                  </a:cubicBezTo>
                  <a:cubicBezTo>
                    <a:pt x="33" y="26"/>
                    <a:pt x="18" y="31"/>
                    <a:pt x="10" y="47"/>
                  </a:cubicBezTo>
                  <a:cubicBezTo>
                    <a:pt x="0" y="69"/>
                    <a:pt x="15" y="95"/>
                    <a:pt x="38" y="100"/>
                  </a:cubicBezTo>
                  <a:cubicBezTo>
                    <a:pt x="13" y="125"/>
                    <a:pt x="13" y="125"/>
                    <a:pt x="13" y="125"/>
                  </a:cubicBezTo>
                  <a:lnTo>
                    <a:pt x="18" y="13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8" name="Freeform 122"/>
            <p:cNvSpPr>
              <a:spLocks/>
            </p:cNvSpPr>
            <p:nvPr/>
          </p:nvSpPr>
          <p:spPr bwMode="auto">
            <a:xfrm>
              <a:off x="5462588" y="3122613"/>
              <a:ext cx="20637" cy="65087"/>
            </a:xfrm>
            <a:custGeom>
              <a:avLst/>
              <a:gdLst>
                <a:gd name="T0" fmla="*/ 35490481 w 12"/>
                <a:gd name="T1" fmla="*/ 111482041 h 38"/>
                <a:gd name="T2" fmla="*/ 35490481 w 12"/>
                <a:gd name="T3" fmla="*/ 0 h 38"/>
                <a:gd name="T4" fmla="*/ 17746100 w 12"/>
                <a:gd name="T5" fmla="*/ 0 h 38"/>
                <a:gd name="T6" fmla="*/ 0 w 12"/>
                <a:gd name="T7" fmla="*/ 0 h 38"/>
                <a:gd name="T8" fmla="*/ 0 w 12"/>
                <a:gd name="T9" fmla="*/ 111482041 h 38"/>
                <a:gd name="T10" fmla="*/ 17746100 w 12"/>
                <a:gd name="T11" fmla="*/ 108547988 h 38"/>
                <a:gd name="T12" fmla="*/ 35490481 w 12"/>
                <a:gd name="T13" fmla="*/ 111482041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8">
                  <a:moveTo>
                    <a:pt x="12" y="38"/>
                  </a:moveTo>
                  <a:cubicBezTo>
                    <a:pt x="12" y="0"/>
                    <a:pt x="12" y="0"/>
                    <a:pt x="12" y="0"/>
                  </a:cubicBezTo>
                  <a:cubicBezTo>
                    <a:pt x="10" y="0"/>
                    <a:pt x="8" y="0"/>
                    <a:pt x="6" y="0"/>
                  </a:cubicBezTo>
                  <a:cubicBezTo>
                    <a:pt x="4" y="0"/>
                    <a:pt x="2" y="0"/>
                    <a:pt x="0" y="0"/>
                  </a:cubicBezTo>
                  <a:cubicBezTo>
                    <a:pt x="0" y="38"/>
                    <a:pt x="0" y="38"/>
                    <a:pt x="0" y="38"/>
                  </a:cubicBezTo>
                  <a:cubicBezTo>
                    <a:pt x="2" y="37"/>
                    <a:pt x="4" y="37"/>
                    <a:pt x="6" y="37"/>
                  </a:cubicBezTo>
                  <a:cubicBezTo>
                    <a:pt x="8" y="37"/>
                    <a:pt x="10" y="37"/>
                    <a:pt x="12" y="3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19" name="Freeform 123"/>
            <p:cNvSpPr>
              <a:spLocks/>
            </p:cNvSpPr>
            <p:nvPr/>
          </p:nvSpPr>
          <p:spPr bwMode="auto">
            <a:xfrm>
              <a:off x="5381625" y="2978150"/>
              <a:ext cx="184150" cy="138113"/>
            </a:xfrm>
            <a:custGeom>
              <a:avLst/>
              <a:gdLst>
                <a:gd name="T0" fmla="*/ 311112133 w 109"/>
                <a:gd name="T1" fmla="*/ 76595449 h 82"/>
                <a:gd name="T2" fmla="*/ 291132703 w 109"/>
                <a:gd name="T3" fmla="*/ 0 h 82"/>
                <a:gd name="T4" fmla="*/ 222630592 w 109"/>
                <a:gd name="T5" fmla="*/ 36879540 h 82"/>
                <a:gd name="T6" fmla="*/ 154128482 w 109"/>
                <a:gd name="T7" fmla="*/ 0 h 82"/>
                <a:gd name="T8" fmla="*/ 88481541 w 109"/>
                <a:gd name="T9" fmla="*/ 36879540 h 82"/>
                <a:gd name="T10" fmla="*/ 19979430 w 109"/>
                <a:gd name="T11" fmla="*/ 0 h 82"/>
                <a:gd name="T12" fmla="*/ 0 w 109"/>
                <a:gd name="T13" fmla="*/ 76595449 h 82"/>
                <a:gd name="T14" fmla="*/ 137004221 w 109"/>
                <a:gd name="T15" fmla="*/ 232624400 h 82"/>
                <a:gd name="T16" fmla="*/ 154128482 w 109"/>
                <a:gd name="T17" fmla="*/ 232624400 h 82"/>
                <a:gd name="T18" fmla="*/ 171254432 w 109"/>
                <a:gd name="T19" fmla="*/ 232624400 h 82"/>
                <a:gd name="T20" fmla="*/ 311112133 w 109"/>
                <a:gd name="T21" fmla="*/ 76595449 h 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82">
                  <a:moveTo>
                    <a:pt x="109" y="27"/>
                  </a:moveTo>
                  <a:cubicBezTo>
                    <a:pt x="109" y="17"/>
                    <a:pt x="106" y="8"/>
                    <a:pt x="102" y="0"/>
                  </a:cubicBezTo>
                  <a:cubicBezTo>
                    <a:pt x="78" y="13"/>
                    <a:pt x="78" y="13"/>
                    <a:pt x="78" y="13"/>
                  </a:cubicBezTo>
                  <a:cubicBezTo>
                    <a:pt x="54" y="0"/>
                    <a:pt x="54" y="0"/>
                    <a:pt x="54" y="0"/>
                  </a:cubicBezTo>
                  <a:cubicBezTo>
                    <a:pt x="31" y="13"/>
                    <a:pt x="31" y="13"/>
                    <a:pt x="31" y="13"/>
                  </a:cubicBezTo>
                  <a:cubicBezTo>
                    <a:pt x="7" y="0"/>
                    <a:pt x="7" y="0"/>
                    <a:pt x="7" y="0"/>
                  </a:cubicBezTo>
                  <a:cubicBezTo>
                    <a:pt x="2" y="8"/>
                    <a:pt x="0" y="17"/>
                    <a:pt x="0" y="27"/>
                  </a:cubicBezTo>
                  <a:cubicBezTo>
                    <a:pt x="0" y="55"/>
                    <a:pt x="21" y="79"/>
                    <a:pt x="48" y="82"/>
                  </a:cubicBezTo>
                  <a:cubicBezTo>
                    <a:pt x="50" y="82"/>
                    <a:pt x="52" y="82"/>
                    <a:pt x="54" y="82"/>
                  </a:cubicBezTo>
                  <a:cubicBezTo>
                    <a:pt x="56" y="82"/>
                    <a:pt x="58" y="82"/>
                    <a:pt x="60" y="82"/>
                  </a:cubicBezTo>
                  <a:cubicBezTo>
                    <a:pt x="88" y="79"/>
                    <a:pt x="109" y="55"/>
                    <a:pt x="109" y="2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0" name="Freeform 124"/>
            <p:cNvSpPr>
              <a:spLocks/>
            </p:cNvSpPr>
            <p:nvPr/>
          </p:nvSpPr>
          <p:spPr bwMode="auto">
            <a:xfrm>
              <a:off x="5419725" y="3125788"/>
              <a:ext cx="38100" cy="38100"/>
            </a:xfrm>
            <a:custGeom>
              <a:avLst/>
              <a:gdLst>
                <a:gd name="T0" fmla="*/ 62982764 w 22"/>
                <a:gd name="T1" fmla="*/ 60368622 h 23"/>
                <a:gd name="T2" fmla="*/ 47986950 w 22"/>
                <a:gd name="T3" fmla="*/ 16464170 h 23"/>
                <a:gd name="T4" fmla="*/ 2999509 w 22"/>
                <a:gd name="T5" fmla="*/ 2744857 h 23"/>
                <a:gd name="T6" fmla="*/ 14995814 w 22"/>
                <a:gd name="T7" fmla="*/ 46649309 h 23"/>
                <a:gd name="T8" fmla="*/ 62982764 w 22"/>
                <a:gd name="T9" fmla="*/ 6036862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3">
                  <a:moveTo>
                    <a:pt x="21" y="22"/>
                  </a:moveTo>
                  <a:cubicBezTo>
                    <a:pt x="22" y="16"/>
                    <a:pt x="21" y="10"/>
                    <a:pt x="16" y="6"/>
                  </a:cubicBezTo>
                  <a:cubicBezTo>
                    <a:pt x="12" y="2"/>
                    <a:pt x="6" y="0"/>
                    <a:pt x="1" y="1"/>
                  </a:cubicBezTo>
                  <a:cubicBezTo>
                    <a:pt x="0" y="7"/>
                    <a:pt x="1" y="13"/>
                    <a:pt x="5" y="17"/>
                  </a:cubicBezTo>
                  <a:cubicBezTo>
                    <a:pt x="10" y="21"/>
                    <a:pt x="16" y="23"/>
                    <a:pt x="21" y="2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1" name="Freeform 125"/>
            <p:cNvSpPr>
              <a:spLocks/>
            </p:cNvSpPr>
            <p:nvPr/>
          </p:nvSpPr>
          <p:spPr bwMode="auto">
            <a:xfrm>
              <a:off x="5487988" y="3125788"/>
              <a:ext cx="39687" cy="38100"/>
            </a:xfrm>
            <a:custGeom>
              <a:avLst/>
              <a:gdLst>
                <a:gd name="T0" fmla="*/ 50616455 w 23"/>
                <a:gd name="T1" fmla="*/ 46649309 h 23"/>
                <a:gd name="T2" fmla="*/ 65502531 w 23"/>
                <a:gd name="T3" fmla="*/ 2744857 h 23"/>
                <a:gd name="T4" fmla="*/ 17864327 w 23"/>
                <a:gd name="T5" fmla="*/ 16464170 h 23"/>
                <a:gd name="T6" fmla="*/ 2978251 w 23"/>
                <a:gd name="T7" fmla="*/ 60368622 h 23"/>
                <a:gd name="T8" fmla="*/ 50616455 w 23"/>
                <a:gd name="T9" fmla="*/ 46649309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17" y="17"/>
                  </a:moveTo>
                  <a:cubicBezTo>
                    <a:pt x="21" y="13"/>
                    <a:pt x="23" y="7"/>
                    <a:pt x="22" y="1"/>
                  </a:cubicBezTo>
                  <a:cubicBezTo>
                    <a:pt x="17" y="0"/>
                    <a:pt x="11" y="2"/>
                    <a:pt x="6" y="6"/>
                  </a:cubicBezTo>
                  <a:cubicBezTo>
                    <a:pt x="2" y="10"/>
                    <a:pt x="0" y="16"/>
                    <a:pt x="1" y="22"/>
                  </a:cubicBezTo>
                  <a:cubicBezTo>
                    <a:pt x="7" y="23"/>
                    <a:pt x="13" y="21"/>
                    <a:pt x="17" y="1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2" name="Freeform 126"/>
            <p:cNvSpPr>
              <a:spLocks/>
            </p:cNvSpPr>
            <p:nvPr/>
          </p:nvSpPr>
          <p:spPr bwMode="auto">
            <a:xfrm>
              <a:off x="5418138" y="3192463"/>
              <a:ext cx="109537" cy="31750"/>
            </a:xfrm>
            <a:custGeom>
              <a:avLst/>
              <a:gdLst>
                <a:gd name="T0" fmla="*/ 111313553 w 64"/>
                <a:gd name="T1" fmla="*/ 2792329 h 19"/>
                <a:gd name="T2" fmla="*/ 93737999 w 64"/>
                <a:gd name="T3" fmla="*/ 0 h 19"/>
                <a:gd name="T4" fmla="*/ 76160734 w 64"/>
                <a:gd name="T5" fmla="*/ 2792329 h 19"/>
                <a:gd name="T6" fmla="*/ 0 w 64"/>
                <a:gd name="T7" fmla="*/ 53055921 h 19"/>
                <a:gd name="T8" fmla="*/ 187474287 w 64"/>
                <a:gd name="T9" fmla="*/ 53055921 h 19"/>
                <a:gd name="T10" fmla="*/ 111313553 w 64"/>
                <a:gd name="T11" fmla="*/ 2792329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9">
                  <a:moveTo>
                    <a:pt x="38" y="1"/>
                  </a:moveTo>
                  <a:cubicBezTo>
                    <a:pt x="36" y="0"/>
                    <a:pt x="34" y="0"/>
                    <a:pt x="32" y="0"/>
                  </a:cubicBezTo>
                  <a:cubicBezTo>
                    <a:pt x="30" y="0"/>
                    <a:pt x="28" y="0"/>
                    <a:pt x="26" y="1"/>
                  </a:cubicBezTo>
                  <a:cubicBezTo>
                    <a:pt x="12" y="2"/>
                    <a:pt x="0" y="10"/>
                    <a:pt x="0" y="19"/>
                  </a:cubicBezTo>
                  <a:cubicBezTo>
                    <a:pt x="64" y="19"/>
                    <a:pt x="64" y="19"/>
                    <a:pt x="64" y="19"/>
                  </a:cubicBezTo>
                  <a:cubicBezTo>
                    <a:pt x="64" y="10"/>
                    <a:pt x="53" y="2"/>
                    <a:pt x="38" y="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3" name="Freeform 127"/>
            <p:cNvSpPr>
              <a:spLocks/>
            </p:cNvSpPr>
            <p:nvPr/>
          </p:nvSpPr>
          <p:spPr bwMode="auto">
            <a:xfrm>
              <a:off x="4238625" y="3316288"/>
              <a:ext cx="60325" cy="106362"/>
            </a:xfrm>
            <a:custGeom>
              <a:avLst/>
              <a:gdLst>
                <a:gd name="T0" fmla="*/ 101086267 w 36"/>
                <a:gd name="T1" fmla="*/ 88359809 h 63"/>
                <a:gd name="T2" fmla="*/ 50543972 w 36"/>
                <a:gd name="T3" fmla="*/ 0 h 63"/>
                <a:gd name="T4" fmla="*/ 0 w 36"/>
                <a:gd name="T5" fmla="*/ 88359809 h 63"/>
                <a:gd name="T6" fmla="*/ 50543972 w 36"/>
                <a:gd name="T7" fmla="*/ 179569445 h 63"/>
                <a:gd name="T8" fmla="*/ 101086267 w 36"/>
                <a:gd name="T9" fmla="*/ 88359809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36" y="31"/>
                  </a:moveTo>
                  <a:cubicBezTo>
                    <a:pt x="36" y="20"/>
                    <a:pt x="29" y="4"/>
                    <a:pt x="18" y="0"/>
                  </a:cubicBezTo>
                  <a:cubicBezTo>
                    <a:pt x="7" y="4"/>
                    <a:pt x="0" y="20"/>
                    <a:pt x="0" y="31"/>
                  </a:cubicBezTo>
                  <a:cubicBezTo>
                    <a:pt x="0" y="43"/>
                    <a:pt x="7" y="58"/>
                    <a:pt x="18" y="63"/>
                  </a:cubicBezTo>
                  <a:cubicBezTo>
                    <a:pt x="29" y="58"/>
                    <a:pt x="36" y="43"/>
                    <a:pt x="36" y="3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4" name="Freeform 128"/>
            <p:cNvSpPr>
              <a:spLocks/>
            </p:cNvSpPr>
            <p:nvPr/>
          </p:nvSpPr>
          <p:spPr bwMode="auto">
            <a:xfrm>
              <a:off x="4281488" y="3384550"/>
              <a:ext cx="98425" cy="77788"/>
            </a:xfrm>
            <a:custGeom>
              <a:avLst/>
              <a:gdLst>
                <a:gd name="T0" fmla="*/ 5759559 w 58"/>
                <a:gd name="T1" fmla="*/ 108666454 h 46"/>
                <a:gd name="T2" fmla="*/ 109429933 w 58"/>
                <a:gd name="T3" fmla="*/ 111526008 h 46"/>
                <a:gd name="T4" fmla="*/ 164145748 w 58"/>
                <a:gd name="T5" fmla="*/ 22876436 h 46"/>
                <a:gd name="T6" fmla="*/ 60475375 w 58"/>
                <a:gd name="T7" fmla="*/ 20016882 h 46"/>
                <a:gd name="T8" fmla="*/ 5759559 w 58"/>
                <a:gd name="T9" fmla="*/ 10866645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6">
                  <a:moveTo>
                    <a:pt x="2" y="38"/>
                  </a:moveTo>
                  <a:cubicBezTo>
                    <a:pt x="11" y="46"/>
                    <a:pt x="28" y="44"/>
                    <a:pt x="38" y="39"/>
                  </a:cubicBezTo>
                  <a:cubicBezTo>
                    <a:pt x="48" y="33"/>
                    <a:pt x="58" y="19"/>
                    <a:pt x="57" y="8"/>
                  </a:cubicBezTo>
                  <a:cubicBezTo>
                    <a:pt x="47" y="0"/>
                    <a:pt x="30" y="2"/>
                    <a:pt x="21" y="7"/>
                  </a:cubicBezTo>
                  <a:cubicBezTo>
                    <a:pt x="11" y="13"/>
                    <a:pt x="0" y="27"/>
                    <a:pt x="2" y="3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5" name="Freeform 129"/>
            <p:cNvSpPr>
              <a:spLocks/>
            </p:cNvSpPr>
            <p:nvPr/>
          </p:nvSpPr>
          <p:spPr bwMode="auto">
            <a:xfrm>
              <a:off x="4281488" y="3462338"/>
              <a:ext cx="98425" cy="76200"/>
            </a:xfrm>
            <a:custGeom>
              <a:avLst/>
              <a:gdLst>
                <a:gd name="T0" fmla="*/ 109429933 w 58"/>
                <a:gd name="T1" fmla="*/ 108960920 h 45"/>
                <a:gd name="T2" fmla="*/ 164145748 w 58"/>
                <a:gd name="T3" fmla="*/ 20071080 h 45"/>
                <a:gd name="T4" fmla="*/ 60475375 w 58"/>
                <a:gd name="T5" fmla="*/ 20071080 h 45"/>
                <a:gd name="T6" fmla="*/ 5759559 w 58"/>
                <a:gd name="T7" fmla="*/ 108960920 h 45"/>
                <a:gd name="T8" fmla="*/ 109429933 w 58"/>
                <a:gd name="T9" fmla="*/ 10896092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5">
                  <a:moveTo>
                    <a:pt x="38" y="38"/>
                  </a:moveTo>
                  <a:cubicBezTo>
                    <a:pt x="48" y="33"/>
                    <a:pt x="58" y="19"/>
                    <a:pt x="57" y="7"/>
                  </a:cubicBezTo>
                  <a:cubicBezTo>
                    <a:pt x="47" y="0"/>
                    <a:pt x="30" y="1"/>
                    <a:pt x="21" y="7"/>
                  </a:cubicBezTo>
                  <a:cubicBezTo>
                    <a:pt x="11" y="12"/>
                    <a:pt x="0" y="26"/>
                    <a:pt x="2" y="38"/>
                  </a:cubicBezTo>
                  <a:cubicBezTo>
                    <a:pt x="11" y="45"/>
                    <a:pt x="28" y="44"/>
                    <a:pt x="38" y="3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6" name="Freeform 130"/>
            <p:cNvSpPr>
              <a:spLocks/>
            </p:cNvSpPr>
            <p:nvPr/>
          </p:nvSpPr>
          <p:spPr bwMode="auto">
            <a:xfrm>
              <a:off x="4159250" y="3384550"/>
              <a:ext cx="98425" cy="77788"/>
            </a:xfrm>
            <a:custGeom>
              <a:avLst/>
              <a:gdLst>
                <a:gd name="T0" fmla="*/ 57595595 w 58"/>
                <a:gd name="T1" fmla="*/ 111526008 h 46"/>
                <a:gd name="T2" fmla="*/ 164145748 w 58"/>
                <a:gd name="T3" fmla="*/ 108666454 h 46"/>
                <a:gd name="T4" fmla="*/ 109429933 w 58"/>
                <a:gd name="T5" fmla="*/ 20016882 h 46"/>
                <a:gd name="T6" fmla="*/ 5759559 w 58"/>
                <a:gd name="T7" fmla="*/ 22876436 h 46"/>
                <a:gd name="T8" fmla="*/ 57595595 w 58"/>
                <a:gd name="T9" fmla="*/ 111526008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6">
                  <a:moveTo>
                    <a:pt x="20" y="39"/>
                  </a:moveTo>
                  <a:cubicBezTo>
                    <a:pt x="30" y="44"/>
                    <a:pt x="47" y="46"/>
                    <a:pt x="57" y="38"/>
                  </a:cubicBezTo>
                  <a:cubicBezTo>
                    <a:pt x="58" y="27"/>
                    <a:pt x="48" y="13"/>
                    <a:pt x="38" y="7"/>
                  </a:cubicBezTo>
                  <a:cubicBezTo>
                    <a:pt x="28" y="2"/>
                    <a:pt x="11" y="0"/>
                    <a:pt x="2" y="8"/>
                  </a:cubicBezTo>
                  <a:cubicBezTo>
                    <a:pt x="0" y="19"/>
                    <a:pt x="11" y="33"/>
                    <a:pt x="20" y="3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7" name="Freeform 131"/>
            <p:cNvSpPr>
              <a:spLocks/>
            </p:cNvSpPr>
            <p:nvPr/>
          </p:nvSpPr>
          <p:spPr bwMode="auto">
            <a:xfrm>
              <a:off x="4159250" y="3462338"/>
              <a:ext cx="98425" cy="76200"/>
            </a:xfrm>
            <a:custGeom>
              <a:avLst/>
              <a:gdLst>
                <a:gd name="T0" fmla="*/ 57595595 w 58"/>
                <a:gd name="T1" fmla="*/ 108960920 h 45"/>
                <a:gd name="T2" fmla="*/ 164145748 w 58"/>
                <a:gd name="T3" fmla="*/ 108960920 h 45"/>
                <a:gd name="T4" fmla="*/ 109429933 w 58"/>
                <a:gd name="T5" fmla="*/ 20071080 h 45"/>
                <a:gd name="T6" fmla="*/ 5759559 w 58"/>
                <a:gd name="T7" fmla="*/ 20071080 h 45"/>
                <a:gd name="T8" fmla="*/ 57595595 w 58"/>
                <a:gd name="T9" fmla="*/ 10896092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5">
                  <a:moveTo>
                    <a:pt x="20" y="38"/>
                  </a:moveTo>
                  <a:cubicBezTo>
                    <a:pt x="30" y="44"/>
                    <a:pt x="47" y="45"/>
                    <a:pt x="57" y="38"/>
                  </a:cubicBezTo>
                  <a:cubicBezTo>
                    <a:pt x="58" y="26"/>
                    <a:pt x="48" y="12"/>
                    <a:pt x="38" y="7"/>
                  </a:cubicBezTo>
                  <a:cubicBezTo>
                    <a:pt x="28" y="1"/>
                    <a:pt x="11" y="0"/>
                    <a:pt x="2" y="7"/>
                  </a:cubicBezTo>
                  <a:cubicBezTo>
                    <a:pt x="0" y="19"/>
                    <a:pt x="11" y="33"/>
                    <a:pt x="20" y="3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8" name="Freeform 132"/>
            <p:cNvSpPr>
              <a:spLocks/>
            </p:cNvSpPr>
            <p:nvPr/>
          </p:nvSpPr>
          <p:spPr bwMode="auto">
            <a:xfrm>
              <a:off x="4264025" y="3435350"/>
              <a:ext cx="11113" cy="123825"/>
            </a:xfrm>
            <a:custGeom>
              <a:avLst/>
              <a:gdLst>
                <a:gd name="T0" fmla="*/ 0 w 7"/>
                <a:gd name="T1" fmla="*/ 5753622 h 73"/>
                <a:gd name="T2" fmla="*/ 0 w 7"/>
                <a:gd name="T3" fmla="*/ 201403907 h 73"/>
                <a:gd name="T4" fmla="*/ 7561603 w 7"/>
                <a:gd name="T5" fmla="*/ 210036036 h 73"/>
                <a:gd name="T6" fmla="*/ 17642681 w 7"/>
                <a:gd name="T7" fmla="*/ 201403907 h 73"/>
                <a:gd name="T8" fmla="*/ 17642681 w 7"/>
                <a:gd name="T9" fmla="*/ 5753622 h 73"/>
                <a:gd name="T10" fmla="*/ 7561603 w 7"/>
                <a:gd name="T11" fmla="*/ 0 h 73"/>
                <a:gd name="T12" fmla="*/ 0 w 7"/>
                <a:gd name="T13" fmla="*/ 575362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3">
                  <a:moveTo>
                    <a:pt x="0" y="2"/>
                  </a:moveTo>
                  <a:cubicBezTo>
                    <a:pt x="0" y="70"/>
                    <a:pt x="0" y="70"/>
                    <a:pt x="0" y="70"/>
                  </a:cubicBezTo>
                  <a:cubicBezTo>
                    <a:pt x="0" y="72"/>
                    <a:pt x="1" y="73"/>
                    <a:pt x="3" y="73"/>
                  </a:cubicBezTo>
                  <a:cubicBezTo>
                    <a:pt x="5" y="73"/>
                    <a:pt x="7" y="72"/>
                    <a:pt x="7" y="70"/>
                  </a:cubicBezTo>
                  <a:cubicBezTo>
                    <a:pt x="7" y="2"/>
                    <a:pt x="7" y="2"/>
                    <a:pt x="7" y="2"/>
                  </a:cubicBezTo>
                  <a:cubicBezTo>
                    <a:pt x="7" y="1"/>
                    <a:pt x="5" y="0"/>
                    <a:pt x="3" y="0"/>
                  </a:cubicBezTo>
                  <a:cubicBezTo>
                    <a:pt x="1" y="0"/>
                    <a:pt x="0" y="1"/>
                    <a:pt x="0" y="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29" name="Freeform 133"/>
            <p:cNvSpPr>
              <a:spLocks noEditPoints="1"/>
            </p:cNvSpPr>
            <p:nvPr/>
          </p:nvSpPr>
          <p:spPr bwMode="auto">
            <a:xfrm>
              <a:off x="5202238" y="3979863"/>
              <a:ext cx="227012" cy="266700"/>
            </a:xfrm>
            <a:custGeom>
              <a:avLst/>
              <a:gdLst>
                <a:gd name="T0" fmla="*/ 355885357 w 134"/>
                <a:gd name="T1" fmla="*/ 415537286 h 157"/>
                <a:gd name="T2" fmla="*/ 384585434 w 134"/>
                <a:gd name="T3" fmla="*/ 80798209 h 157"/>
                <a:gd name="T4" fmla="*/ 327185280 w 134"/>
                <a:gd name="T5" fmla="*/ 60598657 h 157"/>
                <a:gd name="T6" fmla="*/ 378845757 w 134"/>
                <a:gd name="T7" fmla="*/ 5770573 h 157"/>
                <a:gd name="T8" fmla="*/ 321443910 w 134"/>
                <a:gd name="T9" fmla="*/ 34628532 h 157"/>
                <a:gd name="T10" fmla="*/ 350145681 w 134"/>
                <a:gd name="T11" fmla="*/ 118312876 h 157"/>
                <a:gd name="T12" fmla="*/ 321443910 w 134"/>
                <a:gd name="T13" fmla="*/ 314537826 h 157"/>
                <a:gd name="T14" fmla="*/ 344404310 w 134"/>
                <a:gd name="T15" fmla="*/ 366479775 h 157"/>
                <a:gd name="T16" fmla="*/ 321443910 w 134"/>
                <a:gd name="T17" fmla="*/ 453050255 h 157"/>
                <a:gd name="T18" fmla="*/ 321443910 w 134"/>
                <a:gd name="T19" fmla="*/ 34628532 h 157"/>
                <a:gd name="T20" fmla="*/ 292743833 w 134"/>
                <a:gd name="T21" fmla="*/ 43285240 h 157"/>
                <a:gd name="T22" fmla="*/ 246823032 w 134"/>
                <a:gd name="T23" fmla="*/ 20199552 h 157"/>
                <a:gd name="T24" fmla="*/ 261173918 w 134"/>
                <a:gd name="T25" fmla="*/ 60598657 h 157"/>
                <a:gd name="T26" fmla="*/ 246823032 w 134"/>
                <a:gd name="T27" fmla="*/ 80798209 h 157"/>
                <a:gd name="T28" fmla="*/ 321443910 w 134"/>
                <a:gd name="T29" fmla="*/ 118312876 h 157"/>
                <a:gd name="T30" fmla="*/ 246823032 w 134"/>
                <a:gd name="T31" fmla="*/ 415537286 h 157"/>
                <a:gd name="T32" fmla="*/ 309964557 w 134"/>
                <a:gd name="T33" fmla="*/ 453050255 h 157"/>
                <a:gd name="T34" fmla="*/ 321443910 w 134"/>
                <a:gd name="T35" fmla="*/ 389565462 h 157"/>
                <a:gd name="T36" fmla="*/ 298483509 w 134"/>
                <a:gd name="T37" fmla="*/ 366479775 h 157"/>
                <a:gd name="T38" fmla="*/ 321443910 w 134"/>
                <a:gd name="T39" fmla="*/ 343394087 h 157"/>
                <a:gd name="T40" fmla="*/ 321443910 w 134"/>
                <a:gd name="T41" fmla="*/ 314537826 h 157"/>
                <a:gd name="T42" fmla="*/ 246823032 w 134"/>
                <a:gd name="T43" fmla="*/ 343394087 h 157"/>
                <a:gd name="T44" fmla="*/ 246823032 w 134"/>
                <a:gd name="T45" fmla="*/ 389565462 h 157"/>
                <a:gd name="T46" fmla="*/ 246823032 w 134"/>
                <a:gd name="T47" fmla="*/ 389565462 h 157"/>
                <a:gd name="T48" fmla="*/ 246823032 w 134"/>
                <a:gd name="T49" fmla="*/ 20199552 h 157"/>
                <a:gd name="T50" fmla="*/ 206643602 w 134"/>
                <a:gd name="T51" fmla="*/ 5770573 h 157"/>
                <a:gd name="T52" fmla="*/ 246823032 w 134"/>
                <a:gd name="T53" fmla="*/ 51941948 h 157"/>
                <a:gd name="T54" fmla="*/ 246823032 w 134"/>
                <a:gd name="T55" fmla="*/ 80798209 h 157"/>
                <a:gd name="T56" fmla="*/ 192292717 w 134"/>
                <a:gd name="T57" fmla="*/ 118312876 h 157"/>
                <a:gd name="T58" fmla="*/ 246823032 w 134"/>
                <a:gd name="T59" fmla="*/ 80798209 h 157"/>
                <a:gd name="T60" fmla="*/ 246823032 w 134"/>
                <a:gd name="T61" fmla="*/ 415537286 h 157"/>
                <a:gd name="T62" fmla="*/ 246823032 w 134"/>
                <a:gd name="T63" fmla="*/ 389565462 h 157"/>
                <a:gd name="T64" fmla="*/ 246823032 w 134"/>
                <a:gd name="T65" fmla="*/ 343394087 h 157"/>
                <a:gd name="T66" fmla="*/ 192292717 w 134"/>
                <a:gd name="T67" fmla="*/ 314537826 h 157"/>
                <a:gd name="T68" fmla="*/ 192292717 w 134"/>
                <a:gd name="T69" fmla="*/ 80798209 h 157"/>
                <a:gd name="T70" fmla="*/ 0 w 134"/>
                <a:gd name="T71" fmla="*/ 415537286 h 157"/>
                <a:gd name="T72" fmla="*/ 28700077 w 134"/>
                <a:gd name="T73" fmla="*/ 453050255 h 157"/>
                <a:gd name="T74" fmla="*/ 74620877 w 134"/>
                <a:gd name="T75" fmla="*/ 415537286 h 157"/>
                <a:gd name="T76" fmla="*/ 192292717 w 134"/>
                <a:gd name="T77" fmla="*/ 314537826 h 157"/>
                <a:gd name="T78" fmla="*/ 34439753 w 134"/>
                <a:gd name="T79" fmla="*/ 118312876 h 157"/>
                <a:gd name="T80" fmla="*/ 192292717 w 134"/>
                <a:gd name="T81" fmla="*/ 118312876 h 1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4" h="157">
                  <a:moveTo>
                    <a:pt x="124" y="157"/>
                  </a:moveTo>
                  <a:cubicBezTo>
                    <a:pt x="124" y="144"/>
                    <a:pt x="124" y="144"/>
                    <a:pt x="124" y="144"/>
                  </a:cubicBezTo>
                  <a:cubicBezTo>
                    <a:pt x="134" y="144"/>
                    <a:pt x="134" y="144"/>
                    <a:pt x="134" y="144"/>
                  </a:cubicBezTo>
                  <a:cubicBezTo>
                    <a:pt x="134" y="28"/>
                    <a:pt x="134" y="28"/>
                    <a:pt x="134" y="28"/>
                  </a:cubicBezTo>
                  <a:cubicBezTo>
                    <a:pt x="115" y="28"/>
                    <a:pt x="115" y="28"/>
                    <a:pt x="115" y="28"/>
                  </a:cubicBezTo>
                  <a:cubicBezTo>
                    <a:pt x="115" y="25"/>
                    <a:pt x="115" y="23"/>
                    <a:pt x="114" y="21"/>
                  </a:cubicBezTo>
                  <a:cubicBezTo>
                    <a:pt x="131" y="8"/>
                    <a:pt x="131" y="8"/>
                    <a:pt x="131" y="8"/>
                  </a:cubicBezTo>
                  <a:cubicBezTo>
                    <a:pt x="133" y="6"/>
                    <a:pt x="133" y="4"/>
                    <a:pt x="132" y="2"/>
                  </a:cubicBezTo>
                  <a:cubicBezTo>
                    <a:pt x="130" y="0"/>
                    <a:pt x="128" y="0"/>
                    <a:pt x="126" y="1"/>
                  </a:cubicBezTo>
                  <a:cubicBezTo>
                    <a:pt x="112" y="12"/>
                    <a:pt x="112" y="12"/>
                    <a:pt x="112" y="12"/>
                  </a:cubicBezTo>
                  <a:cubicBezTo>
                    <a:pt x="112" y="41"/>
                    <a:pt x="112" y="41"/>
                    <a:pt x="112" y="41"/>
                  </a:cubicBezTo>
                  <a:cubicBezTo>
                    <a:pt x="122" y="41"/>
                    <a:pt x="122" y="41"/>
                    <a:pt x="122" y="41"/>
                  </a:cubicBezTo>
                  <a:cubicBezTo>
                    <a:pt x="122" y="109"/>
                    <a:pt x="122" y="109"/>
                    <a:pt x="122" y="109"/>
                  </a:cubicBezTo>
                  <a:cubicBezTo>
                    <a:pt x="112" y="109"/>
                    <a:pt x="112" y="109"/>
                    <a:pt x="112" y="109"/>
                  </a:cubicBezTo>
                  <a:cubicBezTo>
                    <a:pt x="112" y="119"/>
                    <a:pt x="112" y="119"/>
                    <a:pt x="112" y="119"/>
                  </a:cubicBezTo>
                  <a:cubicBezTo>
                    <a:pt x="116" y="119"/>
                    <a:pt x="120" y="123"/>
                    <a:pt x="120" y="127"/>
                  </a:cubicBezTo>
                  <a:cubicBezTo>
                    <a:pt x="120" y="131"/>
                    <a:pt x="116" y="135"/>
                    <a:pt x="112" y="135"/>
                  </a:cubicBezTo>
                  <a:cubicBezTo>
                    <a:pt x="112" y="157"/>
                    <a:pt x="112" y="157"/>
                    <a:pt x="112" y="157"/>
                  </a:cubicBezTo>
                  <a:lnTo>
                    <a:pt x="124" y="157"/>
                  </a:lnTo>
                  <a:close/>
                  <a:moveTo>
                    <a:pt x="112" y="12"/>
                  </a:moveTo>
                  <a:cubicBezTo>
                    <a:pt x="107" y="16"/>
                    <a:pt x="107" y="16"/>
                    <a:pt x="107" y="16"/>
                  </a:cubicBezTo>
                  <a:cubicBezTo>
                    <a:pt x="106" y="15"/>
                    <a:pt x="104" y="15"/>
                    <a:pt x="102" y="15"/>
                  </a:cubicBezTo>
                  <a:cubicBezTo>
                    <a:pt x="100" y="15"/>
                    <a:pt x="99" y="15"/>
                    <a:pt x="97" y="16"/>
                  </a:cubicBezTo>
                  <a:cubicBezTo>
                    <a:pt x="86" y="7"/>
                    <a:pt x="86" y="7"/>
                    <a:pt x="86" y="7"/>
                  </a:cubicBezTo>
                  <a:cubicBezTo>
                    <a:pt x="86" y="18"/>
                    <a:pt x="86" y="18"/>
                    <a:pt x="86" y="18"/>
                  </a:cubicBezTo>
                  <a:cubicBezTo>
                    <a:pt x="91" y="21"/>
                    <a:pt x="91" y="21"/>
                    <a:pt x="91" y="21"/>
                  </a:cubicBezTo>
                  <a:cubicBezTo>
                    <a:pt x="89" y="23"/>
                    <a:pt x="89" y="25"/>
                    <a:pt x="89" y="28"/>
                  </a:cubicBezTo>
                  <a:cubicBezTo>
                    <a:pt x="86" y="28"/>
                    <a:pt x="86" y="28"/>
                    <a:pt x="86" y="28"/>
                  </a:cubicBezTo>
                  <a:cubicBezTo>
                    <a:pt x="86" y="41"/>
                    <a:pt x="86" y="41"/>
                    <a:pt x="86" y="41"/>
                  </a:cubicBezTo>
                  <a:cubicBezTo>
                    <a:pt x="112" y="41"/>
                    <a:pt x="112" y="41"/>
                    <a:pt x="112" y="41"/>
                  </a:cubicBezTo>
                  <a:cubicBezTo>
                    <a:pt x="112" y="12"/>
                    <a:pt x="112" y="12"/>
                    <a:pt x="112" y="12"/>
                  </a:cubicBezTo>
                  <a:close/>
                  <a:moveTo>
                    <a:pt x="86" y="144"/>
                  </a:moveTo>
                  <a:cubicBezTo>
                    <a:pt x="108" y="144"/>
                    <a:pt x="108" y="144"/>
                    <a:pt x="108" y="144"/>
                  </a:cubicBezTo>
                  <a:cubicBezTo>
                    <a:pt x="108" y="157"/>
                    <a:pt x="108" y="157"/>
                    <a:pt x="108" y="157"/>
                  </a:cubicBezTo>
                  <a:cubicBezTo>
                    <a:pt x="112" y="157"/>
                    <a:pt x="112" y="157"/>
                    <a:pt x="112" y="157"/>
                  </a:cubicBezTo>
                  <a:cubicBezTo>
                    <a:pt x="112" y="135"/>
                    <a:pt x="112" y="135"/>
                    <a:pt x="112" y="135"/>
                  </a:cubicBezTo>
                  <a:cubicBezTo>
                    <a:pt x="112" y="135"/>
                    <a:pt x="112" y="135"/>
                    <a:pt x="112" y="135"/>
                  </a:cubicBezTo>
                  <a:cubicBezTo>
                    <a:pt x="107" y="135"/>
                    <a:pt x="104" y="131"/>
                    <a:pt x="104" y="127"/>
                  </a:cubicBezTo>
                  <a:cubicBezTo>
                    <a:pt x="104" y="127"/>
                    <a:pt x="104" y="127"/>
                    <a:pt x="104" y="127"/>
                  </a:cubicBezTo>
                  <a:cubicBezTo>
                    <a:pt x="104" y="123"/>
                    <a:pt x="107" y="119"/>
                    <a:pt x="112" y="119"/>
                  </a:cubicBezTo>
                  <a:cubicBezTo>
                    <a:pt x="112" y="119"/>
                    <a:pt x="112" y="119"/>
                    <a:pt x="112" y="119"/>
                  </a:cubicBezTo>
                  <a:cubicBezTo>
                    <a:pt x="112" y="109"/>
                    <a:pt x="112" y="109"/>
                    <a:pt x="112" y="109"/>
                  </a:cubicBezTo>
                  <a:cubicBezTo>
                    <a:pt x="86" y="109"/>
                    <a:pt x="86" y="109"/>
                    <a:pt x="86" y="109"/>
                  </a:cubicBezTo>
                  <a:cubicBezTo>
                    <a:pt x="86" y="119"/>
                    <a:pt x="86" y="119"/>
                    <a:pt x="86" y="119"/>
                  </a:cubicBezTo>
                  <a:cubicBezTo>
                    <a:pt x="90" y="119"/>
                    <a:pt x="94" y="123"/>
                    <a:pt x="94" y="127"/>
                  </a:cubicBezTo>
                  <a:cubicBezTo>
                    <a:pt x="94" y="131"/>
                    <a:pt x="90" y="135"/>
                    <a:pt x="86" y="135"/>
                  </a:cubicBezTo>
                  <a:cubicBezTo>
                    <a:pt x="86" y="144"/>
                    <a:pt x="86" y="144"/>
                    <a:pt x="86" y="144"/>
                  </a:cubicBezTo>
                  <a:close/>
                  <a:moveTo>
                    <a:pt x="86" y="135"/>
                  </a:moveTo>
                  <a:cubicBezTo>
                    <a:pt x="86" y="135"/>
                    <a:pt x="86" y="135"/>
                    <a:pt x="86" y="135"/>
                  </a:cubicBezTo>
                  <a:moveTo>
                    <a:pt x="86" y="7"/>
                  </a:moveTo>
                  <a:cubicBezTo>
                    <a:pt x="78" y="1"/>
                    <a:pt x="78" y="1"/>
                    <a:pt x="78" y="1"/>
                  </a:cubicBezTo>
                  <a:cubicBezTo>
                    <a:pt x="76" y="0"/>
                    <a:pt x="74" y="0"/>
                    <a:pt x="72" y="2"/>
                  </a:cubicBezTo>
                  <a:cubicBezTo>
                    <a:pt x="71" y="4"/>
                    <a:pt x="71" y="6"/>
                    <a:pt x="73" y="8"/>
                  </a:cubicBezTo>
                  <a:cubicBezTo>
                    <a:pt x="86" y="18"/>
                    <a:pt x="86" y="18"/>
                    <a:pt x="86" y="18"/>
                  </a:cubicBezTo>
                  <a:cubicBezTo>
                    <a:pt x="86" y="7"/>
                    <a:pt x="86" y="7"/>
                    <a:pt x="86" y="7"/>
                  </a:cubicBezTo>
                  <a:close/>
                  <a:moveTo>
                    <a:pt x="86" y="28"/>
                  </a:moveTo>
                  <a:cubicBezTo>
                    <a:pt x="67" y="28"/>
                    <a:pt x="67" y="28"/>
                    <a:pt x="67" y="28"/>
                  </a:cubicBezTo>
                  <a:cubicBezTo>
                    <a:pt x="67" y="41"/>
                    <a:pt x="67" y="41"/>
                    <a:pt x="67" y="41"/>
                  </a:cubicBezTo>
                  <a:cubicBezTo>
                    <a:pt x="86" y="41"/>
                    <a:pt x="86" y="41"/>
                    <a:pt x="86" y="41"/>
                  </a:cubicBezTo>
                  <a:cubicBezTo>
                    <a:pt x="86" y="28"/>
                    <a:pt x="86" y="28"/>
                    <a:pt x="86" y="28"/>
                  </a:cubicBezTo>
                  <a:close/>
                  <a:moveTo>
                    <a:pt x="67" y="144"/>
                  </a:moveTo>
                  <a:cubicBezTo>
                    <a:pt x="86" y="144"/>
                    <a:pt x="86" y="144"/>
                    <a:pt x="86" y="144"/>
                  </a:cubicBezTo>
                  <a:cubicBezTo>
                    <a:pt x="86" y="135"/>
                    <a:pt x="86" y="135"/>
                    <a:pt x="86" y="135"/>
                  </a:cubicBezTo>
                  <a:cubicBezTo>
                    <a:pt x="86" y="135"/>
                    <a:pt x="86" y="135"/>
                    <a:pt x="86" y="135"/>
                  </a:cubicBezTo>
                  <a:cubicBezTo>
                    <a:pt x="82" y="135"/>
                    <a:pt x="78" y="131"/>
                    <a:pt x="78" y="127"/>
                  </a:cubicBezTo>
                  <a:cubicBezTo>
                    <a:pt x="78" y="123"/>
                    <a:pt x="82" y="119"/>
                    <a:pt x="86" y="119"/>
                  </a:cubicBezTo>
                  <a:cubicBezTo>
                    <a:pt x="86" y="109"/>
                    <a:pt x="86" y="109"/>
                    <a:pt x="86" y="109"/>
                  </a:cubicBezTo>
                  <a:cubicBezTo>
                    <a:pt x="67" y="109"/>
                    <a:pt x="67" y="109"/>
                    <a:pt x="67" y="109"/>
                  </a:cubicBezTo>
                  <a:lnTo>
                    <a:pt x="67" y="144"/>
                  </a:lnTo>
                  <a:close/>
                  <a:moveTo>
                    <a:pt x="67" y="28"/>
                  </a:moveTo>
                  <a:cubicBezTo>
                    <a:pt x="0" y="28"/>
                    <a:pt x="0" y="28"/>
                    <a:pt x="0" y="28"/>
                  </a:cubicBezTo>
                  <a:cubicBezTo>
                    <a:pt x="0" y="144"/>
                    <a:pt x="0" y="144"/>
                    <a:pt x="0" y="144"/>
                  </a:cubicBezTo>
                  <a:cubicBezTo>
                    <a:pt x="10" y="144"/>
                    <a:pt x="10" y="144"/>
                    <a:pt x="10" y="144"/>
                  </a:cubicBezTo>
                  <a:cubicBezTo>
                    <a:pt x="10" y="157"/>
                    <a:pt x="10" y="157"/>
                    <a:pt x="10" y="157"/>
                  </a:cubicBezTo>
                  <a:cubicBezTo>
                    <a:pt x="26" y="157"/>
                    <a:pt x="26" y="157"/>
                    <a:pt x="26" y="157"/>
                  </a:cubicBezTo>
                  <a:cubicBezTo>
                    <a:pt x="26" y="144"/>
                    <a:pt x="26" y="144"/>
                    <a:pt x="26" y="144"/>
                  </a:cubicBezTo>
                  <a:cubicBezTo>
                    <a:pt x="67" y="144"/>
                    <a:pt x="67" y="144"/>
                    <a:pt x="67" y="144"/>
                  </a:cubicBezTo>
                  <a:cubicBezTo>
                    <a:pt x="67" y="109"/>
                    <a:pt x="67" y="109"/>
                    <a:pt x="67" y="109"/>
                  </a:cubicBezTo>
                  <a:cubicBezTo>
                    <a:pt x="12" y="109"/>
                    <a:pt x="12" y="109"/>
                    <a:pt x="12" y="109"/>
                  </a:cubicBezTo>
                  <a:cubicBezTo>
                    <a:pt x="12" y="41"/>
                    <a:pt x="12" y="41"/>
                    <a:pt x="12" y="41"/>
                  </a:cubicBezTo>
                  <a:cubicBezTo>
                    <a:pt x="12" y="41"/>
                    <a:pt x="12" y="41"/>
                    <a:pt x="12" y="41"/>
                  </a:cubicBezTo>
                  <a:cubicBezTo>
                    <a:pt x="67" y="41"/>
                    <a:pt x="67" y="41"/>
                    <a:pt x="67" y="41"/>
                  </a:cubicBezTo>
                  <a:lnTo>
                    <a:pt x="67" y="2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30" name="Oval 134"/>
            <p:cNvSpPr>
              <a:spLocks noChangeArrowheads="1"/>
            </p:cNvSpPr>
            <p:nvPr/>
          </p:nvSpPr>
          <p:spPr bwMode="auto">
            <a:xfrm>
              <a:off x="5534025" y="4249738"/>
              <a:ext cx="47625" cy="47625"/>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31" name="Freeform 135"/>
            <p:cNvSpPr>
              <a:spLocks noEditPoints="1"/>
            </p:cNvSpPr>
            <p:nvPr/>
          </p:nvSpPr>
          <p:spPr bwMode="auto">
            <a:xfrm>
              <a:off x="5353050" y="4387850"/>
              <a:ext cx="103188" cy="103188"/>
            </a:xfrm>
            <a:custGeom>
              <a:avLst/>
              <a:gdLst>
                <a:gd name="T0" fmla="*/ 85845650 w 61"/>
                <a:gd name="T1" fmla="*/ 174553497 h 61"/>
                <a:gd name="T2" fmla="*/ 174553497 w 61"/>
                <a:gd name="T3" fmla="*/ 88707848 h 61"/>
                <a:gd name="T4" fmla="*/ 85845650 w 61"/>
                <a:gd name="T5" fmla="*/ 0 h 61"/>
                <a:gd name="T6" fmla="*/ 85845650 w 61"/>
                <a:gd name="T7" fmla="*/ 40060626 h 61"/>
                <a:gd name="T8" fmla="*/ 134492871 w 61"/>
                <a:gd name="T9" fmla="*/ 88707848 h 61"/>
                <a:gd name="T10" fmla="*/ 85845650 w 61"/>
                <a:gd name="T11" fmla="*/ 134492871 h 61"/>
                <a:gd name="T12" fmla="*/ 85845650 w 61"/>
                <a:gd name="T13" fmla="*/ 174553497 h 61"/>
                <a:gd name="T14" fmla="*/ 85845650 w 61"/>
                <a:gd name="T15" fmla="*/ 0 h 61"/>
                <a:gd name="T16" fmla="*/ 0 w 61"/>
                <a:gd name="T17" fmla="*/ 88707848 h 61"/>
                <a:gd name="T18" fmla="*/ 85845650 w 61"/>
                <a:gd name="T19" fmla="*/ 174553497 h 61"/>
                <a:gd name="T20" fmla="*/ 85845650 w 61"/>
                <a:gd name="T21" fmla="*/ 174553497 h 61"/>
                <a:gd name="T22" fmla="*/ 85845650 w 61"/>
                <a:gd name="T23" fmla="*/ 134492871 h 61"/>
                <a:gd name="T24" fmla="*/ 85845650 w 61"/>
                <a:gd name="T25" fmla="*/ 134492871 h 61"/>
                <a:gd name="T26" fmla="*/ 85845650 w 61"/>
                <a:gd name="T27" fmla="*/ 134492871 h 61"/>
                <a:gd name="T28" fmla="*/ 40060626 w 61"/>
                <a:gd name="T29" fmla="*/ 88707848 h 61"/>
                <a:gd name="T30" fmla="*/ 85845650 w 61"/>
                <a:gd name="T31" fmla="*/ 40060626 h 61"/>
                <a:gd name="T32" fmla="*/ 85845650 w 61"/>
                <a:gd name="T33" fmla="*/ 40060626 h 61"/>
                <a:gd name="T34" fmla="*/ 85845650 w 61"/>
                <a:gd name="T35" fmla="*/ 0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 h="61">
                  <a:moveTo>
                    <a:pt x="30" y="61"/>
                  </a:moveTo>
                  <a:cubicBezTo>
                    <a:pt x="47" y="61"/>
                    <a:pt x="61" y="47"/>
                    <a:pt x="61" y="31"/>
                  </a:cubicBezTo>
                  <a:cubicBezTo>
                    <a:pt x="61" y="14"/>
                    <a:pt x="47" y="0"/>
                    <a:pt x="30" y="0"/>
                  </a:cubicBezTo>
                  <a:cubicBezTo>
                    <a:pt x="30" y="14"/>
                    <a:pt x="30" y="14"/>
                    <a:pt x="30" y="14"/>
                  </a:cubicBezTo>
                  <a:cubicBezTo>
                    <a:pt x="39" y="14"/>
                    <a:pt x="47" y="22"/>
                    <a:pt x="47" y="31"/>
                  </a:cubicBezTo>
                  <a:cubicBezTo>
                    <a:pt x="47" y="40"/>
                    <a:pt x="39" y="47"/>
                    <a:pt x="30" y="47"/>
                  </a:cubicBezTo>
                  <a:lnTo>
                    <a:pt x="30" y="61"/>
                  </a:lnTo>
                  <a:close/>
                  <a:moveTo>
                    <a:pt x="30" y="0"/>
                  </a:moveTo>
                  <a:cubicBezTo>
                    <a:pt x="14" y="0"/>
                    <a:pt x="0" y="14"/>
                    <a:pt x="0" y="31"/>
                  </a:cubicBezTo>
                  <a:cubicBezTo>
                    <a:pt x="0" y="47"/>
                    <a:pt x="14" y="61"/>
                    <a:pt x="30" y="61"/>
                  </a:cubicBezTo>
                  <a:cubicBezTo>
                    <a:pt x="30" y="61"/>
                    <a:pt x="30" y="61"/>
                    <a:pt x="30" y="61"/>
                  </a:cubicBezTo>
                  <a:cubicBezTo>
                    <a:pt x="30" y="47"/>
                    <a:pt x="30" y="47"/>
                    <a:pt x="30" y="47"/>
                  </a:cubicBezTo>
                  <a:cubicBezTo>
                    <a:pt x="30" y="47"/>
                    <a:pt x="30" y="47"/>
                    <a:pt x="30" y="47"/>
                  </a:cubicBezTo>
                  <a:cubicBezTo>
                    <a:pt x="30" y="47"/>
                    <a:pt x="30" y="47"/>
                    <a:pt x="30" y="47"/>
                  </a:cubicBezTo>
                  <a:cubicBezTo>
                    <a:pt x="21" y="47"/>
                    <a:pt x="14" y="40"/>
                    <a:pt x="14" y="31"/>
                  </a:cubicBezTo>
                  <a:cubicBezTo>
                    <a:pt x="14" y="22"/>
                    <a:pt x="21" y="14"/>
                    <a:pt x="30" y="14"/>
                  </a:cubicBezTo>
                  <a:cubicBezTo>
                    <a:pt x="30" y="14"/>
                    <a:pt x="30" y="14"/>
                    <a:pt x="30" y="14"/>
                  </a:cubicBezTo>
                  <a:cubicBezTo>
                    <a:pt x="30" y="0"/>
                    <a:pt x="30" y="0"/>
                    <a:pt x="30"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32" name="Freeform 136"/>
            <p:cNvSpPr>
              <a:spLocks/>
            </p:cNvSpPr>
            <p:nvPr/>
          </p:nvSpPr>
          <p:spPr bwMode="auto">
            <a:xfrm>
              <a:off x="5341938" y="4364038"/>
              <a:ext cx="122237" cy="44450"/>
            </a:xfrm>
            <a:custGeom>
              <a:avLst/>
              <a:gdLst>
                <a:gd name="T0" fmla="*/ 17293140 w 72"/>
                <a:gd name="T1" fmla="*/ 75992404 h 26"/>
                <a:gd name="T2" fmla="*/ 28822466 w 72"/>
                <a:gd name="T3" fmla="*/ 70147229 h 26"/>
                <a:gd name="T4" fmla="*/ 103763933 w 72"/>
                <a:gd name="T5" fmla="*/ 26305852 h 26"/>
                <a:gd name="T6" fmla="*/ 181584761 w 72"/>
                <a:gd name="T7" fmla="*/ 70147229 h 26"/>
                <a:gd name="T8" fmla="*/ 201762355 w 72"/>
                <a:gd name="T9" fmla="*/ 73068962 h 26"/>
                <a:gd name="T10" fmla="*/ 204643413 w 72"/>
                <a:gd name="T11" fmla="*/ 52609994 h 26"/>
                <a:gd name="T12" fmla="*/ 103763933 w 72"/>
                <a:gd name="T13" fmla="*/ 0 h 26"/>
                <a:gd name="T14" fmla="*/ 5763814 w 72"/>
                <a:gd name="T15" fmla="*/ 52609994 h 26"/>
                <a:gd name="T16" fmla="*/ 8646570 w 72"/>
                <a:gd name="T17" fmla="*/ 73068962 h 26"/>
                <a:gd name="T18" fmla="*/ 17293140 w 72"/>
                <a:gd name="T19" fmla="*/ 75992404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6">
                  <a:moveTo>
                    <a:pt x="6" y="26"/>
                  </a:moveTo>
                  <a:cubicBezTo>
                    <a:pt x="7" y="26"/>
                    <a:pt x="9" y="25"/>
                    <a:pt x="10" y="24"/>
                  </a:cubicBezTo>
                  <a:cubicBezTo>
                    <a:pt x="16" y="15"/>
                    <a:pt x="26" y="9"/>
                    <a:pt x="36" y="9"/>
                  </a:cubicBezTo>
                  <a:cubicBezTo>
                    <a:pt x="47" y="9"/>
                    <a:pt x="57" y="15"/>
                    <a:pt x="63" y="24"/>
                  </a:cubicBezTo>
                  <a:cubicBezTo>
                    <a:pt x="65" y="26"/>
                    <a:pt x="67" y="26"/>
                    <a:pt x="70" y="25"/>
                  </a:cubicBezTo>
                  <a:cubicBezTo>
                    <a:pt x="72" y="23"/>
                    <a:pt x="72" y="20"/>
                    <a:pt x="71" y="18"/>
                  </a:cubicBezTo>
                  <a:cubicBezTo>
                    <a:pt x="63" y="7"/>
                    <a:pt x="50" y="0"/>
                    <a:pt x="36" y="0"/>
                  </a:cubicBezTo>
                  <a:cubicBezTo>
                    <a:pt x="23" y="0"/>
                    <a:pt x="10" y="7"/>
                    <a:pt x="2" y="18"/>
                  </a:cubicBezTo>
                  <a:cubicBezTo>
                    <a:pt x="0" y="20"/>
                    <a:pt x="1" y="23"/>
                    <a:pt x="3" y="25"/>
                  </a:cubicBezTo>
                  <a:cubicBezTo>
                    <a:pt x="4" y="25"/>
                    <a:pt x="5" y="26"/>
                    <a:pt x="6" y="2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33" name="Freeform 137"/>
            <p:cNvSpPr>
              <a:spLocks noEditPoints="1"/>
            </p:cNvSpPr>
            <p:nvPr/>
          </p:nvSpPr>
          <p:spPr bwMode="auto">
            <a:xfrm>
              <a:off x="5537200" y="4387850"/>
              <a:ext cx="103188" cy="103188"/>
            </a:xfrm>
            <a:custGeom>
              <a:avLst/>
              <a:gdLst>
                <a:gd name="T0" fmla="*/ 88707848 w 61"/>
                <a:gd name="T1" fmla="*/ 0 h 61"/>
                <a:gd name="T2" fmla="*/ 88707848 w 61"/>
                <a:gd name="T3" fmla="*/ 0 h 61"/>
                <a:gd name="T4" fmla="*/ 88707848 w 61"/>
                <a:gd name="T5" fmla="*/ 40060626 h 61"/>
                <a:gd name="T6" fmla="*/ 88707848 w 61"/>
                <a:gd name="T7" fmla="*/ 40060626 h 61"/>
                <a:gd name="T8" fmla="*/ 134492871 w 61"/>
                <a:gd name="T9" fmla="*/ 88707848 h 61"/>
                <a:gd name="T10" fmla="*/ 88707848 w 61"/>
                <a:gd name="T11" fmla="*/ 134492871 h 61"/>
                <a:gd name="T12" fmla="*/ 88707848 w 61"/>
                <a:gd name="T13" fmla="*/ 134492871 h 61"/>
                <a:gd name="T14" fmla="*/ 88707848 w 61"/>
                <a:gd name="T15" fmla="*/ 134492871 h 61"/>
                <a:gd name="T16" fmla="*/ 88707848 w 61"/>
                <a:gd name="T17" fmla="*/ 174553497 h 61"/>
                <a:gd name="T18" fmla="*/ 88707848 w 61"/>
                <a:gd name="T19" fmla="*/ 174553497 h 61"/>
                <a:gd name="T20" fmla="*/ 174553497 w 61"/>
                <a:gd name="T21" fmla="*/ 88707848 h 61"/>
                <a:gd name="T22" fmla="*/ 88707848 w 61"/>
                <a:gd name="T23" fmla="*/ 0 h 61"/>
                <a:gd name="T24" fmla="*/ 88707848 w 61"/>
                <a:gd name="T25" fmla="*/ 0 h 61"/>
                <a:gd name="T26" fmla="*/ 0 w 61"/>
                <a:gd name="T27" fmla="*/ 88707848 h 61"/>
                <a:gd name="T28" fmla="*/ 88707848 w 61"/>
                <a:gd name="T29" fmla="*/ 174553497 h 61"/>
                <a:gd name="T30" fmla="*/ 88707848 w 61"/>
                <a:gd name="T31" fmla="*/ 134492871 h 61"/>
                <a:gd name="T32" fmla="*/ 40060626 w 61"/>
                <a:gd name="T33" fmla="*/ 88707848 h 61"/>
                <a:gd name="T34" fmla="*/ 88707848 w 61"/>
                <a:gd name="T35" fmla="*/ 40060626 h 61"/>
                <a:gd name="T36" fmla="*/ 88707848 w 61"/>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 h="61">
                  <a:moveTo>
                    <a:pt x="31" y="0"/>
                  </a:moveTo>
                  <a:cubicBezTo>
                    <a:pt x="31" y="0"/>
                    <a:pt x="31" y="0"/>
                    <a:pt x="31" y="0"/>
                  </a:cubicBezTo>
                  <a:cubicBezTo>
                    <a:pt x="31" y="14"/>
                    <a:pt x="31" y="14"/>
                    <a:pt x="31" y="14"/>
                  </a:cubicBezTo>
                  <a:cubicBezTo>
                    <a:pt x="31" y="14"/>
                    <a:pt x="31" y="14"/>
                    <a:pt x="31" y="14"/>
                  </a:cubicBezTo>
                  <a:cubicBezTo>
                    <a:pt x="40" y="14"/>
                    <a:pt x="47" y="22"/>
                    <a:pt x="47" y="31"/>
                  </a:cubicBezTo>
                  <a:cubicBezTo>
                    <a:pt x="47" y="40"/>
                    <a:pt x="40" y="47"/>
                    <a:pt x="31" y="47"/>
                  </a:cubicBezTo>
                  <a:cubicBezTo>
                    <a:pt x="31" y="47"/>
                    <a:pt x="31" y="47"/>
                    <a:pt x="31" y="47"/>
                  </a:cubicBezTo>
                  <a:cubicBezTo>
                    <a:pt x="31" y="47"/>
                    <a:pt x="31" y="47"/>
                    <a:pt x="31" y="47"/>
                  </a:cubicBezTo>
                  <a:cubicBezTo>
                    <a:pt x="31" y="61"/>
                    <a:pt x="31" y="61"/>
                    <a:pt x="31" y="61"/>
                  </a:cubicBezTo>
                  <a:cubicBezTo>
                    <a:pt x="31" y="61"/>
                    <a:pt x="31" y="61"/>
                    <a:pt x="31" y="61"/>
                  </a:cubicBezTo>
                  <a:cubicBezTo>
                    <a:pt x="48" y="61"/>
                    <a:pt x="61" y="47"/>
                    <a:pt x="61" y="31"/>
                  </a:cubicBezTo>
                  <a:cubicBezTo>
                    <a:pt x="61" y="14"/>
                    <a:pt x="48" y="0"/>
                    <a:pt x="31" y="0"/>
                  </a:cubicBezTo>
                  <a:close/>
                  <a:moveTo>
                    <a:pt x="31" y="0"/>
                  </a:moveTo>
                  <a:cubicBezTo>
                    <a:pt x="14" y="0"/>
                    <a:pt x="0" y="14"/>
                    <a:pt x="0" y="31"/>
                  </a:cubicBezTo>
                  <a:cubicBezTo>
                    <a:pt x="0" y="47"/>
                    <a:pt x="14" y="61"/>
                    <a:pt x="31" y="61"/>
                  </a:cubicBezTo>
                  <a:cubicBezTo>
                    <a:pt x="31" y="47"/>
                    <a:pt x="31" y="47"/>
                    <a:pt x="31" y="47"/>
                  </a:cubicBezTo>
                  <a:cubicBezTo>
                    <a:pt x="22" y="47"/>
                    <a:pt x="14" y="40"/>
                    <a:pt x="14" y="31"/>
                  </a:cubicBezTo>
                  <a:cubicBezTo>
                    <a:pt x="14" y="22"/>
                    <a:pt x="22" y="14"/>
                    <a:pt x="31" y="14"/>
                  </a:cubicBezTo>
                  <a:lnTo>
                    <a:pt x="3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34" name="Freeform 138"/>
            <p:cNvSpPr>
              <a:spLocks/>
            </p:cNvSpPr>
            <p:nvPr/>
          </p:nvSpPr>
          <p:spPr bwMode="auto">
            <a:xfrm>
              <a:off x="5529263" y="4364038"/>
              <a:ext cx="120650" cy="44450"/>
            </a:xfrm>
            <a:custGeom>
              <a:avLst/>
              <a:gdLst>
                <a:gd name="T0" fmla="*/ 101086267 w 72"/>
                <a:gd name="T1" fmla="*/ 0 h 26"/>
                <a:gd name="T2" fmla="*/ 2808464 w 72"/>
                <a:gd name="T3" fmla="*/ 52609994 h 26"/>
                <a:gd name="T4" fmla="*/ 8423716 w 72"/>
                <a:gd name="T5" fmla="*/ 73068962 h 26"/>
                <a:gd name="T6" fmla="*/ 14038968 w 72"/>
                <a:gd name="T7" fmla="*/ 75992404 h 26"/>
                <a:gd name="T8" fmla="*/ 25271148 w 72"/>
                <a:gd name="T9" fmla="*/ 70147229 h 26"/>
                <a:gd name="T10" fmla="*/ 101086267 w 72"/>
                <a:gd name="T11" fmla="*/ 26305852 h 26"/>
                <a:gd name="T12" fmla="*/ 176901387 w 72"/>
                <a:gd name="T13" fmla="*/ 70147229 h 26"/>
                <a:gd name="T14" fmla="*/ 193748819 w 72"/>
                <a:gd name="T15" fmla="*/ 73068962 h 26"/>
                <a:gd name="T16" fmla="*/ 196557283 w 72"/>
                <a:gd name="T17" fmla="*/ 52609994 h 26"/>
                <a:gd name="T18" fmla="*/ 101086267 w 72"/>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6">
                  <a:moveTo>
                    <a:pt x="36" y="0"/>
                  </a:moveTo>
                  <a:cubicBezTo>
                    <a:pt x="22" y="0"/>
                    <a:pt x="9" y="7"/>
                    <a:pt x="1" y="18"/>
                  </a:cubicBezTo>
                  <a:cubicBezTo>
                    <a:pt x="0" y="20"/>
                    <a:pt x="0" y="23"/>
                    <a:pt x="3" y="25"/>
                  </a:cubicBezTo>
                  <a:cubicBezTo>
                    <a:pt x="3" y="25"/>
                    <a:pt x="4" y="26"/>
                    <a:pt x="5" y="26"/>
                  </a:cubicBezTo>
                  <a:cubicBezTo>
                    <a:pt x="7" y="26"/>
                    <a:pt x="8" y="25"/>
                    <a:pt x="9" y="24"/>
                  </a:cubicBezTo>
                  <a:cubicBezTo>
                    <a:pt x="15" y="15"/>
                    <a:pt x="25" y="9"/>
                    <a:pt x="36" y="9"/>
                  </a:cubicBezTo>
                  <a:cubicBezTo>
                    <a:pt x="47" y="9"/>
                    <a:pt x="57" y="15"/>
                    <a:pt x="63" y="24"/>
                  </a:cubicBezTo>
                  <a:cubicBezTo>
                    <a:pt x="64" y="26"/>
                    <a:pt x="67" y="26"/>
                    <a:pt x="69" y="25"/>
                  </a:cubicBezTo>
                  <a:cubicBezTo>
                    <a:pt x="71" y="23"/>
                    <a:pt x="72" y="20"/>
                    <a:pt x="70" y="18"/>
                  </a:cubicBezTo>
                  <a:cubicBezTo>
                    <a:pt x="63" y="7"/>
                    <a:pt x="50" y="0"/>
                    <a:pt x="3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35" name="Freeform 139"/>
            <p:cNvSpPr>
              <a:spLocks/>
            </p:cNvSpPr>
            <p:nvPr/>
          </p:nvSpPr>
          <p:spPr bwMode="auto">
            <a:xfrm>
              <a:off x="5437188" y="4276725"/>
              <a:ext cx="180975" cy="211138"/>
            </a:xfrm>
            <a:custGeom>
              <a:avLst/>
              <a:gdLst>
                <a:gd name="T0" fmla="*/ 205969846 w 107"/>
                <a:gd name="T1" fmla="*/ 131241692 h 125"/>
                <a:gd name="T2" fmla="*/ 214551782 w 107"/>
                <a:gd name="T3" fmla="*/ 131241692 h 125"/>
                <a:gd name="T4" fmla="*/ 291789206 w 107"/>
                <a:gd name="T5" fmla="*/ 97005243 h 125"/>
                <a:gd name="T6" fmla="*/ 300371142 w 107"/>
                <a:gd name="T7" fmla="*/ 71327484 h 125"/>
                <a:gd name="T8" fmla="*/ 274625334 w 107"/>
                <a:gd name="T9" fmla="*/ 62767105 h 125"/>
                <a:gd name="T10" fmla="*/ 225993800 w 107"/>
                <a:gd name="T11" fmla="*/ 88444864 h 125"/>
                <a:gd name="T12" fmla="*/ 214551782 w 107"/>
                <a:gd name="T13" fmla="*/ 88444864 h 125"/>
                <a:gd name="T14" fmla="*/ 131590813 w 107"/>
                <a:gd name="T15" fmla="*/ 2852897 h 125"/>
                <a:gd name="T16" fmla="*/ 123008877 w 107"/>
                <a:gd name="T17" fmla="*/ 2852897 h 125"/>
                <a:gd name="T18" fmla="*/ 2860082 w 107"/>
                <a:gd name="T19" fmla="*/ 122681313 h 125"/>
                <a:gd name="T20" fmla="*/ 2860082 w 107"/>
                <a:gd name="T21" fmla="*/ 128388795 h 125"/>
                <a:gd name="T22" fmla="*/ 82959278 w 107"/>
                <a:gd name="T23" fmla="*/ 199714590 h 125"/>
                <a:gd name="T24" fmla="*/ 85821051 w 107"/>
                <a:gd name="T25" fmla="*/ 208274969 h 125"/>
                <a:gd name="T26" fmla="*/ 45771453 w 107"/>
                <a:gd name="T27" fmla="*/ 296719832 h 125"/>
                <a:gd name="T28" fmla="*/ 45771453 w 107"/>
                <a:gd name="T29" fmla="*/ 308131419 h 125"/>
                <a:gd name="T30" fmla="*/ 74377342 w 107"/>
                <a:gd name="T31" fmla="*/ 345222454 h 125"/>
                <a:gd name="T32" fmla="*/ 91541214 w 107"/>
                <a:gd name="T33" fmla="*/ 356634040 h 125"/>
                <a:gd name="T34" fmla="*/ 108705086 w 107"/>
                <a:gd name="T35" fmla="*/ 350928247 h 125"/>
                <a:gd name="T36" fmla="*/ 114426941 w 107"/>
                <a:gd name="T37" fmla="*/ 313837212 h 125"/>
                <a:gd name="T38" fmla="*/ 105845005 w 107"/>
                <a:gd name="T39" fmla="*/ 302425626 h 125"/>
                <a:gd name="T40" fmla="*/ 102984923 w 107"/>
                <a:gd name="T41" fmla="*/ 291014039 h 125"/>
                <a:gd name="T42" fmla="*/ 145894603 w 107"/>
                <a:gd name="T43" fmla="*/ 194008796 h 125"/>
                <a:gd name="T44" fmla="*/ 143034521 w 107"/>
                <a:gd name="T45" fmla="*/ 185450106 h 125"/>
                <a:gd name="T46" fmla="*/ 97263069 w 107"/>
                <a:gd name="T47" fmla="*/ 142653278 h 125"/>
                <a:gd name="T48" fmla="*/ 97263069 w 107"/>
                <a:gd name="T49" fmla="*/ 134094588 h 125"/>
                <a:gd name="T50" fmla="*/ 148754685 w 107"/>
                <a:gd name="T51" fmla="*/ 85591967 h 125"/>
                <a:gd name="T52" fmla="*/ 157338312 w 107"/>
                <a:gd name="T53" fmla="*/ 85591967 h 125"/>
                <a:gd name="T54" fmla="*/ 205969846 w 107"/>
                <a:gd name="T55" fmla="*/ 131241692 h 1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7" h="125">
                  <a:moveTo>
                    <a:pt x="72" y="46"/>
                  </a:moveTo>
                  <a:cubicBezTo>
                    <a:pt x="72" y="46"/>
                    <a:pt x="74" y="47"/>
                    <a:pt x="75" y="46"/>
                  </a:cubicBezTo>
                  <a:cubicBezTo>
                    <a:pt x="102" y="34"/>
                    <a:pt x="102" y="34"/>
                    <a:pt x="102" y="34"/>
                  </a:cubicBezTo>
                  <a:cubicBezTo>
                    <a:pt x="105" y="33"/>
                    <a:pt x="107" y="29"/>
                    <a:pt x="105" y="25"/>
                  </a:cubicBezTo>
                  <a:cubicBezTo>
                    <a:pt x="104" y="22"/>
                    <a:pt x="100" y="21"/>
                    <a:pt x="96" y="22"/>
                  </a:cubicBezTo>
                  <a:cubicBezTo>
                    <a:pt x="79" y="31"/>
                    <a:pt x="79" y="31"/>
                    <a:pt x="79" y="31"/>
                  </a:cubicBezTo>
                  <a:cubicBezTo>
                    <a:pt x="78" y="32"/>
                    <a:pt x="76" y="31"/>
                    <a:pt x="75" y="31"/>
                  </a:cubicBezTo>
                  <a:cubicBezTo>
                    <a:pt x="46" y="1"/>
                    <a:pt x="46" y="1"/>
                    <a:pt x="46" y="1"/>
                  </a:cubicBezTo>
                  <a:cubicBezTo>
                    <a:pt x="45" y="0"/>
                    <a:pt x="43" y="0"/>
                    <a:pt x="43" y="1"/>
                  </a:cubicBezTo>
                  <a:cubicBezTo>
                    <a:pt x="1" y="43"/>
                    <a:pt x="1" y="43"/>
                    <a:pt x="1" y="43"/>
                  </a:cubicBezTo>
                  <a:cubicBezTo>
                    <a:pt x="0" y="43"/>
                    <a:pt x="0" y="45"/>
                    <a:pt x="1" y="45"/>
                  </a:cubicBezTo>
                  <a:cubicBezTo>
                    <a:pt x="7" y="50"/>
                    <a:pt x="24" y="65"/>
                    <a:pt x="29" y="70"/>
                  </a:cubicBezTo>
                  <a:cubicBezTo>
                    <a:pt x="30" y="70"/>
                    <a:pt x="31" y="72"/>
                    <a:pt x="30" y="73"/>
                  </a:cubicBezTo>
                  <a:cubicBezTo>
                    <a:pt x="16" y="104"/>
                    <a:pt x="16" y="104"/>
                    <a:pt x="16" y="104"/>
                  </a:cubicBezTo>
                  <a:cubicBezTo>
                    <a:pt x="15" y="105"/>
                    <a:pt x="16" y="107"/>
                    <a:pt x="16" y="108"/>
                  </a:cubicBezTo>
                  <a:cubicBezTo>
                    <a:pt x="26" y="121"/>
                    <a:pt x="26" y="121"/>
                    <a:pt x="26" y="121"/>
                  </a:cubicBezTo>
                  <a:cubicBezTo>
                    <a:pt x="27" y="123"/>
                    <a:pt x="30" y="124"/>
                    <a:pt x="32" y="125"/>
                  </a:cubicBezTo>
                  <a:cubicBezTo>
                    <a:pt x="34" y="125"/>
                    <a:pt x="36" y="124"/>
                    <a:pt x="38" y="123"/>
                  </a:cubicBezTo>
                  <a:cubicBezTo>
                    <a:pt x="42" y="120"/>
                    <a:pt x="43" y="114"/>
                    <a:pt x="40" y="110"/>
                  </a:cubicBezTo>
                  <a:cubicBezTo>
                    <a:pt x="37" y="106"/>
                    <a:pt x="37" y="106"/>
                    <a:pt x="37" y="106"/>
                  </a:cubicBezTo>
                  <a:cubicBezTo>
                    <a:pt x="36" y="105"/>
                    <a:pt x="36" y="103"/>
                    <a:pt x="36" y="102"/>
                  </a:cubicBezTo>
                  <a:cubicBezTo>
                    <a:pt x="51" y="68"/>
                    <a:pt x="51" y="68"/>
                    <a:pt x="51" y="68"/>
                  </a:cubicBezTo>
                  <a:cubicBezTo>
                    <a:pt x="51" y="67"/>
                    <a:pt x="51" y="66"/>
                    <a:pt x="50" y="65"/>
                  </a:cubicBezTo>
                  <a:cubicBezTo>
                    <a:pt x="47" y="62"/>
                    <a:pt x="38" y="54"/>
                    <a:pt x="34" y="50"/>
                  </a:cubicBezTo>
                  <a:cubicBezTo>
                    <a:pt x="33" y="49"/>
                    <a:pt x="33" y="48"/>
                    <a:pt x="34" y="47"/>
                  </a:cubicBezTo>
                  <a:cubicBezTo>
                    <a:pt x="52" y="30"/>
                    <a:pt x="52" y="30"/>
                    <a:pt x="52" y="30"/>
                  </a:cubicBezTo>
                  <a:cubicBezTo>
                    <a:pt x="53" y="29"/>
                    <a:pt x="54" y="29"/>
                    <a:pt x="55" y="30"/>
                  </a:cubicBezTo>
                  <a:lnTo>
                    <a:pt x="72" y="4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36" name="Freeform 140"/>
            <p:cNvSpPr>
              <a:spLocks/>
            </p:cNvSpPr>
            <p:nvPr/>
          </p:nvSpPr>
          <p:spPr bwMode="auto">
            <a:xfrm>
              <a:off x="7607300" y="3252788"/>
              <a:ext cx="68263" cy="131762"/>
            </a:xfrm>
            <a:custGeom>
              <a:avLst/>
              <a:gdLst>
                <a:gd name="T0" fmla="*/ 0 w 43"/>
                <a:gd name="T1" fmla="*/ 209171381 h 83"/>
                <a:gd name="T2" fmla="*/ 108368306 w 43"/>
                <a:gd name="T3" fmla="*/ 83164047 h 83"/>
                <a:gd name="T4" fmla="*/ 0 w 43"/>
                <a:gd name="T5" fmla="*/ 0 h 83"/>
                <a:gd name="T6" fmla="*/ 0 w 43"/>
                <a:gd name="T7" fmla="*/ 209171381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83">
                  <a:moveTo>
                    <a:pt x="0" y="83"/>
                  </a:moveTo>
                  <a:lnTo>
                    <a:pt x="43" y="33"/>
                  </a:lnTo>
                  <a:lnTo>
                    <a:pt x="0" y="0"/>
                  </a:lnTo>
                  <a:lnTo>
                    <a:pt x="0" y="8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37" name="Freeform 141"/>
            <p:cNvSpPr>
              <a:spLocks/>
            </p:cNvSpPr>
            <p:nvPr/>
          </p:nvSpPr>
          <p:spPr bwMode="auto">
            <a:xfrm>
              <a:off x="7769225" y="3252788"/>
              <a:ext cx="65088" cy="131762"/>
            </a:xfrm>
            <a:custGeom>
              <a:avLst/>
              <a:gdLst>
                <a:gd name="T0" fmla="*/ 103327994 w 41"/>
                <a:gd name="T1" fmla="*/ 209171381 h 83"/>
                <a:gd name="T2" fmla="*/ 103327994 w 41"/>
                <a:gd name="T3" fmla="*/ 0 h 83"/>
                <a:gd name="T4" fmla="*/ 0 w 41"/>
                <a:gd name="T5" fmla="*/ 83164047 h 83"/>
                <a:gd name="T6" fmla="*/ 103327994 w 41"/>
                <a:gd name="T7" fmla="*/ 209171381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83">
                  <a:moveTo>
                    <a:pt x="41" y="83"/>
                  </a:moveTo>
                  <a:lnTo>
                    <a:pt x="41" y="0"/>
                  </a:lnTo>
                  <a:lnTo>
                    <a:pt x="0" y="33"/>
                  </a:lnTo>
                  <a:lnTo>
                    <a:pt x="41" y="8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38" name="Freeform 142"/>
            <p:cNvSpPr>
              <a:spLocks/>
            </p:cNvSpPr>
            <p:nvPr/>
          </p:nvSpPr>
          <p:spPr bwMode="auto">
            <a:xfrm>
              <a:off x="7834313" y="3389313"/>
              <a:ext cx="0" cy="1587"/>
            </a:xfrm>
            <a:custGeom>
              <a:avLst/>
              <a:gdLst>
                <a:gd name="T0" fmla="*/ 2518569 h 1"/>
                <a:gd name="T1" fmla="*/ 2518569 h 1"/>
                <a:gd name="T2" fmla="*/ 0 h 1"/>
                <a:gd name="T3" fmla="*/ 251856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lnTo>
                    <a:pt x="0" y="1"/>
                  </a:lnTo>
                  <a:lnTo>
                    <a:pt x="0" y="0"/>
                  </a:lnTo>
                  <a:lnTo>
                    <a:pt x="0" y="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39" name="Freeform 143"/>
            <p:cNvSpPr>
              <a:spLocks/>
            </p:cNvSpPr>
            <p:nvPr/>
          </p:nvSpPr>
          <p:spPr bwMode="auto">
            <a:xfrm>
              <a:off x="7607300" y="3389313"/>
              <a:ext cx="0" cy="1587"/>
            </a:xfrm>
            <a:custGeom>
              <a:avLst/>
              <a:gdLst>
                <a:gd name="T0" fmla="*/ 2518569 h 1"/>
                <a:gd name="T1" fmla="*/ 2518569 h 1"/>
                <a:gd name="T2" fmla="*/ 0 h 1"/>
                <a:gd name="T3" fmla="*/ 251856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lnTo>
                    <a:pt x="0" y="1"/>
                  </a:lnTo>
                  <a:lnTo>
                    <a:pt x="0" y="0"/>
                  </a:lnTo>
                  <a:lnTo>
                    <a:pt x="0" y="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0" name="Freeform 144"/>
            <p:cNvSpPr>
              <a:spLocks/>
            </p:cNvSpPr>
            <p:nvPr/>
          </p:nvSpPr>
          <p:spPr bwMode="auto">
            <a:xfrm>
              <a:off x="7612063" y="3309938"/>
              <a:ext cx="219075" cy="80962"/>
            </a:xfrm>
            <a:custGeom>
              <a:avLst/>
              <a:gdLst>
                <a:gd name="T0" fmla="*/ 347781563 w 138"/>
                <a:gd name="T1" fmla="*/ 128526381 h 51"/>
                <a:gd name="T2" fmla="*/ 347781563 w 138"/>
                <a:gd name="T3" fmla="*/ 126007034 h 51"/>
                <a:gd name="T4" fmla="*/ 241935000 w 138"/>
                <a:gd name="T5" fmla="*/ 0 h 51"/>
                <a:gd name="T6" fmla="*/ 173891575 w 138"/>
                <a:gd name="T7" fmla="*/ 52922161 h 51"/>
                <a:gd name="T8" fmla="*/ 108367513 w 138"/>
                <a:gd name="T9" fmla="*/ 0 h 51"/>
                <a:gd name="T10" fmla="*/ 2520950 w 138"/>
                <a:gd name="T11" fmla="*/ 126007034 h 51"/>
                <a:gd name="T12" fmla="*/ 0 w 138"/>
                <a:gd name="T13" fmla="*/ 128526381 h 51"/>
                <a:gd name="T14" fmla="*/ 347781563 w 138"/>
                <a:gd name="T15" fmla="*/ 128526381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51">
                  <a:moveTo>
                    <a:pt x="138" y="51"/>
                  </a:moveTo>
                  <a:lnTo>
                    <a:pt x="138" y="50"/>
                  </a:lnTo>
                  <a:lnTo>
                    <a:pt x="96" y="0"/>
                  </a:lnTo>
                  <a:lnTo>
                    <a:pt x="69" y="21"/>
                  </a:lnTo>
                  <a:lnTo>
                    <a:pt x="43" y="0"/>
                  </a:lnTo>
                  <a:lnTo>
                    <a:pt x="1" y="50"/>
                  </a:lnTo>
                  <a:lnTo>
                    <a:pt x="0" y="51"/>
                  </a:lnTo>
                  <a:lnTo>
                    <a:pt x="138" y="5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1" name="Freeform 145"/>
            <p:cNvSpPr>
              <a:spLocks/>
            </p:cNvSpPr>
            <p:nvPr/>
          </p:nvSpPr>
          <p:spPr bwMode="auto">
            <a:xfrm>
              <a:off x="7613650" y="3246438"/>
              <a:ext cx="215900" cy="88900"/>
            </a:xfrm>
            <a:custGeom>
              <a:avLst/>
              <a:gdLst>
                <a:gd name="T0" fmla="*/ 103327200 w 136"/>
                <a:gd name="T1" fmla="*/ 83165950 h 56"/>
                <a:gd name="T2" fmla="*/ 108367513 w 136"/>
                <a:gd name="T3" fmla="*/ 90725625 h 56"/>
                <a:gd name="T4" fmla="*/ 110886875 w 136"/>
                <a:gd name="T5" fmla="*/ 93246575 h 56"/>
                <a:gd name="T6" fmla="*/ 171370625 w 136"/>
                <a:gd name="T7" fmla="*/ 141128750 h 56"/>
                <a:gd name="T8" fmla="*/ 229335013 w 136"/>
                <a:gd name="T9" fmla="*/ 93246575 h 56"/>
                <a:gd name="T10" fmla="*/ 234375325 w 136"/>
                <a:gd name="T11" fmla="*/ 90725625 h 56"/>
                <a:gd name="T12" fmla="*/ 239415638 w 136"/>
                <a:gd name="T13" fmla="*/ 83165950 h 56"/>
                <a:gd name="T14" fmla="*/ 342741250 w 136"/>
                <a:gd name="T15" fmla="*/ 0 h 56"/>
                <a:gd name="T16" fmla="*/ 0 w 136"/>
                <a:gd name="T17" fmla="*/ 0 h 56"/>
                <a:gd name="T18" fmla="*/ 103327200 w 136"/>
                <a:gd name="T19" fmla="*/ 8316595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6" h="56">
                  <a:moveTo>
                    <a:pt x="41" y="33"/>
                  </a:moveTo>
                  <a:lnTo>
                    <a:pt x="43" y="36"/>
                  </a:lnTo>
                  <a:lnTo>
                    <a:pt x="44" y="37"/>
                  </a:lnTo>
                  <a:lnTo>
                    <a:pt x="68" y="56"/>
                  </a:lnTo>
                  <a:lnTo>
                    <a:pt x="91" y="37"/>
                  </a:lnTo>
                  <a:lnTo>
                    <a:pt x="93" y="36"/>
                  </a:lnTo>
                  <a:lnTo>
                    <a:pt x="95" y="33"/>
                  </a:lnTo>
                  <a:lnTo>
                    <a:pt x="136" y="0"/>
                  </a:lnTo>
                  <a:lnTo>
                    <a:pt x="0" y="0"/>
                  </a:lnTo>
                  <a:lnTo>
                    <a:pt x="41" y="3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2" name="Freeform 146"/>
            <p:cNvSpPr>
              <a:spLocks/>
            </p:cNvSpPr>
            <p:nvPr/>
          </p:nvSpPr>
          <p:spPr bwMode="auto">
            <a:xfrm>
              <a:off x="6637338" y="4279900"/>
              <a:ext cx="265112" cy="198438"/>
            </a:xfrm>
            <a:custGeom>
              <a:avLst/>
              <a:gdLst>
                <a:gd name="T0" fmla="*/ 225270425 w 156"/>
                <a:gd name="T1" fmla="*/ 0 h 117"/>
                <a:gd name="T2" fmla="*/ 0 w 156"/>
                <a:gd name="T3" fmla="*/ 227250519 h 117"/>
                <a:gd name="T4" fmla="*/ 25992872 w 156"/>
                <a:gd name="T5" fmla="*/ 333684521 h 117"/>
                <a:gd name="T6" fmla="*/ 25992872 w 156"/>
                <a:gd name="T7" fmla="*/ 276152766 h 117"/>
                <a:gd name="T8" fmla="*/ 37545637 w 156"/>
                <a:gd name="T9" fmla="*/ 244509537 h 117"/>
                <a:gd name="T10" fmla="*/ 37545637 w 156"/>
                <a:gd name="T11" fmla="*/ 227250519 h 117"/>
                <a:gd name="T12" fmla="*/ 225270425 w 156"/>
                <a:gd name="T13" fmla="*/ 37396235 h 117"/>
                <a:gd name="T14" fmla="*/ 412995212 w 156"/>
                <a:gd name="T15" fmla="*/ 227250519 h 117"/>
                <a:gd name="T16" fmla="*/ 412995212 w 156"/>
                <a:gd name="T17" fmla="*/ 247386040 h 117"/>
                <a:gd name="T18" fmla="*/ 421660636 w 156"/>
                <a:gd name="T19" fmla="*/ 276152766 h 117"/>
                <a:gd name="T20" fmla="*/ 421660636 w 156"/>
                <a:gd name="T21" fmla="*/ 336561024 h 117"/>
                <a:gd name="T22" fmla="*/ 450540850 w 156"/>
                <a:gd name="T23" fmla="*/ 227250519 h 117"/>
                <a:gd name="T24" fmla="*/ 225270425 w 156"/>
                <a:gd name="T25" fmla="*/ 0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 h="117">
                  <a:moveTo>
                    <a:pt x="78" y="0"/>
                  </a:moveTo>
                  <a:cubicBezTo>
                    <a:pt x="35" y="1"/>
                    <a:pt x="0" y="36"/>
                    <a:pt x="0" y="79"/>
                  </a:cubicBezTo>
                  <a:cubicBezTo>
                    <a:pt x="0" y="92"/>
                    <a:pt x="3" y="105"/>
                    <a:pt x="9" y="116"/>
                  </a:cubicBezTo>
                  <a:cubicBezTo>
                    <a:pt x="9" y="96"/>
                    <a:pt x="9" y="96"/>
                    <a:pt x="9" y="96"/>
                  </a:cubicBezTo>
                  <a:cubicBezTo>
                    <a:pt x="9" y="92"/>
                    <a:pt x="11" y="88"/>
                    <a:pt x="13" y="85"/>
                  </a:cubicBezTo>
                  <a:cubicBezTo>
                    <a:pt x="13" y="83"/>
                    <a:pt x="13" y="81"/>
                    <a:pt x="13" y="79"/>
                  </a:cubicBezTo>
                  <a:cubicBezTo>
                    <a:pt x="13" y="43"/>
                    <a:pt x="42" y="13"/>
                    <a:pt x="78" y="13"/>
                  </a:cubicBezTo>
                  <a:cubicBezTo>
                    <a:pt x="114" y="13"/>
                    <a:pt x="143" y="43"/>
                    <a:pt x="143" y="79"/>
                  </a:cubicBezTo>
                  <a:cubicBezTo>
                    <a:pt x="143" y="81"/>
                    <a:pt x="143" y="83"/>
                    <a:pt x="143" y="86"/>
                  </a:cubicBezTo>
                  <a:cubicBezTo>
                    <a:pt x="145" y="89"/>
                    <a:pt x="146" y="92"/>
                    <a:pt x="146" y="96"/>
                  </a:cubicBezTo>
                  <a:cubicBezTo>
                    <a:pt x="146" y="117"/>
                    <a:pt x="146" y="117"/>
                    <a:pt x="146" y="117"/>
                  </a:cubicBezTo>
                  <a:cubicBezTo>
                    <a:pt x="153" y="106"/>
                    <a:pt x="156" y="92"/>
                    <a:pt x="156" y="79"/>
                  </a:cubicBezTo>
                  <a:cubicBezTo>
                    <a:pt x="156" y="36"/>
                    <a:pt x="121" y="1"/>
                    <a:pt x="78"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3" name="Freeform 147"/>
            <p:cNvSpPr>
              <a:spLocks/>
            </p:cNvSpPr>
            <p:nvPr/>
          </p:nvSpPr>
          <p:spPr bwMode="auto">
            <a:xfrm>
              <a:off x="6661150" y="4413250"/>
              <a:ext cx="57150" cy="104775"/>
            </a:xfrm>
            <a:custGeom>
              <a:avLst/>
              <a:gdLst>
                <a:gd name="T0" fmla="*/ 0 w 34"/>
                <a:gd name="T1" fmla="*/ 37125838 h 62"/>
                <a:gd name="T2" fmla="*/ 0 w 34"/>
                <a:gd name="T3" fmla="*/ 48549693 h 62"/>
                <a:gd name="T4" fmla="*/ 0 w 34"/>
                <a:gd name="T5" fmla="*/ 105665588 h 62"/>
                <a:gd name="T6" fmla="*/ 0 w 34"/>
                <a:gd name="T7" fmla="*/ 131367571 h 62"/>
                <a:gd name="T8" fmla="*/ 67808475 w 34"/>
                <a:gd name="T9" fmla="*/ 177061300 h 62"/>
                <a:gd name="T10" fmla="*/ 96062426 w 34"/>
                <a:gd name="T11" fmla="*/ 177061300 h 62"/>
                <a:gd name="T12" fmla="*/ 96062426 w 34"/>
                <a:gd name="T13" fmla="*/ 0 h 62"/>
                <a:gd name="T14" fmla="*/ 67808475 w 34"/>
                <a:gd name="T15" fmla="*/ 0 h 62"/>
                <a:gd name="T16" fmla="*/ 0 w 34"/>
                <a:gd name="T17" fmla="*/ 37125838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62">
                  <a:moveTo>
                    <a:pt x="0" y="13"/>
                  </a:moveTo>
                  <a:cubicBezTo>
                    <a:pt x="0" y="14"/>
                    <a:pt x="0" y="15"/>
                    <a:pt x="0" y="17"/>
                  </a:cubicBezTo>
                  <a:cubicBezTo>
                    <a:pt x="0" y="37"/>
                    <a:pt x="0" y="37"/>
                    <a:pt x="0" y="37"/>
                  </a:cubicBezTo>
                  <a:cubicBezTo>
                    <a:pt x="0" y="46"/>
                    <a:pt x="0" y="46"/>
                    <a:pt x="0" y="46"/>
                  </a:cubicBezTo>
                  <a:cubicBezTo>
                    <a:pt x="0" y="55"/>
                    <a:pt x="10" y="62"/>
                    <a:pt x="24" y="62"/>
                  </a:cubicBezTo>
                  <a:cubicBezTo>
                    <a:pt x="34" y="62"/>
                    <a:pt x="34" y="62"/>
                    <a:pt x="34" y="62"/>
                  </a:cubicBezTo>
                  <a:cubicBezTo>
                    <a:pt x="34" y="0"/>
                    <a:pt x="34" y="0"/>
                    <a:pt x="34" y="0"/>
                  </a:cubicBezTo>
                  <a:cubicBezTo>
                    <a:pt x="24" y="0"/>
                    <a:pt x="24" y="0"/>
                    <a:pt x="24" y="0"/>
                  </a:cubicBezTo>
                  <a:cubicBezTo>
                    <a:pt x="12" y="0"/>
                    <a:pt x="2" y="6"/>
                    <a:pt x="0" y="1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4" name="Freeform 148"/>
            <p:cNvSpPr>
              <a:spLocks/>
            </p:cNvSpPr>
            <p:nvPr/>
          </p:nvSpPr>
          <p:spPr bwMode="auto">
            <a:xfrm>
              <a:off x="6819900" y="4413250"/>
              <a:ext cx="58738" cy="104775"/>
            </a:xfrm>
            <a:custGeom>
              <a:avLst/>
              <a:gdLst>
                <a:gd name="T0" fmla="*/ 101475078 w 34"/>
                <a:gd name="T1" fmla="*/ 131367571 h 62"/>
                <a:gd name="T2" fmla="*/ 101475078 w 34"/>
                <a:gd name="T3" fmla="*/ 102809624 h 62"/>
                <a:gd name="T4" fmla="*/ 101475078 w 34"/>
                <a:gd name="T5" fmla="*/ 48549693 h 62"/>
                <a:gd name="T6" fmla="*/ 101475078 w 34"/>
                <a:gd name="T7" fmla="*/ 39981802 h 62"/>
                <a:gd name="T8" fmla="*/ 29845814 w 34"/>
                <a:gd name="T9" fmla="*/ 0 h 62"/>
                <a:gd name="T10" fmla="*/ 0 w 34"/>
                <a:gd name="T11" fmla="*/ 0 h 62"/>
                <a:gd name="T12" fmla="*/ 0 w 34"/>
                <a:gd name="T13" fmla="*/ 177061300 h 62"/>
                <a:gd name="T14" fmla="*/ 29845814 w 34"/>
                <a:gd name="T15" fmla="*/ 177061300 h 62"/>
                <a:gd name="T16" fmla="*/ 101475078 w 34"/>
                <a:gd name="T17" fmla="*/ 13136757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62">
                  <a:moveTo>
                    <a:pt x="34" y="46"/>
                  </a:moveTo>
                  <a:cubicBezTo>
                    <a:pt x="34" y="36"/>
                    <a:pt x="34" y="36"/>
                    <a:pt x="34" y="36"/>
                  </a:cubicBezTo>
                  <a:cubicBezTo>
                    <a:pt x="34" y="17"/>
                    <a:pt x="34" y="17"/>
                    <a:pt x="34" y="17"/>
                  </a:cubicBezTo>
                  <a:cubicBezTo>
                    <a:pt x="34" y="16"/>
                    <a:pt x="34" y="15"/>
                    <a:pt x="34" y="14"/>
                  </a:cubicBezTo>
                  <a:cubicBezTo>
                    <a:pt x="32" y="6"/>
                    <a:pt x="22" y="0"/>
                    <a:pt x="10" y="0"/>
                  </a:cubicBezTo>
                  <a:cubicBezTo>
                    <a:pt x="0" y="0"/>
                    <a:pt x="0" y="0"/>
                    <a:pt x="0" y="0"/>
                  </a:cubicBezTo>
                  <a:cubicBezTo>
                    <a:pt x="0" y="62"/>
                    <a:pt x="0" y="62"/>
                    <a:pt x="0" y="62"/>
                  </a:cubicBezTo>
                  <a:cubicBezTo>
                    <a:pt x="10" y="62"/>
                    <a:pt x="10" y="62"/>
                    <a:pt x="10" y="62"/>
                  </a:cubicBezTo>
                  <a:cubicBezTo>
                    <a:pt x="23" y="62"/>
                    <a:pt x="34" y="55"/>
                    <a:pt x="34" y="4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5" name="Freeform 149"/>
            <p:cNvSpPr>
              <a:spLocks/>
            </p:cNvSpPr>
            <p:nvPr/>
          </p:nvSpPr>
          <p:spPr bwMode="auto">
            <a:xfrm>
              <a:off x="7415213" y="2536825"/>
              <a:ext cx="231775" cy="233363"/>
            </a:xfrm>
            <a:custGeom>
              <a:avLst/>
              <a:gdLst>
                <a:gd name="T0" fmla="*/ 386389226 w 137"/>
                <a:gd name="T1" fmla="*/ 153779403 h 137"/>
                <a:gd name="T2" fmla="*/ 309111720 w 137"/>
                <a:gd name="T3" fmla="*/ 188598185 h 137"/>
                <a:gd name="T4" fmla="*/ 277627539 w 137"/>
                <a:gd name="T5" fmla="*/ 188598185 h 137"/>
                <a:gd name="T6" fmla="*/ 260455887 w 137"/>
                <a:gd name="T7" fmla="*/ 147975989 h 137"/>
                <a:gd name="T8" fmla="*/ 283352551 w 137"/>
                <a:gd name="T9" fmla="*/ 127666595 h 137"/>
                <a:gd name="T10" fmla="*/ 363492563 w 137"/>
                <a:gd name="T11" fmla="*/ 95750372 h 137"/>
                <a:gd name="T12" fmla="*/ 329147569 w 137"/>
                <a:gd name="T13" fmla="*/ 49324762 h 137"/>
                <a:gd name="T14" fmla="*/ 277627539 w 137"/>
                <a:gd name="T15" fmla="*/ 29015367 h 137"/>
                <a:gd name="T16" fmla="*/ 269041713 w 137"/>
                <a:gd name="T17" fmla="*/ 92847813 h 137"/>
                <a:gd name="T18" fmla="*/ 231834213 w 137"/>
                <a:gd name="T19" fmla="*/ 147975989 h 137"/>
                <a:gd name="T20" fmla="*/ 234696718 w 137"/>
                <a:gd name="T21" fmla="*/ 87044399 h 137"/>
                <a:gd name="T22" fmla="*/ 208937549 w 137"/>
                <a:gd name="T23" fmla="*/ 72536715 h 137"/>
                <a:gd name="T24" fmla="*/ 208937549 w 137"/>
                <a:gd name="T25" fmla="*/ 40620492 h 137"/>
                <a:gd name="T26" fmla="*/ 186039195 w 137"/>
                <a:gd name="T27" fmla="*/ 40620492 h 137"/>
                <a:gd name="T28" fmla="*/ 186039195 w 137"/>
                <a:gd name="T29" fmla="*/ 72536715 h 137"/>
                <a:gd name="T30" fmla="*/ 157417520 w 137"/>
                <a:gd name="T31" fmla="*/ 87044399 h 137"/>
                <a:gd name="T32" fmla="*/ 163142531 w 137"/>
                <a:gd name="T33" fmla="*/ 147975989 h 137"/>
                <a:gd name="T34" fmla="*/ 125935031 w 137"/>
                <a:gd name="T35" fmla="*/ 92847813 h 137"/>
                <a:gd name="T36" fmla="*/ 114486699 w 137"/>
                <a:gd name="T37" fmla="*/ 29015367 h 137"/>
                <a:gd name="T38" fmla="*/ 65829175 w 137"/>
                <a:gd name="T39" fmla="*/ 49324762 h 137"/>
                <a:gd name="T40" fmla="*/ 31484181 w 137"/>
                <a:gd name="T41" fmla="*/ 95750372 h 137"/>
                <a:gd name="T42" fmla="*/ 108761688 w 137"/>
                <a:gd name="T43" fmla="*/ 127666595 h 137"/>
                <a:gd name="T44" fmla="*/ 131658351 w 137"/>
                <a:gd name="T45" fmla="*/ 147975989 h 137"/>
                <a:gd name="T46" fmla="*/ 114486699 w 137"/>
                <a:gd name="T47" fmla="*/ 188598185 h 137"/>
                <a:gd name="T48" fmla="*/ 85865024 w 137"/>
                <a:gd name="T49" fmla="*/ 188598185 h 137"/>
                <a:gd name="T50" fmla="*/ 5725012 w 137"/>
                <a:gd name="T51" fmla="*/ 153779403 h 137"/>
                <a:gd name="T52" fmla="*/ 0 w 137"/>
                <a:gd name="T53" fmla="*/ 208907580 h 137"/>
                <a:gd name="T54" fmla="*/ 22896663 w 137"/>
                <a:gd name="T55" fmla="*/ 261134900 h 137"/>
                <a:gd name="T56" fmla="*/ 71554187 w 137"/>
                <a:gd name="T57" fmla="*/ 223415263 h 137"/>
                <a:gd name="T58" fmla="*/ 137383362 w 137"/>
                <a:gd name="T59" fmla="*/ 208907580 h 137"/>
                <a:gd name="T60" fmla="*/ 91588344 w 137"/>
                <a:gd name="T61" fmla="*/ 249529775 h 137"/>
                <a:gd name="T62" fmla="*/ 100175862 w 137"/>
                <a:gd name="T63" fmla="*/ 281445998 h 137"/>
                <a:gd name="T64" fmla="*/ 77277507 w 137"/>
                <a:gd name="T65" fmla="*/ 301755393 h 137"/>
                <a:gd name="T66" fmla="*/ 94450850 w 137"/>
                <a:gd name="T67" fmla="*/ 319165635 h 137"/>
                <a:gd name="T68" fmla="*/ 114486699 w 137"/>
                <a:gd name="T69" fmla="*/ 295953682 h 137"/>
                <a:gd name="T70" fmla="*/ 145969188 w 137"/>
                <a:gd name="T71" fmla="*/ 304657952 h 137"/>
                <a:gd name="T72" fmla="*/ 186039195 w 137"/>
                <a:gd name="T73" fmla="*/ 258234045 h 137"/>
                <a:gd name="T74" fmla="*/ 171728357 w 137"/>
                <a:gd name="T75" fmla="*/ 324969049 h 137"/>
                <a:gd name="T76" fmla="*/ 137383362 w 137"/>
                <a:gd name="T77" fmla="*/ 377194667 h 137"/>
                <a:gd name="T78" fmla="*/ 186039195 w 137"/>
                <a:gd name="T79" fmla="*/ 397505765 h 137"/>
                <a:gd name="T80" fmla="*/ 240420038 w 137"/>
                <a:gd name="T81" fmla="*/ 391702351 h 137"/>
                <a:gd name="T82" fmla="*/ 208937549 w 137"/>
                <a:gd name="T83" fmla="*/ 310461366 h 137"/>
                <a:gd name="T84" fmla="*/ 208937549 w 137"/>
                <a:gd name="T85" fmla="*/ 281445998 h 137"/>
                <a:gd name="T86" fmla="*/ 246145050 w 137"/>
                <a:gd name="T87" fmla="*/ 264037459 h 137"/>
                <a:gd name="T88" fmla="*/ 269041713 w 137"/>
                <a:gd name="T89" fmla="*/ 287249412 h 137"/>
                <a:gd name="T90" fmla="*/ 300525894 w 137"/>
                <a:gd name="T91" fmla="*/ 368490397 h 137"/>
                <a:gd name="T92" fmla="*/ 343458406 w 137"/>
                <a:gd name="T93" fmla="*/ 330770760 h 137"/>
                <a:gd name="T94" fmla="*/ 363492563 w 137"/>
                <a:gd name="T95" fmla="*/ 281445998 h 137"/>
                <a:gd name="T96" fmla="*/ 300525894 w 137"/>
                <a:gd name="T97" fmla="*/ 269839170 h 137"/>
                <a:gd name="T98" fmla="*/ 246145050 w 137"/>
                <a:gd name="T99" fmla="*/ 232119533 h 137"/>
                <a:gd name="T100" fmla="*/ 306249214 w 137"/>
                <a:gd name="T101" fmla="*/ 237922947 h 137"/>
                <a:gd name="T102" fmla="*/ 320560051 w 137"/>
                <a:gd name="T103" fmla="*/ 208907580 h 137"/>
                <a:gd name="T104" fmla="*/ 352044232 w 137"/>
                <a:gd name="T105" fmla="*/ 208907580 h 1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7" h="137">
                  <a:moveTo>
                    <a:pt x="137" y="65"/>
                  </a:moveTo>
                  <a:cubicBezTo>
                    <a:pt x="123" y="65"/>
                    <a:pt x="123" y="65"/>
                    <a:pt x="123" y="65"/>
                  </a:cubicBezTo>
                  <a:cubicBezTo>
                    <a:pt x="135" y="53"/>
                    <a:pt x="135" y="53"/>
                    <a:pt x="135" y="53"/>
                  </a:cubicBezTo>
                  <a:cubicBezTo>
                    <a:pt x="130" y="47"/>
                    <a:pt x="130" y="47"/>
                    <a:pt x="130" y="47"/>
                  </a:cubicBezTo>
                  <a:cubicBezTo>
                    <a:pt x="112" y="65"/>
                    <a:pt x="112" y="65"/>
                    <a:pt x="112" y="65"/>
                  </a:cubicBezTo>
                  <a:cubicBezTo>
                    <a:pt x="108" y="65"/>
                    <a:pt x="108" y="65"/>
                    <a:pt x="108" y="65"/>
                  </a:cubicBezTo>
                  <a:cubicBezTo>
                    <a:pt x="112" y="60"/>
                    <a:pt x="112" y="60"/>
                    <a:pt x="112" y="60"/>
                  </a:cubicBezTo>
                  <a:cubicBezTo>
                    <a:pt x="107" y="55"/>
                    <a:pt x="107" y="55"/>
                    <a:pt x="107" y="55"/>
                  </a:cubicBezTo>
                  <a:cubicBezTo>
                    <a:pt x="97" y="65"/>
                    <a:pt x="97" y="65"/>
                    <a:pt x="97" y="65"/>
                  </a:cubicBezTo>
                  <a:cubicBezTo>
                    <a:pt x="89" y="65"/>
                    <a:pt x="89" y="65"/>
                    <a:pt x="89" y="65"/>
                  </a:cubicBezTo>
                  <a:cubicBezTo>
                    <a:pt x="89" y="62"/>
                    <a:pt x="88" y="59"/>
                    <a:pt x="86" y="56"/>
                  </a:cubicBezTo>
                  <a:cubicBezTo>
                    <a:pt x="91" y="51"/>
                    <a:pt x="91" y="51"/>
                    <a:pt x="91" y="51"/>
                  </a:cubicBezTo>
                  <a:cubicBezTo>
                    <a:pt x="105" y="51"/>
                    <a:pt x="105" y="51"/>
                    <a:pt x="105" y="51"/>
                  </a:cubicBezTo>
                  <a:cubicBezTo>
                    <a:pt x="105" y="44"/>
                    <a:pt x="105" y="44"/>
                    <a:pt x="105" y="44"/>
                  </a:cubicBezTo>
                  <a:cubicBezTo>
                    <a:pt x="99" y="44"/>
                    <a:pt x="99" y="44"/>
                    <a:pt x="99" y="44"/>
                  </a:cubicBezTo>
                  <a:cubicBezTo>
                    <a:pt x="102" y="40"/>
                    <a:pt x="102" y="40"/>
                    <a:pt x="102" y="40"/>
                  </a:cubicBezTo>
                  <a:cubicBezTo>
                    <a:pt x="127" y="40"/>
                    <a:pt x="127" y="40"/>
                    <a:pt x="127" y="40"/>
                  </a:cubicBezTo>
                  <a:cubicBezTo>
                    <a:pt x="127" y="33"/>
                    <a:pt x="127" y="33"/>
                    <a:pt x="127" y="33"/>
                  </a:cubicBezTo>
                  <a:cubicBezTo>
                    <a:pt x="110" y="33"/>
                    <a:pt x="110" y="33"/>
                    <a:pt x="110" y="33"/>
                  </a:cubicBezTo>
                  <a:cubicBezTo>
                    <a:pt x="120" y="23"/>
                    <a:pt x="120" y="23"/>
                    <a:pt x="120" y="23"/>
                  </a:cubicBezTo>
                  <a:cubicBezTo>
                    <a:pt x="115" y="17"/>
                    <a:pt x="115" y="17"/>
                    <a:pt x="115" y="17"/>
                  </a:cubicBezTo>
                  <a:cubicBezTo>
                    <a:pt x="105" y="27"/>
                    <a:pt x="105" y="27"/>
                    <a:pt x="105" y="27"/>
                  </a:cubicBezTo>
                  <a:cubicBezTo>
                    <a:pt x="105" y="10"/>
                    <a:pt x="105" y="10"/>
                    <a:pt x="105" y="10"/>
                  </a:cubicBezTo>
                  <a:cubicBezTo>
                    <a:pt x="97" y="10"/>
                    <a:pt x="97" y="10"/>
                    <a:pt x="97" y="10"/>
                  </a:cubicBezTo>
                  <a:cubicBezTo>
                    <a:pt x="97" y="35"/>
                    <a:pt x="97" y="35"/>
                    <a:pt x="97" y="35"/>
                  </a:cubicBezTo>
                  <a:cubicBezTo>
                    <a:pt x="94" y="38"/>
                    <a:pt x="94" y="38"/>
                    <a:pt x="94" y="38"/>
                  </a:cubicBezTo>
                  <a:cubicBezTo>
                    <a:pt x="94" y="32"/>
                    <a:pt x="94" y="32"/>
                    <a:pt x="94" y="32"/>
                  </a:cubicBezTo>
                  <a:cubicBezTo>
                    <a:pt x="86" y="32"/>
                    <a:pt x="86" y="32"/>
                    <a:pt x="86" y="32"/>
                  </a:cubicBezTo>
                  <a:cubicBezTo>
                    <a:pt x="86" y="46"/>
                    <a:pt x="86" y="46"/>
                    <a:pt x="86" y="46"/>
                  </a:cubicBezTo>
                  <a:cubicBezTo>
                    <a:pt x="81" y="51"/>
                    <a:pt x="81" y="51"/>
                    <a:pt x="81" y="51"/>
                  </a:cubicBezTo>
                  <a:cubicBezTo>
                    <a:pt x="78" y="49"/>
                    <a:pt x="76" y="48"/>
                    <a:pt x="73" y="48"/>
                  </a:cubicBezTo>
                  <a:cubicBezTo>
                    <a:pt x="73" y="40"/>
                    <a:pt x="73" y="40"/>
                    <a:pt x="73" y="40"/>
                  </a:cubicBezTo>
                  <a:cubicBezTo>
                    <a:pt x="82" y="30"/>
                    <a:pt x="82" y="30"/>
                    <a:pt x="82" y="30"/>
                  </a:cubicBezTo>
                  <a:cubicBezTo>
                    <a:pt x="77" y="25"/>
                    <a:pt x="77" y="25"/>
                    <a:pt x="77" y="25"/>
                  </a:cubicBezTo>
                  <a:cubicBezTo>
                    <a:pt x="73" y="29"/>
                    <a:pt x="73" y="29"/>
                    <a:pt x="73" y="29"/>
                  </a:cubicBezTo>
                  <a:cubicBezTo>
                    <a:pt x="73" y="25"/>
                    <a:pt x="73" y="25"/>
                    <a:pt x="73" y="25"/>
                  </a:cubicBezTo>
                  <a:cubicBezTo>
                    <a:pt x="90" y="7"/>
                    <a:pt x="90" y="7"/>
                    <a:pt x="90" y="7"/>
                  </a:cubicBezTo>
                  <a:cubicBezTo>
                    <a:pt x="84" y="2"/>
                    <a:pt x="84" y="2"/>
                    <a:pt x="84" y="2"/>
                  </a:cubicBezTo>
                  <a:cubicBezTo>
                    <a:pt x="73" y="14"/>
                    <a:pt x="73" y="14"/>
                    <a:pt x="73" y="14"/>
                  </a:cubicBezTo>
                  <a:cubicBezTo>
                    <a:pt x="73" y="0"/>
                    <a:pt x="73" y="0"/>
                    <a:pt x="73" y="0"/>
                  </a:cubicBezTo>
                  <a:cubicBezTo>
                    <a:pt x="65" y="0"/>
                    <a:pt x="65" y="0"/>
                    <a:pt x="65" y="0"/>
                  </a:cubicBezTo>
                  <a:cubicBezTo>
                    <a:pt x="65" y="14"/>
                    <a:pt x="65" y="14"/>
                    <a:pt x="65" y="14"/>
                  </a:cubicBezTo>
                  <a:cubicBezTo>
                    <a:pt x="53" y="2"/>
                    <a:pt x="53" y="2"/>
                    <a:pt x="53" y="2"/>
                  </a:cubicBezTo>
                  <a:cubicBezTo>
                    <a:pt x="48" y="7"/>
                    <a:pt x="48" y="7"/>
                    <a:pt x="48" y="7"/>
                  </a:cubicBezTo>
                  <a:cubicBezTo>
                    <a:pt x="65" y="25"/>
                    <a:pt x="65" y="25"/>
                    <a:pt x="65" y="25"/>
                  </a:cubicBezTo>
                  <a:cubicBezTo>
                    <a:pt x="65" y="29"/>
                    <a:pt x="65" y="29"/>
                    <a:pt x="65" y="29"/>
                  </a:cubicBezTo>
                  <a:cubicBezTo>
                    <a:pt x="60" y="25"/>
                    <a:pt x="60" y="25"/>
                    <a:pt x="60" y="25"/>
                  </a:cubicBezTo>
                  <a:cubicBezTo>
                    <a:pt x="55" y="30"/>
                    <a:pt x="55" y="30"/>
                    <a:pt x="55" y="30"/>
                  </a:cubicBezTo>
                  <a:cubicBezTo>
                    <a:pt x="65" y="40"/>
                    <a:pt x="65" y="40"/>
                    <a:pt x="65" y="40"/>
                  </a:cubicBezTo>
                  <a:cubicBezTo>
                    <a:pt x="65" y="48"/>
                    <a:pt x="65" y="48"/>
                    <a:pt x="65" y="48"/>
                  </a:cubicBezTo>
                  <a:cubicBezTo>
                    <a:pt x="62" y="48"/>
                    <a:pt x="59" y="49"/>
                    <a:pt x="57" y="51"/>
                  </a:cubicBezTo>
                  <a:cubicBezTo>
                    <a:pt x="51" y="46"/>
                    <a:pt x="51" y="46"/>
                    <a:pt x="51" y="46"/>
                  </a:cubicBezTo>
                  <a:cubicBezTo>
                    <a:pt x="51" y="32"/>
                    <a:pt x="51" y="32"/>
                    <a:pt x="51" y="32"/>
                  </a:cubicBezTo>
                  <a:cubicBezTo>
                    <a:pt x="44" y="32"/>
                    <a:pt x="44" y="32"/>
                    <a:pt x="44" y="32"/>
                  </a:cubicBezTo>
                  <a:cubicBezTo>
                    <a:pt x="44" y="38"/>
                    <a:pt x="44" y="38"/>
                    <a:pt x="44" y="38"/>
                  </a:cubicBezTo>
                  <a:cubicBezTo>
                    <a:pt x="40" y="35"/>
                    <a:pt x="40" y="35"/>
                    <a:pt x="40" y="35"/>
                  </a:cubicBezTo>
                  <a:cubicBezTo>
                    <a:pt x="40" y="10"/>
                    <a:pt x="40" y="10"/>
                    <a:pt x="40" y="10"/>
                  </a:cubicBezTo>
                  <a:cubicBezTo>
                    <a:pt x="33" y="10"/>
                    <a:pt x="33" y="10"/>
                    <a:pt x="33" y="10"/>
                  </a:cubicBezTo>
                  <a:cubicBezTo>
                    <a:pt x="33" y="27"/>
                    <a:pt x="33" y="27"/>
                    <a:pt x="33" y="27"/>
                  </a:cubicBezTo>
                  <a:cubicBezTo>
                    <a:pt x="23" y="17"/>
                    <a:pt x="23" y="17"/>
                    <a:pt x="23" y="17"/>
                  </a:cubicBezTo>
                  <a:cubicBezTo>
                    <a:pt x="17" y="23"/>
                    <a:pt x="17" y="23"/>
                    <a:pt x="17" y="23"/>
                  </a:cubicBezTo>
                  <a:cubicBezTo>
                    <a:pt x="27" y="33"/>
                    <a:pt x="27" y="33"/>
                    <a:pt x="27" y="33"/>
                  </a:cubicBezTo>
                  <a:cubicBezTo>
                    <a:pt x="11" y="33"/>
                    <a:pt x="11" y="33"/>
                    <a:pt x="11" y="33"/>
                  </a:cubicBezTo>
                  <a:cubicBezTo>
                    <a:pt x="11" y="40"/>
                    <a:pt x="11" y="40"/>
                    <a:pt x="11" y="40"/>
                  </a:cubicBezTo>
                  <a:cubicBezTo>
                    <a:pt x="35" y="40"/>
                    <a:pt x="35" y="40"/>
                    <a:pt x="35" y="40"/>
                  </a:cubicBezTo>
                  <a:cubicBezTo>
                    <a:pt x="38" y="44"/>
                    <a:pt x="38" y="44"/>
                    <a:pt x="38" y="44"/>
                  </a:cubicBezTo>
                  <a:cubicBezTo>
                    <a:pt x="32" y="44"/>
                    <a:pt x="32" y="44"/>
                    <a:pt x="32" y="44"/>
                  </a:cubicBezTo>
                  <a:cubicBezTo>
                    <a:pt x="32" y="51"/>
                    <a:pt x="32" y="51"/>
                    <a:pt x="32" y="51"/>
                  </a:cubicBezTo>
                  <a:cubicBezTo>
                    <a:pt x="46" y="51"/>
                    <a:pt x="46" y="51"/>
                    <a:pt x="46" y="51"/>
                  </a:cubicBezTo>
                  <a:cubicBezTo>
                    <a:pt x="51" y="56"/>
                    <a:pt x="51" y="56"/>
                    <a:pt x="51" y="56"/>
                  </a:cubicBezTo>
                  <a:cubicBezTo>
                    <a:pt x="50" y="59"/>
                    <a:pt x="48" y="62"/>
                    <a:pt x="48" y="65"/>
                  </a:cubicBezTo>
                  <a:cubicBezTo>
                    <a:pt x="40" y="65"/>
                    <a:pt x="40" y="65"/>
                    <a:pt x="40" y="65"/>
                  </a:cubicBezTo>
                  <a:cubicBezTo>
                    <a:pt x="31" y="55"/>
                    <a:pt x="31" y="55"/>
                    <a:pt x="31" y="55"/>
                  </a:cubicBezTo>
                  <a:cubicBezTo>
                    <a:pt x="25" y="60"/>
                    <a:pt x="25" y="60"/>
                    <a:pt x="25" y="60"/>
                  </a:cubicBezTo>
                  <a:cubicBezTo>
                    <a:pt x="30" y="65"/>
                    <a:pt x="30" y="65"/>
                    <a:pt x="30" y="65"/>
                  </a:cubicBezTo>
                  <a:cubicBezTo>
                    <a:pt x="25" y="65"/>
                    <a:pt x="25" y="65"/>
                    <a:pt x="25" y="65"/>
                  </a:cubicBezTo>
                  <a:cubicBezTo>
                    <a:pt x="8" y="47"/>
                    <a:pt x="8" y="47"/>
                    <a:pt x="8" y="47"/>
                  </a:cubicBezTo>
                  <a:cubicBezTo>
                    <a:pt x="2" y="53"/>
                    <a:pt x="2" y="53"/>
                    <a:pt x="2" y="53"/>
                  </a:cubicBezTo>
                  <a:cubicBezTo>
                    <a:pt x="14" y="65"/>
                    <a:pt x="14" y="65"/>
                    <a:pt x="14" y="65"/>
                  </a:cubicBezTo>
                  <a:cubicBezTo>
                    <a:pt x="0" y="65"/>
                    <a:pt x="0" y="65"/>
                    <a:pt x="0" y="65"/>
                  </a:cubicBezTo>
                  <a:cubicBezTo>
                    <a:pt x="0" y="72"/>
                    <a:pt x="0" y="72"/>
                    <a:pt x="0" y="72"/>
                  </a:cubicBezTo>
                  <a:cubicBezTo>
                    <a:pt x="14" y="72"/>
                    <a:pt x="14" y="72"/>
                    <a:pt x="14" y="72"/>
                  </a:cubicBezTo>
                  <a:cubicBezTo>
                    <a:pt x="2" y="84"/>
                    <a:pt x="2" y="84"/>
                    <a:pt x="2" y="84"/>
                  </a:cubicBezTo>
                  <a:cubicBezTo>
                    <a:pt x="8" y="90"/>
                    <a:pt x="8" y="90"/>
                    <a:pt x="8" y="90"/>
                  </a:cubicBezTo>
                  <a:cubicBezTo>
                    <a:pt x="25" y="72"/>
                    <a:pt x="25" y="72"/>
                    <a:pt x="25" y="72"/>
                  </a:cubicBezTo>
                  <a:cubicBezTo>
                    <a:pt x="30" y="72"/>
                    <a:pt x="30" y="72"/>
                    <a:pt x="30" y="72"/>
                  </a:cubicBezTo>
                  <a:cubicBezTo>
                    <a:pt x="25" y="77"/>
                    <a:pt x="25" y="77"/>
                    <a:pt x="25" y="77"/>
                  </a:cubicBezTo>
                  <a:cubicBezTo>
                    <a:pt x="31" y="82"/>
                    <a:pt x="31" y="82"/>
                    <a:pt x="31" y="82"/>
                  </a:cubicBezTo>
                  <a:cubicBezTo>
                    <a:pt x="40" y="72"/>
                    <a:pt x="40" y="72"/>
                    <a:pt x="40" y="72"/>
                  </a:cubicBezTo>
                  <a:cubicBezTo>
                    <a:pt x="48" y="72"/>
                    <a:pt x="48" y="72"/>
                    <a:pt x="48" y="72"/>
                  </a:cubicBezTo>
                  <a:cubicBezTo>
                    <a:pt x="48" y="75"/>
                    <a:pt x="50" y="78"/>
                    <a:pt x="51" y="80"/>
                  </a:cubicBezTo>
                  <a:cubicBezTo>
                    <a:pt x="46" y="86"/>
                    <a:pt x="46" y="86"/>
                    <a:pt x="46" y="86"/>
                  </a:cubicBezTo>
                  <a:cubicBezTo>
                    <a:pt x="32" y="86"/>
                    <a:pt x="32" y="86"/>
                    <a:pt x="32" y="86"/>
                  </a:cubicBezTo>
                  <a:cubicBezTo>
                    <a:pt x="32" y="93"/>
                    <a:pt x="32" y="93"/>
                    <a:pt x="32" y="93"/>
                  </a:cubicBezTo>
                  <a:cubicBezTo>
                    <a:pt x="38" y="93"/>
                    <a:pt x="38" y="93"/>
                    <a:pt x="38" y="93"/>
                  </a:cubicBezTo>
                  <a:cubicBezTo>
                    <a:pt x="35" y="97"/>
                    <a:pt x="35" y="97"/>
                    <a:pt x="35" y="97"/>
                  </a:cubicBezTo>
                  <a:cubicBezTo>
                    <a:pt x="11" y="97"/>
                    <a:pt x="11" y="97"/>
                    <a:pt x="11" y="97"/>
                  </a:cubicBezTo>
                  <a:cubicBezTo>
                    <a:pt x="11" y="104"/>
                    <a:pt x="11" y="104"/>
                    <a:pt x="11" y="104"/>
                  </a:cubicBezTo>
                  <a:cubicBezTo>
                    <a:pt x="27" y="104"/>
                    <a:pt x="27" y="104"/>
                    <a:pt x="27" y="104"/>
                  </a:cubicBezTo>
                  <a:cubicBezTo>
                    <a:pt x="17" y="114"/>
                    <a:pt x="17" y="114"/>
                    <a:pt x="17" y="114"/>
                  </a:cubicBezTo>
                  <a:cubicBezTo>
                    <a:pt x="23" y="120"/>
                    <a:pt x="23" y="120"/>
                    <a:pt x="23" y="120"/>
                  </a:cubicBezTo>
                  <a:cubicBezTo>
                    <a:pt x="33" y="110"/>
                    <a:pt x="33" y="110"/>
                    <a:pt x="33" y="110"/>
                  </a:cubicBezTo>
                  <a:cubicBezTo>
                    <a:pt x="33" y="127"/>
                    <a:pt x="33" y="127"/>
                    <a:pt x="33" y="127"/>
                  </a:cubicBezTo>
                  <a:cubicBezTo>
                    <a:pt x="40" y="127"/>
                    <a:pt x="40" y="127"/>
                    <a:pt x="40" y="127"/>
                  </a:cubicBezTo>
                  <a:cubicBezTo>
                    <a:pt x="40" y="102"/>
                    <a:pt x="40" y="102"/>
                    <a:pt x="40" y="102"/>
                  </a:cubicBezTo>
                  <a:cubicBezTo>
                    <a:pt x="44" y="99"/>
                    <a:pt x="44" y="99"/>
                    <a:pt x="44" y="99"/>
                  </a:cubicBezTo>
                  <a:cubicBezTo>
                    <a:pt x="44" y="105"/>
                    <a:pt x="44" y="105"/>
                    <a:pt x="44" y="105"/>
                  </a:cubicBezTo>
                  <a:cubicBezTo>
                    <a:pt x="51" y="105"/>
                    <a:pt x="51" y="105"/>
                    <a:pt x="51" y="105"/>
                  </a:cubicBezTo>
                  <a:cubicBezTo>
                    <a:pt x="51" y="91"/>
                    <a:pt x="51" y="91"/>
                    <a:pt x="51" y="91"/>
                  </a:cubicBezTo>
                  <a:cubicBezTo>
                    <a:pt x="57" y="86"/>
                    <a:pt x="57" y="86"/>
                    <a:pt x="57" y="86"/>
                  </a:cubicBezTo>
                  <a:cubicBezTo>
                    <a:pt x="59" y="87"/>
                    <a:pt x="62" y="89"/>
                    <a:pt x="65" y="89"/>
                  </a:cubicBezTo>
                  <a:cubicBezTo>
                    <a:pt x="65" y="97"/>
                    <a:pt x="65" y="97"/>
                    <a:pt x="65" y="97"/>
                  </a:cubicBezTo>
                  <a:cubicBezTo>
                    <a:pt x="55" y="107"/>
                    <a:pt x="55" y="107"/>
                    <a:pt x="55" y="107"/>
                  </a:cubicBezTo>
                  <a:cubicBezTo>
                    <a:pt x="60" y="112"/>
                    <a:pt x="60" y="112"/>
                    <a:pt x="60" y="112"/>
                  </a:cubicBezTo>
                  <a:cubicBezTo>
                    <a:pt x="65" y="107"/>
                    <a:pt x="65" y="107"/>
                    <a:pt x="65" y="107"/>
                  </a:cubicBezTo>
                  <a:cubicBezTo>
                    <a:pt x="65" y="112"/>
                    <a:pt x="65" y="112"/>
                    <a:pt x="65" y="112"/>
                  </a:cubicBezTo>
                  <a:cubicBezTo>
                    <a:pt x="48" y="130"/>
                    <a:pt x="48" y="130"/>
                    <a:pt x="48" y="130"/>
                  </a:cubicBezTo>
                  <a:cubicBezTo>
                    <a:pt x="53" y="135"/>
                    <a:pt x="53" y="135"/>
                    <a:pt x="53" y="135"/>
                  </a:cubicBezTo>
                  <a:cubicBezTo>
                    <a:pt x="65" y="123"/>
                    <a:pt x="65" y="123"/>
                    <a:pt x="65" y="123"/>
                  </a:cubicBezTo>
                  <a:cubicBezTo>
                    <a:pt x="65" y="137"/>
                    <a:pt x="65" y="137"/>
                    <a:pt x="65" y="137"/>
                  </a:cubicBezTo>
                  <a:cubicBezTo>
                    <a:pt x="73" y="137"/>
                    <a:pt x="73" y="137"/>
                    <a:pt x="73" y="137"/>
                  </a:cubicBezTo>
                  <a:cubicBezTo>
                    <a:pt x="73" y="123"/>
                    <a:pt x="73" y="123"/>
                    <a:pt x="73" y="123"/>
                  </a:cubicBezTo>
                  <a:cubicBezTo>
                    <a:pt x="84" y="135"/>
                    <a:pt x="84" y="135"/>
                    <a:pt x="84" y="135"/>
                  </a:cubicBezTo>
                  <a:cubicBezTo>
                    <a:pt x="90" y="130"/>
                    <a:pt x="90" y="130"/>
                    <a:pt x="90" y="130"/>
                  </a:cubicBezTo>
                  <a:cubicBezTo>
                    <a:pt x="73" y="112"/>
                    <a:pt x="73" y="112"/>
                    <a:pt x="73" y="112"/>
                  </a:cubicBezTo>
                  <a:cubicBezTo>
                    <a:pt x="73" y="107"/>
                    <a:pt x="73" y="107"/>
                    <a:pt x="73" y="107"/>
                  </a:cubicBezTo>
                  <a:cubicBezTo>
                    <a:pt x="77" y="112"/>
                    <a:pt x="77" y="112"/>
                    <a:pt x="77" y="112"/>
                  </a:cubicBezTo>
                  <a:cubicBezTo>
                    <a:pt x="82" y="107"/>
                    <a:pt x="82" y="107"/>
                    <a:pt x="82" y="107"/>
                  </a:cubicBezTo>
                  <a:cubicBezTo>
                    <a:pt x="73" y="97"/>
                    <a:pt x="73" y="97"/>
                    <a:pt x="73" y="97"/>
                  </a:cubicBezTo>
                  <a:cubicBezTo>
                    <a:pt x="73" y="89"/>
                    <a:pt x="73" y="89"/>
                    <a:pt x="73" y="89"/>
                  </a:cubicBezTo>
                  <a:cubicBezTo>
                    <a:pt x="76" y="89"/>
                    <a:pt x="78" y="87"/>
                    <a:pt x="81" y="86"/>
                  </a:cubicBezTo>
                  <a:cubicBezTo>
                    <a:pt x="86" y="91"/>
                    <a:pt x="86" y="91"/>
                    <a:pt x="86" y="91"/>
                  </a:cubicBezTo>
                  <a:cubicBezTo>
                    <a:pt x="86" y="105"/>
                    <a:pt x="86" y="105"/>
                    <a:pt x="86" y="105"/>
                  </a:cubicBezTo>
                  <a:cubicBezTo>
                    <a:pt x="94" y="105"/>
                    <a:pt x="94" y="105"/>
                    <a:pt x="94" y="105"/>
                  </a:cubicBezTo>
                  <a:cubicBezTo>
                    <a:pt x="94" y="99"/>
                    <a:pt x="94" y="99"/>
                    <a:pt x="94" y="99"/>
                  </a:cubicBezTo>
                  <a:cubicBezTo>
                    <a:pt x="97" y="102"/>
                    <a:pt x="97" y="102"/>
                    <a:pt x="97" y="102"/>
                  </a:cubicBezTo>
                  <a:cubicBezTo>
                    <a:pt x="97" y="127"/>
                    <a:pt x="97" y="127"/>
                    <a:pt x="97" y="127"/>
                  </a:cubicBezTo>
                  <a:cubicBezTo>
                    <a:pt x="105" y="127"/>
                    <a:pt x="105" y="127"/>
                    <a:pt x="105" y="127"/>
                  </a:cubicBezTo>
                  <a:cubicBezTo>
                    <a:pt x="105" y="110"/>
                    <a:pt x="105" y="110"/>
                    <a:pt x="105" y="110"/>
                  </a:cubicBezTo>
                  <a:cubicBezTo>
                    <a:pt x="115" y="120"/>
                    <a:pt x="115" y="120"/>
                    <a:pt x="115" y="120"/>
                  </a:cubicBezTo>
                  <a:cubicBezTo>
                    <a:pt x="120" y="114"/>
                    <a:pt x="120" y="114"/>
                    <a:pt x="120" y="114"/>
                  </a:cubicBezTo>
                  <a:cubicBezTo>
                    <a:pt x="110" y="104"/>
                    <a:pt x="110" y="104"/>
                    <a:pt x="110" y="104"/>
                  </a:cubicBezTo>
                  <a:cubicBezTo>
                    <a:pt x="127" y="104"/>
                    <a:pt x="127" y="104"/>
                    <a:pt x="127" y="104"/>
                  </a:cubicBezTo>
                  <a:cubicBezTo>
                    <a:pt x="127" y="97"/>
                    <a:pt x="127" y="97"/>
                    <a:pt x="127" y="97"/>
                  </a:cubicBezTo>
                  <a:cubicBezTo>
                    <a:pt x="102" y="97"/>
                    <a:pt x="102" y="97"/>
                    <a:pt x="102" y="97"/>
                  </a:cubicBezTo>
                  <a:cubicBezTo>
                    <a:pt x="99" y="93"/>
                    <a:pt x="99" y="93"/>
                    <a:pt x="99" y="93"/>
                  </a:cubicBezTo>
                  <a:cubicBezTo>
                    <a:pt x="105" y="93"/>
                    <a:pt x="105" y="93"/>
                    <a:pt x="105" y="93"/>
                  </a:cubicBezTo>
                  <a:cubicBezTo>
                    <a:pt x="105" y="86"/>
                    <a:pt x="105" y="86"/>
                    <a:pt x="105" y="86"/>
                  </a:cubicBezTo>
                  <a:cubicBezTo>
                    <a:pt x="91" y="86"/>
                    <a:pt x="91" y="86"/>
                    <a:pt x="91" y="86"/>
                  </a:cubicBezTo>
                  <a:cubicBezTo>
                    <a:pt x="86" y="80"/>
                    <a:pt x="86" y="80"/>
                    <a:pt x="86" y="80"/>
                  </a:cubicBezTo>
                  <a:cubicBezTo>
                    <a:pt x="88" y="78"/>
                    <a:pt x="89" y="75"/>
                    <a:pt x="89" y="72"/>
                  </a:cubicBezTo>
                  <a:cubicBezTo>
                    <a:pt x="97" y="72"/>
                    <a:pt x="97" y="72"/>
                    <a:pt x="97" y="72"/>
                  </a:cubicBezTo>
                  <a:cubicBezTo>
                    <a:pt x="107" y="82"/>
                    <a:pt x="107" y="82"/>
                    <a:pt x="107" y="82"/>
                  </a:cubicBezTo>
                  <a:cubicBezTo>
                    <a:pt x="112" y="77"/>
                    <a:pt x="112" y="77"/>
                    <a:pt x="112" y="77"/>
                  </a:cubicBezTo>
                  <a:cubicBezTo>
                    <a:pt x="108" y="72"/>
                    <a:pt x="108" y="72"/>
                    <a:pt x="108" y="72"/>
                  </a:cubicBezTo>
                  <a:cubicBezTo>
                    <a:pt x="112" y="72"/>
                    <a:pt x="112" y="72"/>
                    <a:pt x="112" y="72"/>
                  </a:cubicBezTo>
                  <a:cubicBezTo>
                    <a:pt x="130" y="90"/>
                    <a:pt x="130" y="90"/>
                    <a:pt x="130" y="90"/>
                  </a:cubicBezTo>
                  <a:cubicBezTo>
                    <a:pt x="135" y="84"/>
                    <a:pt x="135" y="84"/>
                    <a:pt x="135" y="84"/>
                  </a:cubicBezTo>
                  <a:cubicBezTo>
                    <a:pt x="123" y="72"/>
                    <a:pt x="123" y="72"/>
                    <a:pt x="123" y="72"/>
                  </a:cubicBezTo>
                  <a:cubicBezTo>
                    <a:pt x="137" y="72"/>
                    <a:pt x="137" y="72"/>
                    <a:pt x="137" y="72"/>
                  </a:cubicBezTo>
                  <a:lnTo>
                    <a:pt x="137" y="6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6" name="Freeform 150"/>
            <p:cNvSpPr>
              <a:spLocks/>
            </p:cNvSpPr>
            <p:nvPr/>
          </p:nvSpPr>
          <p:spPr bwMode="auto">
            <a:xfrm>
              <a:off x="8291513" y="3590925"/>
              <a:ext cx="115887" cy="115888"/>
            </a:xfrm>
            <a:custGeom>
              <a:avLst/>
              <a:gdLst>
                <a:gd name="T0" fmla="*/ 92939670 w 68"/>
                <a:gd name="T1" fmla="*/ 194638095 h 69"/>
                <a:gd name="T2" fmla="*/ 98749358 w 68"/>
                <a:gd name="T3" fmla="*/ 194638095 h 69"/>
                <a:gd name="T4" fmla="*/ 197497011 w 68"/>
                <a:gd name="T5" fmla="*/ 98729858 h 69"/>
                <a:gd name="T6" fmla="*/ 98749358 w 68"/>
                <a:gd name="T7" fmla="*/ 0 h 69"/>
                <a:gd name="T8" fmla="*/ 0 w 68"/>
                <a:gd name="T9" fmla="*/ 95908237 h 69"/>
                <a:gd name="T10" fmla="*/ 52278671 w 68"/>
                <a:gd name="T11" fmla="*/ 126937669 h 69"/>
                <a:gd name="T12" fmla="*/ 92939670 w 68"/>
                <a:gd name="T13" fmla="*/ 194638095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69">
                  <a:moveTo>
                    <a:pt x="32" y="69"/>
                  </a:moveTo>
                  <a:cubicBezTo>
                    <a:pt x="32" y="69"/>
                    <a:pt x="33" y="69"/>
                    <a:pt x="34" y="69"/>
                  </a:cubicBezTo>
                  <a:cubicBezTo>
                    <a:pt x="53" y="69"/>
                    <a:pt x="68" y="54"/>
                    <a:pt x="68" y="35"/>
                  </a:cubicBezTo>
                  <a:cubicBezTo>
                    <a:pt x="68" y="16"/>
                    <a:pt x="53" y="0"/>
                    <a:pt x="34" y="0"/>
                  </a:cubicBezTo>
                  <a:cubicBezTo>
                    <a:pt x="15" y="0"/>
                    <a:pt x="0" y="15"/>
                    <a:pt x="0" y="34"/>
                  </a:cubicBezTo>
                  <a:cubicBezTo>
                    <a:pt x="7" y="36"/>
                    <a:pt x="13" y="40"/>
                    <a:pt x="18" y="45"/>
                  </a:cubicBezTo>
                  <a:cubicBezTo>
                    <a:pt x="25" y="52"/>
                    <a:pt x="30" y="60"/>
                    <a:pt x="32" y="6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7" name="Freeform 151"/>
            <p:cNvSpPr>
              <a:spLocks/>
            </p:cNvSpPr>
            <p:nvPr/>
          </p:nvSpPr>
          <p:spPr bwMode="auto">
            <a:xfrm>
              <a:off x="8332788" y="3559175"/>
              <a:ext cx="31750" cy="25400"/>
            </a:xfrm>
            <a:custGeom>
              <a:avLst/>
              <a:gdLst>
                <a:gd name="T0" fmla="*/ 50403125 w 20"/>
                <a:gd name="T1" fmla="*/ 40322500 h 16"/>
                <a:gd name="T2" fmla="*/ 27722513 w 20"/>
                <a:gd name="T3" fmla="*/ 0 h 16"/>
                <a:gd name="T4" fmla="*/ 0 w 20"/>
                <a:gd name="T5" fmla="*/ 40322500 h 16"/>
                <a:gd name="T6" fmla="*/ 50403125 w 20"/>
                <a:gd name="T7" fmla="*/ 4032250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6">
                  <a:moveTo>
                    <a:pt x="20" y="16"/>
                  </a:moveTo>
                  <a:lnTo>
                    <a:pt x="11" y="0"/>
                  </a:lnTo>
                  <a:lnTo>
                    <a:pt x="0" y="16"/>
                  </a:lnTo>
                  <a:lnTo>
                    <a:pt x="20" y="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8" name="Freeform 152"/>
            <p:cNvSpPr>
              <a:spLocks/>
            </p:cNvSpPr>
            <p:nvPr/>
          </p:nvSpPr>
          <p:spPr bwMode="auto">
            <a:xfrm>
              <a:off x="8413750" y="3632200"/>
              <a:ext cx="25400" cy="33338"/>
            </a:xfrm>
            <a:custGeom>
              <a:avLst/>
              <a:gdLst>
                <a:gd name="T0" fmla="*/ 0 w 16"/>
                <a:gd name="T1" fmla="*/ 52924869 h 21"/>
                <a:gd name="T2" fmla="*/ 40322500 w 16"/>
                <a:gd name="T3" fmla="*/ 27722928 h 21"/>
                <a:gd name="T4" fmla="*/ 0 w 16"/>
                <a:gd name="T5" fmla="*/ 0 h 21"/>
                <a:gd name="T6" fmla="*/ 0 w 16"/>
                <a:gd name="T7" fmla="*/ 52924869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21">
                  <a:moveTo>
                    <a:pt x="0" y="21"/>
                  </a:moveTo>
                  <a:lnTo>
                    <a:pt x="16" y="11"/>
                  </a:lnTo>
                  <a:lnTo>
                    <a:pt x="0" y="0"/>
                  </a:lnTo>
                  <a:lnTo>
                    <a:pt x="0" y="2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49" name="Freeform 153"/>
            <p:cNvSpPr>
              <a:spLocks/>
            </p:cNvSpPr>
            <p:nvPr/>
          </p:nvSpPr>
          <p:spPr bwMode="auto">
            <a:xfrm>
              <a:off x="8267700" y="3632200"/>
              <a:ext cx="15875" cy="12700"/>
            </a:xfrm>
            <a:custGeom>
              <a:avLst/>
              <a:gdLst>
                <a:gd name="T0" fmla="*/ 28001736 w 9"/>
                <a:gd name="T1" fmla="*/ 0 h 7"/>
                <a:gd name="T2" fmla="*/ 0 w 9"/>
                <a:gd name="T3" fmla="*/ 19750314 h 7"/>
                <a:gd name="T4" fmla="*/ 28001736 w 9"/>
                <a:gd name="T5" fmla="*/ 23041429 h 7"/>
                <a:gd name="T6" fmla="*/ 28001736 w 9"/>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7">
                  <a:moveTo>
                    <a:pt x="9" y="0"/>
                  </a:moveTo>
                  <a:cubicBezTo>
                    <a:pt x="0" y="6"/>
                    <a:pt x="0" y="6"/>
                    <a:pt x="0" y="6"/>
                  </a:cubicBezTo>
                  <a:cubicBezTo>
                    <a:pt x="3" y="6"/>
                    <a:pt x="6" y="7"/>
                    <a:pt x="9" y="7"/>
                  </a:cubicBezTo>
                  <a:lnTo>
                    <a:pt x="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50" name="Freeform 154"/>
            <p:cNvSpPr>
              <a:spLocks/>
            </p:cNvSpPr>
            <p:nvPr/>
          </p:nvSpPr>
          <p:spPr bwMode="auto">
            <a:xfrm>
              <a:off x="8383588" y="3586163"/>
              <a:ext cx="30162" cy="28575"/>
            </a:xfrm>
            <a:custGeom>
              <a:avLst/>
              <a:gdLst>
                <a:gd name="T0" fmla="*/ 0 w 19"/>
                <a:gd name="T1" fmla="*/ 10080625 h 18"/>
                <a:gd name="T2" fmla="*/ 37800923 w 19"/>
                <a:gd name="T3" fmla="*/ 45362813 h 18"/>
                <a:gd name="T4" fmla="*/ 47881381 w 19"/>
                <a:gd name="T5" fmla="*/ 0 h 18"/>
                <a:gd name="T6" fmla="*/ 0 w 19"/>
                <a:gd name="T7" fmla="*/ 1008062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8">
                  <a:moveTo>
                    <a:pt x="0" y="4"/>
                  </a:moveTo>
                  <a:lnTo>
                    <a:pt x="15" y="18"/>
                  </a:lnTo>
                  <a:lnTo>
                    <a:pt x="19" y="0"/>
                  </a:lnTo>
                  <a:lnTo>
                    <a:pt x="0" y="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51" name="Freeform 155"/>
            <p:cNvSpPr>
              <a:spLocks/>
            </p:cNvSpPr>
            <p:nvPr/>
          </p:nvSpPr>
          <p:spPr bwMode="auto">
            <a:xfrm>
              <a:off x="8383588" y="3683000"/>
              <a:ext cx="30162" cy="31750"/>
            </a:xfrm>
            <a:custGeom>
              <a:avLst/>
              <a:gdLst>
                <a:gd name="T0" fmla="*/ 37800923 w 19"/>
                <a:gd name="T1" fmla="*/ 0 h 20"/>
                <a:gd name="T2" fmla="*/ 0 w 19"/>
                <a:gd name="T3" fmla="*/ 37803138 h 20"/>
                <a:gd name="T4" fmla="*/ 47881381 w 19"/>
                <a:gd name="T5" fmla="*/ 50403125 h 20"/>
                <a:gd name="T6" fmla="*/ 37800923 w 19"/>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0">
                  <a:moveTo>
                    <a:pt x="15" y="0"/>
                  </a:moveTo>
                  <a:lnTo>
                    <a:pt x="0" y="15"/>
                  </a:lnTo>
                  <a:lnTo>
                    <a:pt x="19" y="20"/>
                  </a:lnTo>
                  <a:lnTo>
                    <a:pt x="1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52" name="Freeform 156"/>
            <p:cNvSpPr>
              <a:spLocks/>
            </p:cNvSpPr>
            <p:nvPr/>
          </p:nvSpPr>
          <p:spPr bwMode="auto">
            <a:xfrm>
              <a:off x="8285163" y="3586163"/>
              <a:ext cx="28575" cy="28575"/>
            </a:xfrm>
            <a:custGeom>
              <a:avLst/>
              <a:gdLst>
                <a:gd name="T0" fmla="*/ 10080625 w 18"/>
                <a:gd name="T1" fmla="*/ 45362813 h 18"/>
                <a:gd name="T2" fmla="*/ 45362813 w 18"/>
                <a:gd name="T3" fmla="*/ 10080625 h 18"/>
                <a:gd name="T4" fmla="*/ 0 w 18"/>
                <a:gd name="T5" fmla="*/ 0 h 18"/>
                <a:gd name="T6" fmla="*/ 10080625 w 18"/>
                <a:gd name="T7" fmla="*/ 45362813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4" y="18"/>
                  </a:moveTo>
                  <a:lnTo>
                    <a:pt x="18" y="4"/>
                  </a:lnTo>
                  <a:lnTo>
                    <a:pt x="0" y="0"/>
                  </a:lnTo>
                  <a:lnTo>
                    <a:pt x="4" y="1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53" name="Freeform 157"/>
            <p:cNvSpPr>
              <a:spLocks/>
            </p:cNvSpPr>
            <p:nvPr/>
          </p:nvSpPr>
          <p:spPr bwMode="auto">
            <a:xfrm>
              <a:off x="8161338" y="3649663"/>
              <a:ext cx="254000" cy="155575"/>
            </a:xfrm>
            <a:custGeom>
              <a:avLst/>
              <a:gdLst>
                <a:gd name="T0" fmla="*/ 352687467 w 150"/>
                <a:gd name="T1" fmla="*/ 111523601 h 92"/>
                <a:gd name="T2" fmla="*/ 341218520 w 150"/>
                <a:gd name="T3" fmla="*/ 114383137 h 92"/>
                <a:gd name="T4" fmla="*/ 303941480 w 150"/>
                <a:gd name="T5" fmla="*/ 128680817 h 92"/>
                <a:gd name="T6" fmla="*/ 301074667 w 150"/>
                <a:gd name="T7" fmla="*/ 108664064 h 92"/>
                <a:gd name="T8" fmla="*/ 298207853 w 150"/>
                <a:gd name="T9" fmla="*/ 94366384 h 92"/>
                <a:gd name="T10" fmla="*/ 220788653 w 150"/>
                <a:gd name="T11" fmla="*/ 8578608 h 92"/>
                <a:gd name="T12" fmla="*/ 206451200 w 150"/>
                <a:gd name="T13" fmla="*/ 5719072 h 92"/>
                <a:gd name="T14" fmla="*/ 172042667 w 150"/>
                <a:gd name="T15" fmla="*/ 0 h 92"/>
                <a:gd name="T16" fmla="*/ 166307347 w 150"/>
                <a:gd name="T17" fmla="*/ 0 h 92"/>
                <a:gd name="T18" fmla="*/ 40143853 w 150"/>
                <a:gd name="T19" fmla="*/ 131542045 h 92"/>
                <a:gd name="T20" fmla="*/ 45877480 w 150"/>
                <a:gd name="T21" fmla="*/ 171575551 h 92"/>
                <a:gd name="T22" fmla="*/ 0 w 150"/>
                <a:gd name="T23" fmla="*/ 217328129 h 92"/>
                <a:gd name="T24" fmla="*/ 45877480 w 150"/>
                <a:gd name="T25" fmla="*/ 263082398 h 92"/>
                <a:gd name="T26" fmla="*/ 172042667 w 150"/>
                <a:gd name="T27" fmla="*/ 263082398 h 92"/>
                <a:gd name="T28" fmla="*/ 177777987 w 150"/>
                <a:gd name="T29" fmla="*/ 263082398 h 92"/>
                <a:gd name="T30" fmla="*/ 352687467 w 150"/>
                <a:gd name="T31" fmla="*/ 263082398 h 92"/>
                <a:gd name="T32" fmla="*/ 430106667 w 150"/>
                <a:gd name="T33" fmla="*/ 188732767 h 92"/>
                <a:gd name="T34" fmla="*/ 352687467 w 150"/>
                <a:gd name="T35" fmla="*/ 111523601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0" h="92">
                  <a:moveTo>
                    <a:pt x="123" y="39"/>
                  </a:moveTo>
                  <a:cubicBezTo>
                    <a:pt x="122" y="39"/>
                    <a:pt x="121" y="39"/>
                    <a:pt x="119" y="40"/>
                  </a:cubicBezTo>
                  <a:cubicBezTo>
                    <a:pt x="114" y="40"/>
                    <a:pt x="110" y="42"/>
                    <a:pt x="106" y="45"/>
                  </a:cubicBezTo>
                  <a:cubicBezTo>
                    <a:pt x="106" y="43"/>
                    <a:pt x="106" y="41"/>
                    <a:pt x="105" y="38"/>
                  </a:cubicBezTo>
                  <a:cubicBezTo>
                    <a:pt x="105" y="37"/>
                    <a:pt x="105" y="35"/>
                    <a:pt x="104" y="33"/>
                  </a:cubicBezTo>
                  <a:cubicBezTo>
                    <a:pt x="100" y="20"/>
                    <a:pt x="90" y="9"/>
                    <a:pt x="77" y="3"/>
                  </a:cubicBezTo>
                  <a:cubicBezTo>
                    <a:pt x="75" y="3"/>
                    <a:pt x="74" y="2"/>
                    <a:pt x="72" y="2"/>
                  </a:cubicBezTo>
                  <a:cubicBezTo>
                    <a:pt x="68" y="1"/>
                    <a:pt x="64" y="0"/>
                    <a:pt x="60" y="0"/>
                  </a:cubicBezTo>
                  <a:cubicBezTo>
                    <a:pt x="59" y="0"/>
                    <a:pt x="59" y="0"/>
                    <a:pt x="58" y="0"/>
                  </a:cubicBezTo>
                  <a:cubicBezTo>
                    <a:pt x="34" y="1"/>
                    <a:pt x="14" y="22"/>
                    <a:pt x="14" y="46"/>
                  </a:cubicBezTo>
                  <a:cubicBezTo>
                    <a:pt x="14" y="51"/>
                    <a:pt x="15" y="56"/>
                    <a:pt x="16" y="60"/>
                  </a:cubicBezTo>
                  <a:cubicBezTo>
                    <a:pt x="7" y="60"/>
                    <a:pt x="0" y="67"/>
                    <a:pt x="0" y="76"/>
                  </a:cubicBezTo>
                  <a:cubicBezTo>
                    <a:pt x="0" y="85"/>
                    <a:pt x="7" y="92"/>
                    <a:pt x="16" y="92"/>
                  </a:cubicBezTo>
                  <a:cubicBezTo>
                    <a:pt x="60" y="92"/>
                    <a:pt x="60" y="92"/>
                    <a:pt x="60" y="92"/>
                  </a:cubicBezTo>
                  <a:cubicBezTo>
                    <a:pt x="62" y="92"/>
                    <a:pt x="62" y="92"/>
                    <a:pt x="62" y="92"/>
                  </a:cubicBezTo>
                  <a:cubicBezTo>
                    <a:pt x="123" y="92"/>
                    <a:pt x="123" y="92"/>
                    <a:pt x="123" y="92"/>
                  </a:cubicBezTo>
                  <a:cubicBezTo>
                    <a:pt x="138" y="92"/>
                    <a:pt x="150" y="81"/>
                    <a:pt x="150" y="66"/>
                  </a:cubicBezTo>
                  <a:cubicBezTo>
                    <a:pt x="150" y="51"/>
                    <a:pt x="138" y="39"/>
                    <a:pt x="123" y="3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54" name="Freeform 158"/>
            <p:cNvSpPr>
              <a:spLocks noEditPoints="1"/>
            </p:cNvSpPr>
            <p:nvPr/>
          </p:nvSpPr>
          <p:spPr bwMode="auto">
            <a:xfrm>
              <a:off x="6954838" y="3033713"/>
              <a:ext cx="188912" cy="212725"/>
            </a:xfrm>
            <a:custGeom>
              <a:avLst/>
              <a:gdLst>
                <a:gd name="T0" fmla="*/ 279735810 w 119"/>
                <a:gd name="T1" fmla="*/ 337700938 h 134"/>
                <a:gd name="T2" fmla="*/ 279735810 w 119"/>
                <a:gd name="T3" fmla="*/ 0 h 134"/>
                <a:gd name="T4" fmla="*/ 262095556 w 119"/>
                <a:gd name="T5" fmla="*/ 37803138 h 134"/>
                <a:gd name="T6" fmla="*/ 262095556 w 119"/>
                <a:gd name="T7" fmla="*/ 70564375 h 134"/>
                <a:gd name="T8" fmla="*/ 279735810 w 119"/>
                <a:gd name="T9" fmla="*/ 128528763 h 134"/>
                <a:gd name="T10" fmla="*/ 279735810 w 119"/>
                <a:gd name="T11" fmla="*/ 153730325 h 134"/>
                <a:gd name="T12" fmla="*/ 262095556 w 119"/>
                <a:gd name="T13" fmla="*/ 211693125 h 134"/>
                <a:gd name="T14" fmla="*/ 262095556 w 119"/>
                <a:gd name="T15" fmla="*/ 241935000 h 134"/>
                <a:gd name="T16" fmla="*/ 279735810 w 119"/>
                <a:gd name="T17" fmla="*/ 299899388 h 134"/>
                <a:gd name="T18" fmla="*/ 148688031 w 119"/>
                <a:gd name="T19" fmla="*/ 246975313 h 134"/>
                <a:gd name="T20" fmla="*/ 244453715 w 119"/>
                <a:gd name="T21" fmla="*/ 337700938 h 134"/>
                <a:gd name="T22" fmla="*/ 262095556 w 119"/>
                <a:gd name="T23" fmla="*/ 299899388 h 134"/>
                <a:gd name="T24" fmla="*/ 262095556 w 119"/>
                <a:gd name="T25" fmla="*/ 269657513 h 134"/>
                <a:gd name="T26" fmla="*/ 244453715 w 119"/>
                <a:gd name="T27" fmla="*/ 211693125 h 134"/>
                <a:gd name="T28" fmla="*/ 244453715 w 119"/>
                <a:gd name="T29" fmla="*/ 186491563 h 134"/>
                <a:gd name="T30" fmla="*/ 262095556 w 119"/>
                <a:gd name="T31" fmla="*/ 128528763 h 134"/>
                <a:gd name="T32" fmla="*/ 262095556 w 119"/>
                <a:gd name="T33" fmla="*/ 95765938 h 134"/>
                <a:gd name="T34" fmla="*/ 244453715 w 119"/>
                <a:gd name="T35" fmla="*/ 37803138 h 134"/>
                <a:gd name="T36" fmla="*/ 244453715 w 119"/>
                <a:gd name="T37" fmla="*/ 12601575 h 134"/>
                <a:gd name="T38" fmla="*/ 221773163 w 119"/>
                <a:gd name="T39" fmla="*/ 90725625 h 134"/>
                <a:gd name="T40" fmla="*/ 221773163 w 119"/>
                <a:gd name="T41" fmla="*/ 123488450 h 134"/>
                <a:gd name="T42" fmla="*/ 148688031 w 119"/>
                <a:gd name="T43" fmla="*/ 246975313 h 134"/>
                <a:gd name="T44" fmla="*/ 40322393 w 119"/>
                <a:gd name="T45" fmla="*/ 12601575 h 134"/>
                <a:gd name="T46" fmla="*/ 55443291 w 119"/>
                <a:gd name="T47" fmla="*/ 70564375 h 134"/>
                <a:gd name="T48" fmla="*/ 55443291 w 119"/>
                <a:gd name="T49" fmla="*/ 95765938 h 134"/>
                <a:gd name="T50" fmla="*/ 40322393 w 119"/>
                <a:gd name="T51" fmla="*/ 153730325 h 134"/>
                <a:gd name="T52" fmla="*/ 40322393 w 119"/>
                <a:gd name="T53" fmla="*/ 186491563 h 134"/>
                <a:gd name="T54" fmla="*/ 55443291 w 119"/>
                <a:gd name="T55" fmla="*/ 241935000 h 134"/>
                <a:gd name="T56" fmla="*/ 55443291 w 119"/>
                <a:gd name="T57" fmla="*/ 269657513 h 134"/>
                <a:gd name="T58" fmla="*/ 40322393 w 119"/>
                <a:gd name="T59" fmla="*/ 325100950 h 134"/>
                <a:gd name="T60" fmla="*/ 80644787 w 119"/>
                <a:gd name="T61" fmla="*/ 337700938 h 134"/>
                <a:gd name="T62" fmla="*/ 148688031 w 119"/>
                <a:gd name="T63" fmla="*/ 214214075 h 134"/>
                <a:gd name="T64" fmla="*/ 148688031 w 119"/>
                <a:gd name="T65" fmla="*/ 123488450 h 134"/>
                <a:gd name="T66" fmla="*/ 80644787 w 119"/>
                <a:gd name="T67" fmla="*/ 0 h 134"/>
                <a:gd name="T68" fmla="*/ 20161197 w 119"/>
                <a:gd name="T69" fmla="*/ 12601575 h 134"/>
                <a:gd name="T70" fmla="*/ 0 w 119"/>
                <a:gd name="T71" fmla="*/ 337700938 h 134"/>
                <a:gd name="T72" fmla="*/ 40322393 w 119"/>
                <a:gd name="T73" fmla="*/ 325100950 h 134"/>
                <a:gd name="T74" fmla="*/ 20161197 w 119"/>
                <a:gd name="T75" fmla="*/ 269657513 h 134"/>
                <a:gd name="T76" fmla="*/ 20161197 w 119"/>
                <a:gd name="T77" fmla="*/ 241935000 h 134"/>
                <a:gd name="T78" fmla="*/ 40322393 w 119"/>
                <a:gd name="T79" fmla="*/ 186491563 h 134"/>
                <a:gd name="T80" fmla="*/ 40322393 w 119"/>
                <a:gd name="T81" fmla="*/ 153730325 h 134"/>
                <a:gd name="T82" fmla="*/ 20161197 w 119"/>
                <a:gd name="T83" fmla="*/ 95765938 h 134"/>
                <a:gd name="T84" fmla="*/ 20161197 w 119"/>
                <a:gd name="T85" fmla="*/ 70564375 h 134"/>
                <a:gd name="T86" fmla="*/ 40322393 w 119"/>
                <a:gd name="T87" fmla="*/ 12601575 h 1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9" h="134">
                  <a:moveTo>
                    <a:pt x="104" y="129"/>
                  </a:moveTo>
                  <a:lnTo>
                    <a:pt x="111" y="129"/>
                  </a:lnTo>
                  <a:lnTo>
                    <a:pt x="111" y="134"/>
                  </a:lnTo>
                  <a:lnTo>
                    <a:pt x="119" y="134"/>
                  </a:lnTo>
                  <a:lnTo>
                    <a:pt x="119" y="0"/>
                  </a:lnTo>
                  <a:lnTo>
                    <a:pt x="111" y="0"/>
                  </a:lnTo>
                  <a:lnTo>
                    <a:pt x="111" y="5"/>
                  </a:lnTo>
                  <a:lnTo>
                    <a:pt x="104" y="5"/>
                  </a:lnTo>
                  <a:lnTo>
                    <a:pt x="104" y="15"/>
                  </a:lnTo>
                  <a:lnTo>
                    <a:pt x="111" y="15"/>
                  </a:lnTo>
                  <a:lnTo>
                    <a:pt x="111" y="28"/>
                  </a:lnTo>
                  <a:lnTo>
                    <a:pt x="104" y="28"/>
                  </a:lnTo>
                  <a:lnTo>
                    <a:pt x="104" y="38"/>
                  </a:lnTo>
                  <a:lnTo>
                    <a:pt x="111" y="38"/>
                  </a:lnTo>
                  <a:lnTo>
                    <a:pt x="111" y="51"/>
                  </a:lnTo>
                  <a:lnTo>
                    <a:pt x="104" y="51"/>
                  </a:lnTo>
                  <a:lnTo>
                    <a:pt x="104" y="61"/>
                  </a:lnTo>
                  <a:lnTo>
                    <a:pt x="111" y="61"/>
                  </a:lnTo>
                  <a:lnTo>
                    <a:pt x="111" y="74"/>
                  </a:lnTo>
                  <a:lnTo>
                    <a:pt x="104" y="74"/>
                  </a:lnTo>
                  <a:lnTo>
                    <a:pt x="104" y="84"/>
                  </a:lnTo>
                  <a:lnTo>
                    <a:pt x="111" y="84"/>
                  </a:lnTo>
                  <a:lnTo>
                    <a:pt x="111" y="96"/>
                  </a:lnTo>
                  <a:lnTo>
                    <a:pt x="104" y="96"/>
                  </a:lnTo>
                  <a:lnTo>
                    <a:pt x="104" y="107"/>
                  </a:lnTo>
                  <a:lnTo>
                    <a:pt x="111" y="107"/>
                  </a:lnTo>
                  <a:lnTo>
                    <a:pt x="111" y="119"/>
                  </a:lnTo>
                  <a:lnTo>
                    <a:pt x="104" y="119"/>
                  </a:lnTo>
                  <a:lnTo>
                    <a:pt x="104" y="129"/>
                  </a:lnTo>
                  <a:close/>
                  <a:moveTo>
                    <a:pt x="59" y="98"/>
                  </a:moveTo>
                  <a:lnTo>
                    <a:pt x="88" y="98"/>
                  </a:lnTo>
                  <a:lnTo>
                    <a:pt x="88" y="134"/>
                  </a:lnTo>
                  <a:lnTo>
                    <a:pt x="97" y="134"/>
                  </a:lnTo>
                  <a:lnTo>
                    <a:pt x="97" y="129"/>
                  </a:lnTo>
                  <a:lnTo>
                    <a:pt x="104" y="129"/>
                  </a:lnTo>
                  <a:lnTo>
                    <a:pt x="104" y="119"/>
                  </a:lnTo>
                  <a:lnTo>
                    <a:pt x="97" y="119"/>
                  </a:lnTo>
                  <a:lnTo>
                    <a:pt x="97" y="107"/>
                  </a:lnTo>
                  <a:lnTo>
                    <a:pt x="104" y="107"/>
                  </a:lnTo>
                  <a:lnTo>
                    <a:pt x="104" y="96"/>
                  </a:lnTo>
                  <a:lnTo>
                    <a:pt x="97" y="96"/>
                  </a:lnTo>
                  <a:lnTo>
                    <a:pt x="97" y="84"/>
                  </a:lnTo>
                  <a:lnTo>
                    <a:pt x="104" y="84"/>
                  </a:lnTo>
                  <a:lnTo>
                    <a:pt x="104" y="74"/>
                  </a:lnTo>
                  <a:lnTo>
                    <a:pt x="97" y="74"/>
                  </a:lnTo>
                  <a:lnTo>
                    <a:pt x="97" y="61"/>
                  </a:lnTo>
                  <a:lnTo>
                    <a:pt x="104" y="61"/>
                  </a:lnTo>
                  <a:lnTo>
                    <a:pt x="104" y="51"/>
                  </a:lnTo>
                  <a:lnTo>
                    <a:pt x="97" y="51"/>
                  </a:lnTo>
                  <a:lnTo>
                    <a:pt x="97" y="38"/>
                  </a:lnTo>
                  <a:lnTo>
                    <a:pt x="104" y="38"/>
                  </a:lnTo>
                  <a:lnTo>
                    <a:pt x="104" y="28"/>
                  </a:lnTo>
                  <a:lnTo>
                    <a:pt x="97" y="28"/>
                  </a:lnTo>
                  <a:lnTo>
                    <a:pt x="97" y="15"/>
                  </a:lnTo>
                  <a:lnTo>
                    <a:pt x="104" y="15"/>
                  </a:lnTo>
                  <a:lnTo>
                    <a:pt x="104" y="5"/>
                  </a:lnTo>
                  <a:lnTo>
                    <a:pt x="97" y="5"/>
                  </a:lnTo>
                  <a:lnTo>
                    <a:pt x="97" y="0"/>
                  </a:lnTo>
                  <a:lnTo>
                    <a:pt x="88" y="0"/>
                  </a:lnTo>
                  <a:lnTo>
                    <a:pt x="88" y="36"/>
                  </a:lnTo>
                  <a:lnTo>
                    <a:pt x="59" y="36"/>
                  </a:lnTo>
                  <a:lnTo>
                    <a:pt x="59" y="49"/>
                  </a:lnTo>
                  <a:lnTo>
                    <a:pt x="88" y="49"/>
                  </a:lnTo>
                  <a:lnTo>
                    <a:pt x="88" y="85"/>
                  </a:lnTo>
                  <a:lnTo>
                    <a:pt x="59" y="85"/>
                  </a:lnTo>
                  <a:lnTo>
                    <a:pt x="59" y="98"/>
                  </a:lnTo>
                  <a:close/>
                  <a:moveTo>
                    <a:pt x="22" y="0"/>
                  </a:moveTo>
                  <a:lnTo>
                    <a:pt x="22" y="5"/>
                  </a:lnTo>
                  <a:lnTo>
                    <a:pt x="16" y="5"/>
                  </a:lnTo>
                  <a:lnTo>
                    <a:pt x="16" y="15"/>
                  </a:lnTo>
                  <a:lnTo>
                    <a:pt x="22" y="15"/>
                  </a:lnTo>
                  <a:lnTo>
                    <a:pt x="22" y="28"/>
                  </a:lnTo>
                  <a:lnTo>
                    <a:pt x="16" y="28"/>
                  </a:lnTo>
                  <a:lnTo>
                    <a:pt x="16" y="38"/>
                  </a:lnTo>
                  <a:lnTo>
                    <a:pt x="22" y="38"/>
                  </a:lnTo>
                  <a:lnTo>
                    <a:pt x="22" y="51"/>
                  </a:lnTo>
                  <a:lnTo>
                    <a:pt x="16" y="51"/>
                  </a:lnTo>
                  <a:lnTo>
                    <a:pt x="16" y="61"/>
                  </a:lnTo>
                  <a:lnTo>
                    <a:pt x="22" y="61"/>
                  </a:lnTo>
                  <a:lnTo>
                    <a:pt x="22" y="74"/>
                  </a:lnTo>
                  <a:lnTo>
                    <a:pt x="16" y="74"/>
                  </a:lnTo>
                  <a:lnTo>
                    <a:pt x="16" y="84"/>
                  </a:lnTo>
                  <a:lnTo>
                    <a:pt x="22" y="84"/>
                  </a:lnTo>
                  <a:lnTo>
                    <a:pt x="22" y="96"/>
                  </a:lnTo>
                  <a:lnTo>
                    <a:pt x="16" y="96"/>
                  </a:lnTo>
                  <a:lnTo>
                    <a:pt x="16" y="107"/>
                  </a:lnTo>
                  <a:lnTo>
                    <a:pt x="22" y="107"/>
                  </a:lnTo>
                  <a:lnTo>
                    <a:pt x="22" y="119"/>
                  </a:lnTo>
                  <a:lnTo>
                    <a:pt x="16" y="119"/>
                  </a:lnTo>
                  <a:lnTo>
                    <a:pt x="16" y="129"/>
                  </a:lnTo>
                  <a:lnTo>
                    <a:pt x="22" y="129"/>
                  </a:lnTo>
                  <a:lnTo>
                    <a:pt x="22" y="134"/>
                  </a:lnTo>
                  <a:lnTo>
                    <a:pt x="32" y="134"/>
                  </a:lnTo>
                  <a:lnTo>
                    <a:pt x="32" y="98"/>
                  </a:lnTo>
                  <a:lnTo>
                    <a:pt x="59" y="98"/>
                  </a:lnTo>
                  <a:lnTo>
                    <a:pt x="59" y="85"/>
                  </a:lnTo>
                  <a:lnTo>
                    <a:pt x="32" y="85"/>
                  </a:lnTo>
                  <a:lnTo>
                    <a:pt x="32" y="49"/>
                  </a:lnTo>
                  <a:lnTo>
                    <a:pt x="59" y="49"/>
                  </a:lnTo>
                  <a:lnTo>
                    <a:pt x="59" y="36"/>
                  </a:lnTo>
                  <a:lnTo>
                    <a:pt x="32" y="36"/>
                  </a:lnTo>
                  <a:lnTo>
                    <a:pt x="32" y="0"/>
                  </a:lnTo>
                  <a:lnTo>
                    <a:pt x="22" y="0"/>
                  </a:lnTo>
                  <a:close/>
                  <a:moveTo>
                    <a:pt x="16" y="5"/>
                  </a:moveTo>
                  <a:lnTo>
                    <a:pt x="8" y="5"/>
                  </a:lnTo>
                  <a:lnTo>
                    <a:pt x="8" y="0"/>
                  </a:lnTo>
                  <a:lnTo>
                    <a:pt x="0" y="0"/>
                  </a:lnTo>
                  <a:lnTo>
                    <a:pt x="0" y="134"/>
                  </a:lnTo>
                  <a:lnTo>
                    <a:pt x="8" y="134"/>
                  </a:lnTo>
                  <a:lnTo>
                    <a:pt x="8" y="129"/>
                  </a:lnTo>
                  <a:lnTo>
                    <a:pt x="16" y="129"/>
                  </a:lnTo>
                  <a:lnTo>
                    <a:pt x="16" y="119"/>
                  </a:lnTo>
                  <a:lnTo>
                    <a:pt x="8" y="119"/>
                  </a:lnTo>
                  <a:lnTo>
                    <a:pt x="8" y="107"/>
                  </a:lnTo>
                  <a:lnTo>
                    <a:pt x="16" y="107"/>
                  </a:lnTo>
                  <a:lnTo>
                    <a:pt x="16" y="96"/>
                  </a:lnTo>
                  <a:lnTo>
                    <a:pt x="8" y="96"/>
                  </a:lnTo>
                  <a:lnTo>
                    <a:pt x="8" y="84"/>
                  </a:lnTo>
                  <a:lnTo>
                    <a:pt x="16" y="84"/>
                  </a:lnTo>
                  <a:lnTo>
                    <a:pt x="16" y="74"/>
                  </a:lnTo>
                  <a:lnTo>
                    <a:pt x="8" y="74"/>
                  </a:lnTo>
                  <a:lnTo>
                    <a:pt x="8" y="61"/>
                  </a:lnTo>
                  <a:lnTo>
                    <a:pt x="16" y="61"/>
                  </a:lnTo>
                  <a:lnTo>
                    <a:pt x="16" y="51"/>
                  </a:lnTo>
                  <a:lnTo>
                    <a:pt x="8" y="51"/>
                  </a:lnTo>
                  <a:lnTo>
                    <a:pt x="8" y="38"/>
                  </a:lnTo>
                  <a:lnTo>
                    <a:pt x="16" y="38"/>
                  </a:lnTo>
                  <a:lnTo>
                    <a:pt x="16" y="28"/>
                  </a:lnTo>
                  <a:lnTo>
                    <a:pt x="8" y="28"/>
                  </a:lnTo>
                  <a:lnTo>
                    <a:pt x="8" y="15"/>
                  </a:lnTo>
                  <a:lnTo>
                    <a:pt x="16" y="15"/>
                  </a:lnTo>
                  <a:lnTo>
                    <a:pt x="16" y="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55" name="Freeform 159"/>
            <p:cNvSpPr>
              <a:spLocks/>
            </p:cNvSpPr>
            <p:nvPr/>
          </p:nvSpPr>
          <p:spPr bwMode="auto">
            <a:xfrm>
              <a:off x="8202613" y="3332163"/>
              <a:ext cx="22225" cy="212725"/>
            </a:xfrm>
            <a:custGeom>
              <a:avLst/>
              <a:gdLst>
                <a:gd name="T0" fmla="*/ 0 w 13"/>
                <a:gd name="T1" fmla="*/ 0 h 126"/>
                <a:gd name="T2" fmla="*/ 0 w 13"/>
                <a:gd name="T3" fmla="*/ 359142267 h 126"/>
                <a:gd name="T4" fmla="*/ 37996202 w 13"/>
                <a:gd name="T5" fmla="*/ 359142267 h 126"/>
                <a:gd name="T6" fmla="*/ 37996202 w 13"/>
                <a:gd name="T7" fmla="*/ 0 h 126"/>
                <a:gd name="T8" fmla="*/ 20458967 w 13"/>
                <a:gd name="T9" fmla="*/ 5701368 h 126"/>
                <a:gd name="T10" fmla="*/ 0 w 13"/>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26">
                  <a:moveTo>
                    <a:pt x="0" y="0"/>
                  </a:moveTo>
                  <a:cubicBezTo>
                    <a:pt x="0" y="126"/>
                    <a:pt x="0" y="126"/>
                    <a:pt x="0" y="126"/>
                  </a:cubicBezTo>
                  <a:cubicBezTo>
                    <a:pt x="13" y="126"/>
                    <a:pt x="13" y="126"/>
                    <a:pt x="13" y="126"/>
                  </a:cubicBezTo>
                  <a:cubicBezTo>
                    <a:pt x="13" y="0"/>
                    <a:pt x="13" y="0"/>
                    <a:pt x="13" y="0"/>
                  </a:cubicBezTo>
                  <a:cubicBezTo>
                    <a:pt x="11" y="1"/>
                    <a:pt x="9" y="2"/>
                    <a:pt x="7" y="2"/>
                  </a:cubicBezTo>
                  <a:cubicBezTo>
                    <a:pt x="4" y="2"/>
                    <a:pt x="2" y="1"/>
                    <a:pt x="0"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56" name="Oval 160"/>
            <p:cNvSpPr>
              <a:spLocks noChangeArrowheads="1"/>
            </p:cNvSpPr>
            <p:nvPr/>
          </p:nvSpPr>
          <p:spPr bwMode="auto">
            <a:xfrm>
              <a:off x="8196263" y="3292475"/>
              <a:ext cx="34925" cy="33338"/>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57" name="Rectangle 161"/>
            <p:cNvSpPr>
              <a:spLocks noChangeArrowheads="1"/>
            </p:cNvSpPr>
            <p:nvPr/>
          </p:nvSpPr>
          <p:spPr bwMode="auto">
            <a:xfrm>
              <a:off x="8237538" y="3333750"/>
              <a:ext cx="182562" cy="1317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58" name="Rectangle 162"/>
            <p:cNvSpPr>
              <a:spLocks noChangeArrowheads="1"/>
            </p:cNvSpPr>
            <p:nvPr/>
          </p:nvSpPr>
          <p:spPr bwMode="auto">
            <a:xfrm>
              <a:off x="7696200" y="3640138"/>
              <a:ext cx="39688" cy="142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59" name="Freeform 163"/>
            <p:cNvSpPr>
              <a:spLocks noEditPoints="1"/>
            </p:cNvSpPr>
            <p:nvPr/>
          </p:nvSpPr>
          <p:spPr bwMode="auto">
            <a:xfrm>
              <a:off x="7545388" y="3662363"/>
              <a:ext cx="219075" cy="157162"/>
            </a:xfrm>
            <a:custGeom>
              <a:avLst/>
              <a:gdLst>
                <a:gd name="T0" fmla="*/ 187465365 w 129"/>
                <a:gd name="T1" fmla="*/ 265590261 h 93"/>
                <a:gd name="T2" fmla="*/ 372045392 w 129"/>
                <a:gd name="T3" fmla="*/ 265590261 h 93"/>
                <a:gd name="T4" fmla="*/ 372045392 w 129"/>
                <a:gd name="T5" fmla="*/ 0 h 93"/>
                <a:gd name="T6" fmla="*/ 187465365 w 129"/>
                <a:gd name="T7" fmla="*/ 0 h 93"/>
                <a:gd name="T8" fmla="*/ 187465365 w 129"/>
                <a:gd name="T9" fmla="*/ 31413811 h 93"/>
                <a:gd name="T10" fmla="*/ 187465365 w 129"/>
                <a:gd name="T11" fmla="*/ 31413811 h 93"/>
                <a:gd name="T12" fmla="*/ 291291630 w 129"/>
                <a:gd name="T13" fmla="*/ 134223108 h 93"/>
                <a:gd name="T14" fmla="*/ 187465365 w 129"/>
                <a:gd name="T15" fmla="*/ 237032404 h 93"/>
                <a:gd name="T16" fmla="*/ 187465365 w 129"/>
                <a:gd name="T17" fmla="*/ 265590261 h 93"/>
                <a:gd name="T18" fmla="*/ 0 w 129"/>
                <a:gd name="T19" fmla="*/ 265590261 h 93"/>
                <a:gd name="T20" fmla="*/ 187465365 w 129"/>
                <a:gd name="T21" fmla="*/ 265590261 h 93"/>
                <a:gd name="T22" fmla="*/ 187465365 w 129"/>
                <a:gd name="T23" fmla="*/ 237032404 h 93"/>
                <a:gd name="T24" fmla="*/ 83637401 w 129"/>
                <a:gd name="T25" fmla="*/ 134223108 h 93"/>
                <a:gd name="T26" fmla="*/ 187465365 w 129"/>
                <a:gd name="T27" fmla="*/ 31413811 h 93"/>
                <a:gd name="T28" fmla="*/ 187465365 w 129"/>
                <a:gd name="T29" fmla="*/ 0 h 93"/>
                <a:gd name="T30" fmla="*/ 0 w 129"/>
                <a:gd name="T31" fmla="*/ 0 h 93"/>
                <a:gd name="T32" fmla="*/ 0 w 129"/>
                <a:gd name="T33" fmla="*/ 265590261 h 93"/>
                <a:gd name="T34" fmla="*/ 187465365 w 129"/>
                <a:gd name="T35" fmla="*/ 31413811 h 93"/>
                <a:gd name="T36" fmla="*/ 187465365 w 129"/>
                <a:gd name="T37" fmla="*/ 3141381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93">
                  <a:moveTo>
                    <a:pt x="65" y="93"/>
                  </a:moveTo>
                  <a:cubicBezTo>
                    <a:pt x="129" y="93"/>
                    <a:pt x="129" y="93"/>
                    <a:pt x="129" y="93"/>
                  </a:cubicBezTo>
                  <a:cubicBezTo>
                    <a:pt x="129" y="0"/>
                    <a:pt x="129" y="0"/>
                    <a:pt x="129" y="0"/>
                  </a:cubicBezTo>
                  <a:cubicBezTo>
                    <a:pt x="65" y="0"/>
                    <a:pt x="65" y="0"/>
                    <a:pt x="65" y="0"/>
                  </a:cubicBezTo>
                  <a:cubicBezTo>
                    <a:pt x="65" y="11"/>
                    <a:pt x="65" y="11"/>
                    <a:pt x="65" y="11"/>
                  </a:cubicBezTo>
                  <a:cubicBezTo>
                    <a:pt x="65" y="11"/>
                    <a:pt x="65" y="11"/>
                    <a:pt x="65" y="11"/>
                  </a:cubicBezTo>
                  <a:cubicBezTo>
                    <a:pt x="84" y="11"/>
                    <a:pt x="101" y="27"/>
                    <a:pt x="101" y="47"/>
                  </a:cubicBezTo>
                  <a:cubicBezTo>
                    <a:pt x="101" y="66"/>
                    <a:pt x="84" y="83"/>
                    <a:pt x="65" y="83"/>
                  </a:cubicBezTo>
                  <a:lnTo>
                    <a:pt x="65" y="93"/>
                  </a:lnTo>
                  <a:close/>
                  <a:moveTo>
                    <a:pt x="0" y="93"/>
                  </a:moveTo>
                  <a:cubicBezTo>
                    <a:pt x="65" y="93"/>
                    <a:pt x="65" y="93"/>
                    <a:pt x="65" y="93"/>
                  </a:cubicBezTo>
                  <a:cubicBezTo>
                    <a:pt x="65" y="83"/>
                    <a:pt x="65" y="83"/>
                    <a:pt x="65" y="83"/>
                  </a:cubicBezTo>
                  <a:cubicBezTo>
                    <a:pt x="45" y="83"/>
                    <a:pt x="29" y="66"/>
                    <a:pt x="29" y="47"/>
                  </a:cubicBezTo>
                  <a:cubicBezTo>
                    <a:pt x="29" y="27"/>
                    <a:pt x="45" y="11"/>
                    <a:pt x="65" y="11"/>
                  </a:cubicBezTo>
                  <a:cubicBezTo>
                    <a:pt x="65" y="0"/>
                    <a:pt x="65" y="0"/>
                    <a:pt x="65" y="0"/>
                  </a:cubicBezTo>
                  <a:cubicBezTo>
                    <a:pt x="0" y="0"/>
                    <a:pt x="0" y="0"/>
                    <a:pt x="0" y="0"/>
                  </a:cubicBezTo>
                  <a:cubicBezTo>
                    <a:pt x="0" y="93"/>
                    <a:pt x="0" y="93"/>
                    <a:pt x="0" y="93"/>
                  </a:cubicBezTo>
                  <a:close/>
                  <a:moveTo>
                    <a:pt x="65" y="11"/>
                  </a:moveTo>
                  <a:cubicBezTo>
                    <a:pt x="65" y="11"/>
                    <a:pt x="65" y="11"/>
                    <a:pt x="65" y="11"/>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60" name="Oval 164"/>
            <p:cNvSpPr>
              <a:spLocks noChangeArrowheads="1"/>
            </p:cNvSpPr>
            <p:nvPr/>
          </p:nvSpPr>
          <p:spPr bwMode="auto">
            <a:xfrm>
              <a:off x="7613650" y="3698875"/>
              <a:ext cx="82550" cy="82550"/>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61" name="Freeform 165"/>
            <p:cNvSpPr>
              <a:spLocks/>
            </p:cNvSpPr>
            <p:nvPr/>
          </p:nvSpPr>
          <p:spPr bwMode="auto">
            <a:xfrm>
              <a:off x="6654800" y="3008313"/>
              <a:ext cx="233363" cy="144462"/>
            </a:xfrm>
            <a:custGeom>
              <a:avLst/>
              <a:gdLst>
                <a:gd name="T0" fmla="*/ 394625288 w 138"/>
                <a:gd name="T1" fmla="*/ 202194114 h 85"/>
                <a:gd name="T2" fmla="*/ 354590005 w 138"/>
                <a:gd name="T3" fmla="*/ 158865711 h 85"/>
                <a:gd name="T4" fmla="*/ 357451239 w 138"/>
                <a:gd name="T5" fmla="*/ 121315788 h 85"/>
                <a:gd name="T6" fmla="*/ 237347081 w 138"/>
                <a:gd name="T7" fmla="*/ 0 h 85"/>
                <a:gd name="T8" fmla="*/ 117242924 w 138"/>
                <a:gd name="T9" fmla="*/ 121315788 h 85"/>
                <a:gd name="T10" fmla="*/ 71490248 w 138"/>
                <a:gd name="T11" fmla="*/ 103985447 h 85"/>
                <a:gd name="T12" fmla="*/ 0 w 138"/>
                <a:gd name="T13" fmla="*/ 173308512 h 85"/>
                <a:gd name="T14" fmla="*/ 71490248 w 138"/>
                <a:gd name="T15" fmla="*/ 245520817 h 85"/>
                <a:gd name="T16" fmla="*/ 231627997 w 138"/>
                <a:gd name="T17" fmla="*/ 245520817 h 85"/>
                <a:gd name="T18" fmla="*/ 237347081 w 138"/>
                <a:gd name="T19" fmla="*/ 245520817 h 85"/>
                <a:gd name="T20" fmla="*/ 351730463 w 138"/>
                <a:gd name="T21" fmla="*/ 245520817 h 85"/>
                <a:gd name="T22" fmla="*/ 394625288 w 138"/>
                <a:gd name="T23" fmla="*/ 202194114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8" h="85">
                  <a:moveTo>
                    <a:pt x="138" y="70"/>
                  </a:moveTo>
                  <a:cubicBezTo>
                    <a:pt x="138" y="62"/>
                    <a:pt x="132" y="55"/>
                    <a:pt x="124" y="55"/>
                  </a:cubicBezTo>
                  <a:cubicBezTo>
                    <a:pt x="125" y="51"/>
                    <a:pt x="125" y="47"/>
                    <a:pt x="125" y="42"/>
                  </a:cubicBezTo>
                  <a:cubicBezTo>
                    <a:pt x="125" y="19"/>
                    <a:pt x="106" y="0"/>
                    <a:pt x="83" y="0"/>
                  </a:cubicBezTo>
                  <a:cubicBezTo>
                    <a:pt x="60" y="0"/>
                    <a:pt x="41" y="18"/>
                    <a:pt x="41" y="42"/>
                  </a:cubicBezTo>
                  <a:cubicBezTo>
                    <a:pt x="36" y="38"/>
                    <a:pt x="31" y="36"/>
                    <a:pt x="25" y="36"/>
                  </a:cubicBezTo>
                  <a:cubicBezTo>
                    <a:pt x="11" y="36"/>
                    <a:pt x="0" y="47"/>
                    <a:pt x="0" y="60"/>
                  </a:cubicBezTo>
                  <a:cubicBezTo>
                    <a:pt x="0" y="74"/>
                    <a:pt x="11" y="85"/>
                    <a:pt x="25" y="85"/>
                  </a:cubicBezTo>
                  <a:cubicBezTo>
                    <a:pt x="81" y="85"/>
                    <a:pt x="81" y="85"/>
                    <a:pt x="81" y="85"/>
                  </a:cubicBezTo>
                  <a:cubicBezTo>
                    <a:pt x="83" y="85"/>
                    <a:pt x="83" y="85"/>
                    <a:pt x="83" y="85"/>
                  </a:cubicBezTo>
                  <a:cubicBezTo>
                    <a:pt x="123" y="85"/>
                    <a:pt x="123" y="85"/>
                    <a:pt x="123" y="85"/>
                  </a:cubicBezTo>
                  <a:cubicBezTo>
                    <a:pt x="131" y="85"/>
                    <a:pt x="138" y="78"/>
                    <a:pt x="138" y="7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62" name="Rectangle 166"/>
            <p:cNvSpPr>
              <a:spLocks noChangeArrowheads="1"/>
            </p:cNvSpPr>
            <p:nvPr/>
          </p:nvSpPr>
          <p:spPr bwMode="auto">
            <a:xfrm>
              <a:off x="6688138" y="3165475"/>
              <a:ext cx="20637" cy="444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63" name="Rectangle 167"/>
            <p:cNvSpPr>
              <a:spLocks noChangeArrowheads="1"/>
            </p:cNvSpPr>
            <p:nvPr/>
          </p:nvSpPr>
          <p:spPr bwMode="auto">
            <a:xfrm>
              <a:off x="6737350" y="3189288"/>
              <a:ext cx="20638" cy="444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64" name="Rectangle 168"/>
            <p:cNvSpPr>
              <a:spLocks noChangeArrowheads="1"/>
            </p:cNvSpPr>
            <p:nvPr/>
          </p:nvSpPr>
          <p:spPr bwMode="auto">
            <a:xfrm>
              <a:off x="6786563" y="3165475"/>
              <a:ext cx="20637" cy="444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65" name="Rectangle 169"/>
            <p:cNvSpPr>
              <a:spLocks noChangeArrowheads="1"/>
            </p:cNvSpPr>
            <p:nvPr/>
          </p:nvSpPr>
          <p:spPr bwMode="auto">
            <a:xfrm>
              <a:off x="6835775" y="3189288"/>
              <a:ext cx="19050" cy="444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66" name="Freeform 170"/>
            <p:cNvSpPr>
              <a:spLocks/>
            </p:cNvSpPr>
            <p:nvPr/>
          </p:nvSpPr>
          <p:spPr bwMode="auto">
            <a:xfrm>
              <a:off x="7181850" y="3419475"/>
              <a:ext cx="131763" cy="80963"/>
            </a:xfrm>
            <a:custGeom>
              <a:avLst/>
              <a:gdLst>
                <a:gd name="T0" fmla="*/ 209174556 w 83"/>
                <a:gd name="T1" fmla="*/ 0 h 51"/>
                <a:gd name="T2" fmla="*/ 15120995 w 83"/>
                <a:gd name="T3" fmla="*/ 0 h 51"/>
                <a:gd name="T4" fmla="*/ 15120995 w 83"/>
                <a:gd name="T5" fmla="*/ 40322749 h 51"/>
                <a:gd name="T6" fmla="*/ 0 w 83"/>
                <a:gd name="T7" fmla="*/ 40322749 h 51"/>
                <a:gd name="T8" fmla="*/ 0 w 83"/>
                <a:gd name="T9" fmla="*/ 93247151 h 51"/>
                <a:gd name="T10" fmla="*/ 15120995 w 83"/>
                <a:gd name="T11" fmla="*/ 93247151 h 51"/>
                <a:gd name="T12" fmla="*/ 15120995 w 83"/>
                <a:gd name="T13" fmla="*/ 128529556 h 51"/>
                <a:gd name="T14" fmla="*/ 209174556 w 83"/>
                <a:gd name="T15" fmla="*/ 128529556 h 51"/>
                <a:gd name="T16" fmla="*/ 209174556 w 83"/>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51">
                  <a:moveTo>
                    <a:pt x="83" y="0"/>
                  </a:moveTo>
                  <a:lnTo>
                    <a:pt x="6" y="0"/>
                  </a:lnTo>
                  <a:lnTo>
                    <a:pt x="6" y="16"/>
                  </a:lnTo>
                  <a:lnTo>
                    <a:pt x="0" y="16"/>
                  </a:lnTo>
                  <a:lnTo>
                    <a:pt x="0" y="37"/>
                  </a:lnTo>
                  <a:lnTo>
                    <a:pt x="6" y="37"/>
                  </a:lnTo>
                  <a:lnTo>
                    <a:pt x="6" y="51"/>
                  </a:lnTo>
                  <a:lnTo>
                    <a:pt x="83" y="51"/>
                  </a:lnTo>
                  <a:lnTo>
                    <a:pt x="8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67" name="Rectangle 171"/>
            <p:cNvSpPr>
              <a:spLocks noChangeArrowheads="1"/>
            </p:cNvSpPr>
            <p:nvPr/>
          </p:nvSpPr>
          <p:spPr bwMode="auto">
            <a:xfrm>
              <a:off x="7073900" y="3384550"/>
              <a:ext cx="20638" cy="11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68" name="Oval 172"/>
            <p:cNvSpPr>
              <a:spLocks noChangeArrowheads="1"/>
            </p:cNvSpPr>
            <p:nvPr/>
          </p:nvSpPr>
          <p:spPr bwMode="auto">
            <a:xfrm>
              <a:off x="7096125" y="3436938"/>
              <a:ext cx="44450" cy="41275"/>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69" name="Freeform 173"/>
            <p:cNvSpPr>
              <a:spLocks noEditPoints="1"/>
            </p:cNvSpPr>
            <p:nvPr/>
          </p:nvSpPr>
          <p:spPr bwMode="auto">
            <a:xfrm>
              <a:off x="7061200" y="3402013"/>
              <a:ext cx="112713" cy="217487"/>
            </a:xfrm>
            <a:custGeom>
              <a:avLst/>
              <a:gdLst>
                <a:gd name="T0" fmla="*/ 96223256 w 67"/>
                <a:gd name="T1" fmla="*/ 369535900 h 128"/>
                <a:gd name="T2" fmla="*/ 189615229 w 67"/>
                <a:gd name="T3" fmla="*/ 369535900 h 128"/>
                <a:gd name="T4" fmla="*/ 189615229 w 67"/>
                <a:gd name="T5" fmla="*/ 129914500 h 128"/>
                <a:gd name="T6" fmla="*/ 189615229 w 67"/>
                <a:gd name="T7" fmla="*/ 72175100 h 128"/>
                <a:gd name="T8" fmla="*/ 189615229 w 67"/>
                <a:gd name="T9" fmla="*/ 0 h 128"/>
                <a:gd name="T10" fmla="*/ 96223256 w 67"/>
                <a:gd name="T11" fmla="*/ 0 h 128"/>
                <a:gd name="T12" fmla="*/ 96223256 w 67"/>
                <a:gd name="T13" fmla="*/ 20209300 h 128"/>
                <a:gd name="T14" fmla="*/ 96223256 w 67"/>
                <a:gd name="T15" fmla="*/ 20209300 h 128"/>
                <a:gd name="T16" fmla="*/ 96223256 w 67"/>
                <a:gd name="T17" fmla="*/ 20209300 h 128"/>
                <a:gd name="T18" fmla="*/ 166975057 w 67"/>
                <a:gd name="T19" fmla="*/ 92384400 h 128"/>
                <a:gd name="T20" fmla="*/ 96223256 w 67"/>
                <a:gd name="T21" fmla="*/ 164559500 h 128"/>
                <a:gd name="T22" fmla="*/ 96223256 w 67"/>
                <a:gd name="T23" fmla="*/ 164559500 h 128"/>
                <a:gd name="T24" fmla="*/ 96223256 w 67"/>
                <a:gd name="T25" fmla="*/ 369535900 h 128"/>
                <a:gd name="T26" fmla="*/ 0 w 67"/>
                <a:gd name="T27" fmla="*/ 369535900 h 128"/>
                <a:gd name="T28" fmla="*/ 96223256 w 67"/>
                <a:gd name="T29" fmla="*/ 369535900 h 128"/>
                <a:gd name="T30" fmla="*/ 96223256 w 67"/>
                <a:gd name="T31" fmla="*/ 164559500 h 128"/>
                <a:gd name="T32" fmla="*/ 25471456 w 67"/>
                <a:gd name="T33" fmla="*/ 92384400 h 128"/>
                <a:gd name="T34" fmla="*/ 96223256 w 67"/>
                <a:gd name="T35" fmla="*/ 20209300 h 128"/>
                <a:gd name="T36" fmla="*/ 96223256 w 67"/>
                <a:gd name="T37" fmla="*/ 0 h 128"/>
                <a:gd name="T38" fmla="*/ 0 w 67"/>
                <a:gd name="T39" fmla="*/ 0 h 128"/>
                <a:gd name="T40" fmla="*/ 0 w 67"/>
                <a:gd name="T41" fmla="*/ 369535900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7" h="128">
                  <a:moveTo>
                    <a:pt x="34" y="128"/>
                  </a:moveTo>
                  <a:cubicBezTo>
                    <a:pt x="67" y="128"/>
                    <a:pt x="67" y="128"/>
                    <a:pt x="67" y="128"/>
                  </a:cubicBezTo>
                  <a:cubicBezTo>
                    <a:pt x="67" y="45"/>
                    <a:pt x="67" y="45"/>
                    <a:pt x="67" y="45"/>
                  </a:cubicBezTo>
                  <a:cubicBezTo>
                    <a:pt x="67" y="25"/>
                    <a:pt x="67" y="25"/>
                    <a:pt x="67" y="25"/>
                  </a:cubicBezTo>
                  <a:cubicBezTo>
                    <a:pt x="67" y="0"/>
                    <a:pt x="67" y="0"/>
                    <a:pt x="67" y="0"/>
                  </a:cubicBezTo>
                  <a:cubicBezTo>
                    <a:pt x="34" y="0"/>
                    <a:pt x="34" y="0"/>
                    <a:pt x="34" y="0"/>
                  </a:cubicBezTo>
                  <a:cubicBezTo>
                    <a:pt x="34" y="7"/>
                    <a:pt x="34" y="7"/>
                    <a:pt x="34" y="7"/>
                  </a:cubicBezTo>
                  <a:cubicBezTo>
                    <a:pt x="34" y="7"/>
                    <a:pt x="34" y="7"/>
                    <a:pt x="34" y="7"/>
                  </a:cubicBezTo>
                  <a:cubicBezTo>
                    <a:pt x="34" y="7"/>
                    <a:pt x="34" y="7"/>
                    <a:pt x="34" y="7"/>
                  </a:cubicBezTo>
                  <a:cubicBezTo>
                    <a:pt x="48" y="7"/>
                    <a:pt x="59" y="18"/>
                    <a:pt x="59" y="32"/>
                  </a:cubicBezTo>
                  <a:cubicBezTo>
                    <a:pt x="59" y="46"/>
                    <a:pt x="48" y="57"/>
                    <a:pt x="34" y="57"/>
                  </a:cubicBezTo>
                  <a:cubicBezTo>
                    <a:pt x="34" y="57"/>
                    <a:pt x="34" y="57"/>
                    <a:pt x="34" y="57"/>
                  </a:cubicBezTo>
                  <a:lnTo>
                    <a:pt x="34" y="128"/>
                  </a:lnTo>
                  <a:close/>
                  <a:moveTo>
                    <a:pt x="0" y="128"/>
                  </a:moveTo>
                  <a:cubicBezTo>
                    <a:pt x="34" y="128"/>
                    <a:pt x="34" y="128"/>
                    <a:pt x="34" y="128"/>
                  </a:cubicBezTo>
                  <a:cubicBezTo>
                    <a:pt x="34" y="57"/>
                    <a:pt x="34" y="57"/>
                    <a:pt x="34" y="57"/>
                  </a:cubicBezTo>
                  <a:cubicBezTo>
                    <a:pt x="20" y="57"/>
                    <a:pt x="9" y="46"/>
                    <a:pt x="9" y="32"/>
                  </a:cubicBezTo>
                  <a:cubicBezTo>
                    <a:pt x="9" y="18"/>
                    <a:pt x="20" y="7"/>
                    <a:pt x="34" y="7"/>
                  </a:cubicBezTo>
                  <a:cubicBezTo>
                    <a:pt x="34" y="0"/>
                    <a:pt x="34" y="0"/>
                    <a:pt x="34" y="0"/>
                  </a:cubicBezTo>
                  <a:cubicBezTo>
                    <a:pt x="0" y="0"/>
                    <a:pt x="0" y="0"/>
                    <a:pt x="0" y="0"/>
                  </a:cubicBezTo>
                  <a:lnTo>
                    <a:pt x="0" y="12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0" name="Freeform 174"/>
            <p:cNvSpPr>
              <a:spLocks/>
            </p:cNvSpPr>
            <p:nvPr/>
          </p:nvSpPr>
          <p:spPr bwMode="auto">
            <a:xfrm>
              <a:off x="7904163" y="4224338"/>
              <a:ext cx="82550" cy="26987"/>
            </a:xfrm>
            <a:custGeom>
              <a:avLst/>
              <a:gdLst>
                <a:gd name="T0" fmla="*/ 2520950 w 52"/>
                <a:gd name="T1" fmla="*/ 0 h 17"/>
                <a:gd name="T2" fmla="*/ 0 w 52"/>
                <a:gd name="T3" fmla="*/ 42841069 h 17"/>
                <a:gd name="T4" fmla="*/ 131048125 w 52"/>
                <a:gd name="T5" fmla="*/ 42841069 h 17"/>
                <a:gd name="T6" fmla="*/ 128528763 w 52"/>
                <a:gd name="T7" fmla="*/ 0 h 17"/>
                <a:gd name="T8" fmla="*/ 2520950 w 5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17">
                  <a:moveTo>
                    <a:pt x="1" y="0"/>
                  </a:moveTo>
                  <a:lnTo>
                    <a:pt x="0" y="17"/>
                  </a:lnTo>
                  <a:lnTo>
                    <a:pt x="52" y="17"/>
                  </a:lnTo>
                  <a:lnTo>
                    <a:pt x="51" y="0"/>
                  </a:lnTo>
                  <a:lnTo>
                    <a:pt x="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1" name="Freeform 175"/>
            <p:cNvSpPr>
              <a:spLocks noEditPoints="1"/>
            </p:cNvSpPr>
            <p:nvPr/>
          </p:nvSpPr>
          <p:spPr bwMode="auto">
            <a:xfrm>
              <a:off x="7829550" y="4071938"/>
              <a:ext cx="231775" cy="144462"/>
            </a:xfrm>
            <a:custGeom>
              <a:avLst/>
              <a:gdLst>
                <a:gd name="T0" fmla="*/ 246975313 w 146"/>
                <a:gd name="T1" fmla="*/ 229332631 h 91"/>
                <a:gd name="T2" fmla="*/ 367942813 w 146"/>
                <a:gd name="T3" fmla="*/ 229332631 h 91"/>
                <a:gd name="T4" fmla="*/ 367942813 w 146"/>
                <a:gd name="T5" fmla="*/ 0 h 91"/>
                <a:gd name="T6" fmla="*/ 183972200 w 146"/>
                <a:gd name="T7" fmla="*/ 0 h 91"/>
                <a:gd name="T8" fmla="*/ 183972200 w 146"/>
                <a:gd name="T9" fmla="*/ 27720829 h 91"/>
                <a:gd name="T10" fmla="*/ 332660625 w 146"/>
                <a:gd name="T11" fmla="*/ 27720829 h 91"/>
                <a:gd name="T12" fmla="*/ 332660625 w 146"/>
                <a:gd name="T13" fmla="*/ 201611802 h 91"/>
                <a:gd name="T14" fmla="*/ 244455950 w 146"/>
                <a:gd name="T15" fmla="*/ 201611802 h 91"/>
                <a:gd name="T16" fmla="*/ 183972200 w 146"/>
                <a:gd name="T17" fmla="*/ 201611802 h 91"/>
                <a:gd name="T18" fmla="*/ 183972200 w 146"/>
                <a:gd name="T19" fmla="*/ 229332631 h 91"/>
                <a:gd name="T20" fmla="*/ 246975313 w 146"/>
                <a:gd name="T21" fmla="*/ 229332631 h 91"/>
                <a:gd name="T22" fmla="*/ 183972200 w 146"/>
                <a:gd name="T23" fmla="*/ 0 h 91"/>
                <a:gd name="T24" fmla="*/ 0 w 146"/>
                <a:gd name="T25" fmla="*/ 0 h 91"/>
                <a:gd name="T26" fmla="*/ 0 w 146"/>
                <a:gd name="T27" fmla="*/ 229332631 h 91"/>
                <a:gd name="T28" fmla="*/ 120967500 w 146"/>
                <a:gd name="T29" fmla="*/ 229332631 h 91"/>
                <a:gd name="T30" fmla="*/ 183972200 w 146"/>
                <a:gd name="T31" fmla="*/ 229332631 h 91"/>
                <a:gd name="T32" fmla="*/ 183972200 w 146"/>
                <a:gd name="T33" fmla="*/ 201611802 h 91"/>
                <a:gd name="T34" fmla="*/ 120967500 w 146"/>
                <a:gd name="T35" fmla="*/ 201611802 h 91"/>
                <a:gd name="T36" fmla="*/ 32762825 w 146"/>
                <a:gd name="T37" fmla="*/ 201611802 h 91"/>
                <a:gd name="T38" fmla="*/ 32762825 w 146"/>
                <a:gd name="T39" fmla="*/ 27720829 h 91"/>
                <a:gd name="T40" fmla="*/ 183972200 w 146"/>
                <a:gd name="T41" fmla="*/ 27720829 h 91"/>
                <a:gd name="T42" fmla="*/ 183972200 w 146"/>
                <a:gd name="T43" fmla="*/ 0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6" h="91">
                  <a:moveTo>
                    <a:pt x="98" y="91"/>
                  </a:moveTo>
                  <a:lnTo>
                    <a:pt x="146" y="91"/>
                  </a:lnTo>
                  <a:lnTo>
                    <a:pt x="146" y="0"/>
                  </a:lnTo>
                  <a:lnTo>
                    <a:pt x="73" y="0"/>
                  </a:lnTo>
                  <a:lnTo>
                    <a:pt x="73" y="11"/>
                  </a:lnTo>
                  <a:lnTo>
                    <a:pt x="132" y="11"/>
                  </a:lnTo>
                  <a:lnTo>
                    <a:pt x="132" y="80"/>
                  </a:lnTo>
                  <a:lnTo>
                    <a:pt x="97" y="80"/>
                  </a:lnTo>
                  <a:lnTo>
                    <a:pt x="73" y="80"/>
                  </a:lnTo>
                  <a:lnTo>
                    <a:pt x="73" y="91"/>
                  </a:lnTo>
                  <a:lnTo>
                    <a:pt x="98" y="91"/>
                  </a:lnTo>
                  <a:close/>
                  <a:moveTo>
                    <a:pt x="73" y="0"/>
                  </a:moveTo>
                  <a:lnTo>
                    <a:pt x="0" y="0"/>
                  </a:lnTo>
                  <a:lnTo>
                    <a:pt x="0" y="91"/>
                  </a:lnTo>
                  <a:lnTo>
                    <a:pt x="48" y="91"/>
                  </a:lnTo>
                  <a:lnTo>
                    <a:pt x="73" y="91"/>
                  </a:lnTo>
                  <a:lnTo>
                    <a:pt x="73" y="80"/>
                  </a:lnTo>
                  <a:lnTo>
                    <a:pt x="48" y="80"/>
                  </a:lnTo>
                  <a:lnTo>
                    <a:pt x="13" y="80"/>
                  </a:lnTo>
                  <a:lnTo>
                    <a:pt x="13" y="11"/>
                  </a:lnTo>
                  <a:lnTo>
                    <a:pt x="73" y="11"/>
                  </a:lnTo>
                  <a:lnTo>
                    <a:pt x="7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2" name="Freeform 176"/>
            <p:cNvSpPr>
              <a:spLocks/>
            </p:cNvSpPr>
            <p:nvPr/>
          </p:nvSpPr>
          <p:spPr bwMode="auto">
            <a:xfrm>
              <a:off x="7886700" y="4259263"/>
              <a:ext cx="115888" cy="9525"/>
            </a:xfrm>
            <a:custGeom>
              <a:avLst/>
              <a:gdLst>
                <a:gd name="T0" fmla="*/ 0 w 73"/>
                <a:gd name="T1" fmla="*/ 0 h 6"/>
                <a:gd name="T2" fmla="*/ 0 w 73"/>
                <a:gd name="T3" fmla="*/ 15120938 h 6"/>
                <a:gd name="T4" fmla="*/ 183972994 w 73"/>
                <a:gd name="T5" fmla="*/ 15120938 h 6"/>
                <a:gd name="T6" fmla="*/ 183972994 w 73"/>
                <a:gd name="T7" fmla="*/ 0 h 6"/>
                <a:gd name="T8" fmla="*/ 158771323 w 73"/>
                <a:gd name="T9" fmla="*/ 0 h 6"/>
                <a:gd name="T10" fmla="*/ 27722632 w 73"/>
                <a:gd name="T11" fmla="*/ 0 h 6"/>
                <a:gd name="T12" fmla="*/ 0 w 73"/>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6">
                  <a:moveTo>
                    <a:pt x="0" y="0"/>
                  </a:moveTo>
                  <a:lnTo>
                    <a:pt x="0" y="6"/>
                  </a:lnTo>
                  <a:lnTo>
                    <a:pt x="73" y="6"/>
                  </a:lnTo>
                  <a:lnTo>
                    <a:pt x="73" y="0"/>
                  </a:lnTo>
                  <a:lnTo>
                    <a:pt x="63" y="0"/>
                  </a:lnTo>
                  <a:lnTo>
                    <a:pt x="11" y="0"/>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3" name="Freeform 177"/>
            <p:cNvSpPr>
              <a:spLocks noEditPoints="1"/>
            </p:cNvSpPr>
            <p:nvPr/>
          </p:nvSpPr>
          <p:spPr bwMode="auto">
            <a:xfrm>
              <a:off x="6511925" y="4013200"/>
              <a:ext cx="192088" cy="190500"/>
            </a:xfrm>
            <a:custGeom>
              <a:avLst/>
              <a:gdLst>
                <a:gd name="T0" fmla="*/ 161819691 w 113"/>
                <a:gd name="T1" fmla="*/ 324020089 h 112"/>
                <a:gd name="T2" fmla="*/ 187826366 w 113"/>
                <a:gd name="T3" fmla="*/ 324020089 h 112"/>
                <a:gd name="T4" fmla="*/ 187826366 w 113"/>
                <a:gd name="T5" fmla="*/ 300876040 h 112"/>
                <a:gd name="T6" fmla="*/ 242729536 w 113"/>
                <a:gd name="T7" fmla="*/ 277731991 h 112"/>
                <a:gd name="T8" fmla="*/ 260066753 w 113"/>
                <a:gd name="T9" fmla="*/ 295089603 h 112"/>
                <a:gd name="T10" fmla="*/ 294742887 w 113"/>
                <a:gd name="T11" fmla="*/ 260372679 h 112"/>
                <a:gd name="T12" fmla="*/ 277405670 w 113"/>
                <a:gd name="T13" fmla="*/ 243015067 h 112"/>
                <a:gd name="T14" fmla="*/ 300522526 w 113"/>
                <a:gd name="T15" fmla="*/ 188047313 h 112"/>
                <a:gd name="T16" fmla="*/ 326529201 w 113"/>
                <a:gd name="T17" fmla="*/ 188047313 h 112"/>
                <a:gd name="T18" fmla="*/ 326529201 w 113"/>
                <a:gd name="T19" fmla="*/ 138865996 h 112"/>
                <a:gd name="T20" fmla="*/ 300522526 w 113"/>
                <a:gd name="T21" fmla="*/ 138865996 h 112"/>
                <a:gd name="T22" fmla="*/ 277405670 w 113"/>
                <a:gd name="T23" fmla="*/ 83898241 h 112"/>
                <a:gd name="T24" fmla="*/ 294742887 w 113"/>
                <a:gd name="T25" fmla="*/ 66540629 h 112"/>
                <a:gd name="T26" fmla="*/ 260066753 w 113"/>
                <a:gd name="T27" fmla="*/ 31823705 h 112"/>
                <a:gd name="T28" fmla="*/ 242729536 w 113"/>
                <a:gd name="T29" fmla="*/ 46288098 h 112"/>
                <a:gd name="T30" fmla="*/ 187826366 w 113"/>
                <a:gd name="T31" fmla="*/ 26037268 h 112"/>
                <a:gd name="T32" fmla="*/ 187826366 w 113"/>
                <a:gd name="T33" fmla="*/ 0 h 112"/>
                <a:gd name="T34" fmla="*/ 161819691 w 113"/>
                <a:gd name="T35" fmla="*/ 0 h 112"/>
                <a:gd name="T36" fmla="*/ 161819691 w 113"/>
                <a:gd name="T37" fmla="*/ 60754192 h 112"/>
                <a:gd name="T38" fmla="*/ 265846392 w 113"/>
                <a:gd name="T39" fmla="*/ 162010045 h 112"/>
                <a:gd name="T40" fmla="*/ 161819691 w 113"/>
                <a:gd name="T41" fmla="*/ 266159116 h 112"/>
                <a:gd name="T42" fmla="*/ 161819691 w 113"/>
                <a:gd name="T43" fmla="*/ 324020089 h 112"/>
                <a:gd name="T44" fmla="*/ 49123531 w 113"/>
                <a:gd name="T45" fmla="*/ 243015067 h 112"/>
                <a:gd name="T46" fmla="*/ 31786314 w 113"/>
                <a:gd name="T47" fmla="*/ 260372679 h 112"/>
                <a:gd name="T48" fmla="*/ 66462448 w 113"/>
                <a:gd name="T49" fmla="*/ 295089603 h 112"/>
                <a:gd name="T50" fmla="*/ 83799665 w 113"/>
                <a:gd name="T51" fmla="*/ 277731991 h 112"/>
                <a:gd name="T52" fmla="*/ 138702835 w 113"/>
                <a:gd name="T53" fmla="*/ 300876040 h 112"/>
                <a:gd name="T54" fmla="*/ 138702835 w 113"/>
                <a:gd name="T55" fmla="*/ 324020089 h 112"/>
                <a:gd name="T56" fmla="*/ 161819691 w 113"/>
                <a:gd name="T57" fmla="*/ 324020089 h 112"/>
                <a:gd name="T58" fmla="*/ 161819691 w 113"/>
                <a:gd name="T59" fmla="*/ 266159116 h 112"/>
                <a:gd name="T60" fmla="*/ 161819691 w 113"/>
                <a:gd name="T61" fmla="*/ 266159116 h 112"/>
                <a:gd name="T62" fmla="*/ 60682809 w 113"/>
                <a:gd name="T63" fmla="*/ 162010045 h 112"/>
                <a:gd name="T64" fmla="*/ 161819691 w 113"/>
                <a:gd name="T65" fmla="*/ 60754192 h 112"/>
                <a:gd name="T66" fmla="*/ 161819691 w 113"/>
                <a:gd name="T67" fmla="*/ 60754192 h 112"/>
                <a:gd name="T68" fmla="*/ 161819691 w 113"/>
                <a:gd name="T69" fmla="*/ 60754192 h 112"/>
                <a:gd name="T70" fmla="*/ 161819691 w 113"/>
                <a:gd name="T71" fmla="*/ 0 h 112"/>
                <a:gd name="T72" fmla="*/ 138702835 w 113"/>
                <a:gd name="T73" fmla="*/ 0 h 112"/>
                <a:gd name="T74" fmla="*/ 138702835 w 113"/>
                <a:gd name="T75" fmla="*/ 26037268 h 112"/>
                <a:gd name="T76" fmla="*/ 83799665 w 113"/>
                <a:gd name="T77" fmla="*/ 46288098 h 112"/>
                <a:gd name="T78" fmla="*/ 66462448 w 113"/>
                <a:gd name="T79" fmla="*/ 31823705 h 112"/>
                <a:gd name="T80" fmla="*/ 31786314 w 113"/>
                <a:gd name="T81" fmla="*/ 66540629 h 112"/>
                <a:gd name="T82" fmla="*/ 49123531 w 113"/>
                <a:gd name="T83" fmla="*/ 83898241 h 112"/>
                <a:gd name="T84" fmla="*/ 26006675 w 113"/>
                <a:gd name="T85" fmla="*/ 138865996 h 112"/>
                <a:gd name="T86" fmla="*/ 0 w 113"/>
                <a:gd name="T87" fmla="*/ 138865996 h 112"/>
                <a:gd name="T88" fmla="*/ 0 w 113"/>
                <a:gd name="T89" fmla="*/ 188047313 h 112"/>
                <a:gd name="T90" fmla="*/ 26006675 w 113"/>
                <a:gd name="T91" fmla="*/ 188047313 h 112"/>
                <a:gd name="T92" fmla="*/ 49123531 w 113"/>
                <a:gd name="T93" fmla="*/ 243015067 h 1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3" h="112">
                  <a:moveTo>
                    <a:pt x="56" y="112"/>
                  </a:moveTo>
                  <a:cubicBezTo>
                    <a:pt x="65" y="112"/>
                    <a:pt x="65" y="112"/>
                    <a:pt x="65" y="112"/>
                  </a:cubicBezTo>
                  <a:cubicBezTo>
                    <a:pt x="65" y="104"/>
                    <a:pt x="65" y="104"/>
                    <a:pt x="65" y="104"/>
                  </a:cubicBezTo>
                  <a:cubicBezTo>
                    <a:pt x="72" y="103"/>
                    <a:pt x="78" y="100"/>
                    <a:pt x="84" y="96"/>
                  </a:cubicBezTo>
                  <a:cubicBezTo>
                    <a:pt x="90" y="102"/>
                    <a:pt x="90" y="102"/>
                    <a:pt x="90" y="102"/>
                  </a:cubicBezTo>
                  <a:cubicBezTo>
                    <a:pt x="102" y="90"/>
                    <a:pt x="102" y="90"/>
                    <a:pt x="102" y="90"/>
                  </a:cubicBezTo>
                  <a:cubicBezTo>
                    <a:pt x="96" y="84"/>
                    <a:pt x="96" y="84"/>
                    <a:pt x="96" y="84"/>
                  </a:cubicBezTo>
                  <a:cubicBezTo>
                    <a:pt x="100" y="78"/>
                    <a:pt x="103" y="72"/>
                    <a:pt x="104" y="65"/>
                  </a:cubicBezTo>
                  <a:cubicBezTo>
                    <a:pt x="113" y="65"/>
                    <a:pt x="113" y="65"/>
                    <a:pt x="113" y="65"/>
                  </a:cubicBezTo>
                  <a:cubicBezTo>
                    <a:pt x="113" y="48"/>
                    <a:pt x="113" y="48"/>
                    <a:pt x="113" y="48"/>
                  </a:cubicBezTo>
                  <a:cubicBezTo>
                    <a:pt x="104" y="48"/>
                    <a:pt x="104" y="48"/>
                    <a:pt x="104" y="48"/>
                  </a:cubicBezTo>
                  <a:cubicBezTo>
                    <a:pt x="103" y="41"/>
                    <a:pt x="100" y="34"/>
                    <a:pt x="96" y="29"/>
                  </a:cubicBezTo>
                  <a:cubicBezTo>
                    <a:pt x="102" y="23"/>
                    <a:pt x="102" y="23"/>
                    <a:pt x="102" y="23"/>
                  </a:cubicBezTo>
                  <a:cubicBezTo>
                    <a:pt x="90" y="11"/>
                    <a:pt x="90" y="11"/>
                    <a:pt x="90" y="11"/>
                  </a:cubicBezTo>
                  <a:cubicBezTo>
                    <a:pt x="84" y="16"/>
                    <a:pt x="84" y="16"/>
                    <a:pt x="84" y="16"/>
                  </a:cubicBezTo>
                  <a:cubicBezTo>
                    <a:pt x="78" y="13"/>
                    <a:pt x="72" y="10"/>
                    <a:pt x="65" y="9"/>
                  </a:cubicBezTo>
                  <a:cubicBezTo>
                    <a:pt x="65" y="0"/>
                    <a:pt x="65" y="0"/>
                    <a:pt x="65" y="0"/>
                  </a:cubicBezTo>
                  <a:cubicBezTo>
                    <a:pt x="56" y="0"/>
                    <a:pt x="56" y="0"/>
                    <a:pt x="56" y="0"/>
                  </a:cubicBezTo>
                  <a:cubicBezTo>
                    <a:pt x="56" y="21"/>
                    <a:pt x="56" y="21"/>
                    <a:pt x="56" y="21"/>
                  </a:cubicBezTo>
                  <a:cubicBezTo>
                    <a:pt x="76" y="21"/>
                    <a:pt x="92" y="37"/>
                    <a:pt x="92" y="56"/>
                  </a:cubicBezTo>
                  <a:cubicBezTo>
                    <a:pt x="92" y="76"/>
                    <a:pt x="76" y="92"/>
                    <a:pt x="56" y="92"/>
                  </a:cubicBezTo>
                  <a:lnTo>
                    <a:pt x="56" y="112"/>
                  </a:lnTo>
                  <a:close/>
                  <a:moveTo>
                    <a:pt x="17" y="84"/>
                  </a:moveTo>
                  <a:cubicBezTo>
                    <a:pt x="11" y="90"/>
                    <a:pt x="11" y="90"/>
                    <a:pt x="11" y="90"/>
                  </a:cubicBezTo>
                  <a:cubicBezTo>
                    <a:pt x="23" y="102"/>
                    <a:pt x="23" y="102"/>
                    <a:pt x="23" y="102"/>
                  </a:cubicBezTo>
                  <a:cubicBezTo>
                    <a:pt x="29" y="96"/>
                    <a:pt x="29" y="96"/>
                    <a:pt x="29" y="96"/>
                  </a:cubicBezTo>
                  <a:cubicBezTo>
                    <a:pt x="35" y="100"/>
                    <a:pt x="41" y="103"/>
                    <a:pt x="48" y="104"/>
                  </a:cubicBezTo>
                  <a:cubicBezTo>
                    <a:pt x="48" y="112"/>
                    <a:pt x="48" y="112"/>
                    <a:pt x="48" y="112"/>
                  </a:cubicBezTo>
                  <a:cubicBezTo>
                    <a:pt x="56" y="112"/>
                    <a:pt x="56" y="112"/>
                    <a:pt x="56" y="112"/>
                  </a:cubicBezTo>
                  <a:cubicBezTo>
                    <a:pt x="56" y="92"/>
                    <a:pt x="56" y="92"/>
                    <a:pt x="56" y="92"/>
                  </a:cubicBezTo>
                  <a:cubicBezTo>
                    <a:pt x="56" y="92"/>
                    <a:pt x="56" y="92"/>
                    <a:pt x="56" y="92"/>
                  </a:cubicBezTo>
                  <a:cubicBezTo>
                    <a:pt x="37" y="92"/>
                    <a:pt x="21" y="76"/>
                    <a:pt x="21" y="56"/>
                  </a:cubicBezTo>
                  <a:cubicBezTo>
                    <a:pt x="21" y="37"/>
                    <a:pt x="37" y="21"/>
                    <a:pt x="56" y="21"/>
                  </a:cubicBezTo>
                  <a:cubicBezTo>
                    <a:pt x="56" y="21"/>
                    <a:pt x="56" y="21"/>
                    <a:pt x="56" y="21"/>
                  </a:cubicBezTo>
                  <a:cubicBezTo>
                    <a:pt x="56" y="21"/>
                    <a:pt x="56" y="21"/>
                    <a:pt x="56" y="21"/>
                  </a:cubicBezTo>
                  <a:cubicBezTo>
                    <a:pt x="56" y="0"/>
                    <a:pt x="56" y="0"/>
                    <a:pt x="56" y="0"/>
                  </a:cubicBezTo>
                  <a:cubicBezTo>
                    <a:pt x="48" y="0"/>
                    <a:pt x="48" y="0"/>
                    <a:pt x="48" y="0"/>
                  </a:cubicBezTo>
                  <a:cubicBezTo>
                    <a:pt x="48" y="9"/>
                    <a:pt x="48" y="9"/>
                    <a:pt x="48" y="9"/>
                  </a:cubicBezTo>
                  <a:cubicBezTo>
                    <a:pt x="41" y="10"/>
                    <a:pt x="35" y="13"/>
                    <a:pt x="29" y="16"/>
                  </a:cubicBezTo>
                  <a:cubicBezTo>
                    <a:pt x="23" y="11"/>
                    <a:pt x="23" y="11"/>
                    <a:pt x="23" y="11"/>
                  </a:cubicBezTo>
                  <a:cubicBezTo>
                    <a:pt x="11" y="23"/>
                    <a:pt x="11" y="23"/>
                    <a:pt x="11" y="23"/>
                  </a:cubicBezTo>
                  <a:cubicBezTo>
                    <a:pt x="17" y="29"/>
                    <a:pt x="17" y="29"/>
                    <a:pt x="17" y="29"/>
                  </a:cubicBezTo>
                  <a:cubicBezTo>
                    <a:pt x="13" y="34"/>
                    <a:pt x="10" y="41"/>
                    <a:pt x="9" y="48"/>
                  </a:cubicBezTo>
                  <a:cubicBezTo>
                    <a:pt x="0" y="48"/>
                    <a:pt x="0" y="48"/>
                    <a:pt x="0" y="48"/>
                  </a:cubicBezTo>
                  <a:cubicBezTo>
                    <a:pt x="0" y="65"/>
                    <a:pt x="0" y="65"/>
                    <a:pt x="0" y="65"/>
                  </a:cubicBezTo>
                  <a:cubicBezTo>
                    <a:pt x="9" y="65"/>
                    <a:pt x="9" y="65"/>
                    <a:pt x="9" y="65"/>
                  </a:cubicBezTo>
                  <a:cubicBezTo>
                    <a:pt x="10" y="72"/>
                    <a:pt x="13" y="78"/>
                    <a:pt x="17" y="8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4" name="Freeform 178"/>
            <p:cNvSpPr>
              <a:spLocks noEditPoints="1"/>
            </p:cNvSpPr>
            <p:nvPr/>
          </p:nvSpPr>
          <p:spPr bwMode="auto">
            <a:xfrm>
              <a:off x="6659563" y="3929063"/>
              <a:ext cx="127000" cy="128587"/>
            </a:xfrm>
            <a:custGeom>
              <a:avLst/>
              <a:gdLst>
                <a:gd name="T0" fmla="*/ 200715880 w 75"/>
                <a:gd name="T1" fmla="*/ 88741949 h 76"/>
                <a:gd name="T2" fmla="*/ 215053333 w 75"/>
                <a:gd name="T3" fmla="*/ 83016444 h 76"/>
                <a:gd name="T4" fmla="*/ 200715880 w 75"/>
                <a:gd name="T5" fmla="*/ 45802351 h 76"/>
                <a:gd name="T6" fmla="*/ 183511613 w 75"/>
                <a:gd name="T7" fmla="*/ 51527856 h 76"/>
                <a:gd name="T8" fmla="*/ 160573720 w 75"/>
                <a:gd name="T9" fmla="*/ 28625835 h 76"/>
                <a:gd name="T10" fmla="*/ 166307347 w 75"/>
                <a:gd name="T11" fmla="*/ 14313763 h 76"/>
                <a:gd name="T12" fmla="*/ 129032000 w 75"/>
                <a:gd name="T13" fmla="*/ 0 h 76"/>
                <a:gd name="T14" fmla="*/ 123296680 w 75"/>
                <a:gd name="T15" fmla="*/ 14313763 h 76"/>
                <a:gd name="T16" fmla="*/ 106092413 w 75"/>
                <a:gd name="T17" fmla="*/ 14313763 h 76"/>
                <a:gd name="T18" fmla="*/ 106092413 w 75"/>
                <a:gd name="T19" fmla="*/ 42939598 h 76"/>
                <a:gd name="T20" fmla="*/ 166307347 w 75"/>
                <a:gd name="T21" fmla="*/ 83016444 h 76"/>
                <a:gd name="T22" fmla="*/ 131898813 w 75"/>
                <a:gd name="T23" fmla="*/ 166032888 h 76"/>
                <a:gd name="T24" fmla="*/ 131898813 w 75"/>
                <a:gd name="T25" fmla="*/ 166032888 h 76"/>
                <a:gd name="T26" fmla="*/ 106092413 w 75"/>
                <a:gd name="T27" fmla="*/ 171758393 h 76"/>
                <a:gd name="T28" fmla="*/ 106092413 w 75"/>
                <a:gd name="T29" fmla="*/ 171758393 h 76"/>
                <a:gd name="T30" fmla="*/ 106092413 w 75"/>
                <a:gd name="T31" fmla="*/ 203246981 h 76"/>
                <a:gd name="T32" fmla="*/ 126165187 w 75"/>
                <a:gd name="T33" fmla="*/ 200384228 h 76"/>
                <a:gd name="T34" fmla="*/ 131898813 w 75"/>
                <a:gd name="T35" fmla="*/ 214697992 h 76"/>
                <a:gd name="T36" fmla="*/ 169175853 w 75"/>
                <a:gd name="T37" fmla="*/ 200384228 h 76"/>
                <a:gd name="T38" fmla="*/ 163440533 w 75"/>
                <a:gd name="T39" fmla="*/ 186072157 h 76"/>
                <a:gd name="T40" fmla="*/ 186380120 w 75"/>
                <a:gd name="T41" fmla="*/ 160307383 h 76"/>
                <a:gd name="T42" fmla="*/ 200715880 w 75"/>
                <a:gd name="T43" fmla="*/ 166032888 h 76"/>
                <a:gd name="T44" fmla="*/ 215053333 w 75"/>
                <a:gd name="T45" fmla="*/ 128818795 h 76"/>
                <a:gd name="T46" fmla="*/ 200715880 w 75"/>
                <a:gd name="T47" fmla="*/ 123093290 h 76"/>
                <a:gd name="T48" fmla="*/ 200715880 w 75"/>
                <a:gd name="T49" fmla="*/ 88741949 h 76"/>
                <a:gd name="T50" fmla="*/ 106092413 w 75"/>
                <a:gd name="T51" fmla="*/ 14313763 h 76"/>
                <a:gd name="T52" fmla="*/ 88888147 w 75"/>
                <a:gd name="T53" fmla="*/ 14313763 h 76"/>
                <a:gd name="T54" fmla="*/ 83154520 w 75"/>
                <a:gd name="T55" fmla="*/ 0 h 76"/>
                <a:gd name="T56" fmla="*/ 45877480 w 75"/>
                <a:gd name="T57" fmla="*/ 14313763 h 76"/>
                <a:gd name="T58" fmla="*/ 51612800 w 75"/>
                <a:gd name="T59" fmla="*/ 31488588 h 76"/>
                <a:gd name="T60" fmla="*/ 28673213 w 75"/>
                <a:gd name="T61" fmla="*/ 54390609 h 76"/>
                <a:gd name="T62" fmla="*/ 14337453 w 75"/>
                <a:gd name="T63" fmla="*/ 48665104 h 76"/>
                <a:gd name="T64" fmla="*/ 0 w 75"/>
                <a:gd name="T65" fmla="*/ 85879197 h 76"/>
                <a:gd name="T66" fmla="*/ 14337453 w 75"/>
                <a:gd name="T67" fmla="*/ 91604702 h 76"/>
                <a:gd name="T68" fmla="*/ 14337453 w 75"/>
                <a:gd name="T69" fmla="*/ 125956042 h 76"/>
                <a:gd name="T70" fmla="*/ 0 w 75"/>
                <a:gd name="T71" fmla="*/ 131681548 h 76"/>
                <a:gd name="T72" fmla="*/ 14337453 w 75"/>
                <a:gd name="T73" fmla="*/ 168895641 h 76"/>
                <a:gd name="T74" fmla="*/ 31541720 w 75"/>
                <a:gd name="T75" fmla="*/ 163170135 h 76"/>
                <a:gd name="T76" fmla="*/ 54479613 w 75"/>
                <a:gd name="T77" fmla="*/ 186072157 h 76"/>
                <a:gd name="T78" fmla="*/ 48745987 w 75"/>
                <a:gd name="T79" fmla="*/ 200384228 h 76"/>
                <a:gd name="T80" fmla="*/ 86021333 w 75"/>
                <a:gd name="T81" fmla="*/ 217560744 h 76"/>
                <a:gd name="T82" fmla="*/ 91756653 w 75"/>
                <a:gd name="T83" fmla="*/ 200384228 h 76"/>
                <a:gd name="T84" fmla="*/ 106092413 w 75"/>
                <a:gd name="T85" fmla="*/ 203246981 h 76"/>
                <a:gd name="T86" fmla="*/ 106092413 w 75"/>
                <a:gd name="T87" fmla="*/ 171758393 h 76"/>
                <a:gd name="T88" fmla="*/ 48745987 w 75"/>
                <a:gd name="T89" fmla="*/ 131681548 h 76"/>
                <a:gd name="T90" fmla="*/ 83154520 w 75"/>
                <a:gd name="T91" fmla="*/ 48665104 h 76"/>
                <a:gd name="T92" fmla="*/ 106092413 w 75"/>
                <a:gd name="T93" fmla="*/ 42939598 h 76"/>
                <a:gd name="T94" fmla="*/ 106092413 w 75"/>
                <a:gd name="T95" fmla="*/ 42939598 h 76"/>
                <a:gd name="T96" fmla="*/ 106092413 w 75"/>
                <a:gd name="T97" fmla="*/ 14313763 h 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76">
                  <a:moveTo>
                    <a:pt x="70" y="31"/>
                  </a:moveTo>
                  <a:cubicBezTo>
                    <a:pt x="75" y="29"/>
                    <a:pt x="75" y="29"/>
                    <a:pt x="75" y="29"/>
                  </a:cubicBezTo>
                  <a:cubicBezTo>
                    <a:pt x="70" y="16"/>
                    <a:pt x="70" y="16"/>
                    <a:pt x="70" y="16"/>
                  </a:cubicBezTo>
                  <a:cubicBezTo>
                    <a:pt x="64" y="18"/>
                    <a:pt x="64" y="18"/>
                    <a:pt x="64" y="18"/>
                  </a:cubicBezTo>
                  <a:cubicBezTo>
                    <a:pt x="62" y="15"/>
                    <a:pt x="59" y="12"/>
                    <a:pt x="56" y="10"/>
                  </a:cubicBezTo>
                  <a:cubicBezTo>
                    <a:pt x="58" y="5"/>
                    <a:pt x="58" y="5"/>
                    <a:pt x="58" y="5"/>
                  </a:cubicBezTo>
                  <a:cubicBezTo>
                    <a:pt x="45" y="0"/>
                    <a:pt x="45" y="0"/>
                    <a:pt x="45" y="0"/>
                  </a:cubicBezTo>
                  <a:cubicBezTo>
                    <a:pt x="43" y="5"/>
                    <a:pt x="43" y="5"/>
                    <a:pt x="43" y="5"/>
                  </a:cubicBezTo>
                  <a:cubicBezTo>
                    <a:pt x="41" y="5"/>
                    <a:pt x="39" y="5"/>
                    <a:pt x="37" y="5"/>
                  </a:cubicBezTo>
                  <a:cubicBezTo>
                    <a:pt x="37" y="15"/>
                    <a:pt x="37" y="15"/>
                    <a:pt x="37" y="15"/>
                  </a:cubicBezTo>
                  <a:cubicBezTo>
                    <a:pt x="46" y="15"/>
                    <a:pt x="54" y="21"/>
                    <a:pt x="58" y="29"/>
                  </a:cubicBezTo>
                  <a:cubicBezTo>
                    <a:pt x="63" y="40"/>
                    <a:pt x="57" y="53"/>
                    <a:pt x="46" y="58"/>
                  </a:cubicBezTo>
                  <a:cubicBezTo>
                    <a:pt x="46" y="58"/>
                    <a:pt x="46" y="58"/>
                    <a:pt x="46" y="58"/>
                  </a:cubicBezTo>
                  <a:cubicBezTo>
                    <a:pt x="43" y="59"/>
                    <a:pt x="40" y="60"/>
                    <a:pt x="37" y="60"/>
                  </a:cubicBezTo>
                  <a:cubicBezTo>
                    <a:pt x="37" y="60"/>
                    <a:pt x="37" y="60"/>
                    <a:pt x="37" y="60"/>
                  </a:cubicBezTo>
                  <a:cubicBezTo>
                    <a:pt x="37" y="71"/>
                    <a:pt x="37" y="71"/>
                    <a:pt x="37" y="71"/>
                  </a:cubicBezTo>
                  <a:cubicBezTo>
                    <a:pt x="40" y="71"/>
                    <a:pt x="42" y="70"/>
                    <a:pt x="44" y="70"/>
                  </a:cubicBezTo>
                  <a:cubicBezTo>
                    <a:pt x="46" y="75"/>
                    <a:pt x="46" y="75"/>
                    <a:pt x="46" y="75"/>
                  </a:cubicBezTo>
                  <a:cubicBezTo>
                    <a:pt x="59" y="70"/>
                    <a:pt x="59" y="70"/>
                    <a:pt x="59" y="70"/>
                  </a:cubicBezTo>
                  <a:cubicBezTo>
                    <a:pt x="57" y="65"/>
                    <a:pt x="57" y="65"/>
                    <a:pt x="57" y="65"/>
                  </a:cubicBezTo>
                  <a:cubicBezTo>
                    <a:pt x="60" y="62"/>
                    <a:pt x="63" y="59"/>
                    <a:pt x="65" y="56"/>
                  </a:cubicBezTo>
                  <a:cubicBezTo>
                    <a:pt x="70" y="58"/>
                    <a:pt x="70" y="58"/>
                    <a:pt x="70" y="58"/>
                  </a:cubicBezTo>
                  <a:cubicBezTo>
                    <a:pt x="75" y="45"/>
                    <a:pt x="75" y="45"/>
                    <a:pt x="75" y="45"/>
                  </a:cubicBezTo>
                  <a:cubicBezTo>
                    <a:pt x="70" y="43"/>
                    <a:pt x="70" y="43"/>
                    <a:pt x="70" y="43"/>
                  </a:cubicBezTo>
                  <a:cubicBezTo>
                    <a:pt x="71" y="39"/>
                    <a:pt x="71" y="35"/>
                    <a:pt x="70" y="31"/>
                  </a:cubicBezTo>
                  <a:close/>
                  <a:moveTo>
                    <a:pt x="37" y="5"/>
                  </a:moveTo>
                  <a:cubicBezTo>
                    <a:pt x="35" y="5"/>
                    <a:pt x="33" y="5"/>
                    <a:pt x="31" y="5"/>
                  </a:cubicBezTo>
                  <a:cubicBezTo>
                    <a:pt x="29" y="0"/>
                    <a:pt x="29" y="0"/>
                    <a:pt x="29" y="0"/>
                  </a:cubicBezTo>
                  <a:cubicBezTo>
                    <a:pt x="16" y="5"/>
                    <a:pt x="16" y="5"/>
                    <a:pt x="16" y="5"/>
                  </a:cubicBezTo>
                  <a:cubicBezTo>
                    <a:pt x="18" y="11"/>
                    <a:pt x="18" y="11"/>
                    <a:pt x="18" y="11"/>
                  </a:cubicBezTo>
                  <a:cubicBezTo>
                    <a:pt x="15" y="13"/>
                    <a:pt x="12" y="16"/>
                    <a:pt x="10" y="19"/>
                  </a:cubicBezTo>
                  <a:cubicBezTo>
                    <a:pt x="5" y="17"/>
                    <a:pt x="5" y="17"/>
                    <a:pt x="5" y="17"/>
                  </a:cubicBezTo>
                  <a:cubicBezTo>
                    <a:pt x="0" y="30"/>
                    <a:pt x="0" y="30"/>
                    <a:pt x="0" y="30"/>
                  </a:cubicBezTo>
                  <a:cubicBezTo>
                    <a:pt x="5" y="32"/>
                    <a:pt x="5" y="32"/>
                    <a:pt x="5" y="32"/>
                  </a:cubicBezTo>
                  <a:cubicBezTo>
                    <a:pt x="4" y="36"/>
                    <a:pt x="4" y="40"/>
                    <a:pt x="5" y="44"/>
                  </a:cubicBezTo>
                  <a:cubicBezTo>
                    <a:pt x="0" y="46"/>
                    <a:pt x="0" y="46"/>
                    <a:pt x="0" y="46"/>
                  </a:cubicBezTo>
                  <a:cubicBezTo>
                    <a:pt x="5" y="59"/>
                    <a:pt x="5" y="59"/>
                    <a:pt x="5" y="59"/>
                  </a:cubicBezTo>
                  <a:cubicBezTo>
                    <a:pt x="11" y="57"/>
                    <a:pt x="11" y="57"/>
                    <a:pt x="11" y="57"/>
                  </a:cubicBezTo>
                  <a:cubicBezTo>
                    <a:pt x="13" y="60"/>
                    <a:pt x="16" y="63"/>
                    <a:pt x="19" y="65"/>
                  </a:cubicBezTo>
                  <a:cubicBezTo>
                    <a:pt x="17" y="70"/>
                    <a:pt x="17" y="70"/>
                    <a:pt x="17" y="70"/>
                  </a:cubicBezTo>
                  <a:cubicBezTo>
                    <a:pt x="30" y="76"/>
                    <a:pt x="30" y="76"/>
                    <a:pt x="30" y="76"/>
                  </a:cubicBezTo>
                  <a:cubicBezTo>
                    <a:pt x="32" y="70"/>
                    <a:pt x="32" y="70"/>
                    <a:pt x="32" y="70"/>
                  </a:cubicBezTo>
                  <a:cubicBezTo>
                    <a:pt x="34" y="70"/>
                    <a:pt x="36" y="71"/>
                    <a:pt x="37" y="71"/>
                  </a:cubicBezTo>
                  <a:cubicBezTo>
                    <a:pt x="37" y="60"/>
                    <a:pt x="37" y="60"/>
                    <a:pt x="37" y="60"/>
                  </a:cubicBezTo>
                  <a:cubicBezTo>
                    <a:pt x="29" y="60"/>
                    <a:pt x="21" y="54"/>
                    <a:pt x="17" y="46"/>
                  </a:cubicBezTo>
                  <a:cubicBezTo>
                    <a:pt x="12" y="35"/>
                    <a:pt x="18" y="22"/>
                    <a:pt x="29" y="17"/>
                  </a:cubicBezTo>
                  <a:cubicBezTo>
                    <a:pt x="32" y="16"/>
                    <a:pt x="34" y="15"/>
                    <a:pt x="37" y="15"/>
                  </a:cubicBezTo>
                  <a:cubicBezTo>
                    <a:pt x="37" y="15"/>
                    <a:pt x="37" y="15"/>
                    <a:pt x="37" y="15"/>
                  </a:cubicBezTo>
                  <a:lnTo>
                    <a:pt x="37" y="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5" name="Freeform 179"/>
            <p:cNvSpPr>
              <a:spLocks noEditPoints="1"/>
            </p:cNvSpPr>
            <p:nvPr/>
          </p:nvSpPr>
          <p:spPr bwMode="auto">
            <a:xfrm>
              <a:off x="7902575" y="2786063"/>
              <a:ext cx="238125" cy="241300"/>
            </a:xfrm>
            <a:custGeom>
              <a:avLst/>
              <a:gdLst>
                <a:gd name="T0" fmla="*/ 202502513 w 141"/>
                <a:gd name="T1" fmla="*/ 410040070 h 142"/>
                <a:gd name="T2" fmla="*/ 402152593 w 141"/>
                <a:gd name="T3" fmla="*/ 205020035 h 142"/>
                <a:gd name="T4" fmla="*/ 202502513 w 141"/>
                <a:gd name="T5" fmla="*/ 0 h 142"/>
                <a:gd name="T6" fmla="*/ 202502513 w 141"/>
                <a:gd name="T7" fmla="*/ 0 h 142"/>
                <a:gd name="T8" fmla="*/ 202502513 w 141"/>
                <a:gd name="T9" fmla="*/ 147267769 h 142"/>
                <a:gd name="T10" fmla="*/ 305179987 w 141"/>
                <a:gd name="T11" fmla="*/ 101065616 h 142"/>
                <a:gd name="T12" fmla="*/ 242433205 w 141"/>
                <a:gd name="T13" fmla="*/ 245446282 h 142"/>
                <a:gd name="T14" fmla="*/ 202502513 w 141"/>
                <a:gd name="T15" fmla="*/ 262772301 h 142"/>
                <a:gd name="T16" fmla="*/ 202502513 w 141"/>
                <a:gd name="T17" fmla="*/ 410040070 h 142"/>
                <a:gd name="T18" fmla="*/ 202502513 w 141"/>
                <a:gd name="T19" fmla="*/ 0 h 142"/>
                <a:gd name="T20" fmla="*/ 0 w 141"/>
                <a:gd name="T21" fmla="*/ 205020035 h 142"/>
                <a:gd name="T22" fmla="*/ 202502513 w 141"/>
                <a:gd name="T23" fmla="*/ 410040070 h 142"/>
                <a:gd name="T24" fmla="*/ 202502513 w 141"/>
                <a:gd name="T25" fmla="*/ 262772301 h 142"/>
                <a:gd name="T26" fmla="*/ 99825040 w 141"/>
                <a:gd name="T27" fmla="*/ 308974454 h 142"/>
                <a:gd name="T28" fmla="*/ 162571822 w 141"/>
                <a:gd name="T29" fmla="*/ 164593789 h 142"/>
                <a:gd name="T30" fmla="*/ 162571822 w 141"/>
                <a:gd name="T31" fmla="*/ 164593789 h 142"/>
                <a:gd name="T32" fmla="*/ 202502513 w 141"/>
                <a:gd name="T33" fmla="*/ 147267769 h 142"/>
                <a:gd name="T34" fmla="*/ 202502513 w 141"/>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1" h="142">
                  <a:moveTo>
                    <a:pt x="71" y="142"/>
                  </a:moveTo>
                  <a:cubicBezTo>
                    <a:pt x="110" y="142"/>
                    <a:pt x="141" y="110"/>
                    <a:pt x="141" y="71"/>
                  </a:cubicBezTo>
                  <a:cubicBezTo>
                    <a:pt x="141" y="32"/>
                    <a:pt x="110" y="0"/>
                    <a:pt x="71" y="0"/>
                  </a:cubicBezTo>
                  <a:cubicBezTo>
                    <a:pt x="71" y="0"/>
                    <a:pt x="71" y="0"/>
                    <a:pt x="71" y="0"/>
                  </a:cubicBezTo>
                  <a:cubicBezTo>
                    <a:pt x="71" y="51"/>
                    <a:pt x="71" y="51"/>
                    <a:pt x="71" y="51"/>
                  </a:cubicBezTo>
                  <a:cubicBezTo>
                    <a:pt x="107" y="35"/>
                    <a:pt x="107" y="35"/>
                    <a:pt x="107" y="35"/>
                  </a:cubicBezTo>
                  <a:cubicBezTo>
                    <a:pt x="85" y="85"/>
                    <a:pt x="85" y="85"/>
                    <a:pt x="85" y="85"/>
                  </a:cubicBezTo>
                  <a:cubicBezTo>
                    <a:pt x="71" y="91"/>
                    <a:pt x="71" y="91"/>
                    <a:pt x="71" y="91"/>
                  </a:cubicBezTo>
                  <a:cubicBezTo>
                    <a:pt x="71" y="142"/>
                    <a:pt x="71" y="142"/>
                    <a:pt x="71" y="142"/>
                  </a:cubicBezTo>
                  <a:close/>
                  <a:moveTo>
                    <a:pt x="71" y="0"/>
                  </a:moveTo>
                  <a:cubicBezTo>
                    <a:pt x="32" y="0"/>
                    <a:pt x="0" y="32"/>
                    <a:pt x="0" y="71"/>
                  </a:cubicBezTo>
                  <a:cubicBezTo>
                    <a:pt x="0" y="110"/>
                    <a:pt x="32" y="142"/>
                    <a:pt x="71" y="142"/>
                  </a:cubicBezTo>
                  <a:cubicBezTo>
                    <a:pt x="71" y="91"/>
                    <a:pt x="71" y="91"/>
                    <a:pt x="71" y="91"/>
                  </a:cubicBezTo>
                  <a:cubicBezTo>
                    <a:pt x="35" y="107"/>
                    <a:pt x="35" y="107"/>
                    <a:pt x="35" y="107"/>
                  </a:cubicBezTo>
                  <a:cubicBezTo>
                    <a:pt x="57" y="57"/>
                    <a:pt x="57" y="57"/>
                    <a:pt x="57" y="57"/>
                  </a:cubicBezTo>
                  <a:cubicBezTo>
                    <a:pt x="57" y="57"/>
                    <a:pt x="57" y="57"/>
                    <a:pt x="57" y="57"/>
                  </a:cubicBezTo>
                  <a:cubicBezTo>
                    <a:pt x="71" y="51"/>
                    <a:pt x="71" y="51"/>
                    <a:pt x="71" y="51"/>
                  </a:cubicBezTo>
                  <a:lnTo>
                    <a:pt x="7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6" name="Oval 180"/>
            <p:cNvSpPr>
              <a:spLocks noChangeArrowheads="1"/>
            </p:cNvSpPr>
            <p:nvPr/>
          </p:nvSpPr>
          <p:spPr bwMode="auto">
            <a:xfrm>
              <a:off x="8008938" y="2890838"/>
              <a:ext cx="26987" cy="2698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77" name="Freeform 181"/>
            <p:cNvSpPr>
              <a:spLocks noEditPoints="1"/>
            </p:cNvSpPr>
            <p:nvPr/>
          </p:nvSpPr>
          <p:spPr bwMode="auto">
            <a:xfrm>
              <a:off x="7224713" y="3625850"/>
              <a:ext cx="138112" cy="261938"/>
            </a:xfrm>
            <a:custGeom>
              <a:avLst/>
              <a:gdLst>
                <a:gd name="T0" fmla="*/ 119200887 w 81"/>
                <a:gd name="T1" fmla="*/ 442654941 h 155"/>
                <a:gd name="T2" fmla="*/ 235492896 w 81"/>
                <a:gd name="T3" fmla="*/ 442654941 h 155"/>
                <a:gd name="T4" fmla="*/ 235492896 w 81"/>
                <a:gd name="T5" fmla="*/ 0 h 155"/>
                <a:gd name="T6" fmla="*/ 119200887 w 81"/>
                <a:gd name="T7" fmla="*/ 0 h 155"/>
                <a:gd name="T8" fmla="*/ 119200887 w 81"/>
                <a:gd name="T9" fmla="*/ 25702033 h 155"/>
                <a:gd name="T10" fmla="*/ 212233812 w 81"/>
                <a:gd name="T11" fmla="*/ 25702033 h 155"/>
                <a:gd name="T12" fmla="*/ 212233812 w 81"/>
                <a:gd name="T13" fmla="*/ 111377728 h 155"/>
                <a:gd name="T14" fmla="*/ 119200887 w 81"/>
                <a:gd name="T15" fmla="*/ 111377728 h 155"/>
                <a:gd name="T16" fmla="*/ 119200887 w 81"/>
                <a:gd name="T17" fmla="*/ 131367822 h 155"/>
                <a:gd name="T18" fmla="*/ 212233812 w 81"/>
                <a:gd name="T19" fmla="*/ 131367822 h 155"/>
                <a:gd name="T20" fmla="*/ 212233812 w 81"/>
                <a:gd name="T21" fmla="*/ 214187548 h 155"/>
                <a:gd name="T22" fmla="*/ 119200887 w 81"/>
                <a:gd name="T23" fmla="*/ 214187548 h 155"/>
                <a:gd name="T24" fmla="*/ 119200887 w 81"/>
                <a:gd name="T25" fmla="*/ 248457488 h 155"/>
                <a:gd name="T26" fmla="*/ 119200887 w 81"/>
                <a:gd name="T27" fmla="*/ 248457488 h 155"/>
                <a:gd name="T28" fmla="*/ 145365438 w 81"/>
                <a:gd name="T29" fmla="*/ 277015489 h 155"/>
                <a:gd name="T30" fmla="*/ 119200887 w 81"/>
                <a:gd name="T31" fmla="*/ 305575181 h 155"/>
                <a:gd name="T32" fmla="*/ 119200887 w 81"/>
                <a:gd name="T33" fmla="*/ 305575181 h 155"/>
                <a:gd name="T34" fmla="*/ 119200887 w 81"/>
                <a:gd name="T35" fmla="*/ 305575181 h 155"/>
                <a:gd name="T36" fmla="*/ 119200887 w 81"/>
                <a:gd name="T37" fmla="*/ 348413028 h 155"/>
                <a:gd name="T38" fmla="*/ 119200887 w 81"/>
                <a:gd name="T39" fmla="*/ 348413028 h 155"/>
                <a:gd name="T40" fmla="*/ 145365438 w 81"/>
                <a:gd name="T41" fmla="*/ 376971030 h 155"/>
                <a:gd name="T42" fmla="*/ 119200887 w 81"/>
                <a:gd name="T43" fmla="*/ 405529032 h 155"/>
                <a:gd name="T44" fmla="*/ 119200887 w 81"/>
                <a:gd name="T45" fmla="*/ 405529032 h 155"/>
                <a:gd name="T46" fmla="*/ 119200887 w 81"/>
                <a:gd name="T47" fmla="*/ 405529032 h 155"/>
                <a:gd name="T48" fmla="*/ 119200887 w 81"/>
                <a:gd name="T49" fmla="*/ 442654941 h 155"/>
                <a:gd name="T50" fmla="*/ 0 w 81"/>
                <a:gd name="T51" fmla="*/ 442654941 h 155"/>
                <a:gd name="T52" fmla="*/ 119200887 w 81"/>
                <a:gd name="T53" fmla="*/ 442654941 h 155"/>
                <a:gd name="T54" fmla="*/ 119200887 w 81"/>
                <a:gd name="T55" fmla="*/ 405529032 h 155"/>
                <a:gd name="T56" fmla="*/ 90127458 w 81"/>
                <a:gd name="T57" fmla="*/ 376971030 h 155"/>
                <a:gd name="T58" fmla="*/ 119200887 w 81"/>
                <a:gd name="T59" fmla="*/ 348413028 h 155"/>
                <a:gd name="T60" fmla="*/ 119200887 w 81"/>
                <a:gd name="T61" fmla="*/ 305575181 h 155"/>
                <a:gd name="T62" fmla="*/ 90127458 w 81"/>
                <a:gd name="T63" fmla="*/ 277015489 h 155"/>
                <a:gd name="T64" fmla="*/ 119200887 w 81"/>
                <a:gd name="T65" fmla="*/ 248457488 h 155"/>
                <a:gd name="T66" fmla="*/ 119200887 w 81"/>
                <a:gd name="T67" fmla="*/ 214187548 h 155"/>
                <a:gd name="T68" fmla="*/ 23259084 w 81"/>
                <a:gd name="T69" fmla="*/ 214187548 h 155"/>
                <a:gd name="T70" fmla="*/ 23259084 w 81"/>
                <a:gd name="T71" fmla="*/ 131367822 h 155"/>
                <a:gd name="T72" fmla="*/ 23259084 w 81"/>
                <a:gd name="T73" fmla="*/ 131367822 h 155"/>
                <a:gd name="T74" fmla="*/ 119200887 w 81"/>
                <a:gd name="T75" fmla="*/ 131367822 h 155"/>
                <a:gd name="T76" fmla="*/ 119200887 w 81"/>
                <a:gd name="T77" fmla="*/ 111377728 h 155"/>
                <a:gd name="T78" fmla="*/ 23259084 w 81"/>
                <a:gd name="T79" fmla="*/ 111377728 h 155"/>
                <a:gd name="T80" fmla="*/ 23259084 w 81"/>
                <a:gd name="T81" fmla="*/ 25702033 h 155"/>
                <a:gd name="T82" fmla="*/ 23259084 w 81"/>
                <a:gd name="T83" fmla="*/ 25702033 h 155"/>
                <a:gd name="T84" fmla="*/ 119200887 w 81"/>
                <a:gd name="T85" fmla="*/ 25702033 h 155"/>
                <a:gd name="T86" fmla="*/ 119200887 w 81"/>
                <a:gd name="T87" fmla="*/ 0 h 155"/>
                <a:gd name="T88" fmla="*/ 0 w 81"/>
                <a:gd name="T89" fmla="*/ 0 h 155"/>
                <a:gd name="T90" fmla="*/ 0 w 81"/>
                <a:gd name="T91" fmla="*/ 442654941 h 1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1" h="155">
                  <a:moveTo>
                    <a:pt x="41" y="155"/>
                  </a:moveTo>
                  <a:cubicBezTo>
                    <a:pt x="81" y="155"/>
                    <a:pt x="81" y="155"/>
                    <a:pt x="81" y="155"/>
                  </a:cubicBezTo>
                  <a:cubicBezTo>
                    <a:pt x="81" y="0"/>
                    <a:pt x="81" y="0"/>
                    <a:pt x="81" y="0"/>
                  </a:cubicBezTo>
                  <a:cubicBezTo>
                    <a:pt x="41" y="0"/>
                    <a:pt x="41" y="0"/>
                    <a:pt x="41" y="0"/>
                  </a:cubicBezTo>
                  <a:cubicBezTo>
                    <a:pt x="41" y="9"/>
                    <a:pt x="41" y="9"/>
                    <a:pt x="41" y="9"/>
                  </a:cubicBezTo>
                  <a:cubicBezTo>
                    <a:pt x="73" y="9"/>
                    <a:pt x="73" y="9"/>
                    <a:pt x="73" y="9"/>
                  </a:cubicBezTo>
                  <a:cubicBezTo>
                    <a:pt x="73" y="39"/>
                    <a:pt x="73" y="39"/>
                    <a:pt x="73" y="39"/>
                  </a:cubicBezTo>
                  <a:cubicBezTo>
                    <a:pt x="41" y="39"/>
                    <a:pt x="41" y="39"/>
                    <a:pt x="41" y="39"/>
                  </a:cubicBezTo>
                  <a:cubicBezTo>
                    <a:pt x="41" y="46"/>
                    <a:pt x="41" y="46"/>
                    <a:pt x="41" y="46"/>
                  </a:cubicBezTo>
                  <a:cubicBezTo>
                    <a:pt x="73" y="46"/>
                    <a:pt x="73" y="46"/>
                    <a:pt x="73" y="46"/>
                  </a:cubicBezTo>
                  <a:cubicBezTo>
                    <a:pt x="73" y="75"/>
                    <a:pt x="73" y="75"/>
                    <a:pt x="73" y="75"/>
                  </a:cubicBezTo>
                  <a:cubicBezTo>
                    <a:pt x="41" y="75"/>
                    <a:pt x="41" y="75"/>
                    <a:pt x="41" y="75"/>
                  </a:cubicBezTo>
                  <a:cubicBezTo>
                    <a:pt x="41" y="87"/>
                    <a:pt x="41" y="87"/>
                    <a:pt x="41" y="87"/>
                  </a:cubicBezTo>
                  <a:cubicBezTo>
                    <a:pt x="41" y="87"/>
                    <a:pt x="41" y="87"/>
                    <a:pt x="41" y="87"/>
                  </a:cubicBezTo>
                  <a:cubicBezTo>
                    <a:pt x="46" y="87"/>
                    <a:pt x="50" y="92"/>
                    <a:pt x="50" y="97"/>
                  </a:cubicBezTo>
                  <a:cubicBezTo>
                    <a:pt x="50" y="103"/>
                    <a:pt x="46" y="107"/>
                    <a:pt x="41" y="107"/>
                  </a:cubicBezTo>
                  <a:cubicBezTo>
                    <a:pt x="41" y="107"/>
                    <a:pt x="41" y="107"/>
                    <a:pt x="41" y="107"/>
                  </a:cubicBezTo>
                  <a:cubicBezTo>
                    <a:pt x="41" y="107"/>
                    <a:pt x="41" y="107"/>
                    <a:pt x="41" y="107"/>
                  </a:cubicBezTo>
                  <a:cubicBezTo>
                    <a:pt x="41" y="122"/>
                    <a:pt x="41" y="122"/>
                    <a:pt x="41" y="122"/>
                  </a:cubicBezTo>
                  <a:cubicBezTo>
                    <a:pt x="41" y="122"/>
                    <a:pt x="41" y="122"/>
                    <a:pt x="41" y="122"/>
                  </a:cubicBezTo>
                  <a:cubicBezTo>
                    <a:pt x="46" y="122"/>
                    <a:pt x="50" y="126"/>
                    <a:pt x="50" y="132"/>
                  </a:cubicBezTo>
                  <a:cubicBezTo>
                    <a:pt x="50" y="137"/>
                    <a:pt x="46" y="142"/>
                    <a:pt x="41" y="142"/>
                  </a:cubicBezTo>
                  <a:cubicBezTo>
                    <a:pt x="41" y="142"/>
                    <a:pt x="41" y="142"/>
                    <a:pt x="41" y="142"/>
                  </a:cubicBezTo>
                  <a:cubicBezTo>
                    <a:pt x="41" y="142"/>
                    <a:pt x="41" y="142"/>
                    <a:pt x="41" y="142"/>
                  </a:cubicBezTo>
                  <a:lnTo>
                    <a:pt x="41" y="155"/>
                  </a:lnTo>
                  <a:close/>
                  <a:moveTo>
                    <a:pt x="0" y="155"/>
                  </a:moveTo>
                  <a:cubicBezTo>
                    <a:pt x="41" y="155"/>
                    <a:pt x="41" y="155"/>
                    <a:pt x="41" y="155"/>
                  </a:cubicBezTo>
                  <a:cubicBezTo>
                    <a:pt x="41" y="142"/>
                    <a:pt x="41" y="142"/>
                    <a:pt x="41" y="142"/>
                  </a:cubicBezTo>
                  <a:cubicBezTo>
                    <a:pt x="35" y="142"/>
                    <a:pt x="31" y="137"/>
                    <a:pt x="31" y="132"/>
                  </a:cubicBezTo>
                  <a:cubicBezTo>
                    <a:pt x="31" y="126"/>
                    <a:pt x="35" y="122"/>
                    <a:pt x="41" y="122"/>
                  </a:cubicBezTo>
                  <a:cubicBezTo>
                    <a:pt x="41" y="107"/>
                    <a:pt x="41" y="107"/>
                    <a:pt x="41" y="107"/>
                  </a:cubicBezTo>
                  <a:cubicBezTo>
                    <a:pt x="35" y="107"/>
                    <a:pt x="31" y="103"/>
                    <a:pt x="31" y="97"/>
                  </a:cubicBezTo>
                  <a:cubicBezTo>
                    <a:pt x="31" y="92"/>
                    <a:pt x="35" y="87"/>
                    <a:pt x="41" y="87"/>
                  </a:cubicBezTo>
                  <a:cubicBezTo>
                    <a:pt x="41" y="75"/>
                    <a:pt x="41" y="75"/>
                    <a:pt x="41" y="75"/>
                  </a:cubicBezTo>
                  <a:cubicBezTo>
                    <a:pt x="8" y="75"/>
                    <a:pt x="8" y="75"/>
                    <a:pt x="8" y="75"/>
                  </a:cubicBezTo>
                  <a:cubicBezTo>
                    <a:pt x="8" y="46"/>
                    <a:pt x="8" y="46"/>
                    <a:pt x="8" y="46"/>
                  </a:cubicBezTo>
                  <a:cubicBezTo>
                    <a:pt x="8" y="46"/>
                    <a:pt x="8" y="46"/>
                    <a:pt x="8" y="46"/>
                  </a:cubicBezTo>
                  <a:cubicBezTo>
                    <a:pt x="41" y="46"/>
                    <a:pt x="41" y="46"/>
                    <a:pt x="41" y="46"/>
                  </a:cubicBezTo>
                  <a:cubicBezTo>
                    <a:pt x="41" y="39"/>
                    <a:pt x="41" y="39"/>
                    <a:pt x="41" y="39"/>
                  </a:cubicBezTo>
                  <a:cubicBezTo>
                    <a:pt x="8" y="39"/>
                    <a:pt x="8" y="39"/>
                    <a:pt x="8" y="39"/>
                  </a:cubicBezTo>
                  <a:cubicBezTo>
                    <a:pt x="8" y="9"/>
                    <a:pt x="8" y="9"/>
                    <a:pt x="8" y="9"/>
                  </a:cubicBezTo>
                  <a:cubicBezTo>
                    <a:pt x="8" y="9"/>
                    <a:pt x="8" y="9"/>
                    <a:pt x="8" y="9"/>
                  </a:cubicBezTo>
                  <a:cubicBezTo>
                    <a:pt x="41" y="9"/>
                    <a:pt x="41" y="9"/>
                    <a:pt x="41" y="9"/>
                  </a:cubicBezTo>
                  <a:cubicBezTo>
                    <a:pt x="41" y="0"/>
                    <a:pt x="41" y="0"/>
                    <a:pt x="41" y="0"/>
                  </a:cubicBezTo>
                  <a:cubicBezTo>
                    <a:pt x="0" y="0"/>
                    <a:pt x="0" y="0"/>
                    <a:pt x="0" y="0"/>
                  </a:cubicBezTo>
                  <a:lnTo>
                    <a:pt x="0" y="15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8" name="Freeform 182"/>
            <p:cNvSpPr>
              <a:spLocks/>
            </p:cNvSpPr>
            <p:nvPr/>
          </p:nvSpPr>
          <p:spPr bwMode="auto">
            <a:xfrm>
              <a:off x="7372350" y="3625850"/>
              <a:ext cx="55563" cy="261938"/>
            </a:xfrm>
            <a:custGeom>
              <a:avLst/>
              <a:gdLst>
                <a:gd name="T0" fmla="*/ 88207056 w 35"/>
                <a:gd name="T1" fmla="*/ 395666080 h 165"/>
                <a:gd name="T2" fmla="*/ 88207056 w 35"/>
                <a:gd name="T3" fmla="*/ 70564510 h 165"/>
                <a:gd name="T4" fmla="*/ 0 w 35"/>
                <a:gd name="T5" fmla="*/ 0 h 165"/>
                <a:gd name="T6" fmla="*/ 0 w 35"/>
                <a:gd name="T7" fmla="*/ 415827369 h 165"/>
                <a:gd name="T8" fmla="*/ 88207056 w 35"/>
                <a:gd name="T9" fmla="*/ 395666080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65">
                  <a:moveTo>
                    <a:pt x="35" y="157"/>
                  </a:moveTo>
                  <a:lnTo>
                    <a:pt x="35" y="28"/>
                  </a:lnTo>
                  <a:lnTo>
                    <a:pt x="0" y="0"/>
                  </a:lnTo>
                  <a:lnTo>
                    <a:pt x="0" y="165"/>
                  </a:lnTo>
                  <a:lnTo>
                    <a:pt x="35" y="15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79" name="Rectangle 183"/>
            <p:cNvSpPr>
              <a:spLocks noChangeArrowheads="1"/>
            </p:cNvSpPr>
            <p:nvPr/>
          </p:nvSpPr>
          <p:spPr bwMode="auto">
            <a:xfrm>
              <a:off x="7246938" y="3648075"/>
              <a:ext cx="93662" cy="34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80" name="Rectangle 184"/>
            <p:cNvSpPr>
              <a:spLocks noChangeArrowheads="1"/>
            </p:cNvSpPr>
            <p:nvPr/>
          </p:nvSpPr>
          <p:spPr bwMode="auto">
            <a:xfrm>
              <a:off x="7246938" y="3711575"/>
              <a:ext cx="93662" cy="34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81" name="Rectangle 185"/>
            <p:cNvSpPr>
              <a:spLocks noChangeArrowheads="1"/>
            </p:cNvSpPr>
            <p:nvPr/>
          </p:nvSpPr>
          <p:spPr bwMode="auto">
            <a:xfrm>
              <a:off x="7743825" y="3894138"/>
              <a:ext cx="28575" cy="666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82" name="Rectangle 186"/>
            <p:cNvSpPr>
              <a:spLocks noChangeArrowheads="1"/>
            </p:cNvSpPr>
            <p:nvPr/>
          </p:nvSpPr>
          <p:spPr bwMode="auto">
            <a:xfrm>
              <a:off x="7743825" y="3997325"/>
              <a:ext cx="28575" cy="1190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83" name="Rectangle 187"/>
            <p:cNvSpPr>
              <a:spLocks noChangeArrowheads="1"/>
            </p:cNvSpPr>
            <p:nvPr/>
          </p:nvSpPr>
          <p:spPr bwMode="auto">
            <a:xfrm>
              <a:off x="7670800" y="3894138"/>
              <a:ext cx="30163" cy="1254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84" name="Rectangle 188"/>
            <p:cNvSpPr>
              <a:spLocks noChangeArrowheads="1"/>
            </p:cNvSpPr>
            <p:nvPr/>
          </p:nvSpPr>
          <p:spPr bwMode="auto">
            <a:xfrm>
              <a:off x="7670800" y="4054475"/>
              <a:ext cx="30163" cy="619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85" name="Rectangle 189"/>
            <p:cNvSpPr>
              <a:spLocks noChangeArrowheads="1"/>
            </p:cNvSpPr>
            <p:nvPr/>
          </p:nvSpPr>
          <p:spPr bwMode="auto">
            <a:xfrm>
              <a:off x="7599363" y="3894138"/>
              <a:ext cx="30162" cy="22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86" name="Rectangle 190"/>
            <p:cNvSpPr>
              <a:spLocks noChangeArrowheads="1"/>
            </p:cNvSpPr>
            <p:nvPr/>
          </p:nvSpPr>
          <p:spPr bwMode="auto">
            <a:xfrm>
              <a:off x="7599363" y="3951288"/>
              <a:ext cx="30162" cy="165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87" name="Freeform 191"/>
            <p:cNvSpPr>
              <a:spLocks/>
            </p:cNvSpPr>
            <p:nvPr/>
          </p:nvSpPr>
          <p:spPr bwMode="auto">
            <a:xfrm>
              <a:off x="7588250" y="3921125"/>
              <a:ext cx="53975" cy="23813"/>
            </a:xfrm>
            <a:custGeom>
              <a:avLst/>
              <a:gdLst>
                <a:gd name="T0" fmla="*/ 0 w 34"/>
                <a:gd name="T1" fmla="*/ 0 h 15"/>
                <a:gd name="T2" fmla="*/ 0 w 34"/>
                <a:gd name="T3" fmla="*/ 37803931 h 15"/>
                <a:gd name="T4" fmla="*/ 17641888 w 34"/>
                <a:gd name="T5" fmla="*/ 37803931 h 15"/>
                <a:gd name="T6" fmla="*/ 65524063 w 34"/>
                <a:gd name="T7" fmla="*/ 37803931 h 15"/>
                <a:gd name="T8" fmla="*/ 85685313 w 34"/>
                <a:gd name="T9" fmla="*/ 37803931 h 15"/>
                <a:gd name="T10" fmla="*/ 85685313 w 34"/>
                <a:gd name="T11" fmla="*/ 0 h 15"/>
                <a:gd name="T12" fmla="*/ 65524063 w 34"/>
                <a:gd name="T13" fmla="*/ 0 h 15"/>
                <a:gd name="T14" fmla="*/ 17641888 w 34"/>
                <a:gd name="T15" fmla="*/ 0 h 15"/>
                <a:gd name="T16" fmla="*/ 0 w 3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15">
                  <a:moveTo>
                    <a:pt x="0" y="0"/>
                  </a:moveTo>
                  <a:lnTo>
                    <a:pt x="0" y="15"/>
                  </a:lnTo>
                  <a:lnTo>
                    <a:pt x="7" y="15"/>
                  </a:lnTo>
                  <a:lnTo>
                    <a:pt x="26" y="15"/>
                  </a:lnTo>
                  <a:lnTo>
                    <a:pt x="34" y="15"/>
                  </a:lnTo>
                  <a:lnTo>
                    <a:pt x="34" y="0"/>
                  </a:lnTo>
                  <a:lnTo>
                    <a:pt x="26" y="0"/>
                  </a:lnTo>
                  <a:lnTo>
                    <a:pt x="7" y="0"/>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88" name="Freeform 192"/>
            <p:cNvSpPr>
              <a:spLocks/>
            </p:cNvSpPr>
            <p:nvPr/>
          </p:nvSpPr>
          <p:spPr bwMode="auto">
            <a:xfrm>
              <a:off x="7658100" y="4024313"/>
              <a:ext cx="57150" cy="23812"/>
            </a:xfrm>
            <a:custGeom>
              <a:avLst/>
              <a:gdLst>
                <a:gd name="T0" fmla="*/ 0 w 36"/>
                <a:gd name="T1" fmla="*/ 0 h 15"/>
                <a:gd name="T2" fmla="*/ 0 w 36"/>
                <a:gd name="T3" fmla="*/ 37800756 h 15"/>
                <a:gd name="T4" fmla="*/ 20161250 w 36"/>
                <a:gd name="T5" fmla="*/ 37800756 h 15"/>
                <a:gd name="T6" fmla="*/ 68045013 w 36"/>
                <a:gd name="T7" fmla="*/ 37800756 h 15"/>
                <a:gd name="T8" fmla="*/ 90725625 w 36"/>
                <a:gd name="T9" fmla="*/ 37800756 h 15"/>
                <a:gd name="T10" fmla="*/ 90725625 w 36"/>
                <a:gd name="T11" fmla="*/ 0 h 15"/>
                <a:gd name="T12" fmla="*/ 68045013 w 36"/>
                <a:gd name="T13" fmla="*/ 0 h 15"/>
                <a:gd name="T14" fmla="*/ 20161250 w 36"/>
                <a:gd name="T15" fmla="*/ 0 h 15"/>
                <a:gd name="T16" fmla="*/ 0 w 36"/>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5">
                  <a:moveTo>
                    <a:pt x="0" y="0"/>
                  </a:moveTo>
                  <a:lnTo>
                    <a:pt x="0" y="15"/>
                  </a:lnTo>
                  <a:lnTo>
                    <a:pt x="8" y="15"/>
                  </a:lnTo>
                  <a:lnTo>
                    <a:pt x="27" y="15"/>
                  </a:lnTo>
                  <a:lnTo>
                    <a:pt x="36" y="15"/>
                  </a:lnTo>
                  <a:lnTo>
                    <a:pt x="36" y="0"/>
                  </a:lnTo>
                  <a:lnTo>
                    <a:pt x="27" y="0"/>
                  </a:lnTo>
                  <a:lnTo>
                    <a:pt x="8" y="0"/>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89" name="Freeform 193"/>
            <p:cNvSpPr>
              <a:spLocks/>
            </p:cNvSpPr>
            <p:nvPr/>
          </p:nvSpPr>
          <p:spPr bwMode="auto">
            <a:xfrm>
              <a:off x="7729538" y="3968750"/>
              <a:ext cx="55562" cy="23813"/>
            </a:xfrm>
            <a:custGeom>
              <a:avLst/>
              <a:gdLst>
                <a:gd name="T0" fmla="*/ 22680408 w 35"/>
                <a:gd name="T1" fmla="*/ 0 h 15"/>
                <a:gd name="T2" fmla="*/ 0 w 35"/>
                <a:gd name="T3" fmla="*/ 0 h 15"/>
                <a:gd name="T4" fmla="*/ 0 w 35"/>
                <a:gd name="T5" fmla="*/ 37803931 h 15"/>
                <a:gd name="T6" fmla="*/ 22680408 w 35"/>
                <a:gd name="T7" fmla="*/ 37803931 h 15"/>
                <a:gd name="T8" fmla="*/ 68042813 w 35"/>
                <a:gd name="T9" fmla="*/ 37803931 h 15"/>
                <a:gd name="T10" fmla="*/ 88203881 w 35"/>
                <a:gd name="T11" fmla="*/ 37803931 h 15"/>
                <a:gd name="T12" fmla="*/ 88203881 w 35"/>
                <a:gd name="T13" fmla="*/ 0 h 15"/>
                <a:gd name="T14" fmla="*/ 68042813 w 35"/>
                <a:gd name="T15" fmla="*/ 0 h 15"/>
                <a:gd name="T16" fmla="*/ 22680408 w 35"/>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15">
                  <a:moveTo>
                    <a:pt x="9" y="0"/>
                  </a:moveTo>
                  <a:lnTo>
                    <a:pt x="0" y="0"/>
                  </a:lnTo>
                  <a:lnTo>
                    <a:pt x="0" y="15"/>
                  </a:lnTo>
                  <a:lnTo>
                    <a:pt x="9" y="15"/>
                  </a:lnTo>
                  <a:lnTo>
                    <a:pt x="27" y="15"/>
                  </a:lnTo>
                  <a:lnTo>
                    <a:pt x="35" y="15"/>
                  </a:lnTo>
                  <a:lnTo>
                    <a:pt x="35" y="0"/>
                  </a:lnTo>
                  <a:lnTo>
                    <a:pt x="27" y="0"/>
                  </a:lnTo>
                  <a:lnTo>
                    <a:pt x="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90" name="Freeform 194"/>
            <p:cNvSpPr>
              <a:spLocks noEditPoints="1"/>
            </p:cNvSpPr>
            <p:nvPr/>
          </p:nvSpPr>
          <p:spPr bwMode="auto">
            <a:xfrm>
              <a:off x="7226300" y="3070225"/>
              <a:ext cx="268288" cy="266700"/>
            </a:xfrm>
            <a:custGeom>
              <a:avLst/>
              <a:gdLst>
                <a:gd name="T0" fmla="*/ 455559816 w 158"/>
                <a:gd name="T1" fmla="*/ 0 h 157"/>
                <a:gd name="T2" fmla="*/ 230663155 w 158"/>
                <a:gd name="T3" fmla="*/ 0 h 157"/>
                <a:gd name="T4" fmla="*/ 230663155 w 158"/>
                <a:gd name="T5" fmla="*/ 37512969 h 157"/>
                <a:gd name="T6" fmla="*/ 230663155 w 158"/>
                <a:gd name="T7" fmla="*/ 37512969 h 157"/>
                <a:gd name="T8" fmla="*/ 230663155 w 158"/>
                <a:gd name="T9" fmla="*/ 37512969 h 157"/>
                <a:gd name="T10" fmla="*/ 265262119 w 158"/>
                <a:gd name="T11" fmla="*/ 72141501 h 157"/>
                <a:gd name="T12" fmla="*/ 230663155 w 158"/>
                <a:gd name="T13" fmla="*/ 106770032 h 157"/>
                <a:gd name="T14" fmla="*/ 230663155 w 158"/>
                <a:gd name="T15" fmla="*/ 106770032 h 157"/>
                <a:gd name="T16" fmla="*/ 230663155 w 158"/>
                <a:gd name="T17" fmla="*/ 138512429 h 157"/>
                <a:gd name="T18" fmla="*/ 291213040 w 158"/>
                <a:gd name="T19" fmla="*/ 138512429 h 157"/>
                <a:gd name="T20" fmla="*/ 291213040 w 158"/>
                <a:gd name="T21" fmla="*/ 173140961 h 157"/>
                <a:gd name="T22" fmla="*/ 291213040 w 158"/>
                <a:gd name="T23" fmla="*/ 173140961 h 157"/>
                <a:gd name="T24" fmla="*/ 247962637 w 158"/>
                <a:gd name="T25" fmla="*/ 173140961 h 157"/>
                <a:gd name="T26" fmla="*/ 247962637 w 158"/>
                <a:gd name="T27" fmla="*/ 383794890 h 157"/>
                <a:gd name="T28" fmla="*/ 291213040 w 158"/>
                <a:gd name="T29" fmla="*/ 383794890 h 157"/>
                <a:gd name="T30" fmla="*/ 291213040 w 158"/>
                <a:gd name="T31" fmla="*/ 415537286 h 157"/>
                <a:gd name="T32" fmla="*/ 230663155 w 158"/>
                <a:gd name="T33" fmla="*/ 415537286 h 157"/>
                <a:gd name="T34" fmla="*/ 230663155 w 158"/>
                <a:gd name="T35" fmla="*/ 453050255 h 157"/>
                <a:gd name="T36" fmla="*/ 455559816 w 158"/>
                <a:gd name="T37" fmla="*/ 453050255 h 157"/>
                <a:gd name="T38" fmla="*/ 455559816 w 158"/>
                <a:gd name="T39" fmla="*/ 0 h 157"/>
                <a:gd name="T40" fmla="*/ 230663155 w 158"/>
                <a:gd name="T41" fmla="*/ 0 h 157"/>
                <a:gd name="T42" fmla="*/ 0 w 158"/>
                <a:gd name="T43" fmla="*/ 0 h 157"/>
                <a:gd name="T44" fmla="*/ 0 w 158"/>
                <a:gd name="T45" fmla="*/ 453050255 h 157"/>
                <a:gd name="T46" fmla="*/ 230663155 w 158"/>
                <a:gd name="T47" fmla="*/ 453050255 h 157"/>
                <a:gd name="T48" fmla="*/ 230663155 w 158"/>
                <a:gd name="T49" fmla="*/ 415537286 h 157"/>
                <a:gd name="T50" fmla="*/ 170113270 w 158"/>
                <a:gd name="T51" fmla="*/ 415537286 h 157"/>
                <a:gd name="T52" fmla="*/ 170113270 w 158"/>
                <a:gd name="T53" fmla="*/ 383794890 h 157"/>
                <a:gd name="T54" fmla="*/ 210480426 w 158"/>
                <a:gd name="T55" fmla="*/ 383794890 h 157"/>
                <a:gd name="T56" fmla="*/ 210480426 w 158"/>
                <a:gd name="T57" fmla="*/ 173140961 h 157"/>
                <a:gd name="T58" fmla="*/ 170113270 w 158"/>
                <a:gd name="T59" fmla="*/ 173140961 h 157"/>
                <a:gd name="T60" fmla="*/ 170113270 w 158"/>
                <a:gd name="T61" fmla="*/ 138512429 h 157"/>
                <a:gd name="T62" fmla="*/ 230663155 w 158"/>
                <a:gd name="T63" fmla="*/ 138512429 h 157"/>
                <a:gd name="T64" fmla="*/ 230663155 w 158"/>
                <a:gd name="T65" fmla="*/ 106770032 h 157"/>
                <a:gd name="T66" fmla="*/ 196064191 w 158"/>
                <a:gd name="T67" fmla="*/ 72141501 h 157"/>
                <a:gd name="T68" fmla="*/ 230663155 w 158"/>
                <a:gd name="T69" fmla="*/ 37512969 h 157"/>
                <a:gd name="T70" fmla="*/ 230663155 w 158"/>
                <a:gd name="T71" fmla="*/ 0 h 1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8" h="157">
                  <a:moveTo>
                    <a:pt x="158" y="0"/>
                  </a:moveTo>
                  <a:cubicBezTo>
                    <a:pt x="80" y="0"/>
                    <a:pt x="80" y="0"/>
                    <a:pt x="80" y="0"/>
                  </a:cubicBezTo>
                  <a:cubicBezTo>
                    <a:pt x="80" y="13"/>
                    <a:pt x="80" y="13"/>
                    <a:pt x="80" y="13"/>
                  </a:cubicBezTo>
                  <a:cubicBezTo>
                    <a:pt x="80" y="13"/>
                    <a:pt x="80" y="13"/>
                    <a:pt x="80" y="13"/>
                  </a:cubicBezTo>
                  <a:cubicBezTo>
                    <a:pt x="80" y="13"/>
                    <a:pt x="80" y="13"/>
                    <a:pt x="80" y="13"/>
                  </a:cubicBezTo>
                  <a:cubicBezTo>
                    <a:pt x="87" y="13"/>
                    <a:pt x="92" y="18"/>
                    <a:pt x="92" y="25"/>
                  </a:cubicBezTo>
                  <a:cubicBezTo>
                    <a:pt x="92" y="32"/>
                    <a:pt x="87" y="37"/>
                    <a:pt x="80" y="37"/>
                  </a:cubicBezTo>
                  <a:cubicBezTo>
                    <a:pt x="80" y="37"/>
                    <a:pt x="80" y="37"/>
                    <a:pt x="80" y="37"/>
                  </a:cubicBezTo>
                  <a:cubicBezTo>
                    <a:pt x="80" y="48"/>
                    <a:pt x="80" y="48"/>
                    <a:pt x="80" y="48"/>
                  </a:cubicBezTo>
                  <a:cubicBezTo>
                    <a:pt x="101" y="48"/>
                    <a:pt x="101" y="48"/>
                    <a:pt x="101" y="48"/>
                  </a:cubicBezTo>
                  <a:cubicBezTo>
                    <a:pt x="101" y="60"/>
                    <a:pt x="101" y="60"/>
                    <a:pt x="101" y="60"/>
                  </a:cubicBezTo>
                  <a:cubicBezTo>
                    <a:pt x="101" y="60"/>
                    <a:pt x="101" y="60"/>
                    <a:pt x="101" y="60"/>
                  </a:cubicBezTo>
                  <a:cubicBezTo>
                    <a:pt x="86" y="60"/>
                    <a:pt x="86" y="60"/>
                    <a:pt x="86" y="60"/>
                  </a:cubicBezTo>
                  <a:cubicBezTo>
                    <a:pt x="86" y="133"/>
                    <a:pt x="86" y="133"/>
                    <a:pt x="86" y="133"/>
                  </a:cubicBezTo>
                  <a:cubicBezTo>
                    <a:pt x="101" y="133"/>
                    <a:pt x="101" y="133"/>
                    <a:pt x="101" y="133"/>
                  </a:cubicBezTo>
                  <a:cubicBezTo>
                    <a:pt x="101" y="144"/>
                    <a:pt x="101" y="144"/>
                    <a:pt x="101" y="144"/>
                  </a:cubicBezTo>
                  <a:cubicBezTo>
                    <a:pt x="80" y="144"/>
                    <a:pt x="80" y="144"/>
                    <a:pt x="80" y="144"/>
                  </a:cubicBezTo>
                  <a:cubicBezTo>
                    <a:pt x="80" y="157"/>
                    <a:pt x="80" y="157"/>
                    <a:pt x="80" y="157"/>
                  </a:cubicBezTo>
                  <a:cubicBezTo>
                    <a:pt x="158" y="157"/>
                    <a:pt x="158" y="157"/>
                    <a:pt x="158" y="157"/>
                  </a:cubicBezTo>
                  <a:lnTo>
                    <a:pt x="158" y="0"/>
                  </a:lnTo>
                  <a:close/>
                  <a:moveTo>
                    <a:pt x="80" y="0"/>
                  </a:moveTo>
                  <a:cubicBezTo>
                    <a:pt x="0" y="0"/>
                    <a:pt x="0" y="0"/>
                    <a:pt x="0" y="0"/>
                  </a:cubicBezTo>
                  <a:cubicBezTo>
                    <a:pt x="0" y="157"/>
                    <a:pt x="0" y="157"/>
                    <a:pt x="0" y="157"/>
                  </a:cubicBezTo>
                  <a:cubicBezTo>
                    <a:pt x="80" y="157"/>
                    <a:pt x="80" y="157"/>
                    <a:pt x="80" y="157"/>
                  </a:cubicBezTo>
                  <a:cubicBezTo>
                    <a:pt x="80" y="144"/>
                    <a:pt x="80" y="144"/>
                    <a:pt x="80" y="144"/>
                  </a:cubicBezTo>
                  <a:cubicBezTo>
                    <a:pt x="59" y="144"/>
                    <a:pt x="59" y="144"/>
                    <a:pt x="59" y="144"/>
                  </a:cubicBezTo>
                  <a:cubicBezTo>
                    <a:pt x="59" y="133"/>
                    <a:pt x="59" y="133"/>
                    <a:pt x="59" y="133"/>
                  </a:cubicBezTo>
                  <a:cubicBezTo>
                    <a:pt x="73" y="133"/>
                    <a:pt x="73" y="133"/>
                    <a:pt x="73" y="133"/>
                  </a:cubicBezTo>
                  <a:cubicBezTo>
                    <a:pt x="73" y="60"/>
                    <a:pt x="73" y="60"/>
                    <a:pt x="73" y="60"/>
                  </a:cubicBezTo>
                  <a:cubicBezTo>
                    <a:pt x="59" y="60"/>
                    <a:pt x="59" y="60"/>
                    <a:pt x="59" y="60"/>
                  </a:cubicBezTo>
                  <a:cubicBezTo>
                    <a:pt x="59" y="48"/>
                    <a:pt x="59" y="48"/>
                    <a:pt x="59" y="48"/>
                  </a:cubicBezTo>
                  <a:cubicBezTo>
                    <a:pt x="80" y="48"/>
                    <a:pt x="80" y="48"/>
                    <a:pt x="80" y="48"/>
                  </a:cubicBezTo>
                  <a:cubicBezTo>
                    <a:pt x="80" y="37"/>
                    <a:pt x="80" y="37"/>
                    <a:pt x="80" y="37"/>
                  </a:cubicBezTo>
                  <a:cubicBezTo>
                    <a:pt x="73" y="37"/>
                    <a:pt x="68" y="32"/>
                    <a:pt x="68" y="25"/>
                  </a:cubicBezTo>
                  <a:cubicBezTo>
                    <a:pt x="68" y="18"/>
                    <a:pt x="73" y="13"/>
                    <a:pt x="80" y="13"/>
                  </a:cubicBezTo>
                  <a:lnTo>
                    <a:pt x="8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91" name="Freeform 195"/>
            <p:cNvSpPr>
              <a:spLocks noEditPoints="1"/>
            </p:cNvSpPr>
            <p:nvPr/>
          </p:nvSpPr>
          <p:spPr bwMode="auto">
            <a:xfrm>
              <a:off x="7188200" y="2733675"/>
              <a:ext cx="249238" cy="241300"/>
            </a:xfrm>
            <a:custGeom>
              <a:avLst/>
              <a:gdLst>
                <a:gd name="T0" fmla="*/ 307593602 w 147"/>
                <a:gd name="T1" fmla="*/ 245446282 h 142"/>
                <a:gd name="T2" fmla="*/ 284595886 w 147"/>
                <a:gd name="T3" fmla="*/ 46202153 h 142"/>
                <a:gd name="T4" fmla="*/ 172482869 w 147"/>
                <a:gd name="T5" fmla="*/ 0 h 142"/>
                <a:gd name="T6" fmla="*/ 172482869 w 147"/>
                <a:gd name="T7" fmla="*/ 129941749 h 142"/>
                <a:gd name="T8" fmla="*/ 270223161 w 147"/>
                <a:gd name="T9" fmla="*/ 129941749 h 142"/>
                <a:gd name="T10" fmla="*/ 270223161 w 147"/>
                <a:gd name="T11" fmla="*/ 190582818 h 142"/>
                <a:gd name="T12" fmla="*/ 270223161 w 147"/>
                <a:gd name="T13" fmla="*/ 190582818 h 142"/>
                <a:gd name="T14" fmla="*/ 270223161 w 147"/>
                <a:gd name="T15" fmla="*/ 190582818 h 142"/>
                <a:gd name="T16" fmla="*/ 172482869 w 147"/>
                <a:gd name="T17" fmla="*/ 190582818 h 142"/>
                <a:gd name="T18" fmla="*/ 172482869 w 147"/>
                <a:gd name="T19" fmla="*/ 320524568 h 142"/>
                <a:gd name="T20" fmla="*/ 258724303 w 147"/>
                <a:gd name="T21" fmla="*/ 294535538 h 142"/>
                <a:gd name="T22" fmla="*/ 370837321 w 147"/>
                <a:gd name="T23" fmla="*/ 410040070 h 142"/>
                <a:gd name="T24" fmla="*/ 422582181 w 147"/>
                <a:gd name="T25" fmla="*/ 358063711 h 142"/>
                <a:gd name="T26" fmla="*/ 307593602 w 147"/>
                <a:gd name="T27" fmla="*/ 245446282 h 142"/>
                <a:gd name="T28" fmla="*/ 172482869 w 147"/>
                <a:gd name="T29" fmla="*/ 0 h 142"/>
                <a:gd name="T30" fmla="*/ 60368156 w 147"/>
                <a:gd name="T31" fmla="*/ 46202153 h 142"/>
                <a:gd name="T32" fmla="*/ 60368156 w 147"/>
                <a:gd name="T33" fmla="*/ 271435311 h 142"/>
                <a:gd name="T34" fmla="*/ 172482869 w 147"/>
                <a:gd name="T35" fmla="*/ 320524568 h 142"/>
                <a:gd name="T36" fmla="*/ 172482869 w 147"/>
                <a:gd name="T37" fmla="*/ 190582818 h 142"/>
                <a:gd name="T38" fmla="*/ 77616443 w 147"/>
                <a:gd name="T39" fmla="*/ 190582818 h 142"/>
                <a:gd name="T40" fmla="*/ 77616443 w 147"/>
                <a:gd name="T41" fmla="*/ 129941749 h 142"/>
                <a:gd name="T42" fmla="*/ 172482869 w 147"/>
                <a:gd name="T43" fmla="*/ 129941749 h 142"/>
                <a:gd name="T44" fmla="*/ 172482869 w 147"/>
                <a:gd name="T45" fmla="*/ 0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7" h="142">
                  <a:moveTo>
                    <a:pt x="107" y="85"/>
                  </a:moveTo>
                  <a:cubicBezTo>
                    <a:pt x="121" y="63"/>
                    <a:pt x="118" y="35"/>
                    <a:pt x="99" y="16"/>
                  </a:cubicBezTo>
                  <a:cubicBezTo>
                    <a:pt x="89" y="6"/>
                    <a:pt x="75" y="0"/>
                    <a:pt x="60" y="0"/>
                  </a:cubicBezTo>
                  <a:cubicBezTo>
                    <a:pt x="60" y="45"/>
                    <a:pt x="60" y="45"/>
                    <a:pt x="60" y="45"/>
                  </a:cubicBezTo>
                  <a:cubicBezTo>
                    <a:pt x="94" y="45"/>
                    <a:pt x="94" y="45"/>
                    <a:pt x="94" y="45"/>
                  </a:cubicBezTo>
                  <a:cubicBezTo>
                    <a:pt x="94" y="66"/>
                    <a:pt x="94" y="66"/>
                    <a:pt x="94" y="66"/>
                  </a:cubicBezTo>
                  <a:cubicBezTo>
                    <a:pt x="94" y="66"/>
                    <a:pt x="94" y="66"/>
                    <a:pt x="94" y="66"/>
                  </a:cubicBezTo>
                  <a:cubicBezTo>
                    <a:pt x="94" y="66"/>
                    <a:pt x="94" y="66"/>
                    <a:pt x="94" y="66"/>
                  </a:cubicBezTo>
                  <a:cubicBezTo>
                    <a:pt x="60" y="66"/>
                    <a:pt x="60" y="66"/>
                    <a:pt x="60" y="66"/>
                  </a:cubicBezTo>
                  <a:cubicBezTo>
                    <a:pt x="60" y="111"/>
                    <a:pt x="60" y="111"/>
                    <a:pt x="60" y="111"/>
                  </a:cubicBezTo>
                  <a:cubicBezTo>
                    <a:pt x="71" y="111"/>
                    <a:pt x="81" y="108"/>
                    <a:pt x="90" y="102"/>
                  </a:cubicBezTo>
                  <a:cubicBezTo>
                    <a:pt x="129" y="142"/>
                    <a:pt x="129" y="142"/>
                    <a:pt x="129" y="142"/>
                  </a:cubicBezTo>
                  <a:cubicBezTo>
                    <a:pt x="147" y="124"/>
                    <a:pt x="147" y="124"/>
                    <a:pt x="147" y="124"/>
                  </a:cubicBezTo>
                  <a:lnTo>
                    <a:pt x="107" y="85"/>
                  </a:lnTo>
                  <a:close/>
                  <a:moveTo>
                    <a:pt x="60" y="0"/>
                  </a:moveTo>
                  <a:cubicBezTo>
                    <a:pt x="46" y="0"/>
                    <a:pt x="32" y="6"/>
                    <a:pt x="21" y="16"/>
                  </a:cubicBezTo>
                  <a:cubicBezTo>
                    <a:pt x="0" y="38"/>
                    <a:pt x="0" y="73"/>
                    <a:pt x="21" y="94"/>
                  </a:cubicBezTo>
                  <a:cubicBezTo>
                    <a:pt x="32" y="105"/>
                    <a:pt x="46" y="111"/>
                    <a:pt x="60" y="111"/>
                  </a:cubicBezTo>
                  <a:cubicBezTo>
                    <a:pt x="60" y="66"/>
                    <a:pt x="60" y="66"/>
                    <a:pt x="60" y="66"/>
                  </a:cubicBezTo>
                  <a:cubicBezTo>
                    <a:pt x="27" y="66"/>
                    <a:pt x="27" y="66"/>
                    <a:pt x="27" y="66"/>
                  </a:cubicBezTo>
                  <a:cubicBezTo>
                    <a:pt x="27" y="45"/>
                    <a:pt x="27" y="45"/>
                    <a:pt x="27" y="45"/>
                  </a:cubicBezTo>
                  <a:cubicBezTo>
                    <a:pt x="60" y="45"/>
                    <a:pt x="60" y="45"/>
                    <a:pt x="60" y="45"/>
                  </a:cubicBezTo>
                  <a:lnTo>
                    <a:pt x="6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92" name="Oval 196"/>
            <p:cNvSpPr>
              <a:spLocks noChangeArrowheads="1"/>
            </p:cNvSpPr>
            <p:nvPr/>
          </p:nvSpPr>
          <p:spPr bwMode="auto">
            <a:xfrm>
              <a:off x="7391400" y="4017963"/>
              <a:ext cx="71438" cy="69850"/>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93" name="Freeform 197"/>
            <p:cNvSpPr>
              <a:spLocks noEditPoints="1"/>
            </p:cNvSpPr>
            <p:nvPr/>
          </p:nvSpPr>
          <p:spPr bwMode="auto">
            <a:xfrm>
              <a:off x="7359650" y="3984625"/>
              <a:ext cx="133350" cy="195263"/>
            </a:xfrm>
            <a:custGeom>
              <a:avLst/>
              <a:gdLst>
                <a:gd name="T0" fmla="*/ 225091424 w 79"/>
                <a:gd name="T1" fmla="*/ 0 h 115"/>
                <a:gd name="T2" fmla="*/ 113970363 w 79"/>
                <a:gd name="T3" fmla="*/ 0 h 115"/>
                <a:gd name="T4" fmla="*/ 113970363 w 79"/>
                <a:gd name="T5" fmla="*/ 25946208 h 115"/>
                <a:gd name="T6" fmla="*/ 113970363 w 79"/>
                <a:gd name="T7" fmla="*/ 25946208 h 115"/>
                <a:gd name="T8" fmla="*/ 199447713 w 79"/>
                <a:gd name="T9" fmla="*/ 115320630 h 115"/>
                <a:gd name="T10" fmla="*/ 113970363 w 79"/>
                <a:gd name="T11" fmla="*/ 201810253 h 115"/>
                <a:gd name="T12" fmla="*/ 113970363 w 79"/>
                <a:gd name="T13" fmla="*/ 201810253 h 115"/>
                <a:gd name="T14" fmla="*/ 113970363 w 79"/>
                <a:gd name="T15" fmla="*/ 201810253 h 115"/>
                <a:gd name="T16" fmla="*/ 113970363 w 79"/>
                <a:gd name="T17" fmla="*/ 242171964 h 115"/>
                <a:gd name="T18" fmla="*/ 113970363 w 79"/>
                <a:gd name="T19" fmla="*/ 242171964 h 115"/>
                <a:gd name="T20" fmla="*/ 142463375 w 79"/>
                <a:gd name="T21" fmla="*/ 271001273 h 115"/>
                <a:gd name="T22" fmla="*/ 113970363 w 79"/>
                <a:gd name="T23" fmla="*/ 299832279 h 115"/>
                <a:gd name="T24" fmla="*/ 113970363 w 79"/>
                <a:gd name="T25" fmla="*/ 299832279 h 115"/>
                <a:gd name="T26" fmla="*/ 113970363 w 79"/>
                <a:gd name="T27" fmla="*/ 299832279 h 115"/>
                <a:gd name="T28" fmla="*/ 113970363 w 79"/>
                <a:gd name="T29" fmla="*/ 331544688 h 115"/>
                <a:gd name="T30" fmla="*/ 225091424 w 79"/>
                <a:gd name="T31" fmla="*/ 331544688 h 115"/>
                <a:gd name="T32" fmla="*/ 225091424 w 79"/>
                <a:gd name="T33" fmla="*/ 0 h 115"/>
                <a:gd name="T34" fmla="*/ 113970363 w 79"/>
                <a:gd name="T35" fmla="*/ 0 h 115"/>
                <a:gd name="T36" fmla="*/ 0 w 79"/>
                <a:gd name="T37" fmla="*/ 0 h 115"/>
                <a:gd name="T38" fmla="*/ 0 w 79"/>
                <a:gd name="T39" fmla="*/ 331544688 h 115"/>
                <a:gd name="T40" fmla="*/ 113970363 w 79"/>
                <a:gd name="T41" fmla="*/ 331544688 h 115"/>
                <a:gd name="T42" fmla="*/ 113970363 w 79"/>
                <a:gd name="T43" fmla="*/ 299832279 h 115"/>
                <a:gd name="T44" fmla="*/ 82628049 w 79"/>
                <a:gd name="T45" fmla="*/ 271001273 h 115"/>
                <a:gd name="T46" fmla="*/ 113970363 w 79"/>
                <a:gd name="T47" fmla="*/ 242171964 h 115"/>
                <a:gd name="T48" fmla="*/ 113970363 w 79"/>
                <a:gd name="T49" fmla="*/ 201810253 h 115"/>
                <a:gd name="T50" fmla="*/ 25643711 w 79"/>
                <a:gd name="T51" fmla="*/ 115320630 h 115"/>
                <a:gd name="T52" fmla="*/ 113970363 w 79"/>
                <a:gd name="T53" fmla="*/ 25946208 h 115"/>
                <a:gd name="T54" fmla="*/ 113970363 w 79"/>
                <a:gd name="T55" fmla="*/ 0 h 1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9" h="115">
                  <a:moveTo>
                    <a:pt x="79" y="0"/>
                  </a:moveTo>
                  <a:cubicBezTo>
                    <a:pt x="40" y="0"/>
                    <a:pt x="40" y="0"/>
                    <a:pt x="40" y="0"/>
                  </a:cubicBezTo>
                  <a:cubicBezTo>
                    <a:pt x="40" y="9"/>
                    <a:pt x="40" y="9"/>
                    <a:pt x="40" y="9"/>
                  </a:cubicBezTo>
                  <a:cubicBezTo>
                    <a:pt x="40" y="9"/>
                    <a:pt x="40" y="9"/>
                    <a:pt x="40" y="9"/>
                  </a:cubicBezTo>
                  <a:cubicBezTo>
                    <a:pt x="57" y="9"/>
                    <a:pt x="70" y="23"/>
                    <a:pt x="70" y="40"/>
                  </a:cubicBezTo>
                  <a:cubicBezTo>
                    <a:pt x="70" y="57"/>
                    <a:pt x="57" y="70"/>
                    <a:pt x="40" y="70"/>
                  </a:cubicBezTo>
                  <a:cubicBezTo>
                    <a:pt x="40" y="70"/>
                    <a:pt x="40" y="70"/>
                    <a:pt x="40" y="70"/>
                  </a:cubicBezTo>
                  <a:cubicBezTo>
                    <a:pt x="40" y="70"/>
                    <a:pt x="40" y="70"/>
                    <a:pt x="40" y="70"/>
                  </a:cubicBezTo>
                  <a:cubicBezTo>
                    <a:pt x="40" y="84"/>
                    <a:pt x="40" y="84"/>
                    <a:pt x="40" y="84"/>
                  </a:cubicBezTo>
                  <a:cubicBezTo>
                    <a:pt x="40" y="84"/>
                    <a:pt x="40" y="84"/>
                    <a:pt x="40" y="84"/>
                  </a:cubicBezTo>
                  <a:cubicBezTo>
                    <a:pt x="45" y="84"/>
                    <a:pt x="50" y="88"/>
                    <a:pt x="50" y="94"/>
                  </a:cubicBezTo>
                  <a:cubicBezTo>
                    <a:pt x="50" y="100"/>
                    <a:pt x="45" y="104"/>
                    <a:pt x="40" y="104"/>
                  </a:cubicBezTo>
                  <a:cubicBezTo>
                    <a:pt x="40" y="104"/>
                    <a:pt x="40" y="104"/>
                    <a:pt x="40" y="104"/>
                  </a:cubicBezTo>
                  <a:cubicBezTo>
                    <a:pt x="40" y="104"/>
                    <a:pt x="40" y="104"/>
                    <a:pt x="40" y="104"/>
                  </a:cubicBezTo>
                  <a:cubicBezTo>
                    <a:pt x="40" y="115"/>
                    <a:pt x="40" y="115"/>
                    <a:pt x="40" y="115"/>
                  </a:cubicBezTo>
                  <a:cubicBezTo>
                    <a:pt x="79" y="115"/>
                    <a:pt x="79" y="115"/>
                    <a:pt x="79" y="115"/>
                  </a:cubicBezTo>
                  <a:lnTo>
                    <a:pt x="79" y="0"/>
                  </a:lnTo>
                  <a:close/>
                  <a:moveTo>
                    <a:pt x="40" y="0"/>
                  </a:moveTo>
                  <a:cubicBezTo>
                    <a:pt x="0" y="0"/>
                    <a:pt x="0" y="0"/>
                    <a:pt x="0" y="0"/>
                  </a:cubicBezTo>
                  <a:cubicBezTo>
                    <a:pt x="0" y="115"/>
                    <a:pt x="0" y="115"/>
                    <a:pt x="0" y="115"/>
                  </a:cubicBezTo>
                  <a:cubicBezTo>
                    <a:pt x="40" y="115"/>
                    <a:pt x="40" y="115"/>
                    <a:pt x="40" y="115"/>
                  </a:cubicBezTo>
                  <a:cubicBezTo>
                    <a:pt x="40" y="104"/>
                    <a:pt x="40" y="104"/>
                    <a:pt x="40" y="104"/>
                  </a:cubicBezTo>
                  <a:cubicBezTo>
                    <a:pt x="34" y="104"/>
                    <a:pt x="29" y="100"/>
                    <a:pt x="29" y="94"/>
                  </a:cubicBezTo>
                  <a:cubicBezTo>
                    <a:pt x="29" y="88"/>
                    <a:pt x="34" y="84"/>
                    <a:pt x="40" y="84"/>
                  </a:cubicBezTo>
                  <a:cubicBezTo>
                    <a:pt x="40" y="70"/>
                    <a:pt x="40" y="70"/>
                    <a:pt x="40" y="70"/>
                  </a:cubicBezTo>
                  <a:cubicBezTo>
                    <a:pt x="23" y="70"/>
                    <a:pt x="9" y="57"/>
                    <a:pt x="9" y="40"/>
                  </a:cubicBezTo>
                  <a:cubicBezTo>
                    <a:pt x="9" y="23"/>
                    <a:pt x="23" y="9"/>
                    <a:pt x="40" y="9"/>
                  </a:cubicBezTo>
                  <a:lnTo>
                    <a:pt x="4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94" name="Freeform 198"/>
            <p:cNvSpPr>
              <a:spLocks/>
            </p:cNvSpPr>
            <p:nvPr/>
          </p:nvSpPr>
          <p:spPr bwMode="auto">
            <a:xfrm>
              <a:off x="7223125" y="3962400"/>
              <a:ext cx="26988" cy="14288"/>
            </a:xfrm>
            <a:custGeom>
              <a:avLst/>
              <a:gdLst>
                <a:gd name="T0" fmla="*/ 45522009 w 16"/>
                <a:gd name="T1" fmla="*/ 19138776 h 8"/>
                <a:gd name="T2" fmla="*/ 25606552 w 16"/>
                <a:gd name="T3" fmla="*/ 0 h 8"/>
                <a:gd name="T4" fmla="*/ 17071597 w 16"/>
                <a:gd name="T5" fmla="*/ 0 h 8"/>
                <a:gd name="T6" fmla="*/ 0 w 16"/>
                <a:gd name="T7" fmla="*/ 19138776 h 8"/>
                <a:gd name="T8" fmla="*/ 0 w 16"/>
                <a:gd name="T9" fmla="*/ 25518368 h 8"/>
                <a:gd name="T10" fmla="*/ 42676462 w 16"/>
                <a:gd name="T11" fmla="*/ 25518368 h 8"/>
                <a:gd name="T12" fmla="*/ 45522009 w 16"/>
                <a:gd name="T13" fmla="*/ 19138776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8">
                  <a:moveTo>
                    <a:pt x="16" y="6"/>
                  </a:moveTo>
                  <a:cubicBezTo>
                    <a:pt x="16" y="3"/>
                    <a:pt x="13" y="0"/>
                    <a:pt x="9" y="0"/>
                  </a:cubicBezTo>
                  <a:cubicBezTo>
                    <a:pt x="6" y="0"/>
                    <a:pt x="6" y="0"/>
                    <a:pt x="6" y="0"/>
                  </a:cubicBezTo>
                  <a:cubicBezTo>
                    <a:pt x="3" y="0"/>
                    <a:pt x="0" y="3"/>
                    <a:pt x="0" y="6"/>
                  </a:cubicBezTo>
                  <a:cubicBezTo>
                    <a:pt x="0" y="7"/>
                    <a:pt x="0" y="8"/>
                    <a:pt x="0" y="8"/>
                  </a:cubicBezTo>
                  <a:cubicBezTo>
                    <a:pt x="15" y="8"/>
                    <a:pt x="15" y="8"/>
                    <a:pt x="15" y="8"/>
                  </a:cubicBezTo>
                  <a:cubicBezTo>
                    <a:pt x="15" y="8"/>
                    <a:pt x="16" y="7"/>
                    <a:pt x="16" y="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95" name="Freeform 199"/>
            <p:cNvSpPr>
              <a:spLocks noEditPoints="1"/>
            </p:cNvSpPr>
            <p:nvPr/>
          </p:nvSpPr>
          <p:spPr bwMode="auto">
            <a:xfrm>
              <a:off x="7207250" y="3984625"/>
              <a:ext cx="133350" cy="195263"/>
            </a:xfrm>
            <a:custGeom>
              <a:avLst/>
              <a:gdLst>
                <a:gd name="T0" fmla="*/ 113970363 w 79"/>
                <a:gd name="T1" fmla="*/ 331544688 h 115"/>
                <a:gd name="T2" fmla="*/ 225091424 w 79"/>
                <a:gd name="T3" fmla="*/ 331544688 h 115"/>
                <a:gd name="T4" fmla="*/ 225091424 w 79"/>
                <a:gd name="T5" fmla="*/ 0 h 115"/>
                <a:gd name="T6" fmla="*/ 113970363 w 79"/>
                <a:gd name="T7" fmla="*/ 0 h 115"/>
                <a:gd name="T8" fmla="*/ 113970363 w 79"/>
                <a:gd name="T9" fmla="*/ 25946208 h 115"/>
                <a:gd name="T10" fmla="*/ 113970363 w 79"/>
                <a:gd name="T11" fmla="*/ 25946208 h 115"/>
                <a:gd name="T12" fmla="*/ 113970363 w 79"/>
                <a:gd name="T13" fmla="*/ 25946208 h 115"/>
                <a:gd name="T14" fmla="*/ 199447713 w 79"/>
                <a:gd name="T15" fmla="*/ 115320630 h 115"/>
                <a:gd name="T16" fmla="*/ 113970363 w 79"/>
                <a:gd name="T17" fmla="*/ 201810253 h 115"/>
                <a:gd name="T18" fmla="*/ 113970363 w 79"/>
                <a:gd name="T19" fmla="*/ 201810253 h 115"/>
                <a:gd name="T20" fmla="*/ 113970363 w 79"/>
                <a:gd name="T21" fmla="*/ 242171964 h 115"/>
                <a:gd name="T22" fmla="*/ 113970363 w 79"/>
                <a:gd name="T23" fmla="*/ 242171964 h 115"/>
                <a:gd name="T24" fmla="*/ 142463375 w 79"/>
                <a:gd name="T25" fmla="*/ 271001273 h 115"/>
                <a:gd name="T26" fmla="*/ 113970363 w 79"/>
                <a:gd name="T27" fmla="*/ 299832279 h 115"/>
                <a:gd name="T28" fmla="*/ 113970363 w 79"/>
                <a:gd name="T29" fmla="*/ 299832279 h 115"/>
                <a:gd name="T30" fmla="*/ 113970363 w 79"/>
                <a:gd name="T31" fmla="*/ 299832279 h 115"/>
                <a:gd name="T32" fmla="*/ 113970363 w 79"/>
                <a:gd name="T33" fmla="*/ 331544688 h 115"/>
                <a:gd name="T34" fmla="*/ 0 w 79"/>
                <a:gd name="T35" fmla="*/ 331544688 h 115"/>
                <a:gd name="T36" fmla="*/ 113970363 w 79"/>
                <a:gd name="T37" fmla="*/ 331544688 h 115"/>
                <a:gd name="T38" fmla="*/ 113970363 w 79"/>
                <a:gd name="T39" fmla="*/ 299832279 h 115"/>
                <a:gd name="T40" fmla="*/ 82628049 w 79"/>
                <a:gd name="T41" fmla="*/ 271001273 h 115"/>
                <a:gd name="T42" fmla="*/ 113970363 w 79"/>
                <a:gd name="T43" fmla="*/ 242171964 h 115"/>
                <a:gd name="T44" fmla="*/ 113970363 w 79"/>
                <a:gd name="T45" fmla="*/ 201810253 h 115"/>
                <a:gd name="T46" fmla="*/ 25643711 w 79"/>
                <a:gd name="T47" fmla="*/ 115320630 h 115"/>
                <a:gd name="T48" fmla="*/ 113970363 w 79"/>
                <a:gd name="T49" fmla="*/ 25946208 h 115"/>
                <a:gd name="T50" fmla="*/ 113970363 w 79"/>
                <a:gd name="T51" fmla="*/ 0 h 115"/>
                <a:gd name="T52" fmla="*/ 56984337 w 79"/>
                <a:gd name="T53" fmla="*/ 0 h 115"/>
                <a:gd name="T54" fmla="*/ 42739519 w 79"/>
                <a:gd name="T55" fmla="*/ 0 h 115"/>
                <a:gd name="T56" fmla="*/ 0 w 79"/>
                <a:gd name="T57" fmla="*/ 0 h 115"/>
                <a:gd name="T58" fmla="*/ 0 w 79"/>
                <a:gd name="T59" fmla="*/ 331544688 h 1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15">
                  <a:moveTo>
                    <a:pt x="40" y="115"/>
                  </a:moveTo>
                  <a:cubicBezTo>
                    <a:pt x="79" y="115"/>
                    <a:pt x="79" y="115"/>
                    <a:pt x="79" y="115"/>
                  </a:cubicBezTo>
                  <a:cubicBezTo>
                    <a:pt x="79" y="0"/>
                    <a:pt x="79" y="0"/>
                    <a:pt x="79" y="0"/>
                  </a:cubicBezTo>
                  <a:cubicBezTo>
                    <a:pt x="40" y="0"/>
                    <a:pt x="40" y="0"/>
                    <a:pt x="40" y="0"/>
                  </a:cubicBezTo>
                  <a:cubicBezTo>
                    <a:pt x="40" y="9"/>
                    <a:pt x="40" y="9"/>
                    <a:pt x="40" y="9"/>
                  </a:cubicBezTo>
                  <a:cubicBezTo>
                    <a:pt x="40" y="9"/>
                    <a:pt x="40" y="9"/>
                    <a:pt x="40" y="9"/>
                  </a:cubicBezTo>
                  <a:cubicBezTo>
                    <a:pt x="40" y="9"/>
                    <a:pt x="40" y="9"/>
                    <a:pt x="40" y="9"/>
                  </a:cubicBezTo>
                  <a:cubicBezTo>
                    <a:pt x="57" y="9"/>
                    <a:pt x="70" y="23"/>
                    <a:pt x="70" y="40"/>
                  </a:cubicBezTo>
                  <a:cubicBezTo>
                    <a:pt x="70" y="57"/>
                    <a:pt x="57" y="70"/>
                    <a:pt x="40" y="70"/>
                  </a:cubicBezTo>
                  <a:cubicBezTo>
                    <a:pt x="40" y="70"/>
                    <a:pt x="40" y="70"/>
                    <a:pt x="40" y="70"/>
                  </a:cubicBezTo>
                  <a:cubicBezTo>
                    <a:pt x="40" y="84"/>
                    <a:pt x="40" y="84"/>
                    <a:pt x="40" y="84"/>
                  </a:cubicBezTo>
                  <a:cubicBezTo>
                    <a:pt x="40" y="84"/>
                    <a:pt x="40" y="84"/>
                    <a:pt x="40" y="84"/>
                  </a:cubicBezTo>
                  <a:cubicBezTo>
                    <a:pt x="46" y="84"/>
                    <a:pt x="50" y="88"/>
                    <a:pt x="50" y="94"/>
                  </a:cubicBezTo>
                  <a:cubicBezTo>
                    <a:pt x="50" y="100"/>
                    <a:pt x="46" y="104"/>
                    <a:pt x="40" y="104"/>
                  </a:cubicBezTo>
                  <a:cubicBezTo>
                    <a:pt x="40" y="104"/>
                    <a:pt x="40" y="104"/>
                    <a:pt x="40" y="104"/>
                  </a:cubicBezTo>
                  <a:cubicBezTo>
                    <a:pt x="40" y="104"/>
                    <a:pt x="40" y="104"/>
                    <a:pt x="40" y="104"/>
                  </a:cubicBezTo>
                  <a:lnTo>
                    <a:pt x="40" y="115"/>
                  </a:lnTo>
                  <a:close/>
                  <a:moveTo>
                    <a:pt x="0" y="115"/>
                  </a:moveTo>
                  <a:cubicBezTo>
                    <a:pt x="40" y="115"/>
                    <a:pt x="40" y="115"/>
                    <a:pt x="40" y="115"/>
                  </a:cubicBezTo>
                  <a:cubicBezTo>
                    <a:pt x="40" y="104"/>
                    <a:pt x="40" y="104"/>
                    <a:pt x="40" y="104"/>
                  </a:cubicBezTo>
                  <a:cubicBezTo>
                    <a:pt x="34" y="104"/>
                    <a:pt x="29" y="100"/>
                    <a:pt x="29" y="94"/>
                  </a:cubicBezTo>
                  <a:cubicBezTo>
                    <a:pt x="29" y="88"/>
                    <a:pt x="34" y="84"/>
                    <a:pt x="40" y="84"/>
                  </a:cubicBezTo>
                  <a:cubicBezTo>
                    <a:pt x="40" y="70"/>
                    <a:pt x="40" y="70"/>
                    <a:pt x="40" y="70"/>
                  </a:cubicBezTo>
                  <a:cubicBezTo>
                    <a:pt x="23" y="70"/>
                    <a:pt x="9" y="57"/>
                    <a:pt x="9" y="40"/>
                  </a:cubicBezTo>
                  <a:cubicBezTo>
                    <a:pt x="9" y="23"/>
                    <a:pt x="23" y="9"/>
                    <a:pt x="40" y="9"/>
                  </a:cubicBezTo>
                  <a:cubicBezTo>
                    <a:pt x="40" y="0"/>
                    <a:pt x="40" y="0"/>
                    <a:pt x="40" y="0"/>
                  </a:cubicBezTo>
                  <a:cubicBezTo>
                    <a:pt x="20" y="0"/>
                    <a:pt x="20" y="0"/>
                    <a:pt x="20" y="0"/>
                  </a:cubicBezTo>
                  <a:cubicBezTo>
                    <a:pt x="15" y="0"/>
                    <a:pt x="15" y="0"/>
                    <a:pt x="15" y="0"/>
                  </a:cubicBezTo>
                  <a:cubicBezTo>
                    <a:pt x="0" y="0"/>
                    <a:pt x="0" y="0"/>
                    <a:pt x="0" y="0"/>
                  </a:cubicBezTo>
                  <a:lnTo>
                    <a:pt x="0" y="11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96" name="Oval 200"/>
            <p:cNvSpPr>
              <a:spLocks noChangeArrowheads="1"/>
            </p:cNvSpPr>
            <p:nvPr/>
          </p:nvSpPr>
          <p:spPr bwMode="auto">
            <a:xfrm>
              <a:off x="7239000" y="4017963"/>
              <a:ext cx="71438" cy="69850"/>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197" name="Freeform 201"/>
            <p:cNvSpPr>
              <a:spLocks/>
            </p:cNvSpPr>
            <p:nvPr/>
          </p:nvSpPr>
          <p:spPr bwMode="auto">
            <a:xfrm>
              <a:off x="6911975" y="3883025"/>
              <a:ext cx="217488" cy="50800"/>
            </a:xfrm>
            <a:custGeom>
              <a:avLst/>
              <a:gdLst>
                <a:gd name="T0" fmla="*/ 312500093 w 137"/>
                <a:gd name="T1" fmla="*/ 52924075 h 32"/>
                <a:gd name="T2" fmla="*/ 30241945 w 137"/>
                <a:gd name="T3" fmla="*/ 52924075 h 32"/>
                <a:gd name="T4" fmla="*/ 30241945 w 137"/>
                <a:gd name="T5" fmla="*/ 0 h 32"/>
                <a:gd name="T6" fmla="*/ 0 w 137"/>
                <a:gd name="T7" fmla="*/ 0 h 32"/>
                <a:gd name="T8" fmla="*/ 0 w 137"/>
                <a:gd name="T9" fmla="*/ 80645000 h 32"/>
                <a:gd name="T10" fmla="*/ 345262994 w 137"/>
                <a:gd name="T11" fmla="*/ 80645000 h 32"/>
                <a:gd name="T12" fmla="*/ 345262994 w 137"/>
                <a:gd name="T13" fmla="*/ 0 h 32"/>
                <a:gd name="T14" fmla="*/ 312500093 w 137"/>
                <a:gd name="T15" fmla="*/ 0 h 32"/>
                <a:gd name="T16" fmla="*/ 312500093 w 137"/>
                <a:gd name="T17" fmla="*/ 52924075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 h="32">
                  <a:moveTo>
                    <a:pt x="124" y="21"/>
                  </a:moveTo>
                  <a:lnTo>
                    <a:pt x="12" y="21"/>
                  </a:lnTo>
                  <a:lnTo>
                    <a:pt x="12" y="0"/>
                  </a:lnTo>
                  <a:lnTo>
                    <a:pt x="0" y="0"/>
                  </a:lnTo>
                  <a:lnTo>
                    <a:pt x="0" y="32"/>
                  </a:lnTo>
                  <a:lnTo>
                    <a:pt x="137" y="32"/>
                  </a:lnTo>
                  <a:lnTo>
                    <a:pt x="137" y="0"/>
                  </a:lnTo>
                  <a:lnTo>
                    <a:pt x="124" y="0"/>
                  </a:lnTo>
                  <a:lnTo>
                    <a:pt x="124" y="2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98" name="Freeform 202"/>
            <p:cNvSpPr>
              <a:spLocks/>
            </p:cNvSpPr>
            <p:nvPr/>
          </p:nvSpPr>
          <p:spPr bwMode="auto">
            <a:xfrm>
              <a:off x="6942138" y="3729038"/>
              <a:ext cx="160337" cy="171450"/>
            </a:xfrm>
            <a:custGeom>
              <a:avLst/>
              <a:gdLst>
                <a:gd name="T0" fmla="*/ 42841729 w 101"/>
                <a:gd name="T1" fmla="*/ 158770638 h 108"/>
                <a:gd name="T2" fmla="*/ 42841729 w 101"/>
                <a:gd name="T3" fmla="*/ 272176875 h 108"/>
                <a:gd name="T4" fmla="*/ 209171523 w 101"/>
                <a:gd name="T5" fmla="*/ 272176875 h 108"/>
                <a:gd name="T6" fmla="*/ 209171523 w 101"/>
                <a:gd name="T7" fmla="*/ 158770638 h 108"/>
                <a:gd name="T8" fmla="*/ 254534194 w 101"/>
                <a:gd name="T9" fmla="*/ 158770638 h 108"/>
                <a:gd name="T10" fmla="*/ 126007420 w 101"/>
                <a:gd name="T11" fmla="*/ 0 h 108"/>
                <a:gd name="T12" fmla="*/ 0 w 101"/>
                <a:gd name="T13" fmla="*/ 158770638 h 108"/>
                <a:gd name="T14" fmla="*/ 42841729 w 101"/>
                <a:gd name="T15" fmla="*/ 158770638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108">
                  <a:moveTo>
                    <a:pt x="17" y="63"/>
                  </a:moveTo>
                  <a:lnTo>
                    <a:pt x="17" y="108"/>
                  </a:lnTo>
                  <a:lnTo>
                    <a:pt x="83" y="108"/>
                  </a:lnTo>
                  <a:lnTo>
                    <a:pt x="83" y="63"/>
                  </a:lnTo>
                  <a:lnTo>
                    <a:pt x="101" y="63"/>
                  </a:lnTo>
                  <a:lnTo>
                    <a:pt x="50" y="0"/>
                  </a:lnTo>
                  <a:lnTo>
                    <a:pt x="0" y="63"/>
                  </a:lnTo>
                  <a:lnTo>
                    <a:pt x="17" y="6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199" name="Freeform 203"/>
            <p:cNvSpPr>
              <a:spLocks/>
            </p:cNvSpPr>
            <p:nvPr/>
          </p:nvSpPr>
          <p:spPr bwMode="auto">
            <a:xfrm>
              <a:off x="7008813" y="4138613"/>
              <a:ext cx="58737" cy="73025"/>
            </a:xfrm>
            <a:custGeom>
              <a:avLst/>
              <a:gdLst>
                <a:gd name="T0" fmla="*/ 0 w 35"/>
                <a:gd name="T1" fmla="*/ 0 h 43"/>
                <a:gd name="T2" fmla="*/ 39429309 w 35"/>
                <a:gd name="T3" fmla="*/ 124015131 h 43"/>
                <a:gd name="T4" fmla="*/ 98572433 w 35"/>
                <a:gd name="T5" fmla="*/ 0 h 43"/>
                <a:gd name="T6" fmla="*/ 0 w 35"/>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43">
                  <a:moveTo>
                    <a:pt x="0" y="0"/>
                  </a:moveTo>
                  <a:cubicBezTo>
                    <a:pt x="1" y="17"/>
                    <a:pt x="7" y="32"/>
                    <a:pt x="14" y="43"/>
                  </a:cubicBezTo>
                  <a:cubicBezTo>
                    <a:pt x="26" y="32"/>
                    <a:pt x="34" y="17"/>
                    <a:pt x="35" y="0"/>
                  </a:cubicBez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0" name="Freeform 204"/>
            <p:cNvSpPr>
              <a:spLocks/>
            </p:cNvSpPr>
            <p:nvPr/>
          </p:nvSpPr>
          <p:spPr bwMode="auto">
            <a:xfrm>
              <a:off x="7008813" y="4046538"/>
              <a:ext cx="58737" cy="74612"/>
            </a:xfrm>
            <a:custGeom>
              <a:avLst/>
              <a:gdLst>
                <a:gd name="T0" fmla="*/ 39429309 w 35"/>
                <a:gd name="T1" fmla="*/ 0 h 44"/>
                <a:gd name="T2" fmla="*/ 0 w 35"/>
                <a:gd name="T3" fmla="*/ 126521603 h 44"/>
                <a:gd name="T4" fmla="*/ 98572433 w 35"/>
                <a:gd name="T5" fmla="*/ 126521603 h 44"/>
                <a:gd name="T6" fmla="*/ 39429309 w 35"/>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44">
                  <a:moveTo>
                    <a:pt x="14" y="0"/>
                  </a:moveTo>
                  <a:cubicBezTo>
                    <a:pt x="7" y="11"/>
                    <a:pt x="1" y="26"/>
                    <a:pt x="0" y="44"/>
                  </a:cubicBezTo>
                  <a:cubicBezTo>
                    <a:pt x="35" y="44"/>
                    <a:pt x="35" y="44"/>
                    <a:pt x="35" y="44"/>
                  </a:cubicBezTo>
                  <a:cubicBezTo>
                    <a:pt x="34" y="27"/>
                    <a:pt x="26" y="11"/>
                    <a:pt x="14"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1" name="Freeform 206"/>
            <p:cNvSpPr>
              <a:spLocks/>
            </p:cNvSpPr>
            <p:nvPr/>
          </p:nvSpPr>
          <p:spPr bwMode="auto">
            <a:xfrm>
              <a:off x="6964363" y="4017963"/>
              <a:ext cx="52387" cy="103187"/>
            </a:xfrm>
            <a:custGeom>
              <a:avLst/>
              <a:gdLst>
                <a:gd name="T0" fmla="*/ 0 w 31"/>
                <a:gd name="T1" fmla="*/ 0 h 61"/>
                <a:gd name="T2" fmla="*/ 0 w 31"/>
                <a:gd name="T3" fmla="*/ 174550114 h 61"/>
                <a:gd name="T4" fmla="*/ 42837357 w 31"/>
                <a:gd name="T5" fmla="*/ 174550114 h 61"/>
                <a:gd name="T6" fmla="*/ 88528960 w 31"/>
                <a:gd name="T7" fmla="*/ 28614939 h 61"/>
                <a:gd name="T8" fmla="*/ 0 w 31"/>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1">
                  <a:moveTo>
                    <a:pt x="0" y="0"/>
                  </a:moveTo>
                  <a:cubicBezTo>
                    <a:pt x="0" y="61"/>
                    <a:pt x="0" y="61"/>
                    <a:pt x="0" y="61"/>
                  </a:cubicBezTo>
                  <a:cubicBezTo>
                    <a:pt x="15" y="61"/>
                    <a:pt x="15" y="61"/>
                    <a:pt x="15" y="61"/>
                  </a:cubicBezTo>
                  <a:cubicBezTo>
                    <a:pt x="16" y="41"/>
                    <a:pt x="23" y="23"/>
                    <a:pt x="31" y="10"/>
                  </a:cubicBezTo>
                  <a:cubicBezTo>
                    <a:pt x="22" y="5"/>
                    <a:pt x="12" y="1"/>
                    <a:pt x="0"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2" name="Freeform 207"/>
            <p:cNvSpPr>
              <a:spLocks/>
            </p:cNvSpPr>
            <p:nvPr/>
          </p:nvSpPr>
          <p:spPr bwMode="auto">
            <a:xfrm>
              <a:off x="6892925" y="4138613"/>
              <a:ext cx="52388" cy="103187"/>
            </a:xfrm>
            <a:custGeom>
              <a:avLst/>
              <a:gdLst>
                <a:gd name="T0" fmla="*/ 88532340 w 31"/>
                <a:gd name="T1" fmla="*/ 174550114 h 61"/>
                <a:gd name="T2" fmla="*/ 88532340 w 31"/>
                <a:gd name="T3" fmla="*/ 0 h 61"/>
                <a:gd name="T4" fmla="*/ 45694166 w 31"/>
                <a:gd name="T5" fmla="*/ 0 h 61"/>
                <a:gd name="T6" fmla="*/ 0 w 31"/>
                <a:gd name="T7" fmla="*/ 143074696 h 61"/>
                <a:gd name="T8" fmla="*/ 88532340 w 31"/>
                <a:gd name="T9" fmla="*/ 174550114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1">
                  <a:moveTo>
                    <a:pt x="31" y="61"/>
                  </a:moveTo>
                  <a:cubicBezTo>
                    <a:pt x="31" y="0"/>
                    <a:pt x="31" y="0"/>
                    <a:pt x="31" y="0"/>
                  </a:cubicBezTo>
                  <a:cubicBezTo>
                    <a:pt x="16" y="0"/>
                    <a:pt x="16" y="0"/>
                    <a:pt x="16" y="0"/>
                  </a:cubicBezTo>
                  <a:cubicBezTo>
                    <a:pt x="15" y="20"/>
                    <a:pt x="9" y="37"/>
                    <a:pt x="0" y="50"/>
                  </a:cubicBezTo>
                  <a:cubicBezTo>
                    <a:pt x="9" y="56"/>
                    <a:pt x="20" y="60"/>
                    <a:pt x="31" y="6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3" name="Freeform 208"/>
            <p:cNvSpPr>
              <a:spLocks/>
            </p:cNvSpPr>
            <p:nvPr/>
          </p:nvSpPr>
          <p:spPr bwMode="auto">
            <a:xfrm>
              <a:off x="6892925" y="4017963"/>
              <a:ext cx="52388" cy="103187"/>
            </a:xfrm>
            <a:custGeom>
              <a:avLst/>
              <a:gdLst>
                <a:gd name="T0" fmla="*/ 45694166 w 31"/>
                <a:gd name="T1" fmla="*/ 174550114 h 61"/>
                <a:gd name="T2" fmla="*/ 88532340 w 31"/>
                <a:gd name="T3" fmla="*/ 174550114 h 61"/>
                <a:gd name="T4" fmla="*/ 88532340 w 31"/>
                <a:gd name="T5" fmla="*/ 0 h 61"/>
                <a:gd name="T6" fmla="*/ 0 w 31"/>
                <a:gd name="T7" fmla="*/ 31475418 h 61"/>
                <a:gd name="T8" fmla="*/ 45694166 w 31"/>
                <a:gd name="T9" fmla="*/ 174550114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1">
                  <a:moveTo>
                    <a:pt x="16" y="61"/>
                  </a:moveTo>
                  <a:cubicBezTo>
                    <a:pt x="31" y="61"/>
                    <a:pt x="31" y="61"/>
                    <a:pt x="31" y="61"/>
                  </a:cubicBezTo>
                  <a:cubicBezTo>
                    <a:pt x="31" y="0"/>
                    <a:pt x="31" y="0"/>
                    <a:pt x="31" y="0"/>
                  </a:cubicBezTo>
                  <a:cubicBezTo>
                    <a:pt x="20" y="1"/>
                    <a:pt x="9" y="5"/>
                    <a:pt x="0" y="11"/>
                  </a:cubicBezTo>
                  <a:cubicBezTo>
                    <a:pt x="9" y="23"/>
                    <a:pt x="15" y="41"/>
                    <a:pt x="16" y="6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4" name="Freeform 209"/>
            <p:cNvSpPr>
              <a:spLocks/>
            </p:cNvSpPr>
            <p:nvPr/>
          </p:nvSpPr>
          <p:spPr bwMode="auto">
            <a:xfrm>
              <a:off x="6843713" y="4138613"/>
              <a:ext cx="58737" cy="73025"/>
            </a:xfrm>
            <a:custGeom>
              <a:avLst/>
              <a:gdLst>
                <a:gd name="T0" fmla="*/ 62674107 w 34"/>
                <a:gd name="T1" fmla="*/ 124015131 h 43"/>
                <a:gd name="T2" fmla="*/ 101471623 w 34"/>
                <a:gd name="T3" fmla="*/ 0 h 43"/>
                <a:gd name="T4" fmla="*/ 0 w 34"/>
                <a:gd name="T5" fmla="*/ 0 h 43"/>
                <a:gd name="T6" fmla="*/ 62674107 w 34"/>
                <a:gd name="T7" fmla="*/ 12401513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3">
                  <a:moveTo>
                    <a:pt x="21" y="43"/>
                  </a:moveTo>
                  <a:cubicBezTo>
                    <a:pt x="27" y="32"/>
                    <a:pt x="33" y="17"/>
                    <a:pt x="34" y="0"/>
                  </a:cubicBezTo>
                  <a:cubicBezTo>
                    <a:pt x="0" y="0"/>
                    <a:pt x="0" y="0"/>
                    <a:pt x="0" y="0"/>
                  </a:cubicBezTo>
                  <a:cubicBezTo>
                    <a:pt x="1" y="17"/>
                    <a:pt x="9" y="32"/>
                    <a:pt x="21" y="4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5" name="Freeform 210"/>
            <p:cNvSpPr>
              <a:spLocks/>
            </p:cNvSpPr>
            <p:nvPr/>
          </p:nvSpPr>
          <p:spPr bwMode="auto">
            <a:xfrm>
              <a:off x="6843713" y="4048125"/>
              <a:ext cx="58737" cy="73025"/>
            </a:xfrm>
            <a:custGeom>
              <a:avLst/>
              <a:gdLst>
                <a:gd name="T0" fmla="*/ 62674107 w 34"/>
                <a:gd name="T1" fmla="*/ 0 h 43"/>
                <a:gd name="T2" fmla="*/ 0 w 34"/>
                <a:gd name="T3" fmla="*/ 124015131 h 43"/>
                <a:gd name="T4" fmla="*/ 101471623 w 34"/>
                <a:gd name="T5" fmla="*/ 124015131 h 43"/>
                <a:gd name="T6" fmla="*/ 62674107 w 3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3">
                  <a:moveTo>
                    <a:pt x="21" y="0"/>
                  </a:moveTo>
                  <a:cubicBezTo>
                    <a:pt x="9" y="11"/>
                    <a:pt x="1" y="26"/>
                    <a:pt x="0" y="43"/>
                  </a:cubicBezTo>
                  <a:cubicBezTo>
                    <a:pt x="34" y="43"/>
                    <a:pt x="34" y="43"/>
                    <a:pt x="34" y="43"/>
                  </a:cubicBezTo>
                  <a:cubicBezTo>
                    <a:pt x="33" y="25"/>
                    <a:pt x="27" y="10"/>
                    <a:pt x="21"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6" name="Freeform 211"/>
            <p:cNvSpPr>
              <a:spLocks/>
            </p:cNvSpPr>
            <p:nvPr/>
          </p:nvSpPr>
          <p:spPr bwMode="auto">
            <a:xfrm>
              <a:off x="6964363" y="4138613"/>
              <a:ext cx="52387" cy="103187"/>
            </a:xfrm>
            <a:custGeom>
              <a:avLst/>
              <a:gdLst>
                <a:gd name="T0" fmla="*/ 0 w 31"/>
                <a:gd name="T1" fmla="*/ 174550114 h 61"/>
                <a:gd name="T2" fmla="*/ 88528960 w 31"/>
                <a:gd name="T3" fmla="*/ 143074696 h 61"/>
                <a:gd name="T4" fmla="*/ 42837357 w 31"/>
                <a:gd name="T5" fmla="*/ 0 h 61"/>
                <a:gd name="T6" fmla="*/ 0 w 31"/>
                <a:gd name="T7" fmla="*/ 0 h 61"/>
                <a:gd name="T8" fmla="*/ 0 w 31"/>
                <a:gd name="T9" fmla="*/ 174550114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1">
                  <a:moveTo>
                    <a:pt x="0" y="61"/>
                  </a:moveTo>
                  <a:cubicBezTo>
                    <a:pt x="12" y="60"/>
                    <a:pt x="22" y="56"/>
                    <a:pt x="31" y="50"/>
                  </a:cubicBezTo>
                  <a:cubicBezTo>
                    <a:pt x="23" y="37"/>
                    <a:pt x="16" y="20"/>
                    <a:pt x="15" y="0"/>
                  </a:cubicBezTo>
                  <a:cubicBezTo>
                    <a:pt x="0" y="0"/>
                    <a:pt x="0" y="0"/>
                    <a:pt x="0" y="0"/>
                  </a:cubicBezTo>
                  <a:lnTo>
                    <a:pt x="0" y="6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7" name="Freeform 212"/>
            <p:cNvSpPr>
              <a:spLocks noEditPoints="1"/>
            </p:cNvSpPr>
            <p:nvPr/>
          </p:nvSpPr>
          <p:spPr bwMode="auto">
            <a:xfrm>
              <a:off x="6883400" y="2457450"/>
              <a:ext cx="230188" cy="184150"/>
            </a:xfrm>
            <a:custGeom>
              <a:avLst/>
              <a:gdLst>
                <a:gd name="T0" fmla="*/ 352365359 w 136"/>
                <a:gd name="T1" fmla="*/ 69775799 h 108"/>
                <a:gd name="T2" fmla="*/ 317987796 w 136"/>
                <a:gd name="T3" fmla="*/ 72682982 h 108"/>
                <a:gd name="T4" fmla="*/ 317987796 w 136"/>
                <a:gd name="T5" fmla="*/ 90127784 h 108"/>
                <a:gd name="T6" fmla="*/ 355229168 w 136"/>
                <a:gd name="T7" fmla="*/ 177348386 h 108"/>
                <a:gd name="T8" fmla="*/ 355229168 w 136"/>
                <a:gd name="T9" fmla="*/ 220957834 h 108"/>
                <a:gd name="T10" fmla="*/ 317987796 w 136"/>
                <a:gd name="T11" fmla="*/ 313992801 h 108"/>
                <a:gd name="T12" fmla="*/ 389606730 w 136"/>
                <a:gd name="T13" fmla="*/ 296547999 h 108"/>
                <a:gd name="T14" fmla="*/ 389606730 w 136"/>
                <a:gd name="T15" fmla="*/ 113386952 h 108"/>
                <a:gd name="T16" fmla="*/ 315122294 w 136"/>
                <a:gd name="T17" fmla="*/ 0 h 108"/>
                <a:gd name="T18" fmla="*/ 194803365 w 136"/>
                <a:gd name="T19" fmla="*/ 26166351 h 108"/>
                <a:gd name="T20" fmla="*/ 317987796 w 136"/>
                <a:gd name="T21" fmla="*/ 72682982 h 108"/>
                <a:gd name="T22" fmla="*/ 194803365 w 136"/>
                <a:gd name="T23" fmla="*/ 250031368 h 108"/>
                <a:gd name="T24" fmla="*/ 297934359 w 136"/>
                <a:gd name="T25" fmla="*/ 296547999 h 108"/>
                <a:gd name="T26" fmla="*/ 317987796 w 136"/>
                <a:gd name="T27" fmla="*/ 313992801 h 108"/>
                <a:gd name="T28" fmla="*/ 277880923 w 136"/>
                <a:gd name="T29" fmla="*/ 220957834 h 108"/>
                <a:gd name="T30" fmla="*/ 317987796 w 136"/>
                <a:gd name="T31" fmla="*/ 177348386 h 108"/>
                <a:gd name="T32" fmla="*/ 194803365 w 136"/>
                <a:gd name="T33" fmla="*/ 90127784 h 108"/>
                <a:gd name="T34" fmla="*/ 194803365 w 136"/>
                <a:gd name="T35" fmla="*/ 0 h 108"/>
                <a:gd name="T36" fmla="*/ 74484436 w 136"/>
                <a:gd name="T37" fmla="*/ 2907183 h 108"/>
                <a:gd name="T38" fmla="*/ 97401683 w 136"/>
                <a:gd name="T39" fmla="*/ 26166351 h 108"/>
                <a:gd name="T40" fmla="*/ 194803365 w 136"/>
                <a:gd name="T41" fmla="*/ 26166351 h 108"/>
                <a:gd name="T42" fmla="*/ 74484436 w 136"/>
                <a:gd name="T43" fmla="*/ 313992801 h 108"/>
                <a:gd name="T44" fmla="*/ 94536181 w 136"/>
                <a:gd name="T45" fmla="*/ 296547999 h 108"/>
                <a:gd name="T46" fmla="*/ 194803365 w 136"/>
                <a:gd name="T47" fmla="*/ 250031368 h 108"/>
                <a:gd name="T48" fmla="*/ 74484436 w 136"/>
                <a:gd name="T49" fmla="*/ 90127784 h 108"/>
                <a:gd name="T50" fmla="*/ 114589617 w 136"/>
                <a:gd name="T51" fmla="*/ 177348386 h 108"/>
                <a:gd name="T52" fmla="*/ 114589617 w 136"/>
                <a:gd name="T53" fmla="*/ 220957834 h 108"/>
                <a:gd name="T54" fmla="*/ 74484436 w 136"/>
                <a:gd name="T55" fmla="*/ 313992801 h 108"/>
                <a:gd name="T56" fmla="*/ 40106874 w 136"/>
                <a:gd name="T57" fmla="*/ 69775799 h 108"/>
                <a:gd name="T58" fmla="*/ 0 w 136"/>
                <a:gd name="T59" fmla="*/ 241309819 h 108"/>
                <a:gd name="T60" fmla="*/ 0 w 136"/>
                <a:gd name="T61" fmla="*/ 296547999 h 108"/>
                <a:gd name="T62" fmla="*/ 74484436 w 136"/>
                <a:gd name="T63" fmla="*/ 313992801 h 108"/>
                <a:gd name="T64" fmla="*/ 37241372 w 136"/>
                <a:gd name="T65" fmla="*/ 220957834 h 108"/>
                <a:gd name="T66" fmla="*/ 74484436 w 136"/>
                <a:gd name="T67" fmla="*/ 177348386 h 108"/>
                <a:gd name="T68" fmla="*/ 65889622 w 136"/>
                <a:gd name="T69" fmla="*/ 90127784 h 108"/>
                <a:gd name="T70" fmla="*/ 74484436 w 136"/>
                <a:gd name="T71" fmla="*/ 2907183 h 1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108">
                  <a:moveTo>
                    <a:pt x="136" y="39"/>
                  </a:moveTo>
                  <a:cubicBezTo>
                    <a:pt x="123" y="24"/>
                    <a:pt x="123" y="24"/>
                    <a:pt x="123" y="24"/>
                  </a:cubicBezTo>
                  <a:cubicBezTo>
                    <a:pt x="111" y="1"/>
                    <a:pt x="111" y="1"/>
                    <a:pt x="111" y="1"/>
                  </a:cubicBezTo>
                  <a:cubicBezTo>
                    <a:pt x="111" y="25"/>
                    <a:pt x="111" y="25"/>
                    <a:pt x="111" y="25"/>
                  </a:cubicBezTo>
                  <a:cubicBezTo>
                    <a:pt x="114" y="31"/>
                    <a:pt x="114" y="31"/>
                    <a:pt x="114" y="31"/>
                  </a:cubicBezTo>
                  <a:cubicBezTo>
                    <a:pt x="111" y="31"/>
                    <a:pt x="111" y="31"/>
                    <a:pt x="111" y="31"/>
                  </a:cubicBezTo>
                  <a:cubicBezTo>
                    <a:pt x="111" y="61"/>
                    <a:pt x="111" y="61"/>
                    <a:pt x="111" y="61"/>
                  </a:cubicBezTo>
                  <a:cubicBezTo>
                    <a:pt x="124" y="61"/>
                    <a:pt x="124" y="61"/>
                    <a:pt x="124" y="61"/>
                  </a:cubicBezTo>
                  <a:cubicBezTo>
                    <a:pt x="124" y="76"/>
                    <a:pt x="124" y="76"/>
                    <a:pt x="124" y="76"/>
                  </a:cubicBezTo>
                  <a:cubicBezTo>
                    <a:pt x="124" y="76"/>
                    <a:pt x="124" y="76"/>
                    <a:pt x="124" y="76"/>
                  </a:cubicBezTo>
                  <a:cubicBezTo>
                    <a:pt x="111" y="76"/>
                    <a:pt x="111" y="76"/>
                    <a:pt x="111" y="76"/>
                  </a:cubicBezTo>
                  <a:cubicBezTo>
                    <a:pt x="111" y="108"/>
                    <a:pt x="111" y="108"/>
                    <a:pt x="111" y="108"/>
                  </a:cubicBezTo>
                  <a:cubicBezTo>
                    <a:pt x="130" y="108"/>
                    <a:pt x="130" y="108"/>
                    <a:pt x="130" y="108"/>
                  </a:cubicBezTo>
                  <a:cubicBezTo>
                    <a:pt x="134" y="108"/>
                    <a:pt x="136" y="105"/>
                    <a:pt x="136" y="102"/>
                  </a:cubicBezTo>
                  <a:cubicBezTo>
                    <a:pt x="136" y="86"/>
                    <a:pt x="136" y="86"/>
                    <a:pt x="136" y="86"/>
                  </a:cubicBezTo>
                  <a:lnTo>
                    <a:pt x="136" y="39"/>
                  </a:lnTo>
                  <a:close/>
                  <a:moveTo>
                    <a:pt x="111" y="1"/>
                  </a:moveTo>
                  <a:cubicBezTo>
                    <a:pt x="110" y="0"/>
                    <a:pt x="110" y="0"/>
                    <a:pt x="110" y="0"/>
                  </a:cubicBezTo>
                  <a:cubicBezTo>
                    <a:pt x="68" y="0"/>
                    <a:pt x="68" y="0"/>
                    <a:pt x="68" y="0"/>
                  </a:cubicBezTo>
                  <a:cubicBezTo>
                    <a:pt x="68" y="9"/>
                    <a:pt x="68" y="9"/>
                    <a:pt x="68" y="9"/>
                  </a:cubicBezTo>
                  <a:cubicBezTo>
                    <a:pt x="102" y="9"/>
                    <a:pt x="102" y="9"/>
                    <a:pt x="102" y="9"/>
                  </a:cubicBezTo>
                  <a:cubicBezTo>
                    <a:pt x="111" y="25"/>
                    <a:pt x="111" y="25"/>
                    <a:pt x="111" y="25"/>
                  </a:cubicBezTo>
                  <a:cubicBezTo>
                    <a:pt x="111" y="1"/>
                    <a:pt x="111" y="1"/>
                    <a:pt x="111" y="1"/>
                  </a:cubicBezTo>
                  <a:close/>
                  <a:moveTo>
                    <a:pt x="68" y="86"/>
                  </a:moveTo>
                  <a:cubicBezTo>
                    <a:pt x="104" y="86"/>
                    <a:pt x="104" y="86"/>
                    <a:pt x="104" y="86"/>
                  </a:cubicBezTo>
                  <a:cubicBezTo>
                    <a:pt x="104" y="102"/>
                    <a:pt x="104" y="102"/>
                    <a:pt x="104" y="102"/>
                  </a:cubicBezTo>
                  <a:cubicBezTo>
                    <a:pt x="104" y="105"/>
                    <a:pt x="107" y="108"/>
                    <a:pt x="110" y="108"/>
                  </a:cubicBezTo>
                  <a:cubicBezTo>
                    <a:pt x="111" y="108"/>
                    <a:pt x="111" y="108"/>
                    <a:pt x="111" y="108"/>
                  </a:cubicBezTo>
                  <a:cubicBezTo>
                    <a:pt x="111" y="76"/>
                    <a:pt x="111" y="76"/>
                    <a:pt x="111" y="76"/>
                  </a:cubicBezTo>
                  <a:cubicBezTo>
                    <a:pt x="97" y="76"/>
                    <a:pt x="97" y="76"/>
                    <a:pt x="97" y="76"/>
                  </a:cubicBezTo>
                  <a:cubicBezTo>
                    <a:pt x="97" y="61"/>
                    <a:pt x="97" y="61"/>
                    <a:pt x="97" y="61"/>
                  </a:cubicBezTo>
                  <a:cubicBezTo>
                    <a:pt x="111" y="61"/>
                    <a:pt x="111" y="61"/>
                    <a:pt x="111" y="61"/>
                  </a:cubicBezTo>
                  <a:cubicBezTo>
                    <a:pt x="111" y="31"/>
                    <a:pt x="111" y="31"/>
                    <a:pt x="111" y="31"/>
                  </a:cubicBezTo>
                  <a:cubicBezTo>
                    <a:pt x="68" y="31"/>
                    <a:pt x="68" y="31"/>
                    <a:pt x="68" y="31"/>
                  </a:cubicBezTo>
                  <a:lnTo>
                    <a:pt x="68" y="86"/>
                  </a:lnTo>
                  <a:close/>
                  <a:moveTo>
                    <a:pt x="68" y="0"/>
                  </a:moveTo>
                  <a:cubicBezTo>
                    <a:pt x="27" y="0"/>
                    <a:pt x="27" y="0"/>
                    <a:pt x="27" y="0"/>
                  </a:cubicBezTo>
                  <a:cubicBezTo>
                    <a:pt x="26" y="1"/>
                    <a:pt x="26" y="1"/>
                    <a:pt x="26" y="1"/>
                  </a:cubicBezTo>
                  <a:cubicBezTo>
                    <a:pt x="26" y="25"/>
                    <a:pt x="26" y="25"/>
                    <a:pt x="26" y="25"/>
                  </a:cubicBezTo>
                  <a:cubicBezTo>
                    <a:pt x="34" y="9"/>
                    <a:pt x="34" y="9"/>
                    <a:pt x="34" y="9"/>
                  </a:cubicBezTo>
                  <a:cubicBezTo>
                    <a:pt x="34" y="9"/>
                    <a:pt x="34" y="9"/>
                    <a:pt x="34" y="9"/>
                  </a:cubicBezTo>
                  <a:cubicBezTo>
                    <a:pt x="68" y="9"/>
                    <a:pt x="68" y="9"/>
                    <a:pt x="68" y="9"/>
                  </a:cubicBezTo>
                  <a:cubicBezTo>
                    <a:pt x="68" y="0"/>
                    <a:pt x="68" y="0"/>
                    <a:pt x="68" y="0"/>
                  </a:cubicBezTo>
                  <a:close/>
                  <a:moveTo>
                    <a:pt x="26" y="108"/>
                  </a:moveTo>
                  <a:cubicBezTo>
                    <a:pt x="27" y="108"/>
                    <a:pt x="27" y="108"/>
                    <a:pt x="27" y="108"/>
                  </a:cubicBezTo>
                  <a:cubicBezTo>
                    <a:pt x="30" y="108"/>
                    <a:pt x="33" y="105"/>
                    <a:pt x="33" y="102"/>
                  </a:cubicBezTo>
                  <a:cubicBezTo>
                    <a:pt x="33" y="86"/>
                    <a:pt x="33" y="86"/>
                    <a:pt x="33" y="86"/>
                  </a:cubicBezTo>
                  <a:cubicBezTo>
                    <a:pt x="68" y="86"/>
                    <a:pt x="68" y="86"/>
                    <a:pt x="68" y="86"/>
                  </a:cubicBezTo>
                  <a:cubicBezTo>
                    <a:pt x="68" y="31"/>
                    <a:pt x="68" y="31"/>
                    <a:pt x="68" y="31"/>
                  </a:cubicBezTo>
                  <a:cubicBezTo>
                    <a:pt x="26" y="31"/>
                    <a:pt x="26" y="31"/>
                    <a:pt x="26" y="31"/>
                  </a:cubicBezTo>
                  <a:cubicBezTo>
                    <a:pt x="26" y="61"/>
                    <a:pt x="26" y="61"/>
                    <a:pt x="26" y="61"/>
                  </a:cubicBezTo>
                  <a:cubicBezTo>
                    <a:pt x="40" y="61"/>
                    <a:pt x="40" y="61"/>
                    <a:pt x="40" y="61"/>
                  </a:cubicBezTo>
                  <a:cubicBezTo>
                    <a:pt x="40" y="76"/>
                    <a:pt x="40" y="76"/>
                    <a:pt x="40" y="76"/>
                  </a:cubicBezTo>
                  <a:cubicBezTo>
                    <a:pt x="40" y="76"/>
                    <a:pt x="40" y="76"/>
                    <a:pt x="40" y="76"/>
                  </a:cubicBezTo>
                  <a:cubicBezTo>
                    <a:pt x="26" y="76"/>
                    <a:pt x="26" y="76"/>
                    <a:pt x="26" y="76"/>
                  </a:cubicBezTo>
                  <a:lnTo>
                    <a:pt x="26" y="108"/>
                  </a:lnTo>
                  <a:close/>
                  <a:moveTo>
                    <a:pt x="26" y="1"/>
                  </a:moveTo>
                  <a:cubicBezTo>
                    <a:pt x="14" y="24"/>
                    <a:pt x="14" y="24"/>
                    <a:pt x="14" y="24"/>
                  </a:cubicBezTo>
                  <a:cubicBezTo>
                    <a:pt x="0" y="39"/>
                    <a:pt x="0" y="39"/>
                    <a:pt x="0" y="39"/>
                  </a:cubicBezTo>
                  <a:cubicBezTo>
                    <a:pt x="0" y="83"/>
                    <a:pt x="0" y="83"/>
                    <a:pt x="0" y="83"/>
                  </a:cubicBezTo>
                  <a:cubicBezTo>
                    <a:pt x="0" y="86"/>
                    <a:pt x="0" y="86"/>
                    <a:pt x="0" y="86"/>
                  </a:cubicBezTo>
                  <a:cubicBezTo>
                    <a:pt x="0" y="102"/>
                    <a:pt x="0" y="102"/>
                    <a:pt x="0" y="102"/>
                  </a:cubicBezTo>
                  <a:cubicBezTo>
                    <a:pt x="0" y="105"/>
                    <a:pt x="3" y="108"/>
                    <a:pt x="7" y="108"/>
                  </a:cubicBezTo>
                  <a:cubicBezTo>
                    <a:pt x="26" y="108"/>
                    <a:pt x="26" y="108"/>
                    <a:pt x="26" y="108"/>
                  </a:cubicBezTo>
                  <a:cubicBezTo>
                    <a:pt x="26" y="76"/>
                    <a:pt x="26" y="76"/>
                    <a:pt x="26" y="76"/>
                  </a:cubicBezTo>
                  <a:cubicBezTo>
                    <a:pt x="13" y="76"/>
                    <a:pt x="13" y="76"/>
                    <a:pt x="13" y="76"/>
                  </a:cubicBezTo>
                  <a:cubicBezTo>
                    <a:pt x="13" y="61"/>
                    <a:pt x="13" y="61"/>
                    <a:pt x="13" y="61"/>
                  </a:cubicBezTo>
                  <a:cubicBezTo>
                    <a:pt x="26" y="61"/>
                    <a:pt x="26" y="61"/>
                    <a:pt x="26" y="61"/>
                  </a:cubicBezTo>
                  <a:cubicBezTo>
                    <a:pt x="26" y="31"/>
                    <a:pt x="26" y="31"/>
                    <a:pt x="26" y="31"/>
                  </a:cubicBezTo>
                  <a:cubicBezTo>
                    <a:pt x="23" y="31"/>
                    <a:pt x="23" y="31"/>
                    <a:pt x="23" y="31"/>
                  </a:cubicBezTo>
                  <a:cubicBezTo>
                    <a:pt x="26" y="25"/>
                    <a:pt x="26" y="25"/>
                    <a:pt x="26" y="25"/>
                  </a:cubicBezTo>
                  <a:lnTo>
                    <a:pt x="26" y="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8" name="Freeform 213"/>
            <p:cNvSpPr>
              <a:spLocks/>
            </p:cNvSpPr>
            <p:nvPr/>
          </p:nvSpPr>
          <p:spPr bwMode="auto">
            <a:xfrm>
              <a:off x="8224838" y="3887788"/>
              <a:ext cx="98425" cy="98425"/>
            </a:xfrm>
            <a:custGeom>
              <a:avLst/>
              <a:gdLst>
                <a:gd name="T0" fmla="*/ 34557357 w 58"/>
                <a:gd name="T1" fmla="*/ 152626629 h 58"/>
                <a:gd name="T2" fmla="*/ 80633833 w 58"/>
                <a:gd name="T3" fmla="*/ 167025528 h 58"/>
                <a:gd name="T4" fmla="*/ 167025528 w 58"/>
                <a:gd name="T5" fmla="*/ 83513613 h 58"/>
                <a:gd name="T6" fmla="*/ 80633833 w 58"/>
                <a:gd name="T7" fmla="*/ 0 h 58"/>
                <a:gd name="T8" fmla="*/ 0 w 58"/>
                <a:gd name="T9" fmla="*/ 69114714 h 58"/>
                <a:gd name="T10" fmla="*/ 80633833 w 58"/>
                <a:gd name="T11" fmla="*/ 69114714 h 58"/>
                <a:gd name="T12" fmla="*/ 109429933 w 58"/>
                <a:gd name="T13" fmla="*/ 69114714 h 58"/>
                <a:gd name="T14" fmla="*/ 92151255 w 58"/>
                <a:gd name="T15" fmla="*/ 92151255 h 58"/>
                <a:gd name="T16" fmla="*/ 34557357 w 58"/>
                <a:gd name="T17" fmla="*/ 152626629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 h="58">
                  <a:moveTo>
                    <a:pt x="12" y="53"/>
                  </a:moveTo>
                  <a:cubicBezTo>
                    <a:pt x="17" y="56"/>
                    <a:pt x="22" y="58"/>
                    <a:pt x="28" y="58"/>
                  </a:cubicBezTo>
                  <a:cubicBezTo>
                    <a:pt x="44" y="58"/>
                    <a:pt x="58" y="45"/>
                    <a:pt x="58" y="29"/>
                  </a:cubicBezTo>
                  <a:cubicBezTo>
                    <a:pt x="58" y="13"/>
                    <a:pt x="44" y="0"/>
                    <a:pt x="28" y="0"/>
                  </a:cubicBezTo>
                  <a:cubicBezTo>
                    <a:pt x="14" y="0"/>
                    <a:pt x="2" y="10"/>
                    <a:pt x="0" y="24"/>
                  </a:cubicBezTo>
                  <a:cubicBezTo>
                    <a:pt x="28" y="24"/>
                    <a:pt x="28" y="24"/>
                    <a:pt x="28" y="24"/>
                  </a:cubicBezTo>
                  <a:cubicBezTo>
                    <a:pt x="38" y="24"/>
                    <a:pt x="38" y="24"/>
                    <a:pt x="38" y="24"/>
                  </a:cubicBezTo>
                  <a:cubicBezTo>
                    <a:pt x="32" y="32"/>
                    <a:pt x="32" y="32"/>
                    <a:pt x="32" y="32"/>
                  </a:cubicBezTo>
                  <a:lnTo>
                    <a:pt x="12" y="5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09" name="Freeform 214"/>
            <p:cNvSpPr>
              <a:spLocks/>
            </p:cNvSpPr>
            <p:nvPr/>
          </p:nvSpPr>
          <p:spPr bwMode="auto">
            <a:xfrm>
              <a:off x="8069263" y="3937000"/>
              <a:ext cx="203200" cy="192088"/>
            </a:xfrm>
            <a:custGeom>
              <a:avLst/>
              <a:gdLst>
                <a:gd name="T0" fmla="*/ 154838400 w 120"/>
                <a:gd name="T1" fmla="*/ 173378969 h 113"/>
                <a:gd name="T2" fmla="*/ 154838400 w 120"/>
                <a:gd name="T3" fmla="*/ 182046727 h 113"/>
                <a:gd name="T4" fmla="*/ 154838400 w 120"/>
                <a:gd name="T5" fmla="*/ 193606005 h 113"/>
                <a:gd name="T6" fmla="*/ 154838400 w 120"/>
                <a:gd name="T7" fmla="*/ 297632706 h 113"/>
                <a:gd name="T8" fmla="*/ 114694547 w 120"/>
                <a:gd name="T9" fmla="*/ 326529201 h 113"/>
                <a:gd name="T10" fmla="*/ 226522280 w 120"/>
                <a:gd name="T11" fmla="*/ 326529201 h 113"/>
                <a:gd name="T12" fmla="*/ 192113747 w 120"/>
                <a:gd name="T13" fmla="*/ 297632706 h 113"/>
                <a:gd name="T14" fmla="*/ 192113747 w 120"/>
                <a:gd name="T15" fmla="*/ 193606005 h 113"/>
                <a:gd name="T16" fmla="*/ 192113747 w 120"/>
                <a:gd name="T17" fmla="*/ 182046727 h 113"/>
                <a:gd name="T18" fmla="*/ 192113747 w 120"/>
                <a:gd name="T19" fmla="*/ 173378969 h 113"/>
                <a:gd name="T20" fmla="*/ 289605720 w 120"/>
                <a:gd name="T21" fmla="*/ 63572629 h 113"/>
                <a:gd name="T22" fmla="*/ 344085333 w 120"/>
                <a:gd name="T23" fmla="*/ 0 h 113"/>
                <a:gd name="T24" fmla="*/ 260930813 w 120"/>
                <a:gd name="T25" fmla="*/ 0 h 113"/>
                <a:gd name="T26" fmla="*/ 0 w 120"/>
                <a:gd name="T27" fmla="*/ 0 h 113"/>
                <a:gd name="T28" fmla="*/ 154838400 w 120"/>
                <a:gd name="T29" fmla="*/ 173378969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0" h="113">
                  <a:moveTo>
                    <a:pt x="54" y="60"/>
                  </a:moveTo>
                  <a:cubicBezTo>
                    <a:pt x="54" y="63"/>
                    <a:pt x="54" y="63"/>
                    <a:pt x="54" y="63"/>
                  </a:cubicBezTo>
                  <a:cubicBezTo>
                    <a:pt x="54" y="67"/>
                    <a:pt x="54" y="67"/>
                    <a:pt x="54" y="67"/>
                  </a:cubicBezTo>
                  <a:cubicBezTo>
                    <a:pt x="54" y="103"/>
                    <a:pt x="54" y="103"/>
                    <a:pt x="54" y="103"/>
                  </a:cubicBezTo>
                  <a:cubicBezTo>
                    <a:pt x="46" y="104"/>
                    <a:pt x="40" y="108"/>
                    <a:pt x="40" y="113"/>
                  </a:cubicBezTo>
                  <a:cubicBezTo>
                    <a:pt x="79" y="113"/>
                    <a:pt x="79" y="113"/>
                    <a:pt x="79" y="113"/>
                  </a:cubicBezTo>
                  <a:cubicBezTo>
                    <a:pt x="79" y="108"/>
                    <a:pt x="74" y="105"/>
                    <a:pt x="67" y="103"/>
                  </a:cubicBezTo>
                  <a:cubicBezTo>
                    <a:pt x="67" y="67"/>
                    <a:pt x="67" y="67"/>
                    <a:pt x="67" y="67"/>
                  </a:cubicBezTo>
                  <a:cubicBezTo>
                    <a:pt x="67" y="63"/>
                    <a:pt x="67" y="63"/>
                    <a:pt x="67" y="63"/>
                  </a:cubicBezTo>
                  <a:cubicBezTo>
                    <a:pt x="67" y="60"/>
                    <a:pt x="67" y="60"/>
                    <a:pt x="67" y="60"/>
                  </a:cubicBezTo>
                  <a:cubicBezTo>
                    <a:pt x="101" y="22"/>
                    <a:pt x="101" y="22"/>
                    <a:pt x="101" y="22"/>
                  </a:cubicBezTo>
                  <a:cubicBezTo>
                    <a:pt x="120" y="0"/>
                    <a:pt x="120" y="0"/>
                    <a:pt x="120" y="0"/>
                  </a:cubicBezTo>
                  <a:cubicBezTo>
                    <a:pt x="91" y="0"/>
                    <a:pt x="91" y="0"/>
                    <a:pt x="91" y="0"/>
                  </a:cubicBezTo>
                  <a:cubicBezTo>
                    <a:pt x="0" y="0"/>
                    <a:pt x="0" y="0"/>
                    <a:pt x="0" y="0"/>
                  </a:cubicBezTo>
                  <a:lnTo>
                    <a:pt x="54" y="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0" name="Freeform 215"/>
            <p:cNvSpPr>
              <a:spLocks/>
            </p:cNvSpPr>
            <p:nvPr/>
          </p:nvSpPr>
          <p:spPr bwMode="auto">
            <a:xfrm>
              <a:off x="8099425" y="3176588"/>
              <a:ext cx="241300" cy="63500"/>
            </a:xfrm>
            <a:custGeom>
              <a:avLst/>
              <a:gdLst>
                <a:gd name="T0" fmla="*/ 249496263 w 152"/>
                <a:gd name="T1" fmla="*/ 52924075 h 40"/>
                <a:gd name="T2" fmla="*/ 133569075 w 152"/>
                <a:gd name="T3" fmla="*/ 52924075 h 40"/>
                <a:gd name="T4" fmla="*/ 133569075 w 152"/>
                <a:gd name="T5" fmla="*/ 0 h 40"/>
                <a:gd name="T6" fmla="*/ 0 w 152"/>
                <a:gd name="T7" fmla="*/ 0 h 40"/>
                <a:gd name="T8" fmla="*/ 0 w 152"/>
                <a:gd name="T9" fmla="*/ 100806250 h 40"/>
                <a:gd name="T10" fmla="*/ 383063750 w 152"/>
                <a:gd name="T11" fmla="*/ 100806250 h 40"/>
                <a:gd name="T12" fmla="*/ 383063750 w 152"/>
                <a:gd name="T13" fmla="*/ 0 h 40"/>
                <a:gd name="T14" fmla="*/ 249496263 w 152"/>
                <a:gd name="T15" fmla="*/ 0 h 40"/>
                <a:gd name="T16" fmla="*/ 249496263 w 152"/>
                <a:gd name="T17" fmla="*/ 5292407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40">
                  <a:moveTo>
                    <a:pt x="99" y="21"/>
                  </a:moveTo>
                  <a:lnTo>
                    <a:pt x="53" y="21"/>
                  </a:lnTo>
                  <a:lnTo>
                    <a:pt x="53" y="0"/>
                  </a:lnTo>
                  <a:lnTo>
                    <a:pt x="0" y="0"/>
                  </a:lnTo>
                  <a:lnTo>
                    <a:pt x="0" y="40"/>
                  </a:lnTo>
                  <a:lnTo>
                    <a:pt x="152" y="40"/>
                  </a:lnTo>
                  <a:lnTo>
                    <a:pt x="152" y="0"/>
                  </a:lnTo>
                  <a:lnTo>
                    <a:pt x="99" y="0"/>
                  </a:lnTo>
                  <a:lnTo>
                    <a:pt x="99" y="2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1" name="Rectangle 216"/>
            <p:cNvSpPr>
              <a:spLocks noChangeArrowheads="1"/>
            </p:cNvSpPr>
            <p:nvPr/>
          </p:nvSpPr>
          <p:spPr bwMode="auto">
            <a:xfrm>
              <a:off x="8197850" y="3176588"/>
              <a:ext cx="44450" cy="174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12" name="Freeform 217"/>
            <p:cNvSpPr>
              <a:spLocks noEditPoints="1"/>
            </p:cNvSpPr>
            <p:nvPr/>
          </p:nvSpPr>
          <p:spPr bwMode="auto">
            <a:xfrm>
              <a:off x="8099425" y="3036888"/>
              <a:ext cx="241300" cy="125412"/>
            </a:xfrm>
            <a:custGeom>
              <a:avLst/>
              <a:gdLst>
                <a:gd name="T0" fmla="*/ 284778450 w 152"/>
                <a:gd name="T1" fmla="*/ 0 h 79"/>
                <a:gd name="T2" fmla="*/ 189012513 w 152"/>
                <a:gd name="T3" fmla="*/ 0 h 79"/>
                <a:gd name="T4" fmla="*/ 189012513 w 152"/>
                <a:gd name="T5" fmla="*/ 32761107 h 79"/>
                <a:gd name="T6" fmla="*/ 252015625 w 152"/>
                <a:gd name="T7" fmla="*/ 32761107 h 79"/>
                <a:gd name="T8" fmla="*/ 252015625 w 152"/>
                <a:gd name="T9" fmla="*/ 73083446 h 79"/>
                <a:gd name="T10" fmla="*/ 189012513 w 152"/>
                <a:gd name="T11" fmla="*/ 73083446 h 79"/>
                <a:gd name="T12" fmla="*/ 189012513 w 152"/>
                <a:gd name="T13" fmla="*/ 199090756 h 79"/>
                <a:gd name="T14" fmla="*/ 249496263 w 152"/>
                <a:gd name="T15" fmla="*/ 199090756 h 79"/>
                <a:gd name="T16" fmla="*/ 383063750 w 152"/>
                <a:gd name="T17" fmla="*/ 199090756 h 79"/>
                <a:gd name="T18" fmla="*/ 383063750 w 152"/>
                <a:gd name="T19" fmla="*/ 73083446 h 79"/>
                <a:gd name="T20" fmla="*/ 284778450 w 152"/>
                <a:gd name="T21" fmla="*/ 73083446 h 79"/>
                <a:gd name="T22" fmla="*/ 284778450 w 152"/>
                <a:gd name="T23" fmla="*/ 0 h 79"/>
                <a:gd name="T24" fmla="*/ 189012513 w 152"/>
                <a:gd name="T25" fmla="*/ 0 h 79"/>
                <a:gd name="T26" fmla="*/ 95765938 w 152"/>
                <a:gd name="T27" fmla="*/ 0 h 79"/>
                <a:gd name="T28" fmla="*/ 95765938 w 152"/>
                <a:gd name="T29" fmla="*/ 73083446 h 79"/>
                <a:gd name="T30" fmla="*/ 0 w 152"/>
                <a:gd name="T31" fmla="*/ 73083446 h 79"/>
                <a:gd name="T32" fmla="*/ 0 w 152"/>
                <a:gd name="T33" fmla="*/ 199090756 h 79"/>
                <a:gd name="T34" fmla="*/ 133569075 w 152"/>
                <a:gd name="T35" fmla="*/ 199090756 h 79"/>
                <a:gd name="T36" fmla="*/ 189012513 w 152"/>
                <a:gd name="T37" fmla="*/ 199090756 h 79"/>
                <a:gd name="T38" fmla="*/ 189012513 w 152"/>
                <a:gd name="T39" fmla="*/ 73083446 h 79"/>
                <a:gd name="T40" fmla="*/ 131048125 w 152"/>
                <a:gd name="T41" fmla="*/ 73083446 h 79"/>
                <a:gd name="T42" fmla="*/ 131048125 w 152"/>
                <a:gd name="T43" fmla="*/ 32761107 h 79"/>
                <a:gd name="T44" fmla="*/ 189012513 w 152"/>
                <a:gd name="T45" fmla="*/ 32761107 h 79"/>
                <a:gd name="T46" fmla="*/ 189012513 w 152"/>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79">
                  <a:moveTo>
                    <a:pt x="113" y="0"/>
                  </a:moveTo>
                  <a:lnTo>
                    <a:pt x="75" y="0"/>
                  </a:lnTo>
                  <a:lnTo>
                    <a:pt x="75" y="13"/>
                  </a:lnTo>
                  <a:lnTo>
                    <a:pt x="100" y="13"/>
                  </a:lnTo>
                  <a:lnTo>
                    <a:pt x="100" y="29"/>
                  </a:lnTo>
                  <a:lnTo>
                    <a:pt x="75" y="29"/>
                  </a:lnTo>
                  <a:lnTo>
                    <a:pt x="75" y="79"/>
                  </a:lnTo>
                  <a:lnTo>
                    <a:pt x="99" y="79"/>
                  </a:lnTo>
                  <a:lnTo>
                    <a:pt x="152" y="79"/>
                  </a:lnTo>
                  <a:lnTo>
                    <a:pt x="152" y="29"/>
                  </a:lnTo>
                  <a:lnTo>
                    <a:pt x="113" y="29"/>
                  </a:lnTo>
                  <a:lnTo>
                    <a:pt x="113" y="0"/>
                  </a:lnTo>
                  <a:close/>
                  <a:moveTo>
                    <a:pt x="75" y="0"/>
                  </a:moveTo>
                  <a:lnTo>
                    <a:pt x="38" y="0"/>
                  </a:lnTo>
                  <a:lnTo>
                    <a:pt x="38" y="29"/>
                  </a:lnTo>
                  <a:lnTo>
                    <a:pt x="0" y="29"/>
                  </a:lnTo>
                  <a:lnTo>
                    <a:pt x="0" y="79"/>
                  </a:lnTo>
                  <a:lnTo>
                    <a:pt x="53" y="79"/>
                  </a:lnTo>
                  <a:lnTo>
                    <a:pt x="75" y="79"/>
                  </a:lnTo>
                  <a:lnTo>
                    <a:pt x="75" y="29"/>
                  </a:lnTo>
                  <a:lnTo>
                    <a:pt x="52" y="29"/>
                  </a:lnTo>
                  <a:lnTo>
                    <a:pt x="52" y="13"/>
                  </a:lnTo>
                  <a:lnTo>
                    <a:pt x="75" y="13"/>
                  </a:lnTo>
                  <a:lnTo>
                    <a:pt x="7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3" name="Freeform 218"/>
            <p:cNvSpPr>
              <a:spLocks noEditPoints="1"/>
            </p:cNvSpPr>
            <p:nvPr/>
          </p:nvSpPr>
          <p:spPr bwMode="auto">
            <a:xfrm>
              <a:off x="6972300" y="4310063"/>
              <a:ext cx="223838" cy="138112"/>
            </a:xfrm>
            <a:custGeom>
              <a:avLst/>
              <a:gdLst>
                <a:gd name="T0" fmla="*/ 279738762 w 141"/>
                <a:gd name="T1" fmla="*/ 219252006 h 87"/>
                <a:gd name="T2" fmla="*/ 355343619 w 141"/>
                <a:gd name="T3" fmla="*/ 219252006 h 87"/>
                <a:gd name="T4" fmla="*/ 355343619 w 141"/>
                <a:gd name="T5" fmla="*/ 120967062 h 87"/>
                <a:gd name="T6" fmla="*/ 312500073 w 141"/>
                <a:gd name="T7" fmla="*/ 120967062 h 87"/>
                <a:gd name="T8" fmla="*/ 312500073 w 141"/>
                <a:gd name="T9" fmla="*/ 0 h 87"/>
                <a:gd name="T10" fmla="*/ 279738762 w 141"/>
                <a:gd name="T11" fmla="*/ 0 h 87"/>
                <a:gd name="T12" fmla="*/ 279738762 w 141"/>
                <a:gd name="T13" fmla="*/ 153728181 h 87"/>
                <a:gd name="T14" fmla="*/ 309980705 w 141"/>
                <a:gd name="T15" fmla="*/ 153728181 h 87"/>
                <a:gd name="T16" fmla="*/ 309980705 w 141"/>
                <a:gd name="T17" fmla="*/ 196571476 h 87"/>
                <a:gd name="T18" fmla="*/ 279738762 w 141"/>
                <a:gd name="T19" fmla="*/ 196571476 h 87"/>
                <a:gd name="T20" fmla="*/ 279738762 w 141"/>
                <a:gd name="T21" fmla="*/ 219252006 h 87"/>
                <a:gd name="T22" fmla="*/ 231854893 w 141"/>
                <a:gd name="T23" fmla="*/ 0 h 87"/>
                <a:gd name="T24" fmla="*/ 231854893 w 141"/>
                <a:gd name="T25" fmla="*/ 120967062 h 87"/>
                <a:gd name="T26" fmla="*/ 178932287 w 141"/>
                <a:gd name="T27" fmla="*/ 120967062 h 87"/>
                <a:gd name="T28" fmla="*/ 178932287 w 141"/>
                <a:gd name="T29" fmla="*/ 153728181 h 87"/>
                <a:gd name="T30" fmla="*/ 209174230 w 141"/>
                <a:gd name="T31" fmla="*/ 153728181 h 87"/>
                <a:gd name="T32" fmla="*/ 209174230 w 141"/>
                <a:gd name="T33" fmla="*/ 196571476 h 87"/>
                <a:gd name="T34" fmla="*/ 178932287 w 141"/>
                <a:gd name="T35" fmla="*/ 196571476 h 87"/>
                <a:gd name="T36" fmla="*/ 178932287 w 141"/>
                <a:gd name="T37" fmla="*/ 219252006 h 87"/>
                <a:gd name="T38" fmla="*/ 279738762 w 141"/>
                <a:gd name="T39" fmla="*/ 219252006 h 87"/>
                <a:gd name="T40" fmla="*/ 279738762 w 141"/>
                <a:gd name="T41" fmla="*/ 196571476 h 87"/>
                <a:gd name="T42" fmla="*/ 252016188 w 141"/>
                <a:gd name="T43" fmla="*/ 196571476 h 87"/>
                <a:gd name="T44" fmla="*/ 252016188 w 141"/>
                <a:gd name="T45" fmla="*/ 153728181 h 87"/>
                <a:gd name="T46" fmla="*/ 279738762 w 141"/>
                <a:gd name="T47" fmla="*/ 153728181 h 87"/>
                <a:gd name="T48" fmla="*/ 279738762 w 141"/>
                <a:gd name="T49" fmla="*/ 0 h 87"/>
                <a:gd name="T50" fmla="*/ 231854893 w 141"/>
                <a:gd name="T51" fmla="*/ 0 h 87"/>
                <a:gd name="T52" fmla="*/ 178932287 w 141"/>
                <a:gd name="T53" fmla="*/ 120967062 h 87"/>
                <a:gd name="T54" fmla="*/ 75604856 w 141"/>
                <a:gd name="T55" fmla="*/ 120967062 h 87"/>
                <a:gd name="T56" fmla="*/ 75604856 w 141"/>
                <a:gd name="T57" fmla="*/ 153728181 h 87"/>
                <a:gd name="T58" fmla="*/ 108367755 w 141"/>
                <a:gd name="T59" fmla="*/ 153728181 h 87"/>
                <a:gd name="T60" fmla="*/ 108367755 w 141"/>
                <a:gd name="T61" fmla="*/ 196571476 h 87"/>
                <a:gd name="T62" fmla="*/ 75604856 w 141"/>
                <a:gd name="T63" fmla="*/ 196571476 h 87"/>
                <a:gd name="T64" fmla="*/ 75604856 w 141"/>
                <a:gd name="T65" fmla="*/ 219252006 h 87"/>
                <a:gd name="T66" fmla="*/ 178932287 w 141"/>
                <a:gd name="T67" fmla="*/ 219252006 h 87"/>
                <a:gd name="T68" fmla="*/ 178932287 w 141"/>
                <a:gd name="T69" fmla="*/ 196571476 h 87"/>
                <a:gd name="T70" fmla="*/ 148690345 w 141"/>
                <a:gd name="T71" fmla="*/ 196571476 h 87"/>
                <a:gd name="T72" fmla="*/ 148690345 w 141"/>
                <a:gd name="T73" fmla="*/ 153728181 h 87"/>
                <a:gd name="T74" fmla="*/ 178932287 w 141"/>
                <a:gd name="T75" fmla="*/ 153728181 h 87"/>
                <a:gd name="T76" fmla="*/ 178932287 w 141"/>
                <a:gd name="T77" fmla="*/ 120967062 h 87"/>
                <a:gd name="T78" fmla="*/ 75604856 w 141"/>
                <a:gd name="T79" fmla="*/ 120967062 h 87"/>
                <a:gd name="T80" fmla="*/ 0 w 141"/>
                <a:gd name="T81" fmla="*/ 120967062 h 87"/>
                <a:gd name="T82" fmla="*/ 0 w 141"/>
                <a:gd name="T83" fmla="*/ 219252006 h 87"/>
                <a:gd name="T84" fmla="*/ 75604856 w 141"/>
                <a:gd name="T85" fmla="*/ 219252006 h 87"/>
                <a:gd name="T86" fmla="*/ 75604856 w 141"/>
                <a:gd name="T87" fmla="*/ 196571476 h 87"/>
                <a:gd name="T88" fmla="*/ 47883869 w 141"/>
                <a:gd name="T89" fmla="*/ 196571476 h 87"/>
                <a:gd name="T90" fmla="*/ 47883869 w 141"/>
                <a:gd name="T91" fmla="*/ 153728181 h 87"/>
                <a:gd name="T92" fmla="*/ 75604856 w 141"/>
                <a:gd name="T93" fmla="*/ 153728181 h 87"/>
                <a:gd name="T94" fmla="*/ 75604856 w 141"/>
                <a:gd name="T95" fmla="*/ 120967062 h 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1" h="87">
                  <a:moveTo>
                    <a:pt x="111" y="87"/>
                  </a:moveTo>
                  <a:lnTo>
                    <a:pt x="141" y="87"/>
                  </a:lnTo>
                  <a:lnTo>
                    <a:pt x="141" y="48"/>
                  </a:lnTo>
                  <a:lnTo>
                    <a:pt x="124" y="48"/>
                  </a:lnTo>
                  <a:lnTo>
                    <a:pt x="124" y="0"/>
                  </a:lnTo>
                  <a:lnTo>
                    <a:pt x="111" y="0"/>
                  </a:lnTo>
                  <a:lnTo>
                    <a:pt x="111" y="61"/>
                  </a:lnTo>
                  <a:lnTo>
                    <a:pt x="123" y="61"/>
                  </a:lnTo>
                  <a:lnTo>
                    <a:pt x="123" y="78"/>
                  </a:lnTo>
                  <a:lnTo>
                    <a:pt x="111" y="78"/>
                  </a:lnTo>
                  <a:lnTo>
                    <a:pt x="111" y="87"/>
                  </a:lnTo>
                  <a:close/>
                  <a:moveTo>
                    <a:pt x="92" y="0"/>
                  </a:moveTo>
                  <a:lnTo>
                    <a:pt x="92" y="48"/>
                  </a:lnTo>
                  <a:lnTo>
                    <a:pt x="71" y="48"/>
                  </a:lnTo>
                  <a:lnTo>
                    <a:pt x="71" y="61"/>
                  </a:lnTo>
                  <a:lnTo>
                    <a:pt x="83" y="61"/>
                  </a:lnTo>
                  <a:lnTo>
                    <a:pt x="83" y="78"/>
                  </a:lnTo>
                  <a:lnTo>
                    <a:pt x="71" y="78"/>
                  </a:lnTo>
                  <a:lnTo>
                    <a:pt x="71" y="87"/>
                  </a:lnTo>
                  <a:lnTo>
                    <a:pt x="111" y="87"/>
                  </a:lnTo>
                  <a:lnTo>
                    <a:pt x="111" y="78"/>
                  </a:lnTo>
                  <a:lnTo>
                    <a:pt x="100" y="78"/>
                  </a:lnTo>
                  <a:lnTo>
                    <a:pt x="100" y="61"/>
                  </a:lnTo>
                  <a:lnTo>
                    <a:pt x="111" y="61"/>
                  </a:lnTo>
                  <a:lnTo>
                    <a:pt x="111" y="0"/>
                  </a:lnTo>
                  <a:lnTo>
                    <a:pt x="92" y="0"/>
                  </a:lnTo>
                  <a:close/>
                  <a:moveTo>
                    <a:pt x="71" y="48"/>
                  </a:moveTo>
                  <a:lnTo>
                    <a:pt x="30" y="48"/>
                  </a:lnTo>
                  <a:lnTo>
                    <a:pt x="30" y="61"/>
                  </a:lnTo>
                  <a:lnTo>
                    <a:pt x="43" y="61"/>
                  </a:lnTo>
                  <a:lnTo>
                    <a:pt x="43" y="78"/>
                  </a:lnTo>
                  <a:lnTo>
                    <a:pt x="30" y="78"/>
                  </a:lnTo>
                  <a:lnTo>
                    <a:pt x="30" y="87"/>
                  </a:lnTo>
                  <a:lnTo>
                    <a:pt x="71" y="87"/>
                  </a:lnTo>
                  <a:lnTo>
                    <a:pt x="71" y="78"/>
                  </a:lnTo>
                  <a:lnTo>
                    <a:pt x="59" y="78"/>
                  </a:lnTo>
                  <a:lnTo>
                    <a:pt x="59" y="61"/>
                  </a:lnTo>
                  <a:lnTo>
                    <a:pt x="71" y="61"/>
                  </a:lnTo>
                  <a:lnTo>
                    <a:pt x="71" y="48"/>
                  </a:lnTo>
                  <a:close/>
                  <a:moveTo>
                    <a:pt x="30" y="48"/>
                  </a:moveTo>
                  <a:lnTo>
                    <a:pt x="0" y="48"/>
                  </a:lnTo>
                  <a:lnTo>
                    <a:pt x="0" y="87"/>
                  </a:lnTo>
                  <a:lnTo>
                    <a:pt x="30" y="87"/>
                  </a:lnTo>
                  <a:lnTo>
                    <a:pt x="30" y="78"/>
                  </a:lnTo>
                  <a:lnTo>
                    <a:pt x="19" y="78"/>
                  </a:lnTo>
                  <a:lnTo>
                    <a:pt x="19" y="61"/>
                  </a:lnTo>
                  <a:lnTo>
                    <a:pt x="30" y="61"/>
                  </a:lnTo>
                  <a:lnTo>
                    <a:pt x="30"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4" name="Freeform 219"/>
            <p:cNvSpPr>
              <a:spLocks/>
            </p:cNvSpPr>
            <p:nvPr/>
          </p:nvSpPr>
          <p:spPr bwMode="auto">
            <a:xfrm>
              <a:off x="6919913" y="4457700"/>
              <a:ext cx="301625" cy="96838"/>
            </a:xfrm>
            <a:custGeom>
              <a:avLst/>
              <a:gdLst>
                <a:gd name="T0" fmla="*/ 463708750 w 190"/>
                <a:gd name="T1" fmla="*/ 153731119 h 61"/>
                <a:gd name="T2" fmla="*/ 478829688 w 190"/>
                <a:gd name="T3" fmla="*/ 0 h 61"/>
                <a:gd name="T4" fmla="*/ 0 w 190"/>
                <a:gd name="T5" fmla="*/ 0 h 61"/>
                <a:gd name="T6" fmla="*/ 55443438 w 190"/>
                <a:gd name="T7" fmla="*/ 153731119 h 61"/>
                <a:gd name="T8" fmla="*/ 463708750 w 190"/>
                <a:gd name="T9" fmla="*/ 153731119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 h="61">
                  <a:moveTo>
                    <a:pt x="184" y="61"/>
                  </a:moveTo>
                  <a:lnTo>
                    <a:pt x="190" y="0"/>
                  </a:lnTo>
                  <a:lnTo>
                    <a:pt x="0" y="0"/>
                  </a:lnTo>
                  <a:lnTo>
                    <a:pt x="22" y="61"/>
                  </a:lnTo>
                  <a:lnTo>
                    <a:pt x="184" y="6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5" name="Freeform 220"/>
            <p:cNvSpPr>
              <a:spLocks noEditPoints="1"/>
            </p:cNvSpPr>
            <p:nvPr/>
          </p:nvSpPr>
          <p:spPr bwMode="auto">
            <a:xfrm>
              <a:off x="7929563" y="3351213"/>
              <a:ext cx="149225" cy="238125"/>
            </a:xfrm>
            <a:custGeom>
              <a:avLst/>
              <a:gdLst>
                <a:gd name="T0" fmla="*/ 236894688 w 94"/>
                <a:gd name="T1" fmla="*/ 378023438 h 150"/>
                <a:gd name="T2" fmla="*/ 209173763 w 94"/>
                <a:gd name="T3" fmla="*/ 10080625 h 150"/>
                <a:gd name="T4" fmla="*/ 189012513 w 94"/>
                <a:gd name="T5" fmla="*/ 0 h 150"/>
                <a:gd name="T6" fmla="*/ 209173763 w 94"/>
                <a:gd name="T7" fmla="*/ 32762825 h 150"/>
                <a:gd name="T8" fmla="*/ 189012513 w 94"/>
                <a:gd name="T9" fmla="*/ 244455950 h 150"/>
                <a:gd name="T10" fmla="*/ 209173763 w 94"/>
                <a:gd name="T11" fmla="*/ 272176875 h 150"/>
                <a:gd name="T12" fmla="*/ 189012513 w 94"/>
                <a:gd name="T13" fmla="*/ 302418750 h 150"/>
                <a:gd name="T14" fmla="*/ 209173763 w 94"/>
                <a:gd name="T15" fmla="*/ 322580000 h 150"/>
                <a:gd name="T16" fmla="*/ 189012513 w 94"/>
                <a:gd name="T17" fmla="*/ 352821875 h 150"/>
                <a:gd name="T18" fmla="*/ 163810950 w 94"/>
                <a:gd name="T19" fmla="*/ 0 h 150"/>
                <a:gd name="T20" fmla="*/ 118448138 w 94"/>
                <a:gd name="T21" fmla="*/ 10080625 h 150"/>
                <a:gd name="T22" fmla="*/ 189012513 w 94"/>
                <a:gd name="T23" fmla="*/ 32762825 h 150"/>
                <a:gd name="T24" fmla="*/ 163810950 w 94"/>
                <a:gd name="T25" fmla="*/ 0 h 150"/>
                <a:gd name="T26" fmla="*/ 189012513 w 94"/>
                <a:gd name="T27" fmla="*/ 378023438 h 150"/>
                <a:gd name="T28" fmla="*/ 163810950 w 94"/>
                <a:gd name="T29" fmla="*/ 352821875 h 150"/>
                <a:gd name="T30" fmla="*/ 189012513 w 94"/>
                <a:gd name="T31" fmla="*/ 322580000 h 150"/>
                <a:gd name="T32" fmla="*/ 163810950 w 94"/>
                <a:gd name="T33" fmla="*/ 302418750 h 150"/>
                <a:gd name="T34" fmla="*/ 189012513 w 94"/>
                <a:gd name="T35" fmla="*/ 272176875 h 150"/>
                <a:gd name="T36" fmla="*/ 118448138 w 94"/>
                <a:gd name="T37" fmla="*/ 244455950 h 150"/>
                <a:gd name="T38" fmla="*/ 141128750 w 94"/>
                <a:gd name="T39" fmla="*/ 272176875 h 150"/>
                <a:gd name="T40" fmla="*/ 118448138 w 94"/>
                <a:gd name="T41" fmla="*/ 302418750 h 150"/>
                <a:gd name="T42" fmla="*/ 141128750 w 94"/>
                <a:gd name="T43" fmla="*/ 322580000 h 150"/>
                <a:gd name="T44" fmla="*/ 118448138 w 94"/>
                <a:gd name="T45" fmla="*/ 352821875 h 150"/>
                <a:gd name="T46" fmla="*/ 118448138 w 94"/>
                <a:gd name="T47" fmla="*/ 10080625 h 150"/>
                <a:gd name="T48" fmla="*/ 47883763 w 94"/>
                <a:gd name="T49" fmla="*/ 32762825 h 150"/>
                <a:gd name="T50" fmla="*/ 118448138 w 94"/>
                <a:gd name="T51" fmla="*/ 10080625 h 150"/>
                <a:gd name="T52" fmla="*/ 118448138 w 94"/>
                <a:gd name="T53" fmla="*/ 378023438 h 150"/>
                <a:gd name="T54" fmla="*/ 95765938 w 94"/>
                <a:gd name="T55" fmla="*/ 352821875 h 150"/>
                <a:gd name="T56" fmla="*/ 118448138 w 94"/>
                <a:gd name="T57" fmla="*/ 322580000 h 150"/>
                <a:gd name="T58" fmla="*/ 95765938 w 94"/>
                <a:gd name="T59" fmla="*/ 302418750 h 150"/>
                <a:gd name="T60" fmla="*/ 118448138 w 94"/>
                <a:gd name="T61" fmla="*/ 272176875 h 150"/>
                <a:gd name="T62" fmla="*/ 47883763 w 94"/>
                <a:gd name="T63" fmla="*/ 244455950 h 150"/>
                <a:gd name="T64" fmla="*/ 70564375 w 94"/>
                <a:gd name="T65" fmla="*/ 272176875 h 150"/>
                <a:gd name="T66" fmla="*/ 47883763 w 94"/>
                <a:gd name="T67" fmla="*/ 302418750 h 150"/>
                <a:gd name="T68" fmla="*/ 70564375 w 94"/>
                <a:gd name="T69" fmla="*/ 322580000 h 150"/>
                <a:gd name="T70" fmla="*/ 47883763 w 94"/>
                <a:gd name="T71" fmla="*/ 352821875 h 150"/>
                <a:gd name="T72" fmla="*/ 47883763 w 94"/>
                <a:gd name="T73" fmla="*/ 10080625 h 150"/>
                <a:gd name="T74" fmla="*/ 0 w 94"/>
                <a:gd name="T75" fmla="*/ 378023438 h 150"/>
                <a:gd name="T76" fmla="*/ 47883763 w 94"/>
                <a:gd name="T77" fmla="*/ 352821875 h 150"/>
                <a:gd name="T78" fmla="*/ 27722513 w 94"/>
                <a:gd name="T79" fmla="*/ 322580000 h 150"/>
                <a:gd name="T80" fmla="*/ 47883763 w 94"/>
                <a:gd name="T81" fmla="*/ 302418750 h 150"/>
                <a:gd name="T82" fmla="*/ 27722513 w 94"/>
                <a:gd name="T83" fmla="*/ 272176875 h 150"/>
                <a:gd name="T84" fmla="*/ 47883763 w 94"/>
                <a:gd name="T85" fmla="*/ 244455950 h 150"/>
                <a:gd name="T86" fmla="*/ 27722513 w 94"/>
                <a:gd name="T87" fmla="*/ 32762825 h 150"/>
                <a:gd name="T88" fmla="*/ 47883763 w 94"/>
                <a:gd name="T89" fmla="*/ 10080625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4" h="150">
                  <a:moveTo>
                    <a:pt x="75" y="150"/>
                  </a:moveTo>
                  <a:lnTo>
                    <a:pt x="94" y="150"/>
                  </a:lnTo>
                  <a:lnTo>
                    <a:pt x="94" y="4"/>
                  </a:lnTo>
                  <a:lnTo>
                    <a:pt x="83" y="4"/>
                  </a:lnTo>
                  <a:lnTo>
                    <a:pt x="83" y="0"/>
                  </a:lnTo>
                  <a:lnTo>
                    <a:pt x="75" y="0"/>
                  </a:lnTo>
                  <a:lnTo>
                    <a:pt x="75" y="13"/>
                  </a:lnTo>
                  <a:lnTo>
                    <a:pt x="83" y="13"/>
                  </a:lnTo>
                  <a:lnTo>
                    <a:pt x="83" y="97"/>
                  </a:lnTo>
                  <a:lnTo>
                    <a:pt x="75" y="97"/>
                  </a:lnTo>
                  <a:lnTo>
                    <a:pt x="75" y="108"/>
                  </a:lnTo>
                  <a:lnTo>
                    <a:pt x="83" y="108"/>
                  </a:lnTo>
                  <a:lnTo>
                    <a:pt x="83" y="120"/>
                  </a:lnTo>
                  <a:lnTo>
                    <a:pt x="75" y="120"/>
                  </a:lnTo>
                  <a:lnTo>
                    <a:pt x="75" y="128"/>
                  </a:lnTo>
                  <a:lnTo>
                    <a:pt x="83" y="128"/>
                  </a:lnTo>
                  <a:lnTo>
                    <a:pt x="83" y="140"/>
                  </a:lnTo>
                  <a:lnTo>
                    <a:pt x="75" y="140"/>
                  </a:lnTo>
                  <a:lnTo>
                    <a:pt x="75" y="150"/>
                  </a:lnTo>
                  <a:close/>
                  <a:moveTo>
                    <a:pt x="65" y="0"/>
                  </a:moveTo>
                  <a:lnTo>
                    <a:pt x="65" y="4"/>
                  </a:lnTo>
                  <a:lnTo>
                    <a:pt x="47" y="4"/>
                  </a:lnTo>
                  <a:lnTo>
                    <a:pt x="47" y="13"/>
                  </a:lnTo>
                  <a:lnTo>
                    <a:pt x="75" y="13"/>
                  </a:lnTo>
                  <a:lnTo>
                    <a:pt x="75" y="0"/>
                  </a:lnTo>
                  <a:lnTo>
                    <a:pt x="65" y="0"/>
                  </a:lnTo>
                  <a:close/>
                  <a:moveTo>
                    <a:pt x="47" y="150"/>
                  </a:moveTo>
                  <a:lnTo>
                    <a:pt x="75" y="150"/>
                  </a:lnTo>
                  <a:lnTo>
                    <a:pt x="75" y="140"/>
                  </a:lnTo>
                  <a:lnTo>
                    <a:pt x="65" y="140"/>
                  </a:lnTo>
                  <a:lnTo>
                    <a:pt x="65" y="128"/>
                  </a:lnTo>
                  <a:lnTo>
                    <a:pt x="75" y="128"/>
                  </a:lnTo>
                  <a:lnTo>
                    <a:pt x="75" y="120"/>
                  </a:lnTo>
                  <a:lnTo>
                    <a:pt x="65" y="120"/>
                  </a:lnTo>
                  <a:lnTo>
                    <a:pt x="65" y="108"/>
                  </a:lnTo>
                  <a:lnTo>
                    <a:pt x="75" y="108"/>
                  </a:lnTo>
                  <a:lnTo>
                    <a:pt x="75" y="97"/>
                  </a:lnTo>
                  <a:lnTo>
                    <a:pt x="47" y="97"/>
                  </a:lnTo>
                  <a:lnTo>
                    <a:pt x="47" y="108"/>
                  </a:lnTo>
                  <a:lnTo>
                    <a:pt x="56" y="108"/>
                  </a:lnTo>
                  <a:lnTo>
                    <a:pt x="56" y="120"/>
                  </a:lnTo>
                  <a:lnTo>
                    <a:pt x="47" y="120"/>
                  </a:lnTo>
                  <a:lnTo>
                    <a:pt x="47" y="128"/>
                  </a:lnTo>
                  <a:lnTo>
                    <a:pt x="56" y="128"/>
                  </a:lnTo>
                  <a:lnTo>
                    <a:pt x="56" y="140"/>
                  </a:lnTo>
                  <a:lnTo>
                    <a:pt x="47" y="140"/>
                  </a:lnTo>
                  <a:lnTo>
                    <a:pt x="47" y="150"/>
                  </a:lnTo>
                  <a:close/>
                  <a:moveTo>
                    <a:pt x="47" y="4"/>
                  </a:moveTo>
                  <a:lnTo>
                    <a:pt x="19" y="4"/>
                  </a:lnTo>
                  <a:lnTo>
                    <a:pt x="19" y="13"/>
                  </a:lnTo>
                  <a:lnTo>
                    <a:pt x="47" y="13"/>
                  </a:lnTo>
                  <a:lnTo>
                    <a:pt x="47" y="4"/>
                  </a:lnTo>
                  <a:close/>
                  <a:moveTo>
                    <a:pt x="19" y="150"/>
                  </a:moveTo>
                  <a:lnTo>
                    <a:pt x="47" y="150"/>
                  </a:lnTo>
                  <a:lnTo>
                    <a:pt x="47" y="140"/>
                  </a:lnTo>
                  <a:lnTo>
                    <a:pt x="38" y="140"/>
                  </a:lnTo>
                  <a:lnTo>
                    <a:pt x="38" y="128"/>
                  </a:lnTo>
                  <a:lnTo>
                    <a:pt x="47" y="128"/>
                  </a:lnTo>
                  <a:lnTo>
                    <a:pt x="47" y="120"/>
                  </a:lnTo>
                  <a:lnTo>
                    <a:pt x="38" y="120"/>
                  </a:lnTo>
                  <a:lnTo>
                    <a:pt x="38" y="108"/>
                  </a:lnTo>
                  <a:lnTo>
                    <a:pt x="47" y="108"/>
                  </a:lnTo>
                  <a:lnTo>
                    <a:pt x="47" y="97"/>
                  </a:lnTo>
                  <a:lnTo>
                    <a:pt x="19" y="97"/>
                  </a:lnTo>
                  <a:lnTo>
                    <a:pt x="19" y="108"/>
                  </a:lnTo>
                  <a:lnTo>
                    <a:pt x="28" y="108"/>
                  </a:lnTo>
                  <a:lnTo>
                    <a:pt x="28" y="120"/>
                  </a:lnTo>
                  <a:lnTo>
                    <a:pt x="19" y="120"/>
                  </a:lnTo>
                  <a:lnTo>
                    <a:pt x="19" y="128"/>
                  </a:lnTo>
                  <a:lnTo>
                    <a:pt x="28" y="128"/>
                  </a:lnTo>
                  <a:lnTo>
                    <a:pt x="28" y="140"/>
                  </a:lnTo>
                  <a:lnTo>
                    <a:pt x="19" y="140"/>
                  </a:lnTo>
                  <a:lnTo>
                    <a:pt x="19" y="150"/>
                  </a:lnTo>
                  <a:close/>
                  <a:moveTo>
                    <a:pt x="19" y="4"/>
                  </a:moveTo>
                  <a:lnTo>
                    <a:pt x="0" y="4"/>
                  </a:lnTo>
                  <a:lnTo>
                    <a:pt x="0" y="150"/>
                  </a:lnTo>
                  <a:lnTo>
                    <a:pt x="19" y="150"/>
                  </a:lnTo>
                  <a:lnTo>
                    <a:pt x="19" y="140"/>
                  </a:lnTo>
                  <a:lnTo>
                    <a:pt x="11" y="140"/>
                  </a:lnTo>
                  <a:lnTo>
                    <a:pt x="11" y="128"/>
                  </a:lnTo>
                  <a:lnTo>
                    <a:pt x="19" y="128"/>
                  </a:lnTo>
                  <a:lnTo>
                    <a:pt x="19" y="120"/>
                  </a:lnTo>
                  <a:lnTo>
                    <a:pt x="11" y="120"/>
                  </a:lnTo>
                  <a:lnTo>
                    <a:pt x="11" y="108"/>
                  </a:lnTo>
                  <a:lnTo>
                    <a:pt x="19" y="108"/>
                  </a:lnTo>
                  <a:lnTo>
                    <a:pt x="19" y="97"/>
                  </a:lnTo>
                  <a:lnTo>
                    <a:pt x="11" y="97"/>
                  </a:lnTo>
                  <a:lnTo>
                    <a:pt x="11" y="13"/>
                  </a:lnTo>
                  <a:lnTo>
                    <a:pt x="19" y="13"/>
                  </a:lnTo>
                  <a:lnTo>
                    <a:pt x="19" y="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6" name="Freeform 221"/>
            <p:cNvSpPr>
              <a:spLocks/>
            </p:cNvSpPr>
            <p:nvPr/>
          </p:nvSpPr>
          <p:spPr bwMode="auto">
            <a:xfrm>
              <a:off x="7442200" y="3394075"/>
              <a:ext cx="109538" cy="47625"/>
            </a:xfrm>
            <a:custGeom>
              <a:avLst/>
              <a:gdLst>
                <a:gd name="T0" fmla="*/ 0 w 69"/>
                <a:gd name="T1" fmla="*/ 42843450 h 30"/>
                <a:gd name="T2" fmla="*/ 68045323 w 69"/>
                <a:gd name="T3" fmla="*/ 75604688 h 30"/>
                <a:gd name="T4" fmla="*/ 173892369 w 69"/>
                <a:gd name="T5" fmla="*/ 75604688 h 30"/>
                <a:gd name="T6" fmla="*/ 20161342 w 69"/>
                <a:gd name="T7" fmla="*/ 0 h 30"/>
                <a:gd name="T8" fmla="*/ 0 w 69"/>
                <a:gd name="T9" fmla="*/ 4284345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30">
                  <a:moveTo>
                    <a:pt x="0" y="17"/>
                  </a:moveTo>
                  <a:lnTo>
                    <a:pt x="27" y="30"/>
                  </a:lnTo>
                  <a:lnTo>
                    <a:pt x="69" y="30"/>
                  </a:lnTo>
                  <a:lnTo>
                    <a:pt x="8" y="0"/>
                  </a:lnTo>
                  <a:lnTo>
                    <a:pt x="0" y="1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7" name="Freeform 222"/>
            <p:cNvSpPr>
              <a:spLocks noEditPoints="1"/>
            </p:cNvSpPr>
            <p:nvPr/>
          </p:nvSpPr>
          <p:spPr bwMode="auto">
            <a:xfrm>
              <a:off x="7442200" y="3449638"/>
              <a:ext cx="263525" cy="131762"/>
            </a:xfrm>
            <a:custGeom>
              <a:avLst/>
              <a:gdLst>
                <a:gd name="T0" fmla="*/ 168851263 w 166"/>
                <a:gd name="T1" fmla="*/ 209171381 h 83"/>
                <a:gd name="T2" fmla="*/ 337700938 w 166"/>
                <a:gd name="T3" fmla="*/ 209171381 h 83"/>
                <a:gd name="T4" fmla="*/ 337700938 w 166"/>
                <a:gd name="T5" fmla="*/ 166329681 h 83"/>
                <a:gd name="T6" fmla="*/ 418345938 w 166"/>
                <a:gd name="T7" fmla="*/ 166329681 h 83"/>
                <a:gd name="T8" fmla="*/ 418345938 w 166"/>
                <a:gd name="T9" fmla="*/ 40322347 h 83"/>
                <a:gd name="T10" fmla="*/ 337700938 w 166"/>
                <a:gd name="T11" fmla="*/ 40322347 h 83"/>
                <a:gd name="T12" fmla="*/ 337700938 w 166"/>
                <a:gd name="T13" fmla="*/ 0 h 83"/>
                <a:gd name="T14" fmla="*/ 196572188 w 166"/>
                <a:gd name="T15" fmla="*/ 0 h 83"/>
                <a:gd name="T16" fmla="*/ 168851263 w 166"/>
                <a:gd name="T17" fmla="*/ 0 h 83"/>
                <a:gd name="T18" fmla="*/ 168851263 w 166"/>
                <a:gd name="T19" fmla="*/ 80644694 h 83"/>
                <a:gd name="T20" fmla="*/ 252015625 w 166"/>
                <a:gd name="T21" fmla="*/ 80644694 h 83"/>
                <a:gd name="T22" fmla="*/ 252015625 w 166"/>
                <a:gd name="T23" fmla="*/ 126007334 h 83"/>
                <a:gd name="T24" fmla="*/ 168851263 w 166"/>
                <a:gd name="T25" fmla="*/ 126007334 h 83"/>
                <a:gd name="T26" fmla="*/ 168851263 w 166"/>
                <a:gd name="T27" fmla="*/ 209171381 h 83"/>
                <a:gd name="T28" fmla="*/ 0 w 166"/>
                <a:gd name="T29" fmla="*/ 209171381 h 83"/>
                <a:gd name="T30" fmla="*/ 168851263 w 166"/>
                <a:gd name="T31" fmla="*/ 209171381 h 83"/>
                <a:gd name="T32" fmla="*/ 168851263 w 166"/>
                <a:gd name="T33" fmla="*/ 126007334 h 83"/>
                <a:gd name="T34" fmla="*/ 83165950 w 166"/>
                <a:gd name="T35" fmla="*/ 126007334 h 83"/>
                <a:gd name="T36" fmla="*/ 83165950 w 166"/>
                <a:gd name="T37" fmla="*/ 80644694 h 83"/>
                <a:gd name="T38" fmla="*/ 168851263 w 166"/>
                <a:gd name="T39" fmla="*/ 80644694 h 83"/>
                <a:gd name="T40" fmla="*/ 168851263 w 166"/>
                <a:gd name="T41" fmla="*/ 0 h 83"/>
                <a:gd name="T42" fmla="*/ 90725625 w 166"/>
                <a:gd name="T43" fmla="*/ 0 h 83"/>
                <a:gd name="T44" fmla="*/ 0 w 166"/>
                <a:gd name="T45" fmla="*/ 0 h 83"/>
                <a:gd name="T46" fmla="*/ 0 w 166"/>
                <a:gd name="T47" fmla="*/ 209171381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6" h="83">
                  <a:moveTo>
                    <a:pt x="67" y="83"/>
                  </a:moveTo>
                  <a:lnTo>
                    <a:pt x="134" y="83"/>
                  </a:lnTo>
                  <a:lnTo>
                    <a:pt x="134" y="66"/>
                  </a:lnTo>
                  <a:lnTo>
                    <a:pt x="166" y="66"/>
                  </a:lnTo>
                  <a:lnTo>
                    <a:pt x="166" y="16"/>
                  </a:lnTo>
                  <a:lnTo>
                    <a:pt x="134" y="16"/>
                  </a:lnTo>
                  <a:lnTo>
                    <a:pt x="134" y="0"/>
                  </a:lnTo>
                  <a:lnTo>
                    <a:pt x="78" y="0"/>
                  </a:lnTo>
                  <a:lnTo>
                    <a:pt x="67" y="0"/>
                  </a:lnTo>
                  <a:lnTo>
                    <a:pt x="67" y="32"/>
                  </a:lnTo>
                  <a:lnTo>
                    <a:pt x="100" y="32"/>
                  </a:lnTo>
                  <a:lnTo>
                    <a:pt x="100" y="50"/>
                  </a:lnTo>
                  <a:lnTo>
                    <a:pt x="67" y="50"/>
                  </a:lnTo>
                  <a:lnTo>
                    <a:pt x="67" y="83"/>
                  </a:lnTo>
                  <a:close/>
                  <a:moveTo>
                    <a:pt x="0" y="83"/>
                  </a:moveTo>
                  <a:lnTo>
                    <a:pt x="67" y="83"/>
                  </a:lnTo>
                  <a:lnTo>
                    <a:pt x="67" y="50"/>
                  </a:lnTo>
                  <a:lnTo>
                    <a:pt x="33" y="50"/>
                  </a:lnTo>
                  <a:lnTo>
                    <a:pt x="33" y="32"/>
                  </a:lnTo>
                  <a:lnTo>
                    <a:pt x="67" y="32"/>
                  </a:lnTo>
                  <a:lnTo>
                    <a:pt x="67" y="0"/>
                  </a:lnTo>
                  <a:lnTo>
                    <a:pt x="36" y="0"/>
                  </a:lnTo>
                  <a:lnTo>
                    <a:pt x="0" y="0"/>
                  </a:lnTo>
                  <a:lnTo>
                    <a:pt x="0" y="8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8" name="Freeform 223"/>
            <p:cNvSpPr>
              <a:spLocks noEditPoints="1"/>
            </p:cNvSpPr>
            <p:nvPr/>
          </p:nvSpPr>
          <p:spPr bwMode="auto">
            <a:xfrm>
              <a:off x="6586538" y="2509838"/>
              <a:ext cx="188912" cy="150812"/>
            </a:xfrm>
            <a:custGeom>
              <a:avLst/>
              <a:gdLst>
                <a:gd name="T0" fmla="*/ 254891643 w 111"/>
                <a:gd name="T1" fmla="*/ 255553476 h 89"/>
                <a:gd name="T2" fmla="*/ 254891643 w 111"/>
                <a:gd name="T3" fmla="*/ 166540505 h 89"/>
                <a:gd name="T4" fmla="*/ 295443051 w 111"/>
                <a:gd name="T5" fmla="*/ 129211994 h 89"/>
                <a:gd name="T6" fmla="*/ 321511205 w 111"/>
                <a:gd name="T7" fmla="*/ 129211994 h 89"/>
                <a:gd name="T8" fmla="*/ 321511205 w 111"/>
                <a:gd name="T9" fmla="*/ 34456306 h 89"/>
                <a:gd name="T10" fmla="*/ 286753099 w 111"/>
                <a:gd name="T11" fmla="*/ 0 h 89"/>
                <a:gd name="T12" fmla="*/ 208548637 w 111"/>
                <a:gd name="T13" fmla="*/ 0 h 89"/>
                <a:gd name="T14" fmla="*/ 208548637 w 111"/>
                <a:gd name="T15" fmla="*/ 40199023 h 89"/>
                <a:gd name="T16" fmla="*/ 237513441 w 111"/>
                <a:gd name="T17" fmla="*/ 68912611 h 89"/>
                <a:gd name="T18" fmla="*/ 208548637 w 111"/>
                <a:gd name="T19" fmla="*/ 97627894 h 89"/>
                <a:gd name="T20" fmla="*/ 208548637 w 111"/>
                <a:gd name="T21" fmla="*/ 117726558 h 89"/>
                <a:gd name="T22" fmla="*/ 237513441 w 111"/>
                <a:gd name="T23" fmla="*/ 146440147 h 89"/>
                <a:gd name="T24" fmla="*/ 208548637 w 111"/>
                <a:gd name="T25" fmla="*/ 175155429 h 89"/>
                <a:gd name="T26" fmla="*/ 208548637 w 111"/>
                <a:gd name="T27" fmla="*/ 255553476 h 89"/>
                <a:gd name="T28" fmla="*/ 254891643 w 111"/>
                <a:gd name="T29" fmla="*/ 255553476 h 89"/>
                <a:gd name="T30" fmla="*/ 208548637 w 111"/>
                <a:gd name="T31" fmla="*/ 0 h 89"/>
                <a:gd name="T32" fmla="*/ 115859219 w 111"/>
                <a:gd name="T33" fmla="*/ 0 h 89"/>
                <a:gd name="T34" fmla="*/ 115859219 w 111"/>
                <a:gd name="T35" fmla="*/ 40199023 h 89"/>
                <a:gd name="T36" fmla="*/ 115859219 w 111"/>
                <a:gd name="T37" fmla="*/ 40199023 h 89"/>
                <a:gd name="T38" fmla="*/ 144824024 w 111"/>
                <a:gd name="T39" fmla="*/ 68912611 h 89"/>
                <a:gd name="T40" fmla="*/ 115859219 w 111"/>
                <a:gd name="T41" fmla="*/ 97627894 h 89"/>
                <a:gd name="T42" fmla="*/ 115859219 w 111"/>
                <a:gd name="T43" fmla="*/ 117726558 h 89"/>
                <a:gd name="T44" fmla="*/ 115859219 w 111"/>
                <a:gd name="T45" fmla="*/ 117726558 h 89"/>
                <a:gd name="T46" fmla="*/ 144824024 w 111"/>
                <a:gd name="T47" fmla="*/ 146440147 h 89"/>
                <a:gd name="T48" fmla="*/ 115859219 w 111"/>
                <a:gd name="T49" fmla="*/ 175155429 h 89"/>
                <a:gd name="T50" fmla="*/ 115859219 w 111"/>
                <a:gd name="T51" fmla="*/ 255553476 h 89"/>
                <a:gd name="T52" fmla="*/ 208548637 w 111"/>
                <a:gd name="T53" fmla="*/ 255553476 h 89"/>
                <a:gd name="T54" fmla="*/ 208548637 w 111"/>
                <a:gd name="T55" fmla="*/ 175155429 h 89"/>
                <a:gd name="T56" fmla="*/ 208548637 w 111"/>
                <a:gd name="T57" fmla="*/ 175155429 h 89"/>
                <a:gd name="T58" fmla="*/ 179582130 w 111"/>
                <a:gd name="T59" fmla="*/ 146440147 h 89"/>
                <a:gd name="T60" fmla="*/ 208548637 w 111"/>
                <a:gd name="T61" fmla="*/ 117726558 h 89"/>
                <a:gd name="T62" fmla="*/ 208548637 w 111"/>
                <a:gd name="T63" fmla="*/ 117726558 h 89"/>
                <a:gd name="T64" fmla="*/ 208548637 w 111"/>
                <a:gd name="T65" fmla="*/ 117726558 h 89"/>
                <a:gd name="T66" fmla="*/ 208548637 w 111"/>
                <a:gd name="T67" fmla="*/ 97627894 h 89"/>
                <a:gd name="T68" fmla="*/ 208548637 w 111"/>
                <a:gd name="T69" fmla="*/ 97627894 h 89"/>
                <a:gd name="T70" fmla="*/ 179582130 w 111"/>
                <a:gd name="T71" fmla="*/ 68912611 h 89"/>
                <a:gd name="T72" fmla="*/ 208548637 w 111"/>
                <a:gd name="T73" fmla="*/ 40199023 h 89"/>
                <a:gd name="T74" fmla="*/ 208548637 w 111"/>
                <a:gd name="T75" fmla="*/ 40199023 h 89"/>
                <a:gd name="T76" fmla="*/ 208548637 w 111"/>
                <a:gd name="T77" fmla="*/ 40199023 h 89"/>
                <a:gd name="T78" fmla="*/ 208548637 w 111"/>
                <a:gd name="T79" fmla="*/ 0 h 89"/>
                <a:gd name="T80" fmla="*/ 115859219 w 111"/>
                <a:gd name="T81" fmla="*/ 0 h 89"/>
                <a:gd name="T82" fmla="*/ 34758106 w 111"/>
                <a:gd name="T83" fmla="*/ 0 h 89"/>
                <a:gd name="T84" fmla="*/ 0 w 111"/>
                <a:gd name="T85" fmla="*/ 34456306 h 89"/>
                <a:gd name="T86" fmla="*/ 0 w 111"/>
                <a:gd name="T87" fmla="*/ 129211994 h 89"/>
                <a:gd name="T88" fmla="*/ 28964805 w 111"/>
                <a:gd name="T89" fmla="*/ 129211994 h 89"/>
                <a:gd name="T90" fmla="*/ 66619562 w 111"/>
                <a:gd name="T91" fmla="*/ 166540505 h 89"/>
                <a:gd name="T92" fmla="*/ 66619562 w 111"/>
                <a:gd name="T93" fmla="*/ 255553476 h 89"/>
                <a:gd name="T94" fmla="*/ 115859219 w 111"/>
                <a:gd name="T95" fmla="*/ 255553476 h 89"/>
                <a:gd name="T96" fmla="*/ 115859219 w 111"/>
                <a:gd name="T97" fmla="*/ 175155429 h 89"/>
                <a:gd name="T98" fmla="*/ 86894414 w 111"/>
                <a:gd name="T99" fmla="*/ 146440147 h 89"/>
                <a:gd name="T100" fmla="*/ 115859219 w 111"/>
                <a:gd name="T101" fmla="*/ 117726558 h 89"/>
                <a:gd name="T102" fmla="*/ 115859219 w 111"/>
                <a:gd name="T103" fmla="*/ 97627894 h 89"/>
                <a:gd name="T104" fmla="*/ 86894414 w 111"/>
                <a:gd name="T105" fmla="*/ 68912611 h 89"/>
                <a:gd name="T106" fmla="*/ 115859219 w 111"/>
                <a:gd name="T107" fmla="*/ 40199023 h 89"/>
                <a:gd name="T108" fmla="*/ 115859219 w 111"/>
                <a:gd name="T109" fmla="*/ 0 h 89"/>
                <a:gd name="T110" fmla="*/ 115859219 w 111"/>
                <a:gd name="T111" fmla="*/ 40199023 h 89"/>
                <a:gd name="T112" fmla="*/ 115859219 w 111"/>
                <a:gd name="T113" fmla="*/ 40199023 h 89"/>
                <a:gd name="T114" fmla="*/ 115859219 w 111"/>
                <a:gd name="T115" fmla="*/ 117726558 h 89"/>
                <a:gd name="T116" fmla="*/ 115859219 w 111"/>
                <a:gd name="T117" fmla="*/ 117726558 h 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1" h="89">
                  <a:moveTo>
                    <a:pt x="88" y="89"/>
                  </a:moveTo>
                  <a:cubicBezTo>
                    <a:pt x="88" y="58"/>
                    <a:pt x="88" y="58"/>
                    <a:pt x="88" y="58"/>
                  </a:cubicBezTo>
                  <a:cubicBezTo>
                    <a:pt x="88" y="50"/>
                    <a:pt x="94" y="45"/>
                    <a:pt x="102" y="45"/>
                  </a:cubicBezTo>
                  <a:cubicBezTo>
                    <a:pt x="111" y="45"/>
                    <a:pt x="111" y="45"/>
                    <a:pt x="111" y="45"/>
                  </a:cubicBezTo>
                  <a:cubicBezTo>
                    <a:pt x="111" y="12"/>
                    <a:pt x="111" y="12"/>
                    <a:pt x="111" y="12"/>
                  </a:cubicBezTo>
                  <a:cubicBezTo>
                    <a:pt x="111" y="5"/>
                    <a:pt x="106" y="0"/>
                    <a:pt x="99" y="0"/>
                  </a:cubicBezTo>
                  <a:cubicBezTo>
                    <a:pt x="72" y="0"/>
                    <a:pt x="72" y="0"/>
                    <a:pt x="72" y="0"/>
                  </a:cubicBezTo>
                  <a:cubicBezTo>
                    <a:pt x="72" y="14"/>
                    <a:pt x="72" y="14"/>
                    <a:pt x="72" y="14"/>
                  </a:cubicBezTo>
                  <a:cubicBezTo>
                    <a:pt x="77" y="14"/>
                    <a:pt x="82" y="19"/>
                    <a:pt x="82" y="24"/>
                  </a:cubicBezTo>
                  <a:cubicBezTo>
                    <a:pt x="82" y="30"/>
                    <a:pt x="77" y="34"/>
                    <a:pt x="72" y="34"/>
                  </a:cubicBezTo>
                  <a:cubicBezTo>
                    <a:pt x="72" y="41"/>
                    <a:pt x="72" y="41"/>
                    <a:pt x="72" y="41"/>
                  </a:cubicBezTo>
                  <a:cubicBezTo>
                    <a:pt x="77" y="41"/>
                    <a:pt x="82" y="45"/>
                    <a:pt x="82" y="51"/>
                  </a:cubicBezTo>
                  <a:cubicBezTo>
                    <a:pt x="82" y="56"/>
                    <a:pt x="77" y="61"/>
                    <a:pt x="72" y="61"/>
                  </a:cubicBezTo>
                  <a:cubicBezTo>
                    <a:pt x="72" y="89"/>
                    <a:pt x="72" y="89"/>
                    <a:pt x="72" y="89"/>
                  </a:cubicBezTo>
                  <a:lnTo>
                    <a:pt x="88" y="89"/>
                  </a:lnTo>
                  <a:close/>
                  <a:moveTo>
                    <a:pt x="72" y="0"/>
                  </a:moveTo>
                  <a:cubicBezTo>
                    <a:pt x="40" y="0"/>
                    <a:pt x="40" y="0"/>
                    <a:pt x="40" y="0"/>
                  </a:cubicBezTo>
                  <a:cubicBezTo>
                    <a:pt x="40" y="14"/>
                    <a:pt x="40" y="14"/>
                    <a:pt x="40" y="14"/>
                  </a:cubicBezTo>
                  <a:cubicBezTo>
                    <a:pt x="40" y="14"/>
                    <a:pt x="40" y="14"/>
                    <a:pt x="40" y="14"/>
                  </a:cubicBezTo>
                  <a:cubicBezTo>
                    <a:pt x="45" y="14"/>
                    <a:pt x="50" y="19"/>
                    <a:pt x="50" y="24"/>
                  </a:cubicBezTo>
                  <a:cubicBezTo>
                    <a:pt x="50" y="30"/>
                    <a:pt x="45" y="34"/>
                    <a:pt x="40" y="34"/>
                  </a:cubicBezTo>
                  <a:cubicBezTo>
                    <a:pt x="40" y="41"/>
                    <a:pt x="40" y="41"/>
                    <a:pt x="40" y="41"/>
                  </a:cubicBezTo>
                  <a:cubicBezTo>
                    <a:pt x="40" y="41"/>
                    <a:pt x="40" y="41"/>
                    <a:pt x="40" y="41"/>
                  </a:cubicBezTo>
                  <a:cubicBezTo>
                    <a:pt x="45" y="41"/>
                    <a:pt x="50" y="45"/>
                    <a:pt x="50" y="51"/>
                  </a:cubicBezTo>
                  <a:cubicBezTo>
                    <a:pt x="50" y="56"/>
                    <a:pt x="45" y="61"/>
                    <a:pt x="40" y="61"/>
                  </a:cubicBezTo>
                  <a:cubicBezTo>
                    <a:pt x="40" y="89"/>
                    <a:pt x="40" y="89"/>
                    <a:pt x="40" y="89"/>
                  </a:cubicBezTo>
                  <a:cubicBezTo>
                    <a:pt x="72" y="89"/>
                    <a:pt x="72" y="89"/>
                    <a:pt x="72" y="89"/>
                  </a:cubicBezTo>
                  <a:cubicBezTo>
                    <a:pt x="72" y="61"/>
                    <a:pt x="72" y="61"/>
                    <a:pt x="72" y="61"/>
                  </a:cubicBezTo>
                  <a:cubicBezTo>
                    <a:pt x="72" y="61"/>
                    <a:pt x="72" y="61"/>
                    <a:pt x="72" y="61"/>
                  </a:cubicBezTo>
                  <a:cubicBezTo>
                    <a:pt x="66" y="61"/>
                    <a:pt x="62" y="56"/>
                    <a:pt x="62" y="51"/>
                  </a:cubicBezTo>
                  <a:cubicBezTo>
                    <a:pt x="62" y="45"/>
                    <a:pt x="66" y="41"/>
                    <a:pt x="72" y="41"/>
                  </a:cubicBezTo>
                  <a:cubicBezTo>
                    <a:pt x="72" y="41"/>
                    <a:pt x="72" y="41"/>
                    <a:pt x="72" y="41"/>
                  </a:cubicBezTo>
                  <a:cubicBezTo>
                    <a:pt x="72" y="41"/>
                    <a:pt x="72" y="41"/>
                    <a:pt x="72" y="41"/>
                  </a:cubicBezTo>
                  <a:cubicBezTo>
                    <a:pt x="72" y="34"/>
                    <a:pt x="72" y="34"/>
                    <a:pt x="72" y="34"/>
                  </a:cubicBezTo>
                  <a:cubicBezTo>
                    <a:pt x="72" y="34"/>
                    <a:pt x="72" y="34"/>
                    <a:pt x="72" y="34"/>
                  </a:cubicBezTo>
                  <a:cubicBezTo>
                    <a:pt x="66" y="34"/>
                    <a:pt x="62" y="30"/>
                    <a:pt x="62" y="24"/>
                  </a:cubicBezTo>
                  <a:cubicBezTo>
                    <a:pt x="62" y="19"/>
                    <a:pt x="66" y="14"/>
                    <a:pt x="72" y="14"/>
                  </a:cubicBezTo>
                  <a:cubicBezTo>
                    <a:pt x="72" y="14"/>
                    <a:pt x="72" y="14"/>
                    <a:pt x="72" y="14"/>
                  </a:cubicBezTo>
                  <a:cubicBezTo>
                    <a:pt x="72" y="14"/>
                    <a:pt x="72" y="14"/>
                    <a:pt x="72" y="14"/>
                  </a:cubicBezTo>
                  <a:lnTo>
                    <a:pt x="72" y="0"/>
                  </a:lnTo>
                  <a:close/>
                  <a:moveTo>
                    <a:pt x="40" y="0"/>
                  </a:moveTo>
                  <a:cubicBezTo>
                    <a:pt x="12" y="0"/>
                    <a:pt x="12" y="0"/>
                    <a:pt x="12" y="0"/>
                  </a:cubicBezTo>
                  <a:cubicBezTo>
                    <a:pt x="6" y="0"/>
                    <a:pt x="0" y="5"/>
                    <a:pt x="0" y="12"/>
                  </a:cubicBezTo>
                  <a:cubicBezTo>
                    <a:pt x="0" y="45"/>
                    <a:pt x="0" y="45"/>
                    <a:pt x="0" y="45"/>
                  </a:cubicBezTo>
                  <a:cubicBezTo>
                    <a:pt x="10" y="45"/>
                    <a:pt x="10" y="45"/>
                    <a:pt x="10" y="45"/>
                  </a:cubicBezTo>
                  <a:cubicBezTo>
                    <a:pt x="19" y="45"/>
                    <a:pt x="23" y="50"/>
                    <a:pt x="23" y="58"/>
                  </a:cubicBezTo>
                  <a:cubicBezTo>
                    <a:pt x="23" y="89"/>
                    <a:pt x="23" y="89"/>
                    <a:pt x="23" y="89"/>
                  </a:cubicBezTo>
                  <a:cubicBezTo>
                    <a:pt x="40" y="89"/>
                    <a:pt x="40" y="89"/>
                    <a:pt x="40" y="89"/>
                  </a:cubicBezTo>
                  <a:cubicBezTo>
                    <a:pt x="40" y="61"/>
                    <a:pt x="40" y="61"/>
                    <a:pt x="40" y="61"/>
                  </a:cubicBezTo>
                  <a:cubicBezTo>
                    <a:pt x="34" y="61"/>
                    <a:pt x="30" y="56"/>
                    <a:pt x="30" y="51"/>
                  </a:cubicBezTo>
                  <a:cubicBezTo>
                    <a:pt x="30" y="45"/>
                    <a:pt x="34" y="41"/>
                    <a:pt x="40" y="41"/>
                  </a:cubicBezTo>
                  <a:cubicBezTo>
                    <a:pt x="40" y="34"/>
                    <a:pt x="40" y="34"/>
                    <a:pt x="40" y="34"/>
                  </a:cubicBezTo>
                  <a:cubicBezTo>
                    <a:pt x="34" y="34"/>
                    <a:pt x="30" y="30"/>
                    <a:pt x="30" y="24"/>
                  </a:cubicBezTo>
                  <a:cubicBezTo>
                    <a:pt x="30" y="19"/>
                    <a:pt x="34" y="14"/>
                    <a:pt x="40" y="14"/>
                  </a:cubicBezTo>
                  <a:cubicBezTo>
                    <a:pt x="40" y="0"/>
                    <a:pt x="40" y="0"/>
                    <a:pt x="40" y="0"/>
                  </a:cubicBezTo>
                  <a:close/>
                  <a:moveTo>
                    <a:pt x="40" y="14"/>
                  </a:moveTo>
                  <a:cubicBezTo>
                    <a:pt x="40" y="14"/>
                    <a:pt x="40" y="14"/>
                    <a:pt x="40" y="14"/>
                  </a:cubicBezTo>
                  <a:close/>
                  <a:moveTo>
                    <a:pt x="40" y="41"/>
                  </a:moveTo>
                  <a:cubicBezTo>
                    <a:pt x="40" y="41"/>
                    <a:pt x="40" y="41"/>
                    <a:pt x="40" y="41"/>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19" name="Freeform 224"/>
            <p:cNvSpPr>
              <a:spLocks/>
            </p:cNvSpPr>
            <p:nvPr/>
          </p:nvSpPr>
          <p:spPr bwMode="auto">
            <a:xfrm>
              <a:off x="6553200" y="2593975"/>
              <a:ext cx="255588" cy="134938"/>
            </a:xfrm>
            <a:custGeom>
              <a:avLst/>
              <a:gdLst>
                <a:gd name="T0" fmla="*/ 406831776 w 151"/>
                <a:gd name="T1" fmla="*/ 0 h 80"/>
                <a:gd name="T2" fmla="*/ 375316591 w 151"/>
                <a:gd name="T3" fmla="*/ 0 h 80"/>
                <a:gd name="T4" fmla="*/ 349532670 w 151"/>
                <a:gd name="T5" fmla="*/ 0 h 80"/>
                <a:gd name="T6" fmla="*/ 320881425 w 151"/>
                <a:gd name="T7" fmla="*/ 25606172 h 80"/>
                <a:gd name="T8" fmla="*/ 320881425 w 151"/>
                <a:gd name="T9" fmla="*/ 125181983 h 80"/>
                <a:gd name="T10" fmla="*/ 111735965 w 151"/>
                <a:gd name="T11" fmla="*/ 125181983 h 80"/>
                <a:gd name="T12" fmla="*/ 111735965 w 151"/>
                <a:gd name="T13" fmla="*/ 25606172 h 80"/>
                <a:gd name="T14" fmla="*/ 85950351 w 151"/>
                <a:gd name="T15" fmla="*/ 0 h 80"/>
                <a:gd name="T16" fmla="*/ 57300798 w 151"/>
                <a:gd name="T17" fmla="*/ 0 h 80"/>
                <a:gd name="T18" fmla="*/ 31515185 w 151"/>
                <a:gd name="T19" fmla="*/ 0 h 80"/>
                <a:gd name="T20" fmla="*/ 0 w 151"/>
                <a:gd name="T21" fmla="*/ 25606172 h 80"/>
                <a:gd name="T22" fmla="*/ 0 w 151"/>
                <a:gd name="T23" fmla="*/ 170703317 h 80"/>
                <a:gd name="T24" fmla="*/ 42976022 w 151"/>
                <a:gd name="T25" fmla="*/ 210533641 h 80"/>
                <a:gd name="T26" fmla="*/ 42976022 w 151"/>
                <a:gd name="T27" fmla="*/ 216222964 h 80"/>
                <a:gd name="T28" fmla="*/ 45839962 w 151"/>
                <a:gd name="T29" fmla="*/ 221913975 h 80"/>
                <a:gd name="T30" fmla="*/ 60164738 w 151"/>
                <a:gd name="T31" fmla="*/ 227603298 h 80"/>
                <a:gd name="T32" fmla="*/ 65896003 w 151"/>
                <a:gd name="T33" fmla="*/ 227603298 h 80"/>
                <a:gd name="T34" fmla="*/ 80220779 w 151"/>
                <a:gd name="T35" fmla="*/ 221913975 h 80"/>
                <a:gd name="T36" fmla="*/ 85950351 w 151"/>
                <a:gd name="T37" fmla="*/ 216222964 h 80"/>
                <a:gd name="T38" fmla="*/ 85950351 w 151"/>
                <a:gd name="T39" fmla="*/ 210533641 h 80"/>
                <a:gd name="T40" fmla="*/ 349532670 w 151"/>
                <a:gd name="T41" fmla="*/ 210533641 h 80"/>
                <a:gd name="T42" fmla="*/ 349532670 w 151"/>
                <a:gd name="T43" fmla="*/ 216222964 h 80"/>
                <a:gd name="T44" fmla="*/ 352396610 w 151"/>
                <a:gd name="T45" fmla="*/ 221913975 h 80"/>
                <a:gd name="T46" fmla="*/ 366721386 w 151"/>
                <a:gd name="T47" fmla="*/ 227603298 h 80"/>
                <a:gd name="T48" fmla="*/ 372452651 w 151"/>
                <a:gd name="T49" fmla="*/ 227603298 h 80"/>
                <a:gd name="T50" fmla="*/ 386777427 w 151"/>
                <a:gd name="T51" fmla="*/ 221913975 h 80"/>
                <a:gd name="T52" fmla="*/ 392506999 w 151"/>
                <a:gd name="T53" fmla="*/ 216222964 h 80"/>
                <a:gd name="T54" fmla="*/ 392506999 w 151"/>
                <a:gd name="T55" fmla="*/ 210533641 h 80"/>
                <a:gd name="T56" fmla="*/ 406831776 w 151"/>
                <a:gd name="T57" fmla="*/ 210533641 h 80"/>
                <a:gd name="T58" fmla="*/ 432617389 w 151"/>
                <a:gd name="T59" fmla="*/ 170703317 h 80"/>
                <a:gd name="T60" fmla="*/ 432617389 w 151"/>
                <a:gd name="T61" fmla="*/ 25606172 h 80"/>
                <a:gd name="T62" fmla="*/ 406831776 w 151"/>
                <a:gd name="T63" fmla="*/ 0 h 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1" h="80">
                  <a:moveTo>
                    <a:pt x="142" y="0"/>
                  </a:moveTo>
                  <a:cubicBezTo>
                    <a:pt x="131" y="0"/>
                    <a:pt x="131" y="0"/>
                    <a:pt x="131" y="0"/>
                  </a:cubicBezTo>
                  <a:cubicBezTo>
                    <a:pt x="122" y="0"/>
                    <a:pt x="122" y="0"/>
                    <a:pt x="122" y="0"/>
                  </a:cubicBezTo>
                  <a:cubicBezTo>
                    <a:pt x="116" y="0"/>
                    <a:pt x="112" y="3"/>
                    <a:pt x="112" y="9"/>
                  </a:cubicBezTo>
                  <a:cubicBezTo>
                    <a:pt x="112" y="44"/>
                    <a:pt x="112" y="44"/>
                    <a:pt x="112" y="44"/>
                  </a:cubicBezTo>
                  <a:cubicBezTo>
                    <a:pt x="39" y="44"/>
                    <a:pt x="39" y="44"/>
                    <a:pt x="39" y="44"/>
                  </a:cubicBezTo>
                  <a:cubicBezTo>
                    <a:pt x="39" y="9"/>
                    <a:pt x="39" y="9"/>
                    <a:pt x="39" y="9"/>
                  </a:cubicBezTo>
                  <a:cubicBezTo>
                    <a:pt x="39" y="3"/>
                    <a:pt x="36" y="0"/>
                    <a:pt x="30" y="0"/>
                  </a:cubicBezTo>
                  <a:cubicBezTo>
                    <a:pt x="20" y="0"/>
                    <a:pt x="20" y="0"/>
                    <a:pt x="20" y="0"/>
                  </a:cubicBezTo>
                  <a:cubicBezTo>
                    <a:pt x="11" y="0"/>
                    <a:pt x="11" y="0"/>
                    <a:pt x="11" y="0"/>
                  </a:cubicBezTo>
                  <a:cubicBezTo>
                    <a:pt x="4" y="0"/>
                    <a:pt x="0" y="3"/>
                    <a:pt x="0" y="9"/>
                  </a:cubicBezTo>
                  <a:cubicBezTo>
                    <a:pt x="0" y="60"/>
                    <a:pt x="0" y="60"/>
                    <a:pt x="0" y="60"/>
                  </a:cubicBezTo>
                  <a:cubicBezTo>
                    <a:pt x="0" y="66"/>
                    <a:pt x="8" y="74"/>
                    <a:pt x="15" y="74"/>
                  </a:cubicBezTo>
                  <a:cubicBezTo>
                    <a:pt x="15" y="75"/>
                    <a:pt x="15" y="75"/>
                    <a:pt x="15" y="76"/>
                  </a:cubicBezTo>
                  <a:cubicBezTo>
                    <a:pt x="15" y="77"/>
                    <a:pt x="15" y="77"/>
                    <a:pt x="16" y="78"/>
                  </a:cubicBezTo>
                  <a:cubicBezTo>
                    <a:pt x="17" y="80"/>
                    <a:pt x="19" y="80"/>
                    <a:pt x="21" y="80"/>
                  </a:cubicBezTo>
                  <a:cubicBezTo>
                    <a:pt x="23" y="80"/>
                    <a:pt x="23" y="80"/>
                    <a:pt x="23" y="80"/>
                  </a:cubicBezTo>
                  <a:cubicBezTo>
                    <a:pt x="25" y="80"/>
                    <a:pt x="27" y="80"/>
                    <a:pt x="28" y="78"/>
                  </a:cubicBezTo>
                  <a:cubicBezTo>
                    <a:pt x="29" y="77"/>
                    <a:pt x="29" y="77"/>
                    <a:pt x="30" y="76"/>
                  </a:cubicBezTo>
                  <a:cubicBezTo>
                    <a:pt x="30" y="75"/>
                    <a:pt x="30" y="75"/>
                    <a:pt x="30" y="74"/>
                  </a:cubicBezTo>
                  <a:cubicBezTo>
                    <a:pt x="122" y="74"/>
                    <a:pt x="122" y="74"/>
                    <a:pt x="122" y="74"/>
                  </a:cubicBezTo>
                  <a:cubicBezTo>
                    <a:pt x="122" y="75"/>
                    <a:pt x="122" y="75"/>
                    <a:pt x="122" y="76"/>
                  </a:cubicBezTo>
                  <a:cubicBezTo>
                    <a:pt x="122" y="77"/>
                    <a:pt x="123" y="77"/>
                    <a:pt x="123" y="78"/>
                  </a:cubicBezTo>
                  <a:cubicBezTo>
                    <a:pt x="124" y="80"/>
                    <a:pt x="126" y="80"/>
                    <a:pt x="128" y="80"/>
                  </a:cubicBezTo>
                  <a:cubicBezTo>
                    <a:pt x="130" y="80"/>
                    <a:pt x="130" y="80"/>
                    <a:pt x="130" y="80"/>
                  </a:cubicBezTo>
                  <a:cubicBezTo>
                    <a:pt x="132" y="80"/>
                    <a:pt x="134" y="80"/>
                    <a:pt x="135" y="78"/>
                  </a:cubicBezTo>
                  <a:cubicBezTo>
                    <a:pt x="136" y="77"/>
                    <a:pt x="136" y="77"/>
                    <a:pt x="137" y="76"/>
                  </a:cubicBezTo>
                  <a:cubicBezTo>
                    <a:pt x="137" y="75"/>
                    <a:pt x="137" y="75"/>
                    <a:pt x="137" y="74"/>
                  </a:cubicBezTo>
                  <a:cubicBezTo>
                    <a:pt x="142" y="74"/>
                    <a:pt x="142" y="74"/>
                    <a:pt x="142" y="74"/>
                  </a:cubicBezTo>
                  <a:cubicBezTo>
                    <a:pt x="148" y="74"/>
                    <a:pt x="151" y="66"/>
                    <a:pt x="151" y="60"/>
                  </a:cubicBezTo>
                  <a:cubicBezTo>
                    <a:pt x="151" y="9"/>
                    <a:pt x="151" y="9"/>
                    <a:pt x="151" y="9"/>
                  </a:cubicBezTo>
                  <a:cubicBezTo>
                    <a:pt x="151" y="3"/>
                    <a:pt x="148" y="0"/>
                    <a:pt x="142"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20" name="Oval 225"/>
            <p:cNvSpPr>
              <a:spLocks noChangeArrowheads="1"/>
            </p:cNvSpPr>
            <p:nvPr/>
          </p:nvSpPr>
          <p:spPr bwMode="auto">
            <a:xfrm>
              <a:off x="6645275" y="2541588"/>
              <a:ext cx="19050" cy="19050"/>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21" name="Oval 226"/>
            <p:cNvSpPr>
              <a:spLocks noChangeArrowheads="1"/>
            </p:cNvSpPr>
            <p:nvPr/>
          </p:nvSpPr>
          <p:spPr bwMode="auto">
            <a:xfrm>
              <a:off x="6699250" y="2541588"/>
              <a:ext cx="19050" cy="19050"/>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22" name="Oval 227"/>
            <p:cNvSpPr>
              <a:spLocks noChangeArrowheads="1"/>
            </p:cNvSpPr>
            <p:nvPr/>
          </p:nvSpPr>
          <p:spPr bwMode="auto">
            <a:xfrm>
              <a:off x="6645275" y="2586038"/>
              <a:ext cx="19050" cy="2063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23" name="Oval 228"/>
            <p:cNvSpPr>
              <a:spLocks noChangeArrowheads="1"/>
            </p:cNvSpPr>
            <p:nvPr/>
          </p:nvSpPr>
          <p:spPr bwMode="auto">
            <a:xfrm>
              <a:off x="6699250" y="2586038"/>
              <a:ext cx="19050" cy="2063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24" name="Freeform 229"/>
            <p:cNvSpPr>
              <a:spLocks/>
            </p:cNvSpPr>
            <p:nvPr/>
          </p:nvSpPr>
          <p:spPr bwMode="auto">
            <a:xfrm>
              <a:off x="6526213" y="2867025"/>
              <a:ext cx="228600" cy="61913"/>
            </a:xfrm>
            <a:custGeom>
              <a:avLst/>
              <a:gdLst>
                <a:gd name="T0" fmla="*/ 47883763 w 144"/>
                <a:gd name="T1" fmla="*/ 98287681 h 39"/>
                <a:gd name="T2" fmla="*/ 55443438 w 144"/>
                <a:gd name="T3" fmla="*/ 98287681 h 39"/>
                <a:gd name="T4" fmla="*/ 302418750 w 144"/>
                <a:gd name="T5" fmla="*/ 98287681 h 39"/>
                <a:gd name="T6" fmla="*/ 312499375 w 144"/>
                <a:gd name="T7" fmla="*/ 98287681 h 39"/>
                <a:gd name="T8" fmla="*/ 362902500 w 144"/>
                <a:gd name="T9" fmla="*/ 0 h 39"/>
                <a:gd name="T10" fmla="*/ 360383138 w 144"/>
                <a:gd name="T11" fmla="*/ 0 h 39"/>
                <a:gd name="T12" fmla="*/ 304939700 w 144"/>
                <a:gd name="T13" fmla="*/ 0 h 39"/>
                <a:gd name="T14" fmla="*/ 262096250 w 144"/>
                <a:gd name="T15" fmla="*/ 0 h 39"/>
                <a:gd name="T16" fmla="*/ 95765938 w 144"/>
                <a:gd name="T17" fmla="*/ 0 h 39"/>
                <a:gd name="T18" fmla="*/ 52924075 w 144"/>
                <a:gd name="T19" fmla="*/ 0 h 39"/>
                <a:gd name="T20" fmla="*/ 0 w 144"/>
                <a:gd name="T21" fmla="*/ 0 h 39"/>
                <a:gd name="T22" fmla="*/ 47883763 w 144"/>
                <a:gd name="T23" fmla="*/ 98287681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39">
                  <a:moveTo>
                    <a:pt x="19" y="39"/>
                  </a:moveTo>
                  <a:lnTo>
                    <a:pt x="22" y="39"/>
                  </a:lnTo>
                  <a:lnTo>
                    <a:pt x="120" y="39"/>
                  </a:lnTo>
                  <a:lnTo>
                    <a:pt x="124" y="39"/>
                  </a:lnTo>
                  <a:lnTo>
                    <a:pt x="144" y="0"/>
                  </a:lnTo>
                  <a:lnTo>
                    <a:pt x="143" y="0"/>
                  </a:lnTo>
                  <a:lnTo>
                    <a:pt x="121" y="0"/>
                  </a:lnTo>
                  <a:lnTo>
                    <a:pt x="104" y="0"/>
                  </a:lnTo>
                  <a:lnTo>
                    <a:pt x="38" y="0"/>
                  </a:lnTo>
                  <a:lnTo>
                    <a:pt x="21" y="0"/>
                  </a:lnTo>
                  <a:lnTo>
                    <a:pt x="0" y="0"/>
                  </a:lnTo>
                  <a:lnTo>
                    <a:pt x="19" y="3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25" name="Freeform 230"/>
            <p:cNvSpPr>
              <a:spLocks/>
            </p:cNvSpPr>
            <p:nvPr/>
          </p:nvSpPr>
          <p:spPr bwMode="auto">
            <a:xfrm>
              <a:off x="6524625" y="2882900"/>
              <a:ext cx="228600" cy="106363"/>
            </a:xfrm>
            <a:custGeom>
              <a:avLst/>
              <a:gdLst>
                <a:gd name="T0" fmla="*/ 0 w 135"/>
                <a:gd name="T1" fmla="*/ 179572822 h 63"/>
                <a:gd name="T2" fmla="*/ 387096000 w 135"/>
                <a:gd name="T3" fmla="*/ 179572822 h 63"/>
                <a:gd name="T4" fmla="*/ 387096000 w 135"/>
                <a:gd name="T5" fmla="*/ 0 h 63"/>
                <a:gd name="T6" fmla="*/ 344085333 w 135"/>
                <a:gd name="T7" fmla="*/ 82660934 h 63"/>
                <a:gd name="T8" fmla="*/ 341218520 w 135"/>
                <a:gd name="T9" fmla="*/ 88360640 h 63"/>
                <a:gd name="T10" fmla="*/ 335483200 w 135"/>
                <a:gd name="T11" fmla="*/ 88360640 h 63"/>
                <a:gd name="T12" fmla="*/ 321145747 w 135"/>
                <a:gd name="T13" fmla="*/ 88360640 h 63"/>
                <a:gd name="T14" fmla="*/ 223655467 w 135"/>
                <a:gd name="T15" fmla="*/ 88360640 h 63"/>
                <a:gd name="T16" fmla="*/ 226522280 w 135"/>
                <a:gd name="T17" fmla="*/ 94062035 h 63"/>
                <a:gd name="T18" fmla="*/ 220788653 w 135"/>
                <a:gd name="T19" fmla="*/ 108312988 h 63"/>
                <a:gd name="T20" fmla="*/ 194982253 w 135"/>
                <a:gd name="T21" fmla="*/ 122565630 h 63"/>
                <a:gd name="T22" fmla="*/ 169175853 w 135"/>
                <a:gd name="T23" fmla="*/ 108312988 h 63"/>
                <a:gd name="T24" fmla="*/ 166307347 w 135"/>
                <a:gd name="T25" fmla="*/ 94062035 h 63"/>
                <a:gd name="T26" fmla="*/ 166307347 w 135"/>
                <a:gd name="T27" fmla="*/ 88360640 h 63"/>
                <a:gd name="T28" fmla="*/ 68817067 w 135"/>
                <a:gd name="T29" fmla="*/ 88360640 h 63"/>
                <a:gd name="T30" fmla="*/ 54479613 w 135"/>
                <a:gd name="T31" fmla="*/ 88360640 h 63"/>
                <a:gd name="T32" fmla="*/ 48745987 w 135"/>
                <a:gd name="T33" fmla="*/ 88360640 h 63"/>
                <a:gd name="T34" fmla="*/ 43010667 w 135"/>
                <a:gd name="T35" fmla="*/ 82660934 h 63"/>
                <a:gd name="T36" fmla="*/ 0 w 135"/>
                <a:gd name="T37" fmla="*/ 0 h 63"/>
                <a:gd name="T38" fmla="*/ 0 w 135"/>
                <a:gd name="T39" fmla="*/ 179572822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5" h="63">
                  <a:moveTo>
                    <a:pt x="0" y="63"/>
                  </a:moveTo>
                  <a:cubicBezTo>
                    <a:pt x="135" y="63"/>
                    <a:pt x="135" y="63"/>
                    <a:pt x="135" y="63"/>
                  </a:cubicBezTo>
                  <a:cubicBezTo>
                    <a:pt x="135" y="0"/>
                    <a:pt x="135" y="0"/>
                    <a:pt x="135" y="0"/>
                  </a:cubicBezTo>
                  <a:cubicBezTo>
                    <a:pt x="120" y="29"/>
                    <a:pt x="120" y="29"/>
                    <a:pt x="120" y="29"/>
                  </a:cubicBezTo>
                  <a:cubicBezTo>
                    <a:pt x="119" y="31"/>
                    <a:pt x="119" y="31"/>
                    <a:pt x="119" y="31"/>
                  </a:cubicBezTo>
                  <a:cubicBezTo>
                    <a:pt x="117" y="31"/>
                    <a:pt x="117" y="31"/>
                    <a:pt x="117" y="31"/>
                  </a:cubicBezTo>
                  <a:cubicBezTo>
                    <a:pt x="112" y="31"/>
                    <a:pt x="112" y="31"/>
                    <a:pt x="112" y="31"/>
                  </a:cubicBezTo>
                  <a:cubicBezTo>
                    <a:pt x="78" y="31"/>
                    <a:pt x="78" y="31"/>
                    <a:pt x="78" y="31"/>
                  </a:cubicBezTo>
                  <a:cubicBezTo>
                    <a:pt x="79" y="32"/>
                    <a:pt x="79" y="32"/>
                    <a:pt x="79" y="33"/>
                  </a:cubicBezTo>
                  <a:cubicBezTo>
                    <a:pt x="79" y="35"/>
                    <a:pt x="78" y="37"/>
                    <a:pt x="77" y="38"/>
                  </a:cubicBezTo>
                  <a:cubicBezTo>
                    <a:pt x="75" y="42"/>
                    <a:pt x="72" y="43"/>
                    <a:pt x="68" y="43"/>
                  </a:cubicBezTo>
                  <a:cubicBezTo>
                    <a:pt x="65" y="43"/>
                    <a:pt x="61" y="42"/>
                    <a:pt x="59" y="38"/>
                  </a:cubicBezTo>
                  <a:cubicBezTo>
                    <a:pt x="58" y="37"/>
                    <a:pt x="58" y="35"/>
                    <a:pt x="58" y="33"/>
                  </a:cubicBezTo>
                  <a:cubicBezTo>
                    <a:pt x="58" y="32"/>
                    <a:pt x="58" y="32"/>
                    <a:pt x="58" y="31"/>
                  </a:cubicBezTo>
                  <a:cubicBezTo>
                    <a:pt x="24" y="31"/>
                    <a:pt x="24" y="31"/>
                    <a:pt x="24" y="31"/>
                  </a:cubicBezTo>
                  <a:cubicBezTo>
                    <a:pt x="19" y="31"/>
                    <a:pt x="19" y="31"/>
                    <a:pt x="19" y="31"/>
                  </a:cubicBezTo>
                  <a:cubicBezTo>
                    <a:pt x="17" y="31"/>
                    <a:pt x="17" y="31"/>
                    <a:pt x="17" y="31"/>
                  </a:cubicBezTo>
                  <a:cubicBezTo>
                    <a:pt x="15" y="29"/>
                    <a:pt x="15" y="29"/>
                    <a:pt x="15" y="29"/>
                  </a:cubicBezTo>
                  <a:cubicBezTo>
                    <a:pt x="0" y="0"/>
                    <a:pt x="0" y="0"/>
                    <a:pt x="0" y="0"/>
                  </a:cubicBezTo>
                  <a:lnTo>
                    <a:pt x="0" y="6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26" name="Freeform 231"/>
            <p:cNvSpPr>
              <a:spLocks/>
            </p:cNvSpPr>
            <p:nvPr/>
          </p:nvSpPr>
          <p:spPr bwMode="auto">
            <a:xfrm>
              <a:off x="6559550" y="2786063"/>
              <a:ext cx="158750" cy="74612"/>
            </a:xfrm>
            <a:custGeom>
              <a:avLst/>
              <a:gdLst>
                <a:gd name="T0" fmla="*/ 268101729 w 94"/>
                <a:gd name="T1" fmla="*/ 126521603 h 44"/>
                <a:gd name="T2" fmla="*/ 268101729 w 94"/>
                <a:gd name="T3" fmla="*/ 54634637 h 44"/>
                <a:gd name="T4" fmla="*/ 216762992 w 94"/>
                <a:gd name="T5" fmla="*/ 0 h 44"/>
                <a:gd name="T6" fmla="*/ 51338737 w 94"/>
                <a:gd name="T7" fmla="*/ 0 h 44"/>
                <a:gd name="T8" fmla="*/ 0 w 94"/>
                <a:gd name="T9" fmla="*/ 54634637 h 44"/>
                <a:gd name="T10" fmla="*/ 0 w 94"/>
                <a:gd name="T11" fmla="*/ 126521603 h 44"/>
                <a:gd name="T12" fmla="*/ 45633870 w 94"/>
                <a:gd name="T13" fmla="*/ 126521603 h 44"/>
                <a:gd name="T14" fmla="*/ 45633870 w 94"/>
                <a:gd name="T15" fmla="*/ 54634637 h 44"/>
                <a:gd name="T16" fmla="*/ 51338737 w 94"/>
                <a:gd name="T17" fmla="*/ 46008472 h 44"/>
                <a:gd name="T18" fmla="*/ 216762992 w 94"/>
                <a:gd name="T19" fmla="*/ 46008472 h 44"/>
                <a:gd name="T20" fmla="*/ 222467859 w 94"/>
                <a:gd name="T21" fmla="*/ 54634637 h 44"/>
                <a:gd name="T22" fmla="*/ 222467859 w 94"/>
                <a:gd name="T23" fmla="*/ 126521603 h 44"/>
                <a:gd name="T24" fmla="*/ 268101729 w 94"/>
                <a:gd name="T25" fmla="*/ 126521603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 h="44">
                  <a:moveTo>
                    <a:pt x="94" y="44"/>
                  </a:moveTo>
                  <a:cubicBezTo>
                    <a:pt x="94" y="19"/>
                    <a:pt x="94" y="19"/>
                    <a:pt x="94" y="19"/>
                  </a:cubicBezTo>
                  <a:cubicBezTo>
                    <a:pt x="94" y="9"/>
                    <a:pt x="86" y="0"/>
                    <a:pt x="76" y="0"/>
                  </a:cubicBezTo>
                  <a:cubicBezTo>
                    <a:pt x="18" y="0"/>
                    <a:pt x="18" y="0"/>
                    <a:pt x="18" y="0"/>
                  </a:cubicBezTo>
                  <a:cubicBezTo>
                    <a:pt x="8" y="0"/>
                    <a:pt x="0" y="9"/>
                    <a:pt x="0" y="19"/>
                  </a:cubicBezTo>
                  <a:cubicBezTo>
                    <a:pt x="0" y="44"/>
                    <a:pt x="0" y="44"/>
                    <a:pt x="0" y="44"/>
                  </a:cubicBezTo>
                  <a:cubicBezTo>
                    <a:pt x="16" y="44"/>
                    <a:pt x="16" y="44"/>
                    <a:pt x="16" y="44"/>
                  </a:cubicBezTo>
                  <a:cubicBezTo>
                    <a:pt x="16" y="19"/>
                    <a:pt x="16" y="19"/>
                    <a:pt x="16" y="19"/>
                  </a:cubicBezTo>
                  <a:cubicBezTo>
                    <a:pt x="16" y="18"/>
                    <a:pt x="17" y="16"/>
                    <a:pt x="18" y="16"/>
                  </a:cubicBezTo>
                  <a:cubicBezTo>
                    <a:pt x="76" y="16"/>
                    <a:pt x="76" y="16"/>
                    <a:pt x="76" y="16"/>
                  </a:cubicBezTo>
                  <a:cubicBezTo>
                    <a:pt x="78" y="16"/>
                    <a:pt x="78" y="18"/>
                    <a:pt x="78" y="19"/>
                  </a:cubicBezTo>
                  <a:cubicBezTo>
                    <a:pt x="78" y="44"/>
                    <a:pt x="78" y="44"/>
                    <a:pt x="78" y="44"/>
                  </a:cubicBezTo>
                  <a:lnTo>
                    <a:pt x="94" y="4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27" name="Freeform 232"/>
            <p:cNvSpPr>
              <a:spLocks noEditPoints="1"/>
            </p:cNvSpPr>
            <p:nvPr/>
          </p:nvSpPr>
          <p:spPr bwMode="auto">
            <a:xfrm>
              <a:off x="6850063" y="2808288"/>
              <a:ext cx="258762" cy="120650"/>
            </a:xfrm>
            <a:custGeom>
              <a:avLst/>
              <a:gdLst>
                <a:gd name="T0" fmla="*/ 367942102 w 163"/>
                <a:gd name="T1" fmla="*/ 0 h 76"/>
                <a:gd name="T2" fmla="*/ 367942102 w 163"/>
                <a:gd name="T3" fmla="*/ 63004700 h 76"/>
                <a:gd name="T4" fmla="*/ 367942102 w 163"/>
                <a:gd name="T5" fmla="*/ 63004700 h 76"/>
                <a:gd name="T6" fmla="*/ 367942102 w 163"/>
                <a:gd name="T7" fmla="*/ 0 h 76"/>
                <a:gd name="T8" fmla="*/ 355340551 w 163"/>
                <a:gd name="T9" fmla="*/ 115927188 h 76"/>
                <a:gd name="T10" fmla="*/ 337700285 w 163"/>
                <a:gd name="T11" fmla="*/ 191531875 h 76"/>
                <a:gd name="T12" fmla="*/ 309977826 w 163"/>
                <a:gd name="T13" fmla="*/ 171370625 h 76"/>
                <a:gd name="T14" fmla="*/ 309977826 w 163"/>
                <a:gd name="T15" fmla="*/ 27722513 h 76"/>
                <a:gd name="T16" fmla="*/ 309977826 w 163"/>
                <a:gd name="T17" fmla="*/ 136088438 h 76"/>
                <a:gd name="T18" fmla="*/ 322579377 w 163"/>
                <a:gd name="T19" fmla="*/ 80645000 h 76"/>
                <a:gd name="T20" fmla="*/ 309977826 w 163"/>
                <a:gd name="T21" fmla="*/ 191531875 h 76"/>
                <a:gd name="T22" fmla="*/ 309977826 w 163"/>
                <a:gd name="T23" fmla="*/ 0 h 76"/>
                <a:gd name="T24" fmla="*/ 302418166 w 163"/>
                <a:gd name="T25" fmla="*/ 115927188 h 76"/>
                <a:gd name="T26" fmla="*/ 309977826 w 163"/>
                <a:gd name="T27" fmla="*/ 63004700 h 76"/>
                <a:gd name="T28" fmla="*/ 309977826 w 163"/>
                <a:gd name="T29" fmla="*/ 0 h 76"/>
                <a:gd name="T30" fmla="*/ 257055441 w 163"/>
                <a:gd name="T31" fmla="*/ 171370625 h 76"/>
                <a:gd name="T32" fmla="*/ 257055441 w 163"/>
                <a:gd name="T33" fmla="*/ 27722513 h 76"/>
                <a:gd name="T34" fmla="*/ 257055441 w 163"/>
                <a:gd name="T35" fmla="*/ 136088438 h 76"/>
                <a:gd name="T36" fmla="*/ 267136046 w 163"/>
                <a:gd name="T37" fmla="*/ 80645000 h 76"/>
                <a:gd name="T38" fmla="*/ 257055441 w 163"/>
                <a:gd name="T39" fmla="*/ 191531875 h 76"/>
                <a:gd name="T40" fmla="*/ 257055441 w 163"/>
                <a:gd name="T41" fmla="*/ 0 h 76"/>
                <a:gd name="T42" fmla="*/ 249494193 w 163"/>
                <a:gd name="T43" fmla="*/ 115927188 h 76"/>
                <a:gd name="T44" fmla="*/ 257055441 w 163"/>
                <a:gd name="T45" fmla="*/ 63004700 h 76"/>
                <a:gd name="T46" fmla="*/ 257055441 w 163"/>
                <a:gd name="T47" fmla="*/ 0 h 76"/>
                <a:gd name="T48" fmla="*/ 204131468 w 163"/>
                <a:gd name="T49" fmla="*/ 171370625 h 76"/>
                <a:gd name="T50" fmla="*/ 204131468 w 163"/>
                <a:gd name="T51" fmla="*/ 27722513 h 76"/>
                <a:gd name="T52" fmla="*/ 204131468 w 163"/>
                <a:gd name="T53" fmla="*/ 136088438 h 76"/>
                <a:gd name="T54" fmla="*/ 211692716 w 163"/>
                <a:gd name="T55" fmla="*/ 80645000 h 76"/>
                <a:gd name="T56" fmla="*/ 204131468 w 163"/>
                <a:gd name="T57" fmla="*/ 191531875 h 76"/>
                <a:gd name="T58" fmla="*/ 204131468 w 163"/>
                <a:gd name="T59" fmla="*/ 0 h 76"/>
                <a:gd name="T60" fmla="*/ 194050863 w 163"/>
                <a:gd name="T61" fmla="*/ 115927188 h 76"/>
                <a:gd name="T62" fmla="*/ 204131468 w 163"/>
                <a:gd name="T63" fmla="*/ 63004700 h 76"/>
                <a:gd name="T64" fmla="*/ 204131468 w 163"/>
                <a:gd name="T65" fmla="*/ 0 h 76"/>
                <a:gd name="T66" fmla="*/ 148688138 w 163"/>
                <a:gd name="T67" fmla="*/ 171370625 h 76"/>
                <a:gd name="T68" fmla="*/ 148688138 w 163"/>
                <a:gd name="T69" fmla="*/ 27722513 h 76"/>
                <a:gd name="T70" fmla="*/ 148688138 w 163"/>
                <a:gd name="T71" fmla="*/ 136088438 h 76"/>
                <a:gd name="T72" fmla="*/ 158768743 w 163"/>
                <a:gd name="T73" fmla="*/ 80645000 h 76"/>
                <a:gd name="T74" fmla="*/ 148688138 w 163"/>
                <a:gd name="T75" fmla="*/ 191531875 h 76"/>
                <a:gd name="T76" fmla="*/ 148688138 w 163"/>
                <a:gd name="T77" fmla="*/ 0 h 76"/>
                <a:gd name="T78" fmla="*/ 141128477 w 163"/>
                <a:gd name="T79" fmla="*/ 115927188 h 76"/>
                <a:gd name="T80" fmla="*/ 148688138 w 163"/>
                <a:gd name="T81" fmla="*/ 63004700 h 76"/>
                <a:gd name="T82" fmla="*/ 148688138 w 163"/>
                <a:gd name="T83" fmla="*/ 0 h 76"/>
                <a:gd name="T84" fmla="*/ 95765752 w 163"/>
                <a:gd name="T85" fmla="*/ 171370625 h 76"/>
                <a:gd name="T86" fmla="*/ 95765752 w 163"/>
                <a:gd name="T87" fmla="*/ 27722513 h 76"/>
                <a:gd name="T88" fmla="*/ 95765752 w 163"/>
                <a:gd name="T89" fmla="*/ 136088438 h 76"/>
                <a:gd name="T90" fmla="*/ 103325413 w 163"/>
                <a:gd name="T91" fmla="*/ 80645000 h 76"/>
                <a:gd name="T92" fmla="*/ 95765752 w 163"/>
                <a:gd name="T93" fmla="*/ 191531875 h 76"/>
                <a:gd name="T94" fmla="*/ 95765752 w 163"/>
                <a:gd name="T95" fmla="*/ 0 h 76"/>
                <a:gd name="T96" fmla="*/ 85685147 w 163"/>
                <a:gd name="T97" fmla="*/ 115927188 h 76"/>
                <a:gd name="T98" fmla="*/ 95765752 w 163"/>
                <a:gd name="T99" fmla="*/ 63004700 h 76"/>
                <a:gd name="T100" fmla="*/ 95765752 w 163"/>
                <a:gd name="T101" fmla="*/ 0 h 76"/>
                <a:gd name="T102" fmla="*/ 68043294 w 163"/>
                <a:gd name="T103" fmla="*/ 136088438 h 76"/>
                <a:gd name="T104" fmla="*/ 68043294 w 163"/>
                <a:gd name="T105" fmla="*/ 80645000 h 76"/>
                <a:gd name="T106" fmla="*/ 57962688 w 163"/>
                <a:gd name="T107" fmla="*/ 27722513 h 76"/>
                <a:gd name="T108" fmla="*/ 0 w 163"/>
                <a:gd name="T109" fmla="*/ 191531875 h 76"/>
                <a:gd name="T110" fmla="*/ 22680569 w 163"/>
                <a:gd name="T111" fmla="*/ 27722513 h 76"/>
                <a:gd name="T112" fmla="*/ 0 w 163"/>
                <a:gd name="T113" fmla="*/ 191531875 h 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3" h="76">
                  <a:moveTo>
                    <a:pt x="146" y="76"/>
                  </a:moveTo>
                  <a:lnTo>
                    <a:pt x="163" y="76"/>
                  </a:lnTo>
                  <a:lnTo>
                    <a:pt x="163" y="0"/>
                  </a:lnTo>
                  <a:lnTo>
                    <a:pt x="146" y="0"/>
                  </a:lnTo>
                  <a:lnTo>
                    <a:pt x="146" y="11"/>
                  </a:lnTo>
                  <a:lnTo>
                    <a:pt x="152" y="11"/>
                  </a:lnTo>
                  <a:lnTo>
                    <a:pt x="152" y="25"/>
                  </a:lnTo>
                  <a:lnTo>
                    <a:pt x="146" y="25"/>
                  </a:lnTo>
                  <a:lnTo>
                    <a:pt x="146" y="76"/>
                  </a:lnTo>
                  <a:close/>
                  <a:moveTo>
                    <a:pt x="134" y="76"/>
                  </a:moveTo>
                  <a:lnTo>
                    <a:pt x="146" y="76"/>
                  </a:lnTo>
                  <a:lnTo>
                    <a:pt x="146" y="25"/>
                  </a:lnTo>
                  <a:lnTo>
                    <a:pt x="138" y="25"/>
                  </a:lnTo>
                  <a:lnTo>
                    <a:pt x="138" y="11"/>
                  </a:lnTo>
                  <a:lnTo>
                    <a:pt x="146" y="11"/>
                  </a:lnTo>
                  <a:lnTo>
                    <a:pt x="146" y="0"/>
                  </a:lnTo>
                  <a:lnTo>
                    <a:pt x="134" y="0"/>
                  </a:lnTo>
                  <a:lnTo>
                    <a:pt x="134" y="32"/>
                  </a:lnTo>
                  <a:lnTo>
                    <a:pt x="141" y="32"/>
                  </a:lnTo>
                  <a:lnTo>
                    <a:pt x="141" y="46"/>
                  </a:lnTo>
                  <a:lnTo>
                    <a:pt x="134" y="46"/>
                  </a:lnTo>
                  <a:lnTo>
                    <a:pt x="134" y="54"/>
                  </a:lnTo>
                  <a:lnTo>
                    <a:pt x="134" y="68"/>
                  </a:lnTo>
                  <a:lnTo>
                    <a:pt x="134" y="76"/>
                  </a:lnTo>
                  <a:close/>
                  <a:moveTo>
                    <a:pt x="123" y="76"/>
                  </a:moveTo>
                  <a:lnTo>
                    <a:pt x="134" y="76"/>
                  </a:lnTo>
                  <a:lnTo>
                    <a:pt x="134" y="68"/>
                  </a:lnTo>
                  <a:lnTo>
                    <a:pt x="123" y="68"/>
                  </a:lnTo>
                  <a:lnTo>
                    <a:pt x="123" y="76"/>
                  </a:lnTo>
                  <a:close/>
                  <a:moveTo>
                    <a:pt x="134" y="0"/>
                  </a:moveTo>
                  <a:lnTo>
                    <a:pt x="123" y="0"/>
                  </a:lnTo>
                  <a:lnTo>
                    <a:pt x="123" y="11"/>
                  </a:lnTo>
                  <a:lnTo>
                    <a:pt x="131" y="11"/>
                  </a:lnTo>
                  <a:lnTo>
                    <a:pt x="131" y="25"/>
                  </a:lnTo>
                  <a:lnTo>
                    <a:pt x="123" y="25"/>
                  </a:lnTo>
                  <a:lnTo>
                    <a:pt x="123" y="54"/>
                  </a:lnTo>
                  <a:lnTo>
                    <a:pt x="134" y="54"/>
                  </a:lnTo>
                  <a:lnTo>
                    <a:pt x="134" y="46"/>
                  </a:lnTo>
                  <a:lnTo>
                    <a:pt x="128" y="46"/>
                  </a:lnTo>
                  <a:lnTo>
                    <a:pt x="128" y="32"/>
                  </a:lnTo>
                  <a:lnTo>
                    <a:pt x="134" y="32"/>
                  </a:lnTo>
                  <a:lnTo>
                    <a:pt x="134" y="0"/>
                  </a:lnTo>
                  <a:close/>
                  <a:moveTo>
                    <a:pt x="113" y="76"/>
                  </a:moveTo>
                  <a:lnTo>
                    <a:pt x="123" y="76"/>
                  </a:lnTo>
                  <a:lnTo>
                    <a:pt x="123" y="68"/>
                  </a:lnTo>
                  <a:lnTo>
                    <a:pt x="113" y="68"/>
                  </a:lnTo>
                  <a:lnTo>
                    <a:pt x="113" y="76"/>
                  </a:lnTo>
                  <a:close/>
                  <a:moveTo>
                    <a:pt x="123" y="0"/>
                  </a:moveTo>
                  <a:lnTo>
                    <a:pt x="113" y="0"/>
                  </a:lnTo>
                  <a:lnTo>
                    <a:pt x="113" y="32"/>
                  </a:lnTo>
                  <a:lnTo>
                    <a:pt x="120" y="32"/>
                  </a:lnTo>
                  <a:lnTo>
                    <a:pt x="120" y="46"/>
                  </a:lnTo>
                  <a:lnTo>
                    <a:pt x="113" y="46"/>
                  </a:lnTo>
                  <a:lnTo>
                    <a:pt x="113" y="54"/>
                  </a:lnTo>
                  <a:lnTo>
                    <a:pt x="123" y="54"/>
                  </a:lnTo>
                  <a:lnTo>
                    <a:pt x="123" y="25"/>
                  </a:lnTo>
                  <a:lnTo>
                    <a:pt x="117" y="25"/>
                  </a:lnTo>
                  <a:lnTo>
                    <a:pt x="117" y="11"/>
                  </a:lnTo>
                  <a:lnTo>
                    <a:pt x="123" y="11"/>
                  </a:lnTo>
                  <a:lnTo>
                    <a:pt x="123" y="0"/>
                  </a:lnTo>
                  <a:close/>
                  <a:moveTo>
                    <a:pt x="102" y="76"/>
                  </a:moveTo>
                  <a:lnTo>
                    <a:pt x="113" y="76"/>
                  </a:lnTo>
                  <a:lnTo>
                    <a:pt x="113" y="68"/>
                  </a:lnTo>
                  <a:lnTo>
                    <a:pt x="102" y="68"/>
                  </a:lnTo>
                  <a:lnTo>
                    <a:pt x="102" y="76"/>
                  </a:lnTo>
                  <a:close/>
                  <a:moveTo>
                    <a:pt x="113" y="0"/>
                  </a:moveTo>
                  <a:lnTo>
                    <a:pt x="102" y="0"/>
                  </a:lnTo>
                  <a:lnTo>
                    <a:pt x="102" y="11"/>
                  </a:lnTo>
                  <a:lnTo>
                    <a:pt x="109" y="11"/>
                  </a:lnTo>
                  <a:lnTo>
                    <a:pt x="109" y="25"/>
                  </a:lnTo>
                  <a:lnTo>
                    <a:pt x="102" y="25"/>
                  </a:lnTo>
                  <a:lnTo>
                    <a:pt x="102" y="54"/>
                  </a:lnTo>
                  <a:lnTo>
                    <a:pt x="113" y="54"/>
                  </a:lnTo>
                  <a:lnTo>
                    <a:pt x="113" y="46"/>
                  </a:lnTo>
                  <a:lnTo>
                    <a:pt x="106" y="46"/>
                  </a:lnTo>
                  <a:lnTo>
                    <a:pt x="106" y="32"/>
                  </a:lnTo>
                  <a:lnTo>
                    <a:pt x="113" y="32"/>
                  </a:lnTo>
                  <a:lnTo>
                    <a:pt x="113" y="0"/>
                  </a:lnTo>
                  <a:close/>
                  <a:moveTo>
                    <a:pt x="91" y="76"/>
                  </a:moveTo>
                  <a:lnTo>
                    <a:pt x="102" y="76"/>
                  </a:lnTo>
                  <a:lnTo>
                    <a:pt x="102" y="68"/>
                  </a:lnTo>
                  <a:lnTo>
                    <a:pt x="91" y="68"/>
                  </a:lnTo>
                  <a:lnTo>
                    <a:pt x="91" y="76"/>
                  </a:lnTo>
                  <a:close/>
                  <a:moveTo>
                    <a:pt x="102" y="0"/>
                  </a:moveTo>
                  <a:lnTo>
                    <a:pt x="91" y="0"/>
                  </a:lnTo>
                  <a:lnTo>
                    <a:pt x="91" y="32"/>
                  </a:lnTo>
                  <a:lnTo>
                    <a:pt x="99" y="32"/>
                  </a:lnTo>
                  <a:lnTo>
                    <a:pt x="99" y="46"/>
                  </a:lnTo>
                  <a:lnTo>
                    <a:pt x="91" y="46"/>
                  </a:lnTo>
                  <a:lnTo>
                    <a:pt x="91" y="54"/>
                  </a:lnTo>
                  <a:lnTo>
                    <a:pt x="102" y="54"/>
                  </a:lnTo>
                  <a:lnTo>
                    <a:pt x="102" y="25"/>
                  </a:lnTo>
                  <a:lnTo>
                    <a:pt x="96" y="25"/>
                  </a:lnTo>
                  <a:lnTo>
                    <a:pt x="96" y="11"/>
                  </a:lnTo>
                  <a:lnTo>
                    <a:pt x="102" y="11"/>
                  </a:lnTo>
                  <a:lnTo>
                    <a:pt x="102" y="0"/>
                  </a:lnTo>
                  <a:close/>
                  <a:moveTo>
                    <a:pt x="81" y="76"/>
                  </a:moveTo>
                  <a:lnTo>
                    <a:pt x="91" y="76"/>
                  </a:lnTo>
                  <a:lnTo>
                    <a:pt x="91" y="68"/>
                  </a:lnTo>
                  <a:lnTo>
                    <a:pt x="81" y="68"/>
                  </a:lnTo>
                  <a:lnTo>
                    <a:pt x="81" y="76"/>
                  </a:lnTo>
                  <a:close/>
                  <a:moveTo>
                    <a:pt x="91" y="0"/>
                  </a:moveTo>
                  <a:lnTo>
                    <a:pt x="81" y="0"/>
                  </a:lnTo>
                  <a:lnTo>
                    <a:pt x="81" y="11"/>
                  </a:lnTo>
                  <a:lnTo>
                    <a:pt x="88" y="11"/>
                  </a:lnTo>
                  <a:lnTo>
                    <a:pt x="88" y="25"/>
                  </a:lnTo>
                  <a:lnTo>
                    <a:pt x="81" y="25"/>
                  </a:lnTo>
                  <a:lnTo>
                    <a:pt x="81" y="54"/>
                  </a:lnTo>
                  <a:lnTo>
                    <a:pt x="91" y="54"/>
                  </a:lnTo>
                  <a:lnTo>
                    <a:pt x="91" y="46"/>
                  </a:lnTo>
                  <a:lnTo>
                    <a:pt x="84" y="46"/>
                  </a:lnTo>
                  <a:lnTo>
                    <a:pt x="84" y="32"/>
                  </a:lnTo>
                  <a:lnTo>
                    <a:pt x="91" y="32"/>
                  </a:lnTo>
                  <a:lnTo>
                    <a:pt x="91" y="0"/>
                  </a:lnTo>
                  <a:close/>
                  <a:moveTo>
                    <a:pt x="70" y="76"/>
                  </a:moveTo>
                  <a:lnTo>
                    <a:pt x="81" y="76"/>
                  </a:lnTo>
                  <a:lnTo>
                    <a:pt x="81" y="68"/>
                  </a:lnTo>
                  <a:lnTo>
                    <a:pt x="70" y="68"/>
                  </a:lnTo>
                  <a:lnTo>
                    <a:pt x="70" y="76"/>
                  </a:lnTo>
                  <a:close/>
                  <a:moveTo>
                    <a:pt x="81" y="0"/>
                  </a:moveTo>
                  <a:lnTo>
                    <a:pt x="70" y="0"/>
                  </a:lnTo>
                  <a:lnTo>
                    <a:pt x="70" y="32"/>
                  </a:lnTo>
                  <a:lnTo>
                    <a:pt x="77" y="32"/>
                  </a:lnTo>
                  <a:lnTo>
                    <a:pt x="77" y="46"/>
                  </a:lnTo>
                  <a:lnTo>
                    <a:pt x="70" y="46"/>
                  </a:lnTo>
                  <a:lnTo>
                    <a:pt x="70" y="54"/>
                  </a:lnTo>
                  <a:lnTo>
                    <a:pt x="81" y="54"/>
                  </a:lnTo>
                  <a:lnTo>
                    <a:pt x="81" y="25"/>
                  </a:lnTo>
                  <a:lnTo>
                    <a:pt x="73" y="25"/>
                  </a:lnTo>
                  <a:lnTo>
                    <a:pt x="73" y="11"/>
                  </a:lnTo>
                  <a:lnTo>
                    <a:pt x="81" y="11"/>
                  </a:lnTo>
                  <a:lnTo>
                    <a:pt x="81" y="0"/>
                  </a:lnTo>
                  <a:close/>
                  <a:moveTo>
                    <a:pt x="59" y="76"/>
                  </a:moveTo>
                  <a:lnTo>
                    <a:pt x="70" y="76"/>
                  </a:lnTo>
                  <a:lnTo>
                    <a:pt x="70" y="68"/>
                  </a:lnTo>
                  <a:lnTo>
                    <a:pt x="59" y="68"/>
                  </a:lnTo>
                  <a:lnTo>
                    <a:pt x="59" y="76"/>
                  </a:lnTo>
                  <a:close/>
                  <a:moveTo>
                    <a:pt x="70" y="0"/>
                  </a:moveTo>
                  <a:lnTo>
                    <a:pt x="59" y="0"/>
                  </a:lnTo>
                  <a:lnTo>
                    <a:pt x="59" y="11"/>
                  </a:lnTo>
                  <a:lnTo>
                    <a:pt x="67" y="11"/>
                  </a:lnTo>
                  <a:lnTo>
                    <a:pt x="67" y="25"/>
                  </a:lnTo>
                  <a:lnTo>
                    <a:pt x="59" y="25"/>
                  </a:lnTo>
                  <a:lnTo>
                    <a:pt x="59" y="54"/>
                  </a:lnTo>
                  <a:lnTo>
                    <a:pt x="70" y="54"/>
                  </a:lnTo>
                  <a:lnTo>
                    <a:pt x="70" y="46"/>
                  </a:lnTo>
                  <a:lnTo>
                    <a:pt x="63" y="46"/>
                  </a:lnTo>
                  <a:lnTo>
                    <a:pt x="63" y="32"/>
                  </a:lnTo>
                  <a:lnTo>
                    <a:pt x="70" y="32"/>
                  </a:lnTo>
                  <a:lnTo>
                    <a:pt x="70" y="0"/>
                  </a:lnTo>
                  <a:close/>
                  <a:moveTo>
                    <a:pt x="49" y="76"/>
                  </a:moveTo>
                  <a:lnTo>
                    <a:pt x="59" y="76"/>
                  </a:lnTo>
                  <a:lnTo>
                    <a:pt x="59" y="68"/>
                  </a:lnTo>
                  <a:lnTo>
                    <a:pt x="49" y="68"/>
                  </a:lnTo>
                  <a:lnTo>
                    <a:pt x="49" y="76"/>
                  </a:lnTo>
                  <a:close/>
                  <a:moveTo>
                    <a:pt x="59" y="0"/>
                  </a:moveTo>
                  <a:lnTo>
                    <a:pt x="49" y="0"/>
                  </a:lnTo>
                  <a:lnTo>
                    <a:pt x="49" y="32"/>
                  </a:lnTo>
                  <a:lnTo>
                    <a:pt x="56" y="32"/>
                  </a:lnTo>
                  <a:lnTo>
                    <a:pt x="56" y="46"/>
                  </a:lnTo>
                  <a:lnTo>
                    <a:pt x="49" y="46"/>
                  </a:lnTo>
                  <a:lnTo>
                    <a:pt x="49" y="54"/>
                  </a:lnTo>
                  <a:lnTo>
                    <a:pt x="59" y="54"/>
                  </a:lnTo>
                  <a:lnTo>
                    <a:pt x="59" y="25"/>
                  </a:lnTo>
                  <a:lnTo>
                    <a:pt x="52" y="25"/>
                  </a:lnTo>
                  <a:lnTo>
                    <a:pt x="52" y="11"/>
                  </a:lnTo>
                  <a:lnTo>
                    <a:pt x="59" y="11"/>
                  </a:lnTo>
                  <a:lnTo>
                    <a:pt x="59" y="0"/>
                  </a:lnTo>
                  <a:close/>
                  <a:moveTo>
                    <a:pt x="38" y="76"/>
                  </a:moveTo>
                  <a:lnTo>
                    <a:pt x="49" y="76"/>
                  </a:lnTo>
                  <a:lnTo>
                    <a:pt x="49" y="68"/>
                  </a:lnTo>
                  <a:lnTo>
                    <a:pt x="38" y="68"/>
                  </a:lnTo>
                  <a:lnTo>
                    <a:pt x="38" y="76"/>
                  </a:lnTo>
                  <a:close/>
                  <a:moveTo>
                    <a:pt x="49" y="0"/>
                  </a:moveTo>
                  <a:lnTo>
                    <a:pt x="38" y="0"/>
                  </a:lnTo>
                  <a:lnTo>
                    <a:pt x="38" y="11"/>
                  </a:lnTo>
                  <a:lnTo>
                    <a:pt x="44" y="11"/>
                  </a:lnTo>
                  <a:lnTo>
                    <a:pt x="44" y="25"/>
                  </a:lnTo>
                  <a:lnTo>
                    <a:pt x="38" y="25"/>
                  </a:lnTo>
                  <a:lnTo>
                    <a:pt x="38" y="54"/>
                  </a:lnTo>
                  <a:lnTo>
                    <a:pt x="49" y="54"/>
                  </a:lnTo>
                  <a:lnTo>
                    <a:pt x="49" y="46"/>
                  </a:lnTo>
                  <a:lnTo>
                    <a:pt x="41" y="46"/>
                  </a:lnTo>
                  <a:lnTo>
                    <a:pt x="41" y="32"/>
                  </a:lnTo>
                  <a:lnTo>
                    <a:pt x="49" y="32"/>
                  </a:lnTo>
                  <a:lnTo>
                    <a:pt x="49" y="0"/>
                  </a:lnTo>
                  <a:close/>
                  <a:moveTo>
                    <a:pt x="27" y="76"/>
                  </a:moveTo>
                  <a:lnTo>
                    <a:pt x="38" y="76"/>
                  </a:lnTo>
                  <a:lnTo>
                    <a:pt x="38" y="68"/>
                  </a:lnTo>
                  <a:lnTo>
                    <a:pt x="27" y="68"/>
                  </a:lnTo>
                  <a:lnTo>
                    <a:pt x="27" y="76"/>
                  </a:lnTo>
                  <a:close/>
                  <a:moveTo>
                    <a:pt x="38" y="0"/>
                  </a:moveTo>
                  <a:lnTo>
                    <a:pt x="27" y="0"/>
                  </a:lnTo>
                  <a:lnTo>
                    <a:pt x="27" y="32"/>
                  </a:lnTo>
                  <a:lnTo>
                    <a:pt x="34" y="32"/>
                  </a:lnTo>
                  <a:lnTo>
                    <a:pt x="34" y="46"/>
                  </a:lnTo>
                  <a:lnTo>
                    <a:pt x="27" y="46"/>
                  </a:lnTo>
                  <a:lnTo>
                    <a:pt x="27" y="54"/>
                  </a:lnTo>
                  <a:lnTo>
                    <a:pt x="38" y="54"/>
                  </a:lnTo>
                  <a:lnTo>
                    <a:pt x="38" y="25"/>
                  </a:lnTo>
                  <a:lnTo>
                    <a:pt x="31" y="25"/>
                  </a:lnTo>
                  <a:lnTo>
                    <a:pt x="31" y="11"/>
                  </a:lnTo>
                  <a:lnTo>
                    <a:pt x="38" y="11"/>
                  </a:lnTo>
                  <a:lnTo>
                    <a:pt x="38" y="0"/>
                  </a:lnTo>
                  <a:close/>
                  <a:moveTo>
                    <a:pt x="17" y="76"/>
                  </a:moveTo>
                  <a:lnTo>
                    <a:pt x="27" y="76"/>
                  </a:lnTo>
                  <a:lnTo>
                    <a:pt x="27" y="68"/>
                  </a:lnTo>
                  <a:lnTo>
                    <a:pt x="27" y="54"/>
                  </a:lnTo>
                  <a:lnTo>
                    <a:pt x="27" y="46"/>
                  </a:lnTo>
                  <a:lnTo>
                    <a:pt x="20" y="46"/>
                  </a:lnTo>
                  <a:lnTo>
                    <a:pt x="20" y="32"/>
                  </a:lnTo>
                  <a:lnTo>
                    <a:pt x="27" y="32"/>
                  </a:lnTo>
                  <a:lnTo>
                    <a:pt x="27" y="0"/>
                  </a:lnTo>
                  <a:lnTo>
                    <a:pt x="17" y="0"/>
                  </a:lnTo>
                  <a:lnTo>
                    <a:pt x="17" y="11"/>
                  </a:lnTo>
                  <a:lnTo>
                    <a:pt x="23" y="11"/>
                  </a:lnTo>
                  <a:lnTo>
                    <a:pt x="23" y="25"/>
                  </a:lnTo>
                  <a:lnTo>
                    <a:pt x="17" y="25"/>
                  </a:lnTo>
                  <a:lnTo>
                    <a:pt x="17" y="76"/>
                  </a:lnTo>
                  <a:close/>
                  <a:moveTo>
                    <a:pt x="0" y="76"/>
                  </a:moveTo>
                  <a:lnTo>
                    <a:pt x="17" y="76"/>
                  </a:lnTo>
                  <a:lnTo>
                    <a:pt x="17" y="25"/>
                  </a:lnTo>
                  <a:lnTo>
                    <a:pt x="9" y="25"/>
                  </a:lnTo>
                  <a:lnTo>
                    <a:pt x="9" y="11"/>
                  </a:lnTo>
                  <a:lnTo>
                    <a:pt x="17" y="11"/>
                  </a:lnTo>
                  <a:lnTo>
                    <a:pt x="17" y="0"/>
                  </a:lnTo>
                  <a:lnTo>
                    <a:pt x="0" y="0"/>
                  </a:lnTo>
                  <a:lnTo>
                    <a:pt x="0" y="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28" name="Freeform 233"/>
            <p:cNvSpPr>
              <a:spLocks/>
            </p:cNvSpPr>
            <p:nvPr/>
          </p:nvSpPr>
          <p:spPr bwMode="auto">
            <a:xfrm>
              <a:off x="6896100" y="2752725"/>
              <a:ext cx="150813" cy="36513"/>
            </a:xfrm>
            <a:custGeom>
              <a:avLst/>
              <a:gdLst>
                <a:gd name="T0" fmla="*/ 0 w 89"/>
                <a:gd name="T1" fmla="*/ 30300811 h 22"/>
                <a:gd name="T2" fmla="*/ 17228267 w 89"/>
                <a:gd name="T3" fmla="*/ 60599962 h 22"/>
                <a:gd name="T4" fmla="*/ 129214545 w 89"/>
                <a:gd name="T5" fmla="*/ 35809295 h 22"/>
                <a:gd name="T6" fmla="*/ 238328598 w 89"/>
                <a:gd name="T7" fmla="*/ 60599962 h 22"/>
                <a:gd name="T8" fmla="*/ 255556865 w 89"/>
                <a:gd name="T9" fmla="*/ 30300811 h 22"/>
                <a:gd name="T10" fmla="*/ 129214545 w 89"/>
                <a:gd name="T11" fmla="*/ 0 h 22"/>
                <a:gd name="T12" fmla="*/ 0 w 89"/>
                <a:gd name="T13" fmla="*/ 3030081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22">
                  <a:moveTo>
                    <a:pt x="0" y="11"/>
                  </a:moveTo>
                  <a:cubicBezTo>
                    <a:pt x="6" y="22"/>
                    <a:pt x="6" y="22"/>
                    <a:pt x="6" y="22"/>
                  </a:cubicBezTo>
                  <a:cubicBezTo>
                    <a:pt x="17" y="16"/>
                    <a:pt x="31" y="13"/>
                    <a:pt x="45" y="13"/>
                  </a:cubicBezTo>
                  <a:cubicBezTo>
                    <a:pt x="59" y="13"/>
                    <a:pt x="72" y="16"/>
                    <a:pt x="83" y="22"/>
                  </a:cubicBezTo>
                  <a:cubicBezTo>
                    <a:pt x="89" y="11"/>
                    <a:pt x="89" y="11"/>
                    <a:pt x="89" y="11"/>
                  </a:cubicBezTo>
                  <a:cubicBezTo>
                    <a:pt x="76" y="4"/>
                    <a:pt x="61" y="0"/>
                    <a:pt x="45" y="0"/>
                  </a:cubicBezTo>
                  <a:cubicBezTo>
                    <a:pt x="29" y="0"/>
                    <a:pt x="13" y="4"/>
                    <a:pt x="0" y="1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29" name="Freeform 234"/>
            <p:cNvSpPr>
              <a:spLocks/>
            </p:cNvSpPr>
            <p:nvPr/>
          </p:nvSpPr>
          <p:spPr bwMode="auto">
            <a:xfrm>
              <a:off x="6870700" y="2711450"/>
              <a:ext cx="201613" cy="42863"/>
            </a:xfrm>
            <a:custGeom>
              <a:avLst/>
              <a:gdLst>
                <a:gd name="T0" fmla="*/ 341578166 w 119"/>
                <a:gd name="T1" fmla="*/ 41153624 h 25"/>
                <a:gd name="T2" fmla="*/ 172224940 w 119"/>
                <a:gd name="T3" fmla="*/ 0 h 25"/>
                <a:gd name="T4" fmla="*/ 0 w 119"/>
                <a:gd name="T5" fmla="*/ 41153624 h 25"/>
                <a:gd name="T6" fmla="*/ 20093531 w 119"/>
                <a:gd name="T7" fmla="*/ 73489471 h 25"/>
                <a:gd name="T8" fmla="*/ 172224940 w 119"/>
                <a:gd name="T9" fmla="*/ 38214936 h 25"/>
                <a:gd name="T10" fmla="*/ 324356350 w 119"/>
                <a:gd name="T11" fmla="*/ 73489471 h 25"/>
                <a:gd name="T12" fmla="*/ 341578166 w 119"/>
                <a:gd name="T13" fmla="*/ 411536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 h="25">
                  <a:moveTo>
                    <a:pt x="119" y="14"/>
                  </a:moveTo>
                  <a:cubicBezTo>
                    <a:pt x="102" y="5"/>
                    <a:pt x="81" y="0"/>
                    <a:pt x="60" y="0"/>
                  </a:cubicBezTo>
                  <a:cubicBezTo>
                    <a:pt x="38" y="0"/>
                    <a:pt x="17" y="5"/>
                    <a:pt x="0" y="14"/>
                  </a:cubicBezTo>
                  <a:cubicBezTo>
                    <a:pt x="7" y="25"/>
                    <a:pt x="7" y="25"/>
                    <a:pt x="7" y="25"/>
                  </a:cubicBezTo>
                  <a:cubicBezTo>
                    <a:pt x="21" y="17"/>
                    <a:pt x="40" y="13"/>
                    <a:pt x="60" y="13"/>
                  </a:cubicBezTo>
                  <a:cubicBezTo>
                    <a:pt x="79" y="13"/>
                    <a:pt x="98" y="17"/>
                    <a:pt x="113" y="25"/>
                  </a:cubicBezTo>
                  <a:lnTo>
                    <a:pt x="119" y="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0" name="Freeform 235"/>
            <p:cNvSpPr>
              <a:spLocks noEditPoints="1"/>
            </p:cNvSpPr>
            <p:nvPr/>
          </p:nvSpPr>
          <p:spPr bwMode="auto">
            <a:xfrm>
              <a:off x="6638925" y="4894263"/>
              <a:ext cx="96838" cy="96837"/>
            </a:xfrm>
            <a:custGeom>
              <a:avLst/>
              <a:gdLst>
                <a:gd name="T0" fmla="*/ 83702010 w 57"/>
                <a:gd name="T1" fmla="*/ 164515870 h 57"/>
                <a:gd name="T2" fmla="*/ 164519267 w 57"/>
                <a:gd name="T3" fmla="*/ 80814724 h 57"/>
                <a:gd name="T4" fmla="*/ 83702010 w 57"/>
                <a:gd name="T5" fmla="*/ 0 h 57"/>
                <a:gd name="T6" fmla="*/ 83702010 w 57"/>
                <a:gd name="T7" fmla="*/ 57725045 h 57"/>
                <a:gd name="T8" fmla="*/ 106793626 w 57"/>
                <a:gd name="T9" fmla="*/ 80814724 h 57"/>
                <a:gd name="T10" fmla="*/ 83702010 w 57"/>
                <a:gd name="T11" fmla="*/ 106790824 h 57"/>
                <a:gd name="T12" fmla="*/ 83702010 w 57"/>
                <a:gd name="T13" fmla="*/ 164515870 h 57"/>
                <a:gd name="T14" fmla="*/ 83702010 w 57"/>
                <a:gd name="T15" fmla="*/ 106790824 h 57"/>
                <a:gd name="T16" fmla="*/ 83702010 w 57"/>
                <a:gd name="T17" fmla="*/ 106790824 h 57"/>
                <a:gd name="T18" fmla="*/ 83702010 w 57"/>
                <a:gd name="T19" fmla="*/ 0 h 57"/>
                <a:gd name="T20" fmla="*/ 0 w 57"/>
                <a:gd name="T21" fmla="*/ 80814724 h 57"/>
                <a:gd name="T22" fmla="*/ 83702010 w 57"/>
                <a:gd name="T23" fmla="*/ 164515870 h 57"/>
                <a:gd name="T24" fmla="*/ 83702010 w 57"/>
                <a:gd name="T25" fmla="*/ 106790824 h 57"/>
                <a:gd name="T26" fmla="*/ 83702010 w 57"/>
                <a:gd name="T27" fmla="*/ 106790824 h 57"/>
                <a:gd name="T28" fmla="*/ 60612093 w 57"/>
                <a:gd name="T29" fmla="*/ 80814724 h 57"/>
                <a:gd name="T30" fmla="*/ 83702010 w 57"/>
                <a:gd name="T31" fmla="*/ 57725045 h 57"/>
                <a:gd name="T32" fmla="*/ 83702010 w 57"/>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57">
                  <a:moveTo>
                    <a:pt x="29" y="57"/>
                  </a:moveTo>
                  <a:cubicBezTo>
                    <a:pt x="45" y="57"/>
                    <a:pt x="57" y="44"/>
                    <a:pt x="57" y="28"/>
                  </a:cubicBezTo>
                  <a:cubicBezTo>
                    <a:pt x="57" y="13"/>
                    <a:pt x="45" y="0"/>
                    <a:pt x="29" y="0"/>
                  </a:cubicBezTo>
                  <a:cubicBezTo>
                    <a:pt x="29" y="20"/>
                    <a:pt x="29" y="20"/>
                    <a:pt x="29" y="20"/>
                  </a:cubicBezTo>
                  <a:cubicBezTo>
                    <a:pt x="33" y="20"/>
                    <a:pt x="37" y="24"/>
                    <a:pt x="37" y="28"/>
                  </a:cubicBezTo>
                  <a:cubicBezTo>
                    <a:pt x="37" y="33"/>
                    <a:pt x="33" y="37"/>
                    <a:pt x="29" y="37"/>
                  </a:cubicBezTo>
                  <a:cubicBezTo>
                    <a:pt x="29" y="57"/>
                    <a:pt x="29" y="57"/>
                    <a:pt x="29" y="57"/>
                  </a:cubicBezTo>
                  <a:close/>
                  <a:moveTo>
                    <a:pt x="29" y="37"/>
                  </a:moveTo>
                  <a:cubicBezTo>
                    <a:pt x="29" y="37"/>
                    <a:pt x="29" y="37"/>
                    <a:pt x="29" y="37"/>
                  </a:cubicBezTo>
                  <a:moveTo>
                    <a:pt x="29" y="0"/>
                  </a:moveTo>
                  <a:cubicBezTo>
                    <a:pt x="13" y="0"/>
                    <a:pt x="0" y="13"/>
                    <a:pt x="0" y="28"/>
                  </a:cubicBezTo>
                  <a:cubicBezTo>
                    <a:pt x="0" y="44"/>
                    <a:pt x="13" y="57"/>
                    <a:pt x="29" y="57"/>
                  </a:cubicBezTo>
                  <a:cubicBezTo>
                    <a:pt x="29" y="37"/>
                    <a:pt x="29" y="37"/>
                    <a:pt x="29" y="37"/>
                  </a:cubicBezTo>
                  <a:cubicBezTo>
                    <a:pt x="29" y="37"/>
                    <a:pt x="29" y="37"/>
                    <a:pt x="29" y="37"/>
                  </a:cubicBezTo>
                  <a:cubicBezTo>
                    <a:pt x="24" y="37"/>
                    <a:pt x="21" y="33"/>
                    <a:pt x="21" y="28"/>
                  </a:cubicBezTo>
                  <a:cubicBezTo>
                    <a:pt x="21" y="24"/>
                    <a:pt x="24" y="20"/>
                    <a:pt x="29" y="20"/>
                  </a:cubicBezTo>
                  <a:lnTo>
                    <a:pt x="2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1" name="Freeform 236"/>
            <p:cNvSpPr>
              <a:spLocks noEditPoints="1"/>
            </p:cNvSpPr>
            <p:nvPr/>
          </p:nvSpPr>
          <p:spPr bwMode="auto">
            <a:xfrm>
              <a:off x="6677025" y="4930775"/>
              <a:ext cx="22225" cy="22225"/>
            </a:xfrm>
            <a:custGeom>
              <a:avLst/>
              <a:gdLst>
                <a:gd name="T0" fmla="*/ 20458967 w 13"/>
                <a:gd name="T1" fmla="*/ 37996202 h 13"/>
                <a:gd name="T2" fmla="*/ 37996202 w 13"/>
                <a:gd name="T3" fmla="*/ 17537235 h 13"/>
                <a:gd name="T4" fmla="*/ 20458967 w 13"/>
                <a:gd name="T5" fmla="*/ 0 h 13"/>
                <a:gd name="T6" fmla="*/ 20458967 w 13"/>
                <a:gd name="T7" fmla="*/ 5845175 h 13"/>
                <a:gd name="T8" fmla="*/ 35072760 w 13"/>
                <a:gd name="T9" fmla="*/ 17537235 h 13"/>
                <a:gd name="T10" fmla="*/ 20458967 w 13"/>
                <a:gd name="T11" fmla="*/ 32151027 h 13"/>
                <a:gd name="T12" fmla="*/ 20458967 w 13"/>
                <a:gd name="T13" fmla="*/ 37996202 h 13"/>
                <a:gd name="T14" fmla="*/ 20458967 w 13"/>
                <a:gd name="T15" fmla="*/ 32151027 h 13"/>
                <a:gd name="T16" fmla="*/ 20458967 w 13"/>
                <a:gd name="T17" fmla="*/ 32151027 h 13"/>
                <a:gd name="T18" fmla="*/ 20458967 w 13"/>
                <a:gd name="T19" fmla="*/ 0 h 13"/>
                <a:gd name="T20" fmla="*/ 0 w 13"/>
                <a:gd name="T21" fmla="*/ 17537235 h 13"/>
                <a:gd name="T22" fmla="*/ 20458967 w 13"/>
                <a:gd name="T23" fmla="*/ 37996202 h 13"/>
                <a:gd name="T24" fmla="*/ 20458967 w 13"/>
                <a:gd name="T25" fmla="*/ 32151027 h 13"/>
                <a:gd name="T26" fmla="*/ 20458967 w 13"/>
                <a:gd name="T27" fmla="*/ 32151027 h 13"/>
                <a:gd name="T28" fmla="*/ 5845175 w 13"/>
                <a:gd name="T29" fmla="*/ 17537235 h 13"/>
                <a:gd name="T30" fmla="*/ 20458967 w 13"/>
                <a:gd name="T31" fmla="*/ 5845175 h 13"/>
                <a:gd name="T32" fmla="*/ 20458967 w 13"/>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13">
                  <a:moveTo>
                    <a:pt x="7" y="13"/>
                  </a:moveTo>
                  <a:cubicBezTo>
                    <a:pt x="11" y="13"/>
                    <a:pt x="13" y="10"/>
                    <a:pt x="13" y="6"/>
                  </a:cubicBezTo>
                  <a:cubicBezTo>
                    <a:pt x="13" y="3"/>
                    <a:pt x="11" y="0"/>
                    <a:pt x="7" y="0"/>
                  </a:cubicBezTo>
                  <a:cubicBezTo>
                    <a:pt x="7" y="2"/>
                    <a:pt x="7" y="2"/>
                    <a:pt x="7" y="2"/>
                  </a:cubicBezTo>
                  <a:cubicBezTo>
                    <a:pt x="9" y="2"/>
                    <a:pt x="12" y="4"/>
                    <a:pt x="12" y="6"/>
                  </a:cubicBezTo>
                  <a:cubicBezTo>
                    <a:pt x="12" y="9"/>
                    <a:pt x="9" y="11"/>
                    <a:pt x="7" y="11"/>
                  </a:cubicBezTo>
                  <a:cubicBezTo>
                    <a:pt x="7" y="13"/>
                    <a:pt x="7" y="13"/>
                    <a:pt x="7" y="13"/>
                  </a:cubicBezTo>
                  <a:close/>
                  <a:moveTo>
                    <a:pt x="7" y="11"/>
                  </a:moveTo>
                  <a:cubicBezTo>
                    <a:pt x="7" y="11"/>
                    <a:pt x="7" y="11"/>
                    <a:pt x="7" y="11"/>
                  </a:cubicBezTo>
                  <a:moveTo>
                    <a:pt x="7" y="0"/>
                  </a:moveTo>
                  <a:cubicBezTo>
                    <a:pt x="3" y="0"/>
                    <a:pt x="0" y="3"/>
                    <a:pt x="0" y="6"/>
                  </a:cubicBezTo>
                  <a:cubicBezTo>
                    <a:pt x="0" y="10"/>
                    <a:pt x="3" y="13"/>
                    <a:pt x="7" y="13"/>
                  </a:cubicBezTo>
                  <a:cubicBezTo>
                    <a:pt x="7" y="11"/>
                    <a:pt x="7" y="11"/>
                    <a:pt x="7" y="11"/>
                  </a:cubicBezTo>
                  <a:cubicBezTo>
                    <a:pt x="7" y="11"/>
                    <a:pt x="7" y="11"/>
                    <a:pt x="7" y="11"/>
                  </a:cubicBezTo>
                  <a:cubicBezTo>
                    <a:pt x="4" y="11"/>
                    <a:pt x="2" y="9"/>
                    <a:pt x="2" y="6"/>
                  </a:cubicBezTo>
                  <a:cubicBezTo>
                    <a:pt x="2" y="4"/>
                    <a:pt x="4" y="2"/>
                    <a:pt x="7" y="2"/>
                  </a:cubicBezTo>
                  <a:lnTo>
                    <a:pt x="7"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2" name="Freeform 237"/>
            <p:cNvSpPr>
              <a:spLocks/>
            </p:cNvSpPr>
            <p:nvPr/>
          </p:nvSpPr>
          <p:spPr bwMode="auto">
            <a:xfrm>
              <a:off x="6335713" y="4213225"/>
              <a:ext cx="250825" cy="212725"/>
            </a:xfrm>
            <a:custGeom>
              <a:avLst/>
              <a:gdLst>
                <a:gd name="T0" fmla="*/ 284350812 w 148"/>
                <a:gd name="T1" fmla="*/ 0 h 125"/>
                <a:gd name="T2" fmla="*/ 149356119 w 148"/>
                <a:gd name="T3" fmla="*/ 0 h 125"/>
                <a:gd name="T4" fmla="*/ 0 w 148"/>
                <a:gd name="T5" fmla="*/ 127429082 h 125"/>
                <a:gd name="T6" fmla="*/ 40211654 w 148"/>
                <a:gd name="T7" fmla="*/ 188248011 h 125"/>
                <a:gd name="T8" fmla="*/ 94783039 w 148"/>
                <a:gd name="T9" fmla="*/ 133222009 h 125"/>
                <a:gd name="T10" fmla="*/ 94783039 w 148"/>
                <a:gd name="T11" fmla="*/ 362015405 h 125"/>
                <a:gd name="T12" fmla="*/ 212545377 w 148"/>
                <a:gd name="T13" fmla="*/ 362015405 h 125"/>
                <a:gd name="T14" fmla="*/ 330306019 w 148"/>
                <a:gd name="T15" fmla="*/ 362015405 h 125"/>
                <a:gd name="T16" fmla="*/ 330306019 w 148"/>
                <a:gd name="T17" fmla="*/ 133222009 h 125"/>
                <a:gd name="T18" fmla="*/ 384877404 w 148"/>
                <a:gd name="T19" fmla="*/ 188248011 h 125"/>
                <a:gd name="T20" fmla="*/ 425089058 w 148"/>
                <a:gd name="T21" fmla="*/ 127429082 h 125"/>
                <a:gd name="T22" fmla="*/ 284350812 w 148"/>
                <a:gd name="T23" fmla="*/ 0 h 1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8" h="125">
                  <a:moveTo>
                    <a:pt x="99" y="0"/>
                  </a:moveTo>
                  <a:cubicBezTo>
                    <a:pt x="91" y="13"/>
                    <a:pt x="60" y="13"/>
                    <a:pt x="52" y="0"/>
                  </a:cubicBezTo>
                  <a:cubicBezTo>
                    <a:pt x="52" y="0"/>
                    <a:pt x="7" y="25"/>
                    <a:pt x="0" y="44"/>
                  </a:cubicBezTo>
                  <a:cubicBezTo>
                    <a:pt x="14" y="65"/>
                    <a:pt x="14" y="65"/>
                    <a:pt x="14" y="65"/>
                  </a:cubicBezTo>
                  <a:cubicBezTo>
                    <a:pt x="14" y="65"/>
                    <a:pt x="27" y="51"/>
                    <a:pt x="33" y="46"/>
                  </a:cubicBezTo>
                  <a:cubicBezTo>
                    <a:pt x="33" y="125"/>
                    <a:pt x="33" y="125"/>
                    <a:pt x="33" y="125"/>
                  </a:cubicBezTo>
                  <a:cubicBezTo>
                    <a:pt x="74" y="125"/>
                    <a:pt x="74" y="125"/>
                    <a:pt x="74" y="125"/>
                  </a:cubicBezTo>
                  <a:cubicBezTo>
                    <a:pt x="115" y="125"/>
                    <a:pt x="115" y="125"/>
                    <a:pt x="115" y="125"/>
                  </a:cubicBezTo>
                  <a:cubicBezTo>
                    <a:pt x="115" y="46"/>
                    <a:pt x="115" y="46"/>
                    <a:pt x="115" y="46"/>
                  </a:cubicBezTo>
                  <a:cubicBezTo>
                    <a:pt x="121" y="51"/>
                    <a:pt x="134" y="65"/>
                    <a:pt x="134" y="65"/>
                  </a:cubicBezTo>
                  <a:cubicBezTo>
                    <a:pt x="148" y="44"/>
                    <a:pt x="148" y="44"/>
                    <a:pt x="148" y="44"/>
                  </a:cubicBezTo>
                  <a:cubicBezTo>
                    <a:pt x="141" y="25"/>
                    <a:pt x="99" y="0"/>
                    <a:pt x="99"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3" name="Freeform 238"/>
            <p:cNvSpPr>
              <a:spLocks/>
            </p:cNvSpPr>
            <p:nvPr/>
          </p:nvSpPr>
          <p:spPr bwMode="auto">
            <a:xfrm>
              <a:off x="6427788" y="4203700"/>
              <a:ext cx="71437" cy="20638"/>
            </a:xfrm>
            <a:custGeom>
              <a:avLst/>
              <a:gdLst>
                <a:gd name="T0" fmla="*/ 60753767 w 42"/>
                <a:gd name="T1" fmla="*/ 35493920 h 12"/>
                <a:gd name="T2" fmla="*/ 121505833 w 42"/>
                <a:gd name="T3" fmla="*/ 11830734 h 12"/>
                <a:gd name="T4" fmla="*/ 118612634 w 42"/>
                <a:gd name="T5" fmla="*/ 2958113 h 12"/>
                <a:gd name="T6" fmla="*/ 109933039 w 42"/>
                <a:gd name="T7" fmla="*/ 5916227 h 12"/>
                <a:gd name="T8" fmla="*/ 60753767 w 42"/>
                <a:gd name="T9" fmla="*/ 23663187 h 12"/>
                <a:gd name="T10" fmla="*/ 14464292 w 42"/>
                <a:gd name="T11" fmla="*/ 5916227 h 12"/>
                <a:gd name="T12" fmla="*/ 5786397 w 42"/>
                <a:gd name="T13" fmla="*/ 2958113 h 12"/>
                <a:gd name="T14" fmla="*/ 2893199 w 42"/>
                <a:gd name="T15" fmla="*/ 11830734 h 12"/>
                <a:gd name="T16" fmla="*/ 60753767 w 42"/>
                <a:gd name="T17" fmla="*/ 3549392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2">
                  <a:moveTo>
                    <a:pt x="21" y="12"/>
                  </a:moveTo>
                  <a:cubicBezTo>
                    <a:pt x="31" y="12"/>
                    <a:pt x="39" y="9"/>
                    <a:pt x="42" y="4"/>
                  </a:cubicBezTo>
                  <a:cubicBezTo>
                    <a:pt x="42" y="3"/>
                    <a:pt x="42" y="1"/>
                    <a:pt x="41" y="1"/>
                  </a:cubicBezTo>
                  <a:cubicBezTo>
                    <a:pt x="40" y="0"/>
                    <a:pt x="39" y="0"/>
                    <a:pt x="38" y="2"/>
                  </a:cubicBezTo>
                  <a:cubicBezTo>
                    <a:pt x="36" y="5"/>
                    <a:pt x="30" y="8"/>
                    <a:pt x="21" y="8"/>
                  </a:cubicBezTo>
                  <a:cubicBezTo>
                    <a:pt x="13" y="8"/>
                    <a:pt x="7" y="5"/>
                    <a:pt x="5" y="2"/>
                  </a:cubicBezTo>
                  <a:cubicBezTo>
                    <a:pt x="4" y="0"/>
                    <a:pt x="3" y="0"/>
                    <a:pt x="2" y="1"/>
                  </a:cubicBezTo>
                  <a:cubicBezTo>
                    <a:pt x="1" y="1"/>
                    <a:pt x="0" y="3"/>
                    <a:pt x="1" y="4"/>
                  </a:cubicBezTo>
                  <a:cubicBezTo>
                    <a:pt x="4" y="9"/>
                    <a:pt x="12" y="12"/>
                    <a:pt x="21"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4" name="Freeform 239"/>
            <p:cNvSpPr>
              <a:spLocks/>
            </p:cNvSpPr>
            <p:nvPr/>
          </p:nvSpPr>
          <p:spPr bwMode="auto">
            <a:xfrm>
              <a:off x="6700838" y="3624263"/>
              <a:ext cx="241300" cy="252412"/>
            </a:xfrm>
            <a:custGeom>
              <a:avLst/>
              <a:gdLst>
                <a:gd name="T0" fmla="*/ 307515757 w 143"/>
                <a:gd name="T1" fmla="*/ 8609113 h 149"/>
                <a:gd name="T2" fmla="*/ 281889022 w 143"/>
                <a:gd name="T3" fmla="*/ 8609113 h 149"/>
                <a:gd name="T4" fmla="*/ 276194005 w 143"/>
                <a:gd name="T5" fmla="*/ 14348521 h 149"/>
                <a:gd name="T6" fmla="*/ 242025587 w 143"/>
                <a:gd name="T7" fmla="*/ 28697042 h 149"/>
                <a:gd name="T8" fmla="*/ 93963570 w 143"/>
                <a:gd name="T9" fmla="*/ 28697042 h 149"/>
                <a:gd name="T10" fmla="*/ 71183500 w 143"/>
                <a:gd name="T11" fmla="*/ 45916961 h 149"/>
                <a:gd name="T12" fmla="*/ 8541683 w 143"/>
                <a:gd name="T13" fmla="*/ 220972307 h 149"/>
                <a:gd name="T14" fmla="*/ 37015083 w 143"/>
                <a:gd name="T15" fmla="*/ 264019564 h 149"/>
                <a:gd name="T16" fmla="*/ 159452052 w 143"/>
                <a:gd name="T17" fmla="*/ 264019564 h 149"/>
                <a:gd name="T18" fmla="*/ 156605387 w 143"/>
                <a:gd name="T19" fmla="*/ 304195423 h 149"/>
                <a:gd name="T20" fmla="*/ 130978652 w 143"/>
                <a:gd name="T21" fmla="*/ 367330610 h 149"/>
                <a:gd name="T22" fmla="*/ 145215352 w 143"/>
                <a:gd name="T23" fmla="*/ 401768754 h 149"/>
                <a:gd name="T24" fmla="*/ 190773805 w 143"/>
                <a:gd name="T25" fmla="*/ 398899050 h 149"/>
                <a:gd name="T26" fmla="*/ 224942222 w 143"/>
                <a:gd name="T27" fmla="*/ 315674240 h 149"/>
                <a:gd name="T28" fmla="*/ 304667405 w 143"/>
                <a:gd name="T29" fmla="*/ 223842011 h 149"/>
                <a:gd name="T30" fmla="*/ 318904105 w 143"/>
                <a:gd name="T31" fmla="*/ 209493490 h 149"/>
                <a:gd name="T32" fmla="*/ 398630975 w 143"/>
                <a:gd name="T33" fmla="*/ 126270374 h 149"/>
                <a:gd name="T34" fmla="*/ 398630975 w 143"/>
                <a:gd name="T35" fmla="*/ 100441342 h 149"/>
                <a:gd name="T36" fmla="*/ 307515757 w 143"/>
                <a:gd name="T37" fmla="*/ 8609113 h 1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3" h="149">
                  <a:moveTo>
                    <a:pt x="108" y="3"/>
                  </a:moveTo>
                  <a:cubicBezTo>
                    <a:pt x="106" y="0"/>
                    <a:pt x="102" y="0"/>
                    <a:pt x="99" y="3"/>
                  </a:cubicBezTo>
                  <a:cubicBezTo>
                    <a:pt x="97" y="5"/>
                    <a:pt x="97" y="5"/>
                    <a:pt x="97" y="5"/>
                  </a:cubicBezTo>
                  <a:cubicBezTo>
                    <a:pt x="94" y="8"/>
                    <a:pt x="89" y="10"/>
                    <a:pt x="85" y="10"/>
                  </a:cubicBezTo>
                  <a:cubicBezTo>
                    <a:pt x="33" y="10"/>
                    <a:pt x="33" y="10"/>
                    <a:pt x="33" y="10"/>
                  </a:cubicBezTo>
                  <a:cubicBezTo>
                    <a:pt x="30" y="10"/>
                    <a:pt x="26" y="13"/>
                    <a:pt x="25" y="16"/>
                  </a:cubicBezTo>
                  <a:cubicBezTo>
                    <a:pt x="3" y="77"/>
                    <a:pt x="3" y="77"/>
                    <a:pt x="3" y="77"/>
                  </a:cubicBezTo>
                  <a:cubicBezTo>
                    <a:pt x="0" y="85"/>
                    <a:pt x="4" y="92"/>
                    <a:pt x="13" y="92"/>
                  </a:cubicBezTo>
                  <a:cubicBezTo>
                    <a:pt x="56" y="92"/>
                    <a:pt x="56" y="92"/>
                    <a:pt x="56" y="92"/>
                  </a:cubicBezTo>
                  <a:cubicBezTo>
                    <a:pt x="58" y="98"/>
                    <a:pt x="57" y="103"/>
                    <a:pt x="55" y="106"/>
                  </a:cubicBezTo>
                  <a:cubicBezTo>
                    <a:pt x="52" y="110"/>
                    <a:pt x="45" y="117"/>
                    <a:pt x="46" y="128"/>
                  </a:cubicBezTo>
                  <a:cubicBezTo>
                    <a:pt x="47" y="132"/>
                    <a:pt x="49" y="137"/>
                    <a:pt x="51" y="140"/>
                  </a:cubicBezTo>
                  <a:cubicBezTo>
                    <a:pt x="58" y="149"/>
                    <a:pt x="67" y="147"/>
                    <a:pt x="67" y="139"/>
                  </a:cubicBezTo>
                  <a:cubicBezTo>
                    <a:pt x="67" y="130"/>
                    <a:pt x="62" y="121"/>
                    <a:pt x="79" y="110"/>
                  </a:cubicBezTo>
                  <a:cubicBezTo>
                    <a:pt x="96" y="99"/>
                    <a:pt x="107" y="78"/>
                    <a:pt x="107" y="78"/>
                  </a:cubicBezTo>
                  <a:cubicBezTo>
                    <a:pt x="107" y="78"/>
                    <a:pt x="109" y="75"/>
                    <a:pt x="112" y="73"/>
                  </a:cubicBezTo>
                  <a:cubicBezTo>
                    <a:pt x="140" y="44"/>
                    <a:pt x="140" y="44"/>
                    <a:pt x="140" y="44"/>
                  </a:cubicBezTo>
                  <a:cubicBezTo>
                    <a:pt x="143" y="42"/>
                    <a:pt x="143" y="38"/>
                    <a:pt x="140" y="35"/>
                  </a:cubicBezTo>
                  <a:lnTo>
                    <a:pt x="108" y="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5" name="Freeform 240"/>
            <p:cNvSpPr>
              <a:spLocks/>
            </p:cNvSpPr>
            <p:nvPr/>
          </p:nvSpPr>
          <p:spPr bwMode="auto">
            <a:xfrm>
              <a:off x="6884988" y="3602038"/>
              <a:ext cx="79375" cy="77787"/>
            </a:xfrm>
            <a:custGeom>
              <a:avLst/>
              <a:gdLst>
                <a:gd name="T0" fmla="*/ 103327200 w 50"/>
                <a:gd name="T1" fmla="*/ 123486069 h 49"/>
                <a:gd name="T2" fmla="*/ 0 w 50"/>
                <a:gd name="T3" fmla="*/ 22680467 h 49"/>
                <a:gd name="T4" fmla="*/ 25201563 w 50"/>
                <a:gd name="T5" fmla="*/ 0 h 49"/>
                <a:gd name="T6" fmla="*/ 126007813 w 50"/>
                <a:gd name="T7" fmla="*/ 103324948 h 49"/>
                <a:gd name="T8" fmla="*/ 103327200 w 50"/>
                <a:gd name="T9" fmla="*/ 12348606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49">
                  <a:moveTo>
                    <a:pt x="41" y="49"/>
                  </a:moveTo>
                  <a:lnTo>
                    <a:pt x="0" y="9"/>
                  </a:lnTo>
                  <a:lnTo>
                    <a:pt x="10" y="0"/>
                  </a:lnTo>
                  <a:lnTo>
                    <a:pt x="50" y="41"/>
                  </a:lnTo>
                  <a:lnTo>
                    <a:pt x="41" y="4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6" name="Freeform 241"/>
            <p:cNvSpPr>
              <a:spLocks/>
            </p:cNvSpPr>
            <p:nvPr/>
          </p:nvSpPr>
          <p:spPr bwMode="auto">
            <a:xfrm>
              <a:off x="7572375" y="2905125"/>
              <a:ext cx="169863" cy="104775"/>
            </a:xfrm>
            <a:custGeom>
              <a:avLst/>
              <a:gdLst>
                <a:gd name="T0" fmla="*/ 288534388 w 100"/>
                <a:gd name="T1" fmla="*/ 177061300 h 62"/>
                <a:gd name="T2" fmla="*/ 288534388 w 100"/>
                <a:gd name="T3" fmla="*/ 54259931 h 62"/>
                <a:gd name="T4" fmla="*/ 233712803 w 100"/>
                <a:gd name="T5" fmla="*/ 0 h 62"/>
                <a:gd name="T6" fmla="*/ 54821585 w 100"/>
                <a:gd name="T7" fmla="*/ 0 h 62"/>
                <a:gd name="T8" fmla="*/ 0 w 100"/>
                <a:gd name="T9" fmla="*/ 54259931 h 62"/>
                <a:gd name="T10" fmla="*/ 0 w 100"/>
                <a:gd name="T11" fmla="*/ 122801370 h 62"/>
                <a:gd name="T12" fmla="*/ 43279394 w 100"/>
                <a:gd name="T13" fmla="*/ 122801370 h 62"/>
                <a:gd name="T14" fmla="*/ 43279394 w 100"/>
                <a:gd name="T15" fmla="*/ 54259931 h 62"/>
                <a:gd name="T16" fmla="*/ 54821585 w 100"/>
                <a:gd name="T17" fmla="*/ 42837766 h 62"/>
                <a:gd name="T18" fmla="*/ 233712803 w 100"/>
                <a:gd name="T19" fmla="*/ 42837766 h 62"/>
                <a:gd name="T20" fmla="*/ 245254994 w 100"/>
                <a:gd name="T21" fmla="*/ 54259931 h 62"/>
                <a:gd name="T22" fmla="*/ 245254994 w 100"/>
                <a:gd name="T23" fmla="*/ 177061300 h 62"/>
                <a:gd name="T24" fmla="*/ 288534388 w 100"/>
                <a:gd name="T25" fmla="*/ 17706130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 h="62">
                  <a:moveTo>
                    <a:pt x="100" y="62"/>
                  </a:moveTo>
                  <a:cubicBezTo>
                    <a:pt x="100" y="19"/>
                    <a:pt x="100" y="19"/>
                    <a:pt x="100" y="19"/>
                  </a:cubicBezTo>
                  <a:cubicBezTo>
                    <a:pt x="100" y="9"/>
                    <a:pt x="92" y="0"/>
                    <a:pt x="81" y="0"/>
                  </a:cubicBezTo>
                  <a:cubicBezTo>
                    <a:pt x="19" y="0"/>
                    <a:pt x="19" y="0"/>
                    <a:pt x="19" y="0"/>
                  </a:cubicBezTo>
                  <a:cubicBezTo>
                    <a:pt x="9" y="0"/>
                    <a:pt x="0" y="9"/>
                    <a:pt x="0" y="19"/>
                  </a:cubicBezTo>
                  <a:cubicBezTo>
                    <a:pt x="0" y="43"/>
                    <a:pt x="0" y="43"/>
                    <a:pt x="0" y="43"/>
                  </a:cubicBezTo>
                  <a:cubicBezTo>
                    <a:pt x="15" y="43"/>
                    <a:pt x="15" y="43"/>
                    <a:pt x="15" y="43"/>
                  </a:cubicBezTo>
                  <a:cubicBezTo>
                    <a:pt x="15" y="19"/>
                    <a:pt x="15" y="19"/>
                    <a:pt x="15" y="19"/>
                  </a:cubicBezTo>
                  <a:cubicBezTo>
                    <a:pt x="15" y="17"/>
                    <a:pt x="17" y="15"/>
                    <a:pt x="19" y="15"/>
                  </a:cubicBezTo>
                  <a:cubicBezTo>
                    <a:pt x="81" y="15"/>
                    <a:pt x="81" y="15"/>
                    <a:pt x="81" y="15"/>
                  </a:cubicBezTo>
                  <a:cubicBezTo>
                    <a:pt x="84" y="15"/>
                    <a:pt x="85" y="17"/>
                    <a:pt x="85" y="19"/>
                  </a:cubicBezTo>
                  <a:cubicBezTo>
                    <a:pt x="85" y="62"/>
                    <a:pt x="85" y="62"/>
                    <a:pt x="85" y="62"/>
                  </a:cubicBezTo>
                  <a:lnTo>
                    <a:pt x="100" y="6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7" name="Freeform 242"/>
            <p:cNvSpPr>
              <a:spLocks noEditPoints="1"/>
            </p:cNvSpPr>
            <p:nvPr/>
          </p:nvSpPr>
          <p:spPr bwMode="auto">
            <a:xfrm>
              <a:off x="7550150" y="3016250"/>
              <a:ext cx="211138" cy="122238"/>
            </a:xfrm>
            <a:custGeom>
              <a:avLst/>
              <a:gdLst>
                <a:gd name="T0" fmla="*/ 279600763 w 125"/>
                <a:gd name="T1" fmla="*/ 0 h 72"/>
                <a:gd name="T2" fmla="*/ 179744313 w 125"/>
                <a:gd name="T3" fmla="*/ 0 h 72"/>
                <a:gd name="T4" fmla="*/ 179744313 w 125"/>
                <a:gd name="T5" fmla="*/ 54764322 h 72"/>
                <a:gd name="T6" fmla="*/ 211127865 w 125"/>
                <a:gd name="T7" fmla="*/ 89352583 h 72"/>
                <a:gd name="T8" fmla="*/ 194008796 w 125"/>
                <a:gd name="T9" fmla="*/ 118176982 h 72"/>
                <a:gd name="T10" fmla="*/ 194008796 w 125"/>
                <a:gd name="T11" fmla="*/ 118176982 h 72"/>
                <a:gd name="T12" fmla="*/ 194008796 w 125"/>
                <a:gd name="T13" fmla="*/ 167177443 h 72"/>
                <a:gd name="T14" fmla="*/ 179744313 w 125"/>
                <a:gd name="T15" fmla="*/ 167177443 h 72"/>
                <a:gd name="T16" fmla="*/ 179744313 w 125"/>
                <a:gd name="T17" fmla="*/ 207529565 h 72"/>
                <a:gd name="T18" fmla="*/ 356634040 w 125"/>
                <a:gd name="T19" fmla="*/ 207529565 h 72"/>
                <a:gd name="T20" fmla="*/ 356634040 w 125"/>
                <a:gd name="T21" fmla="*/ 0 h 72"/>
                <a:gd name="T22" fmla="*/ 322397591 w 125"/>
                <a:gd name="T23" fmla="*/ 0 h 72"/>
                <a:gd name="T24" fmla="*/ 279600763 w 125"/>
                <a:gd name="T25" fmla="*/ 0 h 72"/>
                <a:gd name="T26" fmla="*/ 179744313 w 125"/>
                <a:gd name="T27" fmla="*/ 0 h 72"/>
                <a:gd name="T28" fmla="*/ 0 w 125"/>
                <a:gd name="T29" fmla="*/ 0 h 72"/>
                <a:gd name="T30" fmla="*/ 0 w 125"/>
                <a:gd name="T31" fmla="*/ 207529565 h 72"/>
                <a:gd name="T32" fmla="*/ 179744313 w 125"/>
                <a:gd name="T33" fmla="*/ 207529565 h 72"/>
                <a:gd name="T34" fmla="*/ 179744313 w 125"/>
                <a:gd name="T35" fmla="*/ 167177443 h 72"/>
                <a:gd name="T36" fmla="*/ 165478141 w 125"/>
                <a:gd name="T37" fmla="*/ 167177443 h 72"/>
                <a:gd name="T38" fmla="*/ 165478141 w 125"/>
                <a:gd name="T39" fmla="*/ 118176982 h 72"/>
                <a:gd name="T40" fmla="*/ 145506175 w 125"/>
                <a:gd name="T41" fmla="*/ 89352583 h 72"/>
                <a:gd name="T42" fmla="*/ 179744313 w 125"/>
                <a:gd name="T43" fmla="*/ 54764322 h 72"/>
                <a:gd name="T44" fmla="*/ 179744313 w 125"/>
                <a:gd name="T45" fmla="*/ 54764322 h 72"/>
                <a:gd name="T46" fmla="*/ 179744313 w 125"/>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5" h="72">
                  <a:moveTo>
                    <a:pt x="98" y="0"/>
                  </a:moveTo>
                  <a:cubicBezTo>
                    <a:pt x="63" y="0"/>
                    <a:pt x="63" y="0"/>
                    <a:pt x="63" y="0"/>
                  </a:cubicBezTo>
                  <a:cubicBezTo>
                    <a:pt x="63" y="19"/>
                    <a:pt x="63" y="19"/>
                    <a:pt x="63" y="19"/>
                  </a:cubicBezTo>
                  <a:cubicBezTo>
                    <a:pt x="69" y="19"/>
                    <a:pt x="74" y="24"/>
                    <a:pt x="74" y="31"/>
                  </a:cubicBezTo>
                  <a:cubicBezTo>
                    <a:pt x="74" y="35"/>
                    <a:pt x="71" y="39"/>
                    <a:pt x="68" y="41"/>
                  </a:cubicBezTo>
                  <a:cubicBezTo>
                    <a:pt x="68" y="41"/>
                    <a:pt x="68" y="41"/>
                    <a:pt x="68" y="41"/>
                  </a:cubicBezTo>
                  <a:cubicBezTo>
                    <a:pt x="68" y="58"/>
                    <a:pt x="68" y="58"/>
                    <a:pt x="68" y="58"/>
                  </a:cubicBezTo>
                  <a:cubicBezTo>
                    <a:pt x="63" y="58"/>
                    <a:pt x="63" y="58"/>
                    <a:pt x="63" y="58"/>
                  </a:cubicBezTo>
                  <a:cubicBezTo>
                    <a:pt x="63" y="72"/>
                    <a:pt x="63" y="72"/>
                    <a:pt x="63" y="72"/>
                  </a:cubicBezTo>
                  <a:cubicBezTo>
                    <a:pt x="125" y="72"/>
                    <a:pt x="125" y="72"/>
                    <a:pt x="125" y="72"/>
                  </a:cubicBezTo>
                  <a:cubicBezTo>
                    <a:pt x="125" y="0"/>
                    <a:pt x="125" y="0"/>
                    <a:pt x="125" y="0"/>
                  </a:cubicBezTo>
                  <a:cubicBezTo>
                    <a:pt x="113" y="0"/>
                    <a:pt x="113" y="0"/>
                    <a:pt x="113" y="0"/>
                  </a:cubicBezTo>
                  <a:lnTo>
                    <a:pt x="98" y="0"/>
                  </a:lnTo>
                  <a:close/>
                  <a:moveTo>
                    <a:pt x="63" y="0"/>
                  </a:moveTo>
                  <a:cubicBezTo>
                    <a:pt x="0" y="0"/>
                    <a:pt x="0" y="0"/>
                    <a:pt x="0" y="0"/>
                  </a:cubicBezTo>
                  <a:cubicBezTo>
                    <a:pt x="0" y="72"/>
                    <a:pt x="0" y="72"/>
                    <a:pt x="0" y="72"/>
                  </a:cubicBezTo>
                  <a:cubicBezTo>
                    <a:pt x="63" y="72"/>
                    <a:pt x="63" y="72"/>
                    <a:pt x="63" y="72"/>
                  </a:cubicBezTo>
                  <a:cubicBezTo>
                    <a:pt x="63" y="58"/>
                    <a:pt x="63" y="58"/>
                    <a:pt x="63" y="58"/>
                  </a:cubicBezTo>
                  <a:cubicBezTo>
                    <a:pt x="58" y="58"/>
                    <a:pt x="58" y="58"/>
                    <a:pt x="58" y="58"/>
                  </a:cubicBezTo>
                  <a:cubicBezTo>
                    <a:pt x="58" y="41"/>
                    <a:pt x="58" y="41"/>
                    <a:pt x="58" y="41"/>
                  </a:cubicBezTo>
                  <a:cubicBezTo>
                    <a:pt x="54" y="39"/>
                    <a:pt x="51" y="35"/>
                    <a:pt x="51" y="31"/>
                  </a:cubicBezTo>
                  <a:cubicBezTo>
                    <a:pt x="51" y="24"/>
                    <a:pt x="56" y="19"/>
                    <a:pt x="63" y="19"/>
                  </a:cubicBezTo>
                  <a:cubicBezTo>
                    <a:pt x="63" y="19"/>
                    <a:pt x="63" y="19"/>
                    <a:pt x="63" y="19"/>
                  </a:cubicBezTo>
                  <a:lnTo>
                    <a:pt x="6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8" name="Freeform 243"/>
            <p:cNvSpPr>
              <a:spLocks/>
            </p:cNvSpPr>
            <p:nvPr/>
          </p:nvSpPr>
          <p:spPr bwMode="auto">
            <a:xfrm>
              <a:off x="6737350" y="3295650"/>
              <a:ext cx="244475" cy="227013"/>
            </a:xfrm>
            <a:custGeom>
              <a:avLst/>
              <a:gdLst>
                <a:gd name="T0" fmla="*/ 60529633 w 144"/>
                <a:gd name="T1" fmla="*/ 309967616 h 134"/>
                <a:gd name="T2" fmla="*/ 172940596 w 144"/>
                <a:gd name="T3" fmla="*/ 252565516 h 134"/>
                <a:gd name="T4" fmla="*/ 193116575 w 144"/>
                <a:gd name="T5" fmla="*/ 249695665 h 134"/>
                <a:gd name="T6" fmla="*/ 193116575 w 144"/>
                <a:gd name="T7" fmla="*/ 269786315 h 134"/>
                <a:gd name="T8" fmla="*/ 193116575 w 144"/>
                <a:gd name="T9" fmla="*/ 318577169 h 134"/>
                <a:gd name="T10" fmla="*/ 190233807 w 144"/>
                <a:gd name="T11" fmla="*/ 384588822 h 134"/>
                <a:gd name="T12" fmla="*/ 224821926 w 144"/>
                <a:gd name="T13" fmla="*/ 384588822 h 134"/>
                <a:gd name="T14" fmla="*/ 221939159 w 144"/>
                <a:gd name="T15" fmla="*/ 318577169 h 134"/>
                <a:gd name="T16" fmla="*/ 219056391 w 144"/>
                <a:gd name="T17" fmla="*/ 269786315 h 134"/>
                <a:gd name="T18" fmla="*/ 221939159 w 144"/>
                <a:gd name="T19" fmla="*/ 249695665 h 134"/>
                <a:gd name="T20" fmla="*/ 242115137 w 144"/>
                <a:gd name="T21" fmla="*/ 252565516 h 134"/>
                <a:gd name="T22" fmla="*/ 354526100 w 144"/>
                <a:gd name="T23" fmla="*/ 309967616 h 134"/>
                <a:gd name="T24" fmla="*/ 400643593 w 144"/>
                <a:gd name="T25" fmla="*/ 266916464 h 134"/>
                <a:gd name="T26" fmla="*/ 371821009 w 144"/>
                <a:gd name="T27" fmla="*/ 126283605 h 134"/>
                <a:gd name="T28" fmla="*/ 230585764 w 144"/>
                <a:gd name="T29" fmla="*/ 212384215 h 134"/>
                <a:gd name="T30" fmla="*/ 224821926 w 144"/>
                <a:gd name="T31" fmla="*/ 200904811 h 134"/>
                <a:gd name="T32" fmla="*/ 250763440 w 144"/>
                <a:gd name="T33" fmla="*/ 154983808 h 134"/>
                <a:gd name="T34" fmla="*/ 296880933 w 144"/>
                <a:gd name="T35" fmla="*/ 45921003 h 134"/>
                <a:gd name="T36" fmla="*/ 207528716 w 144"/>
                <a:gd name="T37" fmla="*/ 0 h 134"/>
                <a:gd name="T38" fmla="*/ 118174801 w 144"/>
                <a:gd name="T39" fmla="*/ 45921003 h 134"/>
                <a:gd name="T40" fmla="*/ 164292293 w 144"/>
                <a:gd name="T41" fmla="*/ 154983808 h 134"/>
                <a:gd name="T42" fmla="*/ 190233807 w 144"/>
                <a:gd name="T43" fmla="*/ 200904811 h 134"/>
                <a:gd name="T44" fmla="*/ 184469969 w 144"/>
                <a:gd name="T45" fmla="*/ 212384215 h 134"/>
                <a:gd name="T46" fmla="*/ 43234725 w 144"/>
                <a:gd name="T47" fmla="*/ 126283605 h 134"/>
                <a:gd name="T48" fmla="*/ 14412141 w 144"/>
                <a:gd name="T49" fmla="*/ 266916464 h 134"/>
                <a:gd name="T50" fmla="*/ 60529633 w 144"/>
                <a:gd name="T51" fmla="*/ 309967616 h 1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4" h="134">
                  <a:moveTo>
                    <a:pt x="21" y="108"/>
                  </a:moveTo>
                  <a:cubicBezTo>
                    <a:pt x="36" y="110"/>
                    <a:pt x="48" y="94"/>
                    <a:pt x="60" y="88"/>
                  </a:cubicBezTo>
                  <a:cubicBezTo>
                    <a:pt x="61" y="87"/>
                    <a:pt x="66" y="85"/>
                    <a:pt x="67" y="87"/>
                  </a:cubicBezTo>
                  <a:cubicBezTo>
                    <a:pt x="68" y="89"/>
                    <a:pt x="68" y="92"/>
                    <a:pt x="67" y="94"/>
                  </a:cubicBezTo>
                  <a:cubicBezTo>
                    <a:pt x="67" y="100"/>
                    <a:pt x="67" y="105"/>
                    <a:pt x="67" y="111"/>
                  </a:cubicBezTo>
                  <a:cubicBezTo>
                    <a:pt x="67" y="117"/>
                    <a:pt x="66" y="128"/>
                    <a:pt x="66" y="134"/>
                  </a:cubicBezTo>
                  <a:cubicBezTo>
                    <a:pt x="78" y="134"/>
                    <a:pt x="78" y="134"/>
                    <a:pt x="78" y="134"/>
                  </a:cubicBezTo>
                  <a:cubicBezTo>
                    <a:pt x="77" y="128"/>
                    <a:pt x="77" y="117"/>
                    <a:pt x="77" y="111"/>
                  </a:cubicBezTo>
                  <a:cubicBezTo>
                    <a:pt x="77" y="105"/>
                    <a:pt x="76" y="100"/>
                    <a:pt x="76" y="94"/>
                  </a:cubicBezTo>
                  <a:cubicBezTo>
                    <a:pt x="76" y="92"/>
                    <a:pt x="75" y="89"/>
                    <a:pt x="77" y="87"/>
                  </a:cubicBezTo>
                  <a:cubicBezTo>
                    <a:pt x="78" y="85"/>
                    <a:pt x="82" y="87"/>
                    <a:pt x="84" y="88"/>
                  </a:cubicBezTo>
                  <a:cubicBezTo>
                    <a:pt x="96" y="94"/>
                    <a:pt x="108" y="110"/>
                    <a:pt x="123" y="108"/>
                  </a:cubicBezTo>
                  <a:cubicBezTo>
                    <a:pt x="131" y="107"/>
                    <a:pt x="136" y="100"/>
                    <a:pt x="139" y="93"/>
                  </a:cubicBezTo>
                  <a:cubicBezTo>
                    <a:pt x="143" y="79"/>
                    <a:pt x="144" y="52"/>
                    <a:pt x="129" y="44"/>
                  </a:cubicBezTo>
                  <a:cubicBezTo>
                    <a:pt x="106" y="30"/>
                    <a:pt x="99" y="73"/>
                    <a:pt x="80" y="74"/>
                  </a:cubicBezTo>
                  <a:cubicBezTo>
                    <a:pt x="76" y="75"/>
                    <a:pt x="77" y="73"/>
                    <a:pt x="78" y="70"/>
                  </a:cubicBezTo>
                  <a:cubicBezTo>
                    <a:pt x="80" y="64"/>
                    <a:pt x="83" y="59"/>
                    <a:pt x="87" y="54"/>
                  </a:cubicBezTo>
                  <a:cubicBezTo>
                    <a:pt x="95" y="43"/>
                    <a:pt x="105" y="30"/>
                    <a:pt x="103" y="16"/>
                  </a:cubicBezTo>
                  <a:cubicBezTo>
                    <a:pt x="101" y="3"/>
                    <a:pt x="85" y="0"/>
                    <a:pt x="72" y="0"/>
                  </a:cubicBezTo>
                  <a:cubicBezTo>
                    <a:pt x="58" y="0"/>
                    <a:pt x="43" y="3"/>
                    <a:pt x="41" y="16"/>
                  </a:cubicBezTo>
                  <a:cubicBezTo>
                    <a:pt x="39" y="30"/>
                    <a:pt x="49" y="43"/>
                    <a:pt x="57" y="54"/>
                  </a:cubicBezTo>
                  <a:cubicBezTo>
                    <a:pt x="61" y="59"/>
                    <a:pt x="64" y="64"/>
                    <a:pt x="66" y="70"/>
                  </a:cubicBezTo>
                  <a:cubicBezTo>
                    <a:pt x="67" y="73"/>
                    <a:pt x="67" y="75"/>
                    <a:pt x="64" y="74"/>
                  </a:cubicBezTo>
                  <a:cubicBezTo>
                    <a:pt x="45" y="73"/>
                    <a:pt x="37" y="30"/>
                    <a:pt x="15" y="44"/>
                  </a:cubicBezTo>
                  <a:cubicBezTo>
                    <a:pt x="0" y="52"/>
                    <a:pt x="0" y="79"/>
                    <a:pt x="5" y="93"/>
                  </a:cubicBezTo>
                  <a:cubicBezTo>
                    <a:pt x="8" y="100"/>
                    <a:pt x="13" y="107"/>
                    <a:pt x="21" y="10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39" name="Freeform 244"/>
            <p:cNvSpPr>
              <a:spLocks/>
            </p:cNvSpPr>
            <p:nvPr/>
          </p:nvSpPr>
          <p:spPr bwMode="auto">
            <a:xfrm>
              <a:off x="7680325" y="2632075"/>
              <a:ext cx="207963" cy="225425"/>
            </a:xfrm>
            <a:custGeom>
              <a:avLst/>
              <a:gdLst>
                <a:gd name="T0" fmla="*/ 291582724 w 123"/>
                <a:gd name="T1" fmla="*/ 261421813 h 133"/>
                <a:gd name="T2" fmla="*/ 317310960 w 123"/>
                <a:gd name="T3" fmla="*/ 249930223 h 133"/>
                <a:gd name="T4" fmla="*/ 345896573 w 123"/>
                <a:gd name="T5" fmla="*/ 235567430 h 133"/>
                <a:gd name="T6" fmla="*/ 351614710 w 123"/>
                <a:gd name="T7" fmla="*/ 189602764 h 133"/>
                <a:gd name="T8" fmla="*/ 343039195 w 123"/>
                <a:gd name="T9" fmla="*/ 112037920 h 133"/>
                <a:gd name="T10" fmla="*/ 262997111 w 123"/>
                <a:gd name="T11" fmla="*/ 180984071 h 133"/>
                <a:gd name="T12" fmla="*/ 234409807 w 123"/>
                <a:gd name="T13" fmla="*/ 206840149 h 133"/>
                <a:gd name="T14" fmla="*/ 237268875 w 123"/>
                <a:gd name="T15" fmla="*/ 178111174 h 133"/>
                <a:gd name="T16" fmla="*/ 262997111 w 123"/>
                <a:gd name="T17" fmla="*/ 126402408 h 133"/>
                <a:gd name="T18" fmla="*/ 240127944 w 123"/>
                <a:gd name="T19" fmla="*/ 77564844 h 133"/>
                <a:gd name="T20" fmla="*/ 177236889 w 123"/>
                <a:gd name="T21" fmla="*/ 2872898 h 133"/>
                <a:gd name="T22" fmla="*/ 177236889 w 123"/>
                <a:gd name="T23" fmla="*/ 0 h 133"/>
                <a:gd name="T24" fmla="*/ 174377821 w 123"/>
                <a:gd name="T25" fmla="*/ 2872898 h 133"/>
                <a:gd name="T26" fmla="*/ 174377821 w 123"/>
                <a:gd name="T27" fmla="*/ 0 h 133"/>
                <a:gd name="T28" fmla="*/ 174377821 w 123"/>
                <a:gd name="T29" fmla="*/ 2872898 h 133"/>
                <a:gd name="T30" fmla="*/ 111486766 w 123"/>
                <a:gd name="T31" fmla="*/ 77564844 h 133"/>
                <a:gd name="T32" fmla="*/ 88617599 w 123"/>
                <a:gd name="T33" fmla="*/ 126402408 h 133"/>
                <a:gd name="T34" fmla="*/ 114345835 w 123"/>
                <a:gd name="T35" fmla="*/ 178111174 h 133"/>
                <a:gd name="T36" fmla="*/ 114345835 w 123"/>
                <a:gd name="T37" fmla="*/ 206840149 h 133"/>
                <a:gd name="T38" fmla="*/ 88617599 w 123"/>
                <a:gd name="T39" fmla="*/ 180984071 h 133"/>
                <a:gd name="T40" fmla="*/ 8575515 w 123"/>
                <a:gd name="T41" fmla="*/ 112037920 h 133"/>
                <a:gd name="T42" fmla="*/ 0 w 123"/>
                <a:gd name="T43" fmla="*/ 189602764 h 133"/>
                <a:gd name="T44" fmla="*/ 5718137 w 123"/>
                <a:gd name="T45" fmla="*/ 235567430 h 133"/>
                <a:gd name="T46" fmla="*/ 34303750 w 123"/>
                <a:gd name="T47" fmla="*/ 249930223 h 133"/>
                <a:gd name="T48" fmla="*/ 60031986 w 123"/>
                <a:gd name="T49" fmla="*/ 261421813 h 133"/>
                <a:gd name="T50" fmla="*/ 54313849 w 123"/>
                <a:gd name="T51" fmla="*/ 278659198 h 133"/>
                <a:gd name="T52" fmla="*/ 0 w 123"/>
                <a:gd name="T53" fmla="*/ 261421813 h 133"/>
                <a:gd name="T54" fmla="*/ 80042084 w 123"/>
                <a:gd name="T55" fmla="*/ 373459733 h 133"/>
                <a:gd name="T56" fmla="*/ 117204903 w 123"/>
                <a:gd name="T57" fmla="*/ 364841040 h 133"/>
                <a:gd name="T58" fmla="*/ 154367722 w 123"/>
                <a:gd name="T59" fmla="*/ 341859555 h 133"/>
                <a:gd name="T60" fmla="*/ 165802306 w 123"/>
                <a:gd name="T61" fmla="*/ 338986657 h 133"/>
                <a:gd name="T62" fmla="*/ 165802306 w 123"/>
                <a:gd name="T63" fmla="*/ 321750967 h 133"/>
                <a:gd name="T64" fmla="*/ 174377821 w 123"/>
                <a:gd name="T65" fmla="*/ 169494176 h 133"/>
                <a:gd name="T66" fmla="*/ 182953336 w 123"/>
                <a:gd name="T67" fmla="*/ 321750967 h 133"/>
                <a:gd name="T68" fmla="*/ 185812404 w 123"/>
                <a:gd name="T69" fmla="*/ 338986657 h 133"/>
                <a:gd name="T70" fmla="*/ 197246988 w 123"/>
                <a:gd name="T71" fmla="*/ 341859555 h 133"/>
                <a:gd name="T72" fmla="*/ 231550738 w 123"/>
                <a:gd name="T73" fmla="*/ 364841040 h 133"/>
                <a:gd name="T74" fmla="*/ 271572626 w 123"/>
                <a:gd name="T75" fmla="*/ 373459733 h 133"/>
                <a:gd name="T76" fmla="*/ 351614710 w 123"/>
                <a:gd name="T77" fmla="*/ 261421813 h 133"/>
                <a:gd name="T78" fmla="*/ 297300861 w 123"/>
                <a:gd name="T79" fmla="*/ 278659198 h 133"/>
                <a:gd name="T80" fmla="*/ 291582724 w 123"/>
                <a:gd name="T81" fmla="*/ 261421813 h 1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3" h="133">
                  <a:moveTo>
                    <a:pt x="102" y="91"/>
                  </a:moveTo>
                  <a:cubicBezTo>
                    <a:pt x="104" y="89"/>
                    <a:pt x="108" y="88"/>
                    <a:pt x="111" y="87"/>
                  </a:cubicBezTo>
                  <a:cubicBezTo>
                    <a:pt x="114" y="85"/>
                    <a:pt x="118" y="84"/>
                    <a:pt x="121" y="82"/>
                  </a:cubicBezTo>
                  <a:cubicBezTo>
                    <a:pt x="123" y="77"/>
                    <a:pt x="123" y="72"/>
                    <a:pt x="123" y="66"/>
                  </a:cubicBezTo>
                  <a:cubicBezTo>
                    <a:pt x="122" y="57"/>
                    <a:pt x="120" y="48"/>
                    <a:pt x="120" y="39"/>
                  </a:cubicBezTo>
                  <a:cubicBezTo>
                    <a:pt x="108" y="45"/>
                    <a:pt x="95" y="49"/>
                    <a:pt x="92" y="63"/>
                  </a:cubicBezTo>
                  <a:cubicBezTo>
                    <a:pt x="91" y="66"/>
                    <a:pt x="87" y="75"/>
                    <a:pt x="82" y="72"/>
                  </a:cubicBezTo>
                  <a:cubicBezTo>
                    <a:pt x="79" y="70"/>
                    <a:pt x="81" y="64"/>
                    <a:pt x="83" y="62"/>
                  </a:cubicBezTo>
                  <a:cubicBezTo>
                    <a:pt x="87" y="56"/>
                    <a:pt x="92" y="51"/>
                    <a:pt x="92" y="44"/>
                  </a:cubicBezTo>
                  <a:cubicBezTo>
                    <a:pt x="92" y="37"/>
                    <a:pt x="88" y="32"/>
                    <a:pt x="84" y="27"/>
                  </a:cubicBezTo>
                  <a:cubicBezTo>
                    <a:pt x="77" y="18"/>
                    <a:pt x="68" y="10"/>
                    <a:pt x="62" y="1"/>
                  </a:cubicBezTo>
                  <a:cubicBezTo>
                    <a:pt x="62" y="0"/>
                    <a:pt x="62" y="0"/>
                    <a:pt x="62" y="0"/>
                  </a:cubicBezTo>
                  <a:cubicBezTo>
                    <a:pt x="62" y="0"/>
                    <a:pt x="61" y="1"/>
                    <a:pt x="61" y="1"/>
                  </a:cubicBezTo>
                  <a:cubicBezTo>
                    <a:pt x="61" y="1"/>
                    <a:pt x="61" y="0"/>
                    <a:pt x="61" y="0"/>
                  </a:cubicBezTo>
                  <a:cubicBezTo>
                    <a:pt x="61" y="1"/>
                    <a:pt x="61" y="1"/>
                    <a:pt x="61" y="1"/>
                  </a:cubicBezTo>
                  <a:cubicBezTo>
                    <a:pt x="55" y="10"/>
                    <a:pt x="46" y="18"/>
                    <a:pt x="39" y="27"/>
                  </a:cubicBezTo>
                  <a:cubicBezTo>
                    <a:pt x="35" y="32"/>
                    <a:pt x="31" y="37"/>
                    <a:pt x="31" y="44"/>
                  </a:cubicBezTo>
                  <a:cubicBezTo>
                    <a:pt x="31" y="51"/>
                    <a:pt x="36" y="56"/>
                    <a:pt x="40" y="62"/>
                  </a:cubicBezTo>
                  <a:cubicBezTo>
                    <a:pt x="42" y="64"/>
                    <a:pt x="44" y="70"/>
                    <a:pt x="40" y="72"/>
                  </a:cubicBezTo>
                  <a:cubicBezTo>
                    <a:pt x="36" y="75"/>
                    <a:pt x="32" y="66"/>
                    <a:pt x="31" y="63"/>
                  </a:cubicBezTo>
                  <a:cubicBezTo>
                    <a:pt x="27" y="49"/>
                    <a:pt x="14" y="45"/>
                    <a:pt x="3" y="39"/>
                  </a:cubicBezTo>
                  <a:cubicBezTo>
                    <a:pt x="3" y="48"/>
                    <a:pt x="1" y="57"/>
                    <a:pt x="0" y="66"/>
                  </a:cubicBezTo>
                  <a:cubicBezTo>
                    <a:pt x="0" y="72"/>
                    <a:pt x="0" y="77"/>
                    <a:pt x="2" y="82"/>
                  </a:cubicBezTo>
                  <a:cubicBezTo>
                    <a:pt x="5" y="84"/>
                    <a:pt x="9" y="85"/>
                    <a:pt x="12" y="87"/>
                  </a:cubicBezTo>
                  <a:cubicBezTo>
                    <a:pt x="15" y="88"/>
                    <a:pt x="19" y="89"/>
                    <a:pt x="21" y="91"/>
                  </a:cubicBezTo>
                  <a:cubicBezTo>
                    <a:pt x="24" y="93"/>
                    <a:pt x="24" y="98"/>
                    <a:pt x="19" y="97"/>
                  </a:cubicBezTo>
                  <a:cubicBezTo>
                    <a:pt x="13" y="97"/>
                    <a:pt x="7" y="90"/>
                    <a:pt x="0" y="91"/>
                  </a:cubicBezTo>
                  <a:cubicBezTo>
                    <a:pt x="3" y="108"/>
                    <a:pt x="11" y="123"/>
                    <a:pt x="28" y="130"/>
                  </a:cubicBezTo>
                  <a:cubicBezTo>
                    <a:pt x="34" y="133"/>
                    <a:pt x="36" y="131"/>
                    <a:pt x="41" y="127"/>
                  </a:cubicBezTo>
                  <a:cubicBezTo>
                    <a:pt x="46" y="124"/>
                    <a:pt x="49" y="121"/>
                    <a:pt x="54" y="119"/>
                  </a:cubicBezTo>
                  <a:cubicBezTo>
                    <a:pt x="56" y="119"/>
                    <a:pt x="58" y="120"/>
                    <a:pt x="58" y="118"/>
                  </a:cubicBezTo>
                  <a:cubicBezTo>
                    <a:pt x="58" y="116"/>
                    <a:pt x="58" y="114"/>
                    <a:pt x="58" y="112"/>
                  </a:cubicBezTo>
                  <a:cubicBezTo>
                    <a:pt x="59" y="92"/>
                    <a:pt x="61" y="80"/>
                    <a:pt x="61" y="59"/>
                  </a:cubicBezTo>
                  <a:cubicBezTo>
                    <a:pt x="62" y="80"/>
                    <a:pt x="64" y="92"/>
                    <a:pt x="64" y="112"/>
                  </a:cubicBezTo>
                  <a:cubicBezTo>
                    <a:pt x="64" y="114"/>
                    <a:pt x="65" y="116"/>
                    <a:pt x="65" y="118"/>
                  </a:cubicBezTo>
                  <a:cubicBezTo>
                    <a:pt x="65" y="120"/>
                    <a:pt x="67" y="119"/>
                    <a:pt x="69" y="119"/>
                  </a:cubicBezTo>
                  <a:cubicBezTo>
                    <a:pt x="74" y="121"/>
                    <a:pt x="77" y="124"/>
                    <a:pt x="81" y="127"/>
                  </a:cubicBezTo>
                  <a:cubicBezTo>
                    <a:pt x="86" y="131"/>
                    <a:pt x="89" y="133"/>
                    <a:pt x="95" y="130"/>
                  </a:cubicBezTo>
                  <a:cubicBezTo>
                    <a:pt x="111" y="123"/>
                    <a:pt x="119" y="108"/>
                    <a:pt x="123" y="91"/>
                  </a:cubicBezTo>
                  <a:cubicBezTo>
                    <a:pt x="116" y="90"/>
                    <a:pt x="110" y="97"/>
                    <a:pt x="104" y="97"/>
                  </a:cubicBezTo>
                  <a:cubicBezTo>
                    <a:pt x="99" y="98"/>
                    <a:pt x="99" y="93"/>
                    <a:pt x="102" y="9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0" name="Rectangle 245"/>
            <p:cNvSpPr>
              <a:spLocks noChangeArrowheads="1"/>
            </p:cNvSpPr>
            <p:nvPr/>
          </p:nvSpPr>
          <p:spPr bwMode="auto">
            <a:xfrm>
              <a:off x="7777163" y="2840038"/>
              <a:ext cx="15875" cy="68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41" name="Freeform 246"/>
            <p:cNvSpPr>
              <a:spLocks/>
            </p:cNvSpPr>
            <p:nvPr/>
          </p:nvSpPr>
          <p:spPr bwMode="auto">
            <a:xfrm>
              <a:off x="7267575" y="4257675"/>
              <a:ext cx="244475" cy="250825"/>
            </a:xfrm>
            <a:custGeom>
              <a:avLst/>
              <a:gdLst>
                <a:gd name="T0" fmla="*/ 302644770 w 144"/>
                <a:gd name="T1" fmla="*/ 80421613 h 148"/>
                <a:gd name="T2" fmla="*/ 415055734 w 144"/>
                <a:gd name="T3" fmla="*/ 143610871 h 148"/>
                <a:gd name="T4" fmla="*/ 213292553 w 144"/>
                <a:gd name="T5" fmla="*/ 0 h 148"/>
                <a:gd name="T6" fmla="*/ 0 w 144"/>
                <a:gd name="T7" fmla="*/ 212545377 h 148"/>
                <a:gd name="T8" fmla="*/ 213292553 w 144"/>
                <a:gd name="T9" fmla="*/ 425089058 h 148"/>
                <a:gd name="T10" fmla="*/ 415055734 w 144"/>
                <a:gd name="T11" fmla="*/ 278605564 h 148"/>
                <a:gd name="T12" fmla="*/ 302644770 w 144"/>
                <a:gd name="T13" fmla="*/ 344667445 h 148"/>
                <a:gd name="T14" fmla="*/ 170057829 w 144"/>
                <a:gd name="T15" fmla="*/ 212545377 h 148"/>
                <a:gd name="T16" fmla="*/ 302644770 w 144"/>
                <a:gd name="T17" fmla="*/ 80421613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48">
                  <a:moveTo>
                    <a:pt x="105" y="28"/>
                  </a:moveTo>
                  <a:cubicBezTo>
                    <a:pt x="121" y="28"/>
                    <a:pt x="136" y="37"/>
                    <a:pt x="144" y="50"/>
                  </a:cubicBezTo>
                  <a:cubicBezTo>
                    <a:pt x="134" y="21"/>
                    <a:pt x="106" y="0"/>
                    <a:pt x="74" y="0"/>
                  </a:cubicBezTo>
                  <a:cubicBezTo>
                    <a:pt x="33" y="0"/>
                    <a:pt x="0" y="33"/>
                    <a:pt x="0" y="74"/>
                  </a:cubicBezTo>
                  <a:cubicBezTo>
                    <a:pt x="0" y="114"/>
                    <a:pt x="33" y="148"/>
                    <a:pt x="74" y="148"/>
                  </a:cubicBezTo>
                  <a:cubicBezTo>
                    <a:pt x="106" y="148"/>
                    <a:pt x="134" y="127"/>
                    <a:pt x="144" y="97"/>
                  </a:cubicBezTo>
                  <a:cubicBezTo>
                    <a:pt x="136" y="111"/>
                    <a:pt x="121" y="120"/>
                    <a:pt x="105" y="120"/>
                  </a:cubicBezTo>
                  <a:cubicBezTo>
                    <a:pt x="79" y="120"/>
                    <a:pt x="59" y="99"/>
                    <a:pt x="59" y="74"/>
                  </a:cubicBezTo>
                  <a:cubicBezTo>
                    <a:pt x="59" y="48"/>
                    <a:pt x="79" y="28"/>
                    <a:pt x="105" y="2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2" name="Freeform 247"/>
            <p:cNvSpPr>
              <a:spLocks noEditPoints="1"/>
            </p:cNvSpPr>
            <p:nvPr/>
          </p:nvSpPr>
          <p:spPr bwMode="auto">
            <a:xfrm>
              <a:off x="7842250" y="3686175"/>
              <a:ext cx="271463" cy="195263"/>
            </a:xfrm>
            <a:custGeom>
              <a:avLst/>
              <a:gdLst>
                <a:gd name="T0" fmla="*/ 304195368 w 161"/>
                <a:gd name="T1" fmla="*/ 328686545 h 116"/>
                <a:gd name="T2" fmla="*/ 457715282 w 161"/>
                <a:gd name="T3" fmla="*/ 328686545 h 116"/>
                <a:gd name="T4" fmla="*/ 457715282 w 161"/>
                <a:gd name="T5" fmla="*/ 0 h 116"/>
                <a:gd name="T6" fmla="*/ 304195368 w 161"/>
                <a:gd name="T7" fmla="*/ 0 h 116"/>
                <a:gd name="T8" fmla="*/ 304195368 w 161"/>
                <a:gd name="T9" fmla="*/ 138842093 h 116"/>
                <a:gd name="T10" fmla="*/ 415070299 w 161"/>
                <a:gd name="T11" fmla="*/ 291850853 h 116"/>
                <a:gd name="T12" fmla="*/ 304195368 w 161"/>
                <a:gd name="T13" fmla="*/ 291850853 h 116"/>
                <a:gd name="T14" fmla="*/ 304195368 w 161"/>
                <a:gd name="T15" fmla="*/ 328686545 h 116"/>
                <a:gd name="T16" fmla="*/ 207535993 w 161"/>
                <a:gd name="T17" fmla="*/ 328686545 h 116"/>
                <a:gd name="T18" fmla="*/ 304195368 w 161"/>
                <a:gd name="T19" fmla="*/ 328686545 h 116"/>
                <a:gd name="T20" fmla="*/ 304195368 w 161"/>
                <a:gd name="T21" fmla="*/ 291850853 h 116"/>
                <a:gd name="T22" fmla="*/ 238808193 w 161"/>
                <a:gd name="T23" fmla="*/ 291850853 h 116"/>
                <a:gd name="T24" fmla="*/ 233122645 w 161"/>
                <a:gd name="T25" fmla="*/ 283350179 h 116"/>
                <a:gd name="T26" fmla="*/ 207535993 w 161"/>
                <a:gd name="T27" fmla="*/ 249349168 h 116"/>
                <a:gd name="T28" fmla="*/ 207535993 w 161"/>
                <a:gd name="T29" fmla="*/ 272016509 h 116"/>
                <a:gd name="T30" fmla="*/ 221749863 w 161"/>
                <a:gd name="T31" fmla="*/ 291850853 h 116"/>
                <a:gd name="T32" fmla="*/ 207535993 w 161"/>
                <a:gd name="T33" fmla="*/ 291850853 h 116"/>
                <a:gd name="T34" fmla="*/ 207535993 w 161"/>
                <a:gd name="T35" fmla="*/ 328686545 h 116"/>
                <a:gd name="T36" fmla="*/ 304195368 w 161"/>
                <a:gd name="T37" fmla="*/ 0 h 116"/>
                <a:gd name="T38" fmla="*/ 207535993 w 161"/>
                <a:gd name="T39" fmla="*/ 0 h 116"/>
                <a:gd name="T40" fmla="*/ 207535993 w 161"/>
                <a:gd name="T41" fmla="*/ 212513476 h 116"/>
                <a:gd name="T42" fmla="*/ 284295950 w 161"/>
                <a:gd name="T43" fmla="*/ 107672395 h 116"/>
                <a:gd name="T44" fmla="*/ 284295950 w 161"/>
                <a:gd name="T45" fmla="*/ 107672395 h 116"/>
                <a:gd name="T46" fmla="*/ 304195368 w 161"/>
                <a:gd name="T47" fmla="*/ 138842093 h 116"/>
                <a:gd name="T48" fmla="*/ 304195368 w 161"/>
                <a:gd name="T49" fmla="*/ 0 h 116"/>
                <a:gd name="T50" fmla="*/ 130776036 w 161"/>
                <a:gd name="T51" fmla="*/ 328686545 h 116"/>
                <a:gd name="T52" fmla="*/ 207535993 w 161"/>
                <a:gd name="T53" fmla="*/ 328686545 h 116"/>
                <a:gd name="T54" fmla="*/ 207535993 w 161"/>
                <a:gd name="T55" fmla="*/ 291850853 h 116"/>
                <a:gd name="T56" fmla="*/ 153519914 w 161"/>
                <a:gd name="T57" fmla="*/ 291850853 h 116"/>
                <a:gd name="T58" fmla="*/ 130776036 w 161"/>
                <a:gd name="T59" fmla="*/ 291850853 h 116"/>
                <a:gd name="T60" fmla="*/ 130776036 w 161"/>
                <a:gd name="T61" fmla="*/ 328686545 h 116"/>
                <a:gd name="T62" fmla="*/ 207535993 w 161"/>
                <a:gd name="T63" fmla="*/ 0 h 116"/>
                <a:gd name="T64" fmla="*/ 130776036 w 161"/>
                <a:gd name="T65" fmla="*/ 0 h 116"/>
                <a:gd name="T66" fmla="*/ 130776036 w 161"/>
                <a:gd name="T67" fmla="*/ 56670036 h 116"/>
                <a:gd name="T68" fmla="*/ 139304358 w 161"/>
                <a:gd name="T69" fmla="*/ 79337377 h 116"/>
                <a:gd name="T70" fmla="*/ 130776036 w 161"/>
                <a:gd name="T71" fmla="*/ 102006401 h 116"/>
                <a:gd name="T72" fmla="*/ 130776036 w 161"/>
                <a:gd name="T73" fmla="*/ 164344114 h 116"/>
                <a:gd name="T74" fmla="*/ 130776036 w 161"/>
                <a:gd name="T75" fmla="*/ 164344114 h 116"/>
                <a:gd name="T76" fmla="*/ 187634888 w 161"/>
                <a:gd name="T77" fmla="*/ 243681491 h 116"/>
                <a:gd name="T78" fmla="*/ 207535993 w 161"/>
                <a:gd name="T79" fmla="*/ 272016509 h 116"/>
                <a:gd name="T80" fmla="*/ 207535993 w 161"/>
                <a:gd name="T81" fmla="*/ 249349168 h 116"/>
                <a:gd name="T82" fmla="*/ 196163210 w 161"/>
                <a:gd name="T83" fmla="*/ 232347820 h 116"/>
                <a:gd name="T84" fmla="*/ 207535993 w 161"/>
                <a:gd name="T85" fmla="*/ 212513476 h 116"/>
                <a:gd name="T86" fmla="*/ 207535993 w 161"/>
                <a:gd name="T87" fmla="*/ 0 h 116"/>
                <a:gd name="T88" fmla="*/ 0 w 161"/>
                <a:gd name="T89" fmla="*/ 328686545 h 116"/>
                <a:gd name="T90" fmla="*/ 130776036 w 161"/>
                <a:gd name="T91" fmla="*/ 328686545 h 116"/>
                <a:gd name="T92" fmla="*/ 130776036 w 161"/>
                <a:gd name="T93" fmla="*/ 291850853 h 116"/>
                <a:gd name="T94" fmla="*/ 39800522 w 161"/>
                <a:gd name="T95" fmla="*/ 291850853 h 116"/>
                <a:gd name="T96" fmla="*/ 39800522 w 161"/>
                <a:gd name="T97" fmla="*/ 291850853 h 116"/>
                <a:gd name="T98" fmla="*/ 130776036 w 161"/>
                <a:gd name="T99" fmla="*/ 164344114 h 116"/>
                <a:gd name="T100" fmla="*/ 130776036 w 161"/>
                <a:gd name="T101" fmla="*/ 102006401 h 116"/>
                <a:gd name="T102" fmla="*/ 102346609 w 161"/>
                <a:gd name="T103" fmla="*/ 113340072 h 116"/>
                <a:gd name="T104" fmla="*/ 65387175 w 161"/>
                <a:gd name="T105" fmla="*/ 79337377 h 116"/>
                <a:gd name="T106" fmla="*/ 102346609 w 161"/>
                <a:gd name="T107" fmla="*/ 42503369 h 116"/>
                <a:gd name="T108" fmla="*/ 102346609 w 161"/>
                <a:gd name="T109" fmla="*/ 42503369 h 116"/>
                <a:gd name="T110" fmla="*/ 130776036 w 161"/>
                <a:gd name="T111" fmla="*/ 56670036 h 116"/>
                <a:gd name="T112" fmla="*/ 130776036 w 161"/>
                <a:gd name="T113" fmla="*/ 0 h 116"/>
                <a:gd name="T114" fmla="*/ 0 w 161"/>
                <a:gd name="T115" fmla="*/ 0 h 116"/>
                <a:gd name="T116" fmla="*/ 0 w 161"/>
                <a:gd name="T117" fmla="*/ 328686545 h 1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1" h="116">
                  <a:moveTo>
                    <a:pt x="107" y="116"/>
                  </a:moveTo>
                  <a:cubicBezTo>
                    <a:pt x="161" y="116"/>
                    <a:pt x="161" y="116"/>
                    <a:pt x="161" y="116"/>
                  </a:cubicBezTo>
                  <a:cubicBezTo>
                    <a:pt x="161" y="0"/>
                    <a:pt x="161" y="0"/>
                    <a:pt x="161" y="0"/>
                  </a:cubicBezTo>
                  <a:cubicBezTo>
                    <a:pt x="107" y="0"/>
                    <a:pt x="107" y="0"/>
                    <a:pt x="107" y="0"/>
                  </a:cubicBezTo>
                  <a:cubicBezTo>
                    <a:pt x="107" y="49"/>
                    <a:pt x="107" y="49"/>
                    <a:pt x="107" y="49"/>
                  </a:cubicBezTo>
                  <a:cubicBezTo>
                    <a:pt x="146" y="103"/>
                    <a:pt x="146" y="103"/>
                    <a:pt x="146" y="103"/>
                  </a:cubicBezTo>
                  <a:cubicBezTo>
                    <a:pt x="107" y="103"/>
                    <a:pt x="107" y="103"/>
                    <a:pt x="107" y="103"/>
                  </a:cubicBezTo>
                  <a:lnTo>
                    <a:pt x="107" y="116"/>
                  </a:lnTo>
                  <a:close/>
                  <a:moveTo>
                    <a:pt x="73" y="116"/>
                  </a:moveTo>
                  <a:cubicBezTo>
                    <a:pt x="107" y="116"/>
                    <a:pt x="107" y="116"/>
                    <a:pt x="107" y="116"/>
                  </a:cubicBezTo>
                  <a:cubicBezTo>
                    <a:pt x="107" y="103"/>
                    <a:pt x="107" y="103"/>
                    <a:pt x="107" y="103"/>
                  </a:cubicBezTo>
                  <a:cubicBezTo>
                    <a:pt x="84" y="103"/>
                    <a:pt x="84" y="103"/>
                    <a:pt x="84" y="103"/>
                  </a:cubicBezTo>
                  <a:cubicBezTo>
                    <a:pt x="82" y="100"/>
                    <a:pt x="82" y="100"/>
                    <a:pt x="82" y="100"/>
                  </a:cubicBezTo>
                  <a:cubicBezTo>
                    <a:pt x="73" y="88"/>
                    <a:pt x="73" y="88"/>
                    <a:pt x="73" y="88"/>
                  </a:cubicBezTo>
                  <a:cubicBezTo>
                    <a:pt x="73" y="96"/>
                    <a:pt x="73" y="96"/>
                    <a:pt x="73" y="96"/>
                  </a:cubicBezTo>
                  <a:cubicBezTo>
                    <a:pt x="78" y="103"/>
                    <a:pt x="78" y="103"/>
                    <a:pt x="78" y="103"/>
                  </a:cubicBezTo>
                  <a:cubicBezTo>
                    <a:pt x="73" y="103"/>
                    <a:pt x="73" y="103"/>
                    <a:pt x="73" y="103"/>
                  </a:cubicBezTo>
                  <a:cubicBezTo>
                    <a:pt x="73" y="116"/>
                    <a:pt x="73" y="116"/>
                    <a:pt x="73" y="116"/>
                  </a:cubicBezTo>
                  <a:close/>
                  <a:moveTo>
                    <a:pt x="107" y="0"/>
                  </a:moveTo>
                  <a:cubicBezTo>
                    <a:pt x="73" y="0"/>
                    <a:pt x="73" y="0"/>
                    <a:pt x="73" y="0"/>
                  </a:cubicBezTo>
                  <a:cubicBezTo>
                    <a:pt x="73" y="75"/>
                    <a:pt x="73" y="75"/>
                    <a:pt x="73" y="75"/>
                  </a:cubicBezTo>
                  <a:cubicBezTo>
                    <a:pt x="100" y="38"/>
                    <a:pt x="100" y="38"/>
                    <a:pt x="100" y="38"/>
                  </a:cubicBezTo>
                  <a:cubicBezTo>
                    <a:pt x="100" y="38"/>
                    <a:pt x="100" y="38"/>
                    <a:pt x="100" y="38"/>
                  </a:cubicBezTo>
                  <a:cubicBezTo>
                    <a:pt x="107" y="49"/>
                    <a:pt x="107" y="49"/>
                    <a:pt x="107" y="49"/>
                  </a:cubicBezTo>
                  <a:lnTo>
                    <a:pt x="107" y="0"/>
                  </a:lnTo>
                  <a:close/>
                  <a:moveTo>
                    <a:pt x="46" y="116"/>
                  </a:moveTo>
                  <a:cubicBezTo>
                    <a:pt x="73" y="116"/>
                    <a:pt x="73" y="116"/>
                    <a:pt x="73" y="116"/>
                  </a:cubicBezTo>
                  <a:cubicBezTo>
                    <a:pt x="73" y="103"/>
                    <a:pt x="73" y="103"/>
                    <a:pt x="73" y="103"/>
                  </a:cubicBezTo>
                  <a:cubicBezTo>
                    <a:pt x="54" y="103"/>
                    <a:pt x="54" y="103"/>
                    <a:pt x="54" y="103"/>
                  </a:cubicBezTo>
                  <a:cubicBezTo>
                    <a:pt x="46" y="103"/>
                    <a:pt x="46" y="103"/>
                    <a:pt x="46" y="103"/>
                  </a:cubicBezTo>
                  <a:cubicBezTo>
                    <a:pt x="46" y="116"/>
                    <a:pt x="46" y="116"/>
                    <a:pt x="46" y="116"/>
                  </a:cubicBezTo>
                  <a:close/>
                  <a:moveTo>
                    <a:pt x="73" y="0"/>
                  </a:moveTo>
                  <a:cubicBezTo>
                    <a:pt x="46" y="0"/>
                    <a:pt x="46" y="0"/>
                    <a:pt x="46" y="0"/>
                  </a:cubicBezTo>
                  <a:cubicBezTo>
                    <a:pt x="46" y="20"/>
                    <a:pt x="46" y="20"/>
                    <a:pt x="46" y="20"/>
                  </a:cubicBezTo>
                  <a:cubicBezTo>
                    <a:pt x="48" y="22"/>
                    <a:pt x="49" y="25"/>
                    <a:pt x="49" y="28"/>
                  </a:cubicBezTo>
                  <a:cubicBezTo>
                    <a:pt x="49" y="31"/>
                    <a:pt x="48" y="34"/>
                    <a:pt x="46" y="36"/>
                  </a:cubicBezTo>
                  <a:cubicBezTo>
                    <a:pt x="46" y="58"/>
                    <a:pt x="46" y="58"/>
                    <a:pt x="46" y="58"/>
                  </a:cubicBezTo>
                  <a:cubicBezTo>
                    <a:pt x="46" y="58"/>
                    <a:pt x="46" y="58"/>
                    <a:pt x="46" y="58"/>
                  </a:cubicBezTo>
                  <a:cubicBezTo>
                    <a:pt x="66" y="86"/>
                    <a:pt x="66" y="86"/>
                    <a:pt x="66" y="86"/>
                  </a:cubicBezTo>
                  <a:cubicBezTo>
                    <a:pt x="73" y="96"/>
                    <a:pt x="73" y="96"/>
                    <a:pt x="73" y="96"/>
                  </a:cubicBezTo>
                  <a:cubicBezTo>
                    <a:pt x="73" y="88"/>
                    <a:pt x="73" y="88"/>
                    <a:pt x="73" y="88"/>
                  </a:cubicBezTo>
                  <a:cubicBezTo>
                    <a:pt x="69" y="82"/>
                    <a:pt x="69" y="82"/>
                    <a:pt x="69" y="82"/>
                  </a:cubicBezTo>
                  <a:cubicBezTo>
                    <a:pt x="73" y="75"/>
                    <a:pt x="73" y="75"/>
                    <a:pt x="73" y="75"/>
                  </a:cubicBezTo>
                  <a:lnTo>
                    <a:pt x="73" y="0"/>
                  </a:lnTo>
                  <a:close/>
                  <a:moveTo>
                    <a:pt x="0" y="116"/>
                  </a:moveTo>
                  <a:cubicBezTo>
                    <a:pt x="46" y="116"/>
                    <a:pt x="46" y="116"/>
                    <a:pt x="46" y="116"/>
                  </a:cubicBezTo>
                  <a:cubicBezTo>
                    <a:pt x="46" y="103"/>
                    <a:pt x="46" y="103"/>
                    <a:pt x="46" y="103"/>
                  </a:cubicBezTo>
                  <a:cubicBezTo>
                    <a:pt x="14" y="103"/>
                    <a:pt x="14" y="103"/>
                    <a:pt x="14" y="103"/>
                  </a:cubicBezTo>
                  <a:cubicBezTo>
                    <a:pt x="14" y="103"/>
                    <a:pt x="14" y="103"/>
                    <a:pt x="14" y="103"/>
                  </a:cubicBezTo>
                  <a:cubicBezTo>
                    <a:pt x="46" y="58"/>
                    <a:pt x="46" y="58"/>
                    <a:pt x="46" y="58"/>
                  </a:cubicBezTo>
                  <a:cubicBezTo>
                    <a:pt x="46" y="36"/>
                    <a:pt x="46" y="36"/>
                    <a:pt x="46" y="36"/>
                  </a:cubicBezTo>
                  <a:cubicBezTo>
                    <a:pt x="44" y="39"/>
                    <a:pt x="40" y="40"/>
                    <a:pt x="36" y="40"/>
                  </a:cubicBezTo>
                  <a:cubicBezTo>
                    <a:pt x="29" y="40"/>
                    <a:pt x="23" y="35"/>
                    <a:pt x="23" y="28"/>
                  </a:cubicBezTo>
                  <a:cubicBezTo>
                    <a:pt x="23" y="21"/>
                    <a:pt x="29" y="15"/>
                    <a:pt x="36" y="15"/>
                  </a:cubicBezTo>
                  <a:cubicBezTo>
                    <a:pt x="36" y="15"/>
                    <a:pt x="36" y="15"/>
                    <a:pt x="36" y="15"/>
                  </a:cubicBezTo>
                  <a:cubicBezTo>
                    <a:pt x="40" y="15"/>
                    <a:pt x="44" y="17"/>
                    <a:pt x="46" y="20"/>
                  </a:cubicBezTo>
                  <a:cubicBezTo>
                    <a:pt x="46" y="0"/>
                    <a:pt x="46" y="0"/>
                    <a:pt x="46" y="0"/>
                  </a:cubicBezTo>
                  <a:cubicBezTo>
                    <a:pt x="0" y="0"/>
                    <a:pt x="0" y="0"/>
                    <a:pt x="0" y="0"/>
                  </a:cubicBezTo>
                  <a:lnTo>
                    <a:pt x="0" y="1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3" name="Freeform 248"/>
            <p:cNvSpPr>
              <a:spLocks/>
            </p:cNvSpPr>
            <p:nvPr/>
          </p:nvSpPr>
          <p:spPr bwMode="auto">
            <a:xfrm>
              <a:off x="6491288" y="4600575"/>
              <a:ext cx="73025" cy="112713"/>
            </a:xfrm>
            <a:custGeom>
              <a:avLst/>
              <a:gdLst>
                <a:gd name="T0" fmla="*/ 0 w 46"/>
                <a:gd name="T1" fmla="*/ 32762970 h 71"/>
                <a:gd name="T2" fmla="*/ 27722513 w 46"/>
                <a:gd name="T3" fmla="*/ 32762970 h 71"/>
                <a:gd name="T4" fmla="*/ 12601575 w 46"/>
                <a:gd name="T5" fmla="*/ 0 h 71"/>
                <a:gd name="T6" fmla="*/ 52924075 w 46"/>
                <a:gd name="T7" fmla="*/ 0 h 71"/>
                <a:gd name="T8" fmla="*/ 55443438 w 46"/>
                <a:gd name="T9" fmla="*/ 0 h 71"/>
                <a:gd name="T10" fmla="*/ 73085325 w 46"/>
                <a:gd name="T11" fmla="*/ 0 h 71"/>
                <a:gd name="T12" fmla="*/ 108367513 w 46"/>
                <a:gd name="T13" fmla="*/ 75605023 h 71"/>
                <a:gd name="T14" fmla="*/ 75604688 w 46"/>
                <a:gd name="T15" fmla="*/ 75605023 h 71"/>
                <a:gd name="T16" fmla="*/ 115927188 w 46"/>
                <a:gd name="T17" fmla="*/ 178932681 h 71"/>
                <a:gd name="T18" fmla="*/ 0 w 46"/>
                <a:gd name="T19" fmla="*/ 3276297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71">
                  <a:moveTo>
                    <a:pt x="0" y="13"/>
                  </a:moveTo>
                  <a:lnTo>
                    <a:pt x="11" y="13"/>
                  </a:lnTo>
                  <a:lnTo>
                    <a:pt x="5" y="0"/>
                  </a:lnTo>
                  <a:lnTo>
                    <a:pt x="21" y="0"/>
                  </a:lnTo>
                  <a:lnTo>
                    <a:pt x="22" y="0"/>
                  </a:lnTo>
                  <a:lnTo>
                    <a:pt x="29" y="0"/>
                  </a:lnTo>
                  <a:lnTo>
                    <a:pt x="43" y="30"/>
                  </a:lnTo>
                  <a:lnTo>
                    <a:pt x="30" y="30"/>
                  </a:lnTo>
                  <a:lnTo>
                    <a:pt x="46" y="71"/>
                  </a:lnTo>
                  <a:lnTo>
                    <a:pt x="0" y="1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4" name="Freeform 249"/>
            <p:cNvSpPr>
              <a:spLocks/>
            </p:cNvSpPr>
            <p:nvPr/>
          </p:nvSpPr>
          <p:spPr bwMode="auto">
            <a:xfrm>
              <a:off x="6402388" y="4468813"/>
              <a:ext cx="206375" cy="125412"/>
            </a:xfrm>
            <a:custGeom>
              <a:avLst/>
              <a:gdLst>
                <a:gd name="T0" fmla="*/ 349103612 w 122"/>
                <a:gd name="T1" fmla="*/ 175203954 h 74"/>
                <a:gd name="T2" fmla="*/ 311903672 w 122"/>
                <a:gd name="T3" fmla="*/ 212542834 h 74"/>
                <a:gd name="T4" fmla="*/ 223197946 w 122"/>
                <a:gd name="T5" fmla="*/ 212542834 h 74"/>
                <a:gd name="T6" fmla="*/ 208890407 w 122"/>
                <a:gd name="T7" fmla="*/ 212542834 h 74"/>
                <a:gd name="T8" fmla="*/ 206028222 w 122"/>
                <a:gd name="T9" fmla="*/ 212542834 h 74"/>
                <a:gd name="T10" fmla="*/ 157382928 w 122"/>
                <a:gd name="T11" fmla="*/ 212542834 h 74"/>
                <a:gd name="T12" fmla="*/ 62952833 w 122"/>
                <a:gd name="T13" fmla="*/ 212542834 h 74"/>
                <a:gd name="T14" fmla="*/ 0 w 122"/>
                <a:gd name="T15" fmla="*/ 152226441 h 74"/>
                <a:gd name="T16" fmla="*/ 62952833 w 122"/>
                <a:gd name="T17" fmla="*/ 89037436 h 74"/>
                <a:gd name="T18" fmla="*/ 103014957 w 122"/>
                <a:gd name="T19" fmla="*/ 103398804 h 74"/>
                <a:gd name="T20" fmla="*/ 208890407 w 122"/>
                <a:gd name="T21" fmla="*/ 0 h 74"/>
                <a:gd name="T22" fmla="*/ 314765857 w 122"/>
                <a:gd name="T23" fmla="*/ 106271417 h 74"/>
                <a:gd name="T24" fmla="*/ 311903672 w 122"/>
                <a:gd name="T25" fmla="*/ 137865073 h 74"/>
                <a:gd name="T26" fmla="*/ 349103612 w 122"/>
                <a:gd name="T27" fmla="*/ 175203954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2" h="74">
                  <a:moveTo>
                    <a:pt x="122" y="61"/>
                  </a:moveTo>
                  <a:cubicBezTo>
                    <a:pt x="122" y="69"/>
                    <a:pt x="116" y="74"/>
                    <a:pt x="109" y="74"/>
                  </a:cubicBezTo>
                  <a:cubicBezTo>
                    <a:pt x="78" y="74"/>
                    <a:pt x="78" y="74"/>
                    <a:pt x="78" y="74"/>
                  </a:cubicBezTo>
                  <a:cubicBezTo>
                    <a:pt x="73" y="74"/>
                    <a:pt x="73" y="74"/>
                    <a:pt x="73" y="74"/>
                  </a:cubicBezTo>
                  <a:cubicBezTo>
                    <a:pt x="72" y="74"/>
                    <a:pt x="72" y="74"/>
                    <a:pt x="72" y="74"/>
                  </a:cubicBezTo>
                  <a:cubicBezTo>
                    <a:pt x="55" y="74"/>
                    <a:pt x="55" y="74"/>
                    <a:pt x="55" y="74"/>
                  </a:cubicBezTo>
                  <a:cubicBezTo>
                    <a:pt x="22" y="74"/>
                    <a:pt x="22" y="74"/>
                    <a:pt x="22" y="74"/>
                  </a:cubicBezTo>
                  <a:cubicBezTo>
                    <a:pt x="10" y="74"/>
                    <a:pt x="0" y="65"/>
                    <a:pt x="0" y="53"/>
                  </a:cubicBezTo>
                  <a:cubicBezTo>
                    <a:pt x="0" y="41"/>
                    <a:pt x="10" y="31"/>
                    <a:pt x="22" y="31"/>
                  </a:cubicBezTo>
                  <a:cubicBezTo>
                    <a:pt x="27" y="31"/>
                    <a:pt x="32" y="33"/>
                    <a:pt x="36" y="36"/>
                  </a:cubicBezTo>
                  <a:cubicBezTo>
                    <a:pt x="36" y="16"/>
                    <a:pt x="53" y="0"/>
                    <a:pt x="73" y="0"/>
                  </a:cubicBezTo>
                  <a:cubicBezTo>
                    <a:pt x="94" y="0"/>
                    <a:pt x="110" y="16"/>
                    <a:pt x="110" y="37"/>
                  </a:cubicBezTo>
                  <a:cubicBezTo>
                    <a:pt x="110" y="41"/>
                    <a:pt x="110" y="45"/>
                    <a:pt x="109" y="48"/>
                  </a:cubicBezTo>
                  <a:cubicBezTo>
                    <a:pt x="116" y="48"/>
                    <a:pt x="122" y="54"/>
                    <a:pt x="122" y="6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5" name="Freeform 250"/>
            <p:cNvSpPr>
              <a:spLocks/>
            </p:cNvSpPr>
            <p:nvPr/>
          </p:nvSpPr>
          <p:spPr bwMode="auto">
            <a:xfrm>
              <a:off x="6397625" y="2725738"/>
              <a:ext cx="20638" cy="106362"/>
            </a:xfrm>
            <a:custGeom>
              <a:avLst/>
              <a:gdLst>
                <a:gd name="T0" fmla="*/ 35493920 w 12"/>
                <a:gd name="T1" fmla="*/ 2849826 h 63"/>
                <a:gd name="T2" fmla="*/ 20705074 w 12"/>
                <a:gd name="T3" fmla="*/ 0 h 63"/>
                <a:gd name="T4" fmla="*/ 17746960 w 12"/>
                <a:gd name="T5" fmla="*/ 0 h 63"/>
                <a:gd name="T6" fmla="*/ 0 w 12"/>
                <a:gd name="T7" fmla="*/ 5701341 h 63"/>
                <a:gd name="T8" fmla="*/ 0 w 12"/>
                <a:gd name="T9" fmla="*/ 179569445 h 63"/>
                <a:gd name="T10" fmla="*/ 35493920 w 12"/>
                <a:gd name="T11" fmla="*/ 179569445 h 63"/>
                <a:gd name="T12" fmla="*/ 35493920 w 12"/>
                <a:gd name="T13" fmla="*/ 2849826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3">
                  <a:moveTo>
                    <a:pt x="12" y="1"/>
                  </a:moveTo>
                  <a:cubicBezTo>
                    <a:pt x="11" y="1"/>
                    <a:pt x="9" y="0"/>
                    <a:pt x="7" y="0"/>
                  </a:cubicBezTo>
                  <a:cubicBezTo>
                    <a:pt x="6" y="0"/>
                    <a:pt x="6" y="0"/>
                    <a:pt x="6" y="0"/>
                  </a:cubicBezTo>
                  <a:cubicBezTo>
                    <a:pt x="4" y="0"/>
                    <a:pt x="2" y="1"/>
                    <a:pt x="0" y="2"/>
                  </a:cubicBezTo>
                  <a:cubicBezTo>
                    <a:pt x="0" y="63"/>
                    <a:pt x="0" y="63"/>
                    <a:pt x="0" y="63"/>
                  </a:cubicBezTo>
                  <a:cubicBezTo>
                    <a:pt x="12" y="63"/>
                    <a:pt x="12" y="63"/>
                    <a:pt x="12" y="63"/>
                  </a:cubicBezTo>
                  <a:lnTo>
                    <a:pt x="12" y="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6" name="Freeform 251"/>
            <p:cNvSpPr>
              <a:spLocks/>
            </p:cNvSpPr>
            <p:nvPr/>
          </p:nvSpPr>
          <p:spPr bwMode="auto">
            <a:xfrm>
              <a:off x="6397625" y="2578100"/>
              <a:ext cx="20638" cy="15875"/>
            </a:xfrm>
            <a:custGeom>
              <a:avLst/>
              <a:gdLst>
                <a:gd name="T0" fmla="*/ 20705074 w 12"/>
                <a:gd name="T1" fmla="*/ 24890236 h 9"/>
                <a:gd name="T2" fmla="*/ 26621300 w 12"/>
                <a:gd name="T3" fmla="*/ 24890236 h 9"/>
                <a:gd name="T4" fmla="*/ 35493920 w 12"/>
                <a:gd name="T5" fmla="*/ 28001736 h 9"/>
                <a:gd name="T6" fmla="*/ 35493920 w 12"/>
                <a:gd name="T7" fmla="*/ 0 h 9"/>
                <a:gd name="T8" fmla="*/ 0 w 12"/>
                <a:gd name="T9" fmla="*/ 0 h 9"/>
                <a:gd name="T10" fmla="*/ 0 w 12"/>
                <a:gd name="T11" fmla="*/ 28001736 h 9"/>
                <a:gd name="T12" fmla="*/ 20705074 w 12"/>
                <a:gd name="T13" fmla="*/ 2489023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7" y="8"/>
                  </a:moveTo>
                  <a:cubicBezTo>
                    <a:pt x="8" y="8"/>
                    <a:pt x="8" y="8"/>
                    <a:pt x="9" y="8"/>
                  </a:cubicBezTo>
                  <a:cubicBezTo>
                    <a:pt x="10" y="8"/>
                    <a:pt x="11" y="8"/>
                    <a:pt x="12" y="9"/>
                  </a:cubicBezTo>
                  <a:cubicBezTo>
                    <a:pt x="12" y="0"/>
                    <a:pt x="12" y="0"/>
                    <a:pt x="12" y="0"/>
                  </a:cubicBezTo>
                  <a:cubicBezTo>
                    <a:pt x="0" y="0"/>
                    <a:pt x="0" y="0"/>
                    <a:pt x="0" y="0"/>
                  </a:cubicBezTo>
                  <a:cubicBezTo>
                    <a:pt x="0" y="9"/>
                    <a:pt x="0" y="9"/>
                    <a:pt x="0" y="9"/>
                  </a:cubicBezTo>
                  <a:cubicBezTo>
                    <a:pt x="2" y="9"/>
                    <a:pt x="5" y="8"/>
                    <a:pt x="7" y="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7" name="Freeform 252"/>
            <p:cNvSpPr>
              <a:spLocks/>
            </p:cNvSpPr>
            <p:nvPr/>
          </p:nvSpPr>
          <p:spPr bwMode="auto">
            <a:xfrm>
              <a:off x="6310313" y="2598738"/>
              <a:ext cx="198437" cy="147637"/>
            </a:xfrm>
            <a:custGeom>
              <a:avLst/>
              <a:gdLst>
                <a:gd name="T0" fmla="*/ 181223862 w 117"/>
                <a:gd name="T1" fmla="*/ 2879770 h 87"/>
                <a:gd name="T2" fmla="*/ 169717908 w 117"/>
                <a:gd name="T3" fmla="*/ 0 h 87"/>
                <a:gd name="T4" fmla="*/ 166839724 w 117"/>
                <a:gd name="T5" fmla="*/ 0 h 87"/>
                <a:gd name="T6" fmla="*/ 146704304 w 117"/>
                <a:gd name="T7" fmla="*/ 2879770 h 87"/>
                <a:gd name="T8" fmla="*/ 0 w 117"/>
                <a:gd name="T9" fmla="*/ 167024962 h 87"/>
                <a:gd name="T10" fmla="*/ 11505954 w 117"/>
                <a:gd name="T11" fmla="*/ 230378205 h 87"/>
                <a:gd name="T12" fmla="*/ 17258931 w 117"/>
                <a:gd name="T13" fmla="*/ 236137745 h 87"/>
                <a:gd name="T14" fmla="*/ 25888396 w 117"/>
                <a:gd name="T15" fmla="*/ 227498435 h 87"/>
                <a:gd name="T16" fmla="*/ 69037420 w 117"/>
                <a:gd name="T17" fmla="*/ 201580505 h 87"/>
                <a:gd name="T18" fmla="*/ 69037420 w 117"/>
                <a:gd name="T19" fmla="*/ 201580505 h 87"/>
                <a:gd name="T20" fmla="*/ 112186443 w 117"/>
                <a:gd name="T21" fmla="*/ 230378205 h 87"/>
                <a:gd name="T22" fmla="*/ 117939420 w 117"/>
                <a:gd name="T23" fmla="*/ 239017515 h 87"/>
                <a:gd name="T24" fmla="*/ 120815908 w 117"/>
                <a:gd name="T25" fmla="*/ 230378205 h 87"/>
                <a:gd name="T26" fmla="*/ 146704304 w 117"/>
                <a:gd name="T27" fmla="*/ 207340045 h 87"/>
                <a:gd name="T28" fmla="*/ 163963235 w 117"/>
                <a:gd name="T29" fmla="*/ 204460275 h 87"/>
                <a:gd name="T30" fmla="*/ 166839724 w 117"/>
                <a:gd name="T31" fmla="*/ 204460275 h 87"/>
                <a:gd name="T32" fmla="*/ 181223862 w 117"/>
                <a:gd name="T33" fmla="*/ 207340045 h 87"/>
                <a:gd name="T34" fmla="*/ 209988747 w 117"/>
                <a:gd name="T35" fmla="*/ 233257975 h 87"/>
                <a:gd name="T36" fmla="*/ 215741724 w 117"/>
                <a:gd name="T37" fmla="*/ 241897285 h 87"/>
                <a:gd name="T38" fmla="*/ 218618213 w 117"/>
                <a:gd name="T39" fmla="*/ 233257975 h 87"/>
                <a:gd name="T40" fmla="*/ 261767236 w 117"/>
                <a:gd name="T41" fmla="*/ 207340045 h 87"/>
                <a:gd name="T42" fmla="*/ 261767236 w 117"/>
                <a:gd name="T43" fmla="*/ 207340045 h 87"/>
                <a:gd name="T44" fmla="*/ 304916259 w 117"/>
                <a:gd name="T45" fmla="*/ 236137745 h 87"/>
                <a:gd name="T46" fmla="*/ 310669236 w 117"/>
                <a:gd name="T47" fmla="*/ 244777055 h 87"/>
                <a:gd name="T48" fmla="*/ 313545724 w 117"/>
                <a:gd name="T49" fmla="*/ 250536595 h 87"/>
                <a:gd name="T50" fmla="*/ 316422213 w 117"/>
                <a:gd name="T51" fmla="*/ 247656825 h 87"/>
                <a:gd name="T52" fmla="*/ 319298701 w 117"/>
                <a:gd name="T53" fmla="*/ 236137745 h 87"/>
                <a:gd name="T54" fmla="*/ 333681144 w 117"/>
                <a:gd name="T55" fmla="*/ 172784502 h 87"/>
                <a:gd name="T56" fmla="*/ 181223862 w 117"/>
                <a:gd name="T57" fmla="*/ 2879770 h 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87">
                  <a:moveTo>
                    <a:pt x="63" y="1"/>
                  </a:moveTo>
                  <a:cubicBezTo>
                    <a:pt x="62" y="1"/>
                    <a:pt x="61" y="0"/>
                    <a:pt x="59" y="0"/>
                  </a:cubicBezTo>
                  <a:cubicBezTo>
                    <a:pt x="59" y="0"/>
                    <a:pt x="59" y="0"/>
                    <a:pt x="58" y="0"/>
                  </a:cubicBezTo>
                  <a:cubicBezTo>
                    <a:pt x="56" y="0"/>
                    <a:pt x="53" y="1"/>
                    <a:pt x="51" y="1"/>
                  </a:cubicBezTo>
                  <a:cubicBezTo>
                    <a:pt x="23" y="4"/>
                    <a:pt x="1" y="28"/>
                    <a:pt x="0" y="58"/>
                  </a:cubicBezTo>
                  <a:cubicBezTo>
                    <a:pt x="0" y="65"/>
                    <a:pt x="1" y="73"/>
                    <a:pt x="4" y="80"/>
                  </a:cubicBezTo>
                  <a:cubicBezTo>
                    <a:pt x="4" y="81"/>
                    <a:pt x="5" y="82"/>
                    <a:pt x="6" y="82"/>
                  </a:cubicBezTo>
                  <a:cubicBezTo>
                    <a:pt x="7" y="82"/>
                    <a:pt x="8" y="81"/>
                    <a:pt x="9" y="79"/>
                  </a:cubicBezTo>
                  <a:cubicBezTo>
                    <a:pt x="11" y="74"/>
                    <a:pt x="17" y="70"/>
                    <a:pt x="24" y="70"/>
                  </a:cubicBezTo>
                  <a:cubicBezTo>
                    <a:pt x="24" y="70"/>
                    <a:pt x="24" y="70"/>
                    <a:pt x="24" y="70"/>
                  </a:cubicBezTo>
                  <a:cubicBezTo>
                    <a:pt x="31" y="70"/>
                    <a:pt x="36" y="74"/>
                    <a:pt x="39" y="80"/>
                  </a:cubicBezTo>
                  <a:cubicBezTo>
                    <a:pt x="40" y="82"/>
                    <a:pt x="40" y="83"/>
                    <a:pt x="41" y="83"/>
                  </a:cubicBezTo>
                  <a:cubicBezTo>
                    <a:pt x="41" y="83"/>
                    <a:pt x="41" y="82"/>
                    <a:pt x="42" y="80"/>
                  </a:cubicBezTo>
                  <a:cubicBezTo>
                    <a:pt x="44" y="76"/>
                    <a:pt x="47" y="74"/>
                    <a:pt x="51" y="72"/>
                  </a:cubicBezTo>
                  <a:cubicBezTo>
                    <a:pt x="53" y="71"/>
                    <a:pt x="55" y="71"/>
                    <a:pt x="57" y="71"/>
                  </a:cubicBezTo>
                  <a:cubicBezTo>
                    <a:pt x="57" y="71"/>
                    <a:pt x="58" y="71"/>
                    <a:pt x="58" y="71"/>
                  </a:cubicBezTo>
                  <a:cubicBezTo>
                    <a:pt x="60" y="71"/>
                    <a:pt x="62" y="71"/>
                    <a:pt x="63" y="72"/>
                  </a:cubicBezTo>
                  <a:cubicBezTo>
                    <a:pt x="68" y="74"/>
                    <a:pt x="71" y="77"/>
                    <a:pt x="73" y="81"/>
                  </a:cubicBezTo>
                  <a:cubicBezTo>
                    <a:pt x="74" y="83"/>
                    <a:pt x="74" y="84"/>
                    <a:pt x="75" y="84"/>
                  </a:cubicBezTo>
                  <a:cubicBezTo>
                    <a:pt x="75" y="84"/>
                    <a:pt x="75" y="83"/>
                    <a:pt x="76" y="81"/>
                  </a:cubicBezTo>
                  <a:cubicBezTo>
                    <a:pt x="79" y="75"/>
                    <a:pt x="85" y="72"/>
                    <a:pt x="91" y="72"/>
                  </a:cubicBezTo>
                  <a:cubicBezTo>
                    <a:pt x="91" y="72"/>
                    <a:pt x="91" y="72"/>
                    <a:pt x="91" y="72"/>
                  </a:cubicBezTo>
                  <a:cubicBezTo>
                    <a:pt x="98" y="72"/>
                    <a:pt x="104" y="76"/>
                    <a:pt x="106" y="82"/>
                  </a:cubicBezTo>
                  <a:cubicBezTo>
                    <a:pt x="107" y="83"/>
                    <a:pt x="107" y="84"/>
                    <a:pt x="108" y="85"/>
                  </a:cubicBezTo>
                  <a:cubicBezTo>
                    <a:pt x="108" y="86"/>
                    <a:pt x="108" y="87"/>
                    <a:pt x="109" y="87"/>
                  </a:cubicBezTo>
                  <a:cubicBezTo>
                    <a:pt x="109" y="87"/>
                    <a:pt x="109" y="87"/>
                    <a:pt x="110" y="86"/>
                  </a:cubicBezTo>
                  <a:cubicBezTo>
                    <a:pt x="110" y="85"/>
                    <a:pt x="111" y="84"/>
                    <a:pt x="111" y="82"/>
                  </a:cubicBezTo>
                  <a:cubicBezTo>
                    <a:pt x="114" y="76"/>
                    <a:pt x="116" y="68"/>
                    <a:pt x="116" y="60"/>
                  </a:cubicBezTo>
                  <a:cubicBezTo>
                    <a:pt x="117" y="29"/>
                    <a:pt x="94" y="3"/>
                    <a:pt x="63" y="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8" name="Freeform 253"/>
            <p:cNvSpPr>
              <a:spLocks/>
            </p:cNvSpPr>
            <p:nvPr/>
          </p:nvSpPr>
          <p:spPr bwMode="auto">
            <a:xfrm>
              <a:off x="7280275" y="2582863"/>
              <a:ext cx="82550" cy="60325"/>
            </a:xfrm>
            <a:custGeom>
              <a:avLst/>
              <a:gdLst>
                <a:gd name="T0" fmla="*/ 90821847 w 49"/>
                <a:gd name="T1" fmla="*/ 29707477 h 35"/>
                <a:gd name="T2" fmla="*/ 122042594 w 49"/>
                <a:gd name="T3" fmla="*/ 8912588 h 35"/>
                <a:gd name="T4" fmla="*/ 139071480 w 49"/>
                <a:gd name="T5" fmla="*/ 2971437 h 35"/>
                <a:gd name="T6" fmla="*/ 82307404 w 49"/>
                <a:gd name="T7" fmla="*/ 5941151 h 35"/>
                <a:gd name="T8" fmla="*/ 42572214 w 49"/>
                <a:gd name="T9" fmla="*/ 38618341 h 35"/>
                <a:gd name="T10" fmla="*/ 28382038 w 49"/>
                <a:gd name="T11" fmla="*/ 68325819 h 35"/>
                <a:gd name="T12" fmla="*/ 0 w 49"/>
                <a:gd name="T13" fmla="*/ 103974446 h 35"/>
                <a:gd name="T14" fmla="*/ 45410923 w 49"/>
                <a:gd name="T15" fmla="*/ 83179557 h 35"/>
                <a:gd name="T16" fmla="*/ 90821847 w 49"/>
                <a:gd name="T17" fmla="*/ 2970747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35">
                  <a:moveTo>
                    <a:pt x="32" y="10"/>
                  </a:moveTo>
                  <a:cubicBezTo>
                    <a:pt x="35" y="7"/>
                    <a:pt x="39" y="5"/>
                    <a:pt x="43" y="3"/>
                  </a:cubicBezTo>
                  <a:cubicBezTo>
                    <a:pt x="44" y="2"/>
                    <a:pt x="47" y="1"/>
                    <a:pt x="49" y="1"/>
                  </a:cubicBezTo>
                  <a:cubicBezTo>
                    <a:pt x="42" y="0"/>
                    <a:pt x="35" y="0"/>
                    <a:pt x="29" y="2"/>
                  </a:cubicBezTo>
                  <a:cubicBezTo>
                    <a:pt x="23" y="4"/>
                    <a:pt x="19" y="8"/>
                    <a:pt x="15" y="13"/>
                  </a:cubicBezTo>
                  <a:cubicBezTo>
                    <a:pt x="13" y="16"/>
                    <a:pt x="11" y="20"/>
                    <a:pt x="10" y="23"/>
                  </a:cubicBezTo>
                  <a:cubicBezTo>
                    <a:pt x="7" y="27"/>
                    <a:pt x="4" y="33"/>
                    <a:pt x="0" y="35"/>
                  </a:cubicBezTo>
                  <a:cubicBezTo>
                    <a:pt x="6" y="34"/>
                    <a:pt x="12" y="32"/>
                    <a:pt x="16" y="28"/>
                  </a:cubicBezTo>
                  <a:cubicBezTo>
                    <a:pt x="23" y="23"/>
                    <a:pt x="26" y="16"/>
                    <a:pt x="32" y="1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49" name="Freeform 254"/>
            <p:cNvSpPr>
              <a:spLocks/>
            </p:cNvSpPr>
            <p:nvPr/>
          </p:nvSpPr>
          <p:spPr bwMode="auto">
            <a:xfrm>
              <a:off x="7285038" y="2584450"/>
              <a:ext cx="109537" cy="73025"/>
            </a:xfrm>
            <a:custGeom>
              <a:avLst/>
              <a:gdLst>
                <a:gd name="T0" fmla="*/ 119273997 w 65"/>
                <a:gd name="T1" fmla="*/ 11536252 h 43"/>
                <a:gd name="T2" fmla="*/ 73836364 w 65"/>
                <a:gd name="T3" fmla="*/ 54797620 h 43"/>
                <a:gd name="T4" fmla="*/ 39758561 w 65"/>
                <a:gd name="T5" fmla="*/ 89406376 h 43"/>
                <a:gd name="T6" fmla="*/ 0 w 65"/>
                <a:gd name="T7" fmla="*/ 106709904 h 43"/>
                <a:gd name="T8" fmla="*/ 99393874 w 65"/>
                <a:gd name="T9" fmla="*/ 103826266 h 43"/>
                <a:gd name="T10" fmla="*/ 153351800 w 65"/>
                <a:gd name="T11" fmla="*/ 31725117 h 43"/>
                <a:gd name="T12" fmla="*/ 173230238 w 65"/>
                <a:gd name="T13" fmla="*/ 8652613 h 43"/>
                <a:gd name="T14" fmla="*/ 184590067 w 65"/>
                <a:gd name="T15" fmla="*/ 0 h 43"/>
                <a:gd name="T16" fmla="*/ 119273997 w 65"/>
                <a:gd name="T17" fmla="*/ 1153625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42" y="4"/>
                  </a:moveTo>
                  <a:cubicBezTo>
                    <a:pt x="35" y="8"/>
                    <a:pt x="31" y="13"/>
                    <a:pt x="26" y="19"/>
                  </a:cubicBezTo>
                  <a:cubicBezTo>
                    <a:pt x="23" y="23"/>
                    <a:pt x="19" y="28"/>
                    <a:pt x="14" y="31"/>
                  </a:cubicBezTo>
                  <a:cubicBezTo>
                    <a:pt x="10" y="33"/>
                    <a:pt x="5" y="36"/>
                    <a:pt x="0" y="37"/>
                  </a:cubicBezTo>
                  <a:cubicBezTo>
                    <a:pt x="11" y="43"/>
                    <a:pt x="25" y="43"/>
                    <a:pt x="35" y="36"/>
                  </a:cubicBezTo>
                  <a:cubicBezTo>
                    <a:pt x="45" y="30"/>
                    <a:pt x="49" y="20"/>
                    <a:pt x="54" y="11"/>
                  </a:cubicBezTo>
                  <a:cubicBezTo>
                    <a:pt x="56" y="8"/>
                    <a:pt x="58" y="5"/>
                    <a:pt x="61" y="3"/>
                  </a:cubicBezTo>
                  <a:cubicBezTo>
                    <a:pt x="62" y="2"/>
                    <a:pt x="64" y="0"/>
                    <a:pt x="65" y="0"/>
                  </a:cubicBezTo>
                  <a:cubicBezTo>
                    <a:pt x="57" y="0"/>
                    <a:pt x="49" y="1"/>
                    <a:pt x="42" y="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0" name="Freeform 255"/>
            <p:cNvSpPr>
              <a:spLocks/>
            </p:cNvSpPr>
            <p:nvPr/>
          </p:nvSpPr>
          <p:spPr bwMode="auto">
            <a:xfrm>
              <a:off x="7280275" y="2520950"/>
              <a:ext cx="69850" cy="50800"/>
            </a:xfrm>
            <a:custGeom>
              <a:avLst/>
              <a:gdLst>
                <a:gd name="T0" fmla="*/ 35956119 w 42"/>
                <a:gd name="T1" fmla="*/ 34408533 h 30"/>
                <a:gd name="T2" fmla="*/ 22127482 w 42"/>
                <a:gd name="T3" fmla="*/ 57348120 h 30"/>
                <a:gd name="T4" fmla="*/ 0 w 42"/>
                <a:gd name="T5" fmla="*/ 86021333 h 30"/>
                <a:gd name="T6" fmla="*/ 38721846 w 42"/>
                <a:gd name="T7" fmla="*/ 68817067 h 30"/>
                <a:gd name="T8" fmla="*/ 74679629 w 42"/>
                <a:gd name="T9" fmla="*/ 25806400 h 30"/>
                <a:gd name="T10" fmla="*/ 102338565 w 42"/>
                <a:gd name="T11" fmla="*/ 8602133 h 30"/>
                <a:gd name="T12" fmla="*/ 116167202 w 42"/>
                <a:gd name="T13" fmla="*/ 2866813 h 30"/>
                <a:gd name="T14" fmla="*/ 69146511 w 42"/>
                <a:gd name="T15" fmla="*/ 5735320 h 30"/>
                <a:gd name="T16" fmla="*/ 35956119 w 42"/>
                <a:gd name="T17" fmla="*/ 3440853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30">
                  <a:moveTo>
                    <a:pt x="13" y="12"/>
                  </a:moveTo>
                  <a:cubicBezTo>
                    <a:pt x="11" y="14"/>
                    <a:pt x="10" y="17"/>
                    <a:pt x="8" y="20"/>
                  </a:cubicBezTo>
                  <a:cubicBezTo>
                    <a:pt x="7" y="24"/>
                    <a:pt x="4" y="29"/>
                    <a:pt x="0" y="30"/>
                  </a:cubicBezTo>
                  <a:cubicBezTo>
                    <a:pt x="5" y="30"/>
                    <a:pt x="10" y="28"/>
                    <a:pt x="14" y="24"/>
                  </a:cubicBezTo>
                  <a:cubicBezTo>
                    <a:pt x="20" y="20"/>
                    <a:pt x="23" y="14"/>
                    <a:pt x="27" y="9"/>
                  </a:cubicBezTo>
                  <a:cubicBezTo>
                    <a:pt x="30" y="6"/>
                    <a:pt x="33" y="4"/>
                    <a:pt x="37" y="3"/>
                  </a:cubicBezTo>
                  <a:cubicBezTo>
                    <a:pt x="38" y="2"/>
                    <a:pt x="40" y="1"/>
                    <a:pt x="42" y="1"/>
                  </a:cubicBezTo>
                  <a:cubicBezTo>
                    <a:pt x="36" y="1"/>
                    <a:pt x="30" y="0"/>
                    <a:pt x="25" y="2"/>
                  </a:cubicBezTo>
                  <a:cubicBezTo>
                    <a:pt x="20" y="4"/>
                    <a:pt x="16" y="8"/>
                    <a:pt x="13"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1" name="Freeform 256"/>
            <p:cNvSpPr>
              <a:spLocks/>
            </p:cNvSpPr>
            <p:nvPr/>
          </p:nvSpPr>
          <p:spPr bwMode="auto">
            <a:xfrm>
              <a:off x="7285038" y="2522538"/>
              <a:ext cx="92075" cy="61912"/>
            </a:xfrm>
            <a:custGeom>
              <a:avLst/>
              <a:gdLst>
                <a:gd name="T0" fmla="*/ 145734636 w 55"/>
                <a:gd name="T1" fmla="*/ 8399952 h 37"/>
                <a:gd name="T2" fmla="*/ 154141920 w 55"/>
                <a:gd name="T3" fmla="*/ 2799426 h 37"/>
                <a:gd name="T4" fmla="*/ 100892437 w 55"/>
                <a:gd name="T5" fmla="*/ 11199379 h 37"/>
                <a:gd name="T6" fmla="*/ 61656768 w 55"/>
                <a:gd name="T7" fmla="*/ 44799189 h 37"/>
                <a:gd name="T8" fmla="*/ 33630812 w 55"/>
                <a:gd name="T9" fmla="*/ 75597899 h 37"/>
                <a:gd name="T10" fmla="*/ 0 w 55"/>
                <a:gd name="T11" fmla="*/ 89598377 h 37"/>
                <a:gd name="T12" fmla="*/ 84077868 w 55"/>
                <a:gd name="T13" fmla="*/ 89598377 h 37"/>
                <a:gd name="T14" fmla="*/ 131720821 w 55"/>
                <a:gd name="T15" fmla="*/ 27999284 h 37"/>
                <a:gd name="T16" fmla="*/ 145734636 w 55"/>
                <a:gd name="T17" fmla="*/ 8399952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37">
                  <a:moveTo>
                    <a:pt x="52" y="3"/>
                  </a:moveTo>
                  <a:cubicBezTo>
                    <a:pt x="53" y="3"/>
                    <a:pt x="54" y="1"/>
                    <a:pt x="55" y="1"/>
                  </a:cubicBezTo>
                  <a:cubicBezTo>
                    <a:pt x="49" y="0"/>
                    <a:pt x="42" y="1"/>
                    <a:pt x="36" y="4"/>
                  </a:cubicBezTo>
                  <a:cubicBezTo>
                    <a:pt x="30" y="7"/>
                    <a:pt x="26" y="11"/>
                    <a:pt x="22" y="16"/>
                  </a:cubicBezTo>
                  <a:cubicBezTo>
                    <a:pt x="19" y="20"/>
                    <a:pt x="16" y="24"/>
                    <a:pt x="12" y="27"/>
                  </a:cubicBezTo>
                  <a:cubicBezTo>
                    <a:pt x="9" y="29"/>
                    <a:pt x="4" y="31"/>
                    <a:pt x="0" y="32"/>
                  </a:cubicBezTo>
                  <a:cubicBezTo>
                    <a:pt x="9" y="37"/>
                    <a:pt x="21" y="37"/>
                    <a:pt x="30" y="32"/>
                  </a:cubicBezTo>
                  <a:cubicBezTo>
                    <a:pt x="39" y="26"/>
                    <a:pt x="42" y="18"/>
                    <a:pt x="47" y="10"/>
                  </a:cubicBezTo>
                  <a:cubicBezTo>
                    <a:pt x="48" y="7"/>
                    <a:pt x="50" y="5"/>
                    <a:pt x="52" y="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2" name="Freeform 257"/>
            <p:cNvSpPr>
              <a:spLocks/>
            </p:cNvSpPr>
            <p:nvPr/>
          </p:nvSpPr>
          <p:spPr bwMode="auto">
            <a:xfrm>
              <a:off x="7188200" y="2582863"/>
              <a:ext cx="82550" cy="60325"/>
            </a:xfrm>
            <a:custGeom>
              <a:avLst/>
              <a:gdLst>
                <a:gd name="T0" fmla="*/ 48249633 w 49"/>
                <a:gd name="T1" fmla="*/ 29707477 h 35"/>
                <a:gd name="T2" fmla="*/ 90821847 w 49"/>
                <a:gd name="T3" fmla="*/ 83179557 h 35"/>
                <a:gd name="T4" fmla="*/ 139071480 w 49"/>
                <a:gd name="T5" fmla="*/ 103974446 h 35"/>
                <a:gd name="T6" fmla="*/ 110689442 w 49"/>
                <a:gd name="T7" fmla="*/ 68325819 h 35"/>
                <a:gd name="T8" fmla="*/ 93660556 w 49"/>
                <a:gd name="T9" fmla="*/ 38618341 h 35"/>
                <a:gd name="T10" fmla="*/ 56764076 w 49"/>
                <a:gd name="T11" fmla="*/ 5941151 h 35"/>
                <a:gd name="T12" fmla="*/ 0 w 49"/>
                <a:gd name="T13" fmla="*/ 2971437 h 35"/>
                <a:gd name="T14" fmla="*/ 17028886 w 49"/>
                <a:gd name="T15" fmla="*/ 8912588 h 35"/>
                <a:gd name="T16" fmla="*/ 48249633 w 49"/>
                <a:gd name="T17" fmla="*/ 2970747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35">
                  <a:moveTo>
                    <a:pt x="17" y="10"/>
                  </a:moveTo>
                  <a:cubicBezTo>
                    <a:pt x="22" y="16"/>
                    <a:pt x="26" y="23"/>
                    <a:pt x="32" y="28"/>
                  </a:cubicBezTo>
                  <a:cubicBezTo>
                    <a:pt x="37" y="32"/>
                    <a:pt x="43" y="34"/>
                    <a:pt x="49" y="35"/>
                  </a:cubicBezTo>
                  <a:cubicBezTo>
                    <a:pt x="44" y="33"/>
                    <a:pt x="41" y="27"/>
                    <a:pt x="39" y="23"/>
                  </a:cubicBezTo>
                  <a:cubicBezTo>
                    <a:pt x="37" y="20"/>
                    <a:pt x="35" y="16"/>
                    <a:pt x="33" y="13"/>
                  </a:cubicBezTo>
                  <a:cubicBezTo>
                    <a:pt x="30" y="8"/>
                    <a:pt x="25" y="4"/>
                    <a:pt x="20" y="2"/>
                  </a:cubicBezTo>
                  <a:cubicBezTo>
                    <a:pt x="14" y="0"/>
                    <a:pt x="7" y="0"/>
                    <a:pt x="0" y="1"/>
                  </a:cubicBezTo>
                  <a:cubicBezTo>
                    <a:pt x="2" y="1"/>
                    <a:pt x="4" y="2"/>
                    <a:pt x="6" y="3"/>
                  </a:cubicBezTo>
                  <a:cubicBezTo>
                    <a:pt x="10" y="5"/>
                    <a:pt x="14" y="7"/>
                    <a:pt x="17" y="1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3" name="Freeform 258"/>
            <p:cNvSpPr>
              <a:spLocks/>
            </p:cNvSpPr>
            <p:nvPr/>
          </p:nvSpPr>
          <p:spPr bwMode="auto">
            <a:xfrm>
              <a:off x="7156450" y="2584450"/>
              <a:ext cx="107950" cy="73025"/>
            </a:xfrm>
            <a:custGeom>
              <a:avLst/>
              <a:gdLst>
                <a:gd name="T0" fmla="*/ 28449885 w 64"/>
                <a:gd name="T1" fmla="*/ 31725117 h 43"/>
                <a:gd name="T2" fmla="*/ 82505848 w 64"/>
                <a:gd name="T3" fmla="*/ 103826266 h 43"/>
                <a:gd name="T4" fmla="*/ 182081289 w 64"/>
                <a:gd name="T5" fmla="*/ 106709904 h 43"/>
                <a:gd name="T6" fmla="*/ 145096607 w 64"/>
                <a:gd name="T7" fmla="*/ 89406376 h 43"/>
                <a:gd name="T8" fmla="*/ 110955733 w 64"/>
                <a:gd name="T9" fmla="*/ 54797620 h 43"/>
                <a:gd name="T10" fmla="*/ 65436254 w 64"/>
                <a:gd name="T11" fmla="*/ 11536252 h 43"/>
                <a:gd name="T12" fmla="*/ 0 w 64"/>
                <a:gd name="T13" fmla="*/ 0 h 43"/>
                <a:gd name="T14" fmla="*/ 8534797 w 64"/>
                <a:gd name="T15" fmla="*/ 8652613 h 43"/>
                <a:gd name="T16" fmla="*/ 28449885 w 64"/>
                <a:gd name="T17" fmla="*/ 31725117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10" y="11"/>
                  </a:moveTo>
                  <a:cubicBezTo>
                    <a:pt x="16" y="20"/>
                    <a:pt x="19" y="30"/>
                    <a:pt x="29" y="36"/>
                  </a:cubicBezTo>
                  <a:cubicBezTo>
                    <a:pt x="40" y="43"/>
                    <a:pt x="53" y="43"/>
                    <a:pt x="64" y="37"/>
                  </a:cubicBezTo>
                  <a:cubicBezTo>
                    <a:pt x="60" y="36"/>
                    <a:pt x="54" y="33"/>
                    <a:pt x="51" y="31"/>
                  </a:cubicBezTo>
                  <a:cubicBezTo>
                    <a:pt x="46" y="28"/>
                    <a:pt x="42" y="23"/>
                    <a:pt x="39" y="19"/>
                  </a:cubicBezTo>
                  <a:cubicBezTo>
                    <a:pt x="34" y="13"/>
                    <a:pt x="29" y="8"/>
                    <a:pt x="23" y="4"/>
                  </a:cubicBezTo>
                  <a:cubicBezTo>
                    <a:pt x="16" y="1"/>
                    <a:pt x="8" y="0"/>
                    <a:pt x="0" y="0"/>
                  </a:cubicBezTo>
                  <a:cubicBezTo>
                    <a:pt x="1" y="0"/>
                    <a:pt x="3" y="2"/>
                    <a:pt x="3" y="3"/>
                  </a:cubicBezTo>
                  <a:cubicBezTo>
                    <a:pt x="6" y="5"/>
                    <a:pt x="8" y="8"/>
                    <a:pt x="10" y="1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4" name="Freeform 259"/>
            <p:cNvSpPr>
              <a:spLocks/>
            </p:cNvSpPr>
            <p:nvPr/>
          </p:nvSpPr>
          <p:spPr bwMode="auto">
            <a:xfrm>
              <a:off x="7199313" y="2520950"/>
              <a:ext cx="71437" cy="50800"/>
            </a:xfrm>
            <a:custGeom>
              <a:avLst/>
              <a:gdLst>
                <a:gd name="T0" fmla="*/ 49180973 w 42"/>
                <a:gd name="T1" fmla="*/ 5735320 h 30"/>
                <a:gd name="T2" fmla="*/ 0 w 42"/>
                <a:gd name="T3" fmla="*/ 2866813 h 30"/>
                <a:gd name="T4" fmla="*/ 14464292 w 42"/>
                <a:gd name="T5" fmla="*/ 8602133 h 30"/>
                <a:gd name="T6" fmla="*/ 40501377 w 42"/>
                <a:gd name="T7" fmla="*/ 25806400 h 30"/>
                <a:gd name="T8" fmla="*/ 78111257 w 42"/>
                <a:gd name="T9" fmla="*/ 68817067 h 30"/>
                <a:gd name="T10" fmla="*/ 121505833 w 42"/>
                <a:gd name="T11" fmla="*/ 86021333 h 30"/>
                <a:gd name="T12" fmla="*/ 95468747 w 42"/>
                <a:gd name="T13" fmla="*/ 57348120 h 30"/>
                <a:gd name="T14" fmla="*/ 81004455 w 42"/>
                <a:gd name="T15" fmla="*/ 34408533 h 30"/>
                <a:gd name="T16" fmla="*/ 49180973 w 42"/>
                <a:gd name="T17" fmla="*/ 573532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30">
                  <a:moveTo>
                    <a:pt x="17" y="2"/>
                  </a:moveTo>
                  <a:cubicBezTo>
                    <a:pt x="11" y="0"/>
                    <a:pt x="5" y="1"/>
                    <a:pt x="0" y="1"/>
                  </a:cubicBezTo>
                  <a:cubicBezTo>
                    <a:pt x="1" y="1"/>
                    <a:pt x="3" y="2"/>
                    <a:pt x="5" y="3"/>
                  </a:cubicBezTo>
                  <a:cubicBezTo>
                    <a:pt x="8" y="4"/>
                    <a:pt x="12" y="6"/>
                    <a:pt x="14" y="9"/>
                  </a:cubicBezTo>
                  <a:cubicBezTo>
                    <a:pt x="19" y="14"/>
                    <a:pt x="22" y="20"/>
                    <a:pt x="27" y="24"/>
                  </a:cubicBezTo>
                  <a:cubicBezTo>
                    <a:pt x="31" y="28"/>
                    <a:pt x="36" y="30"/>
                    <a:pt x="42" y="30"/>
                  </a:cubicBezTo>
                  <a:cubicBezTo>
                    <a:pt x="38" y="29"/>
                    <a:pt x="35" y="24"/>
                    <a:pt x="33" y="20"/>
                  </a:cubicBezTo>
                  <a:cubicBezTo>
                    <a:pt x="32" y="17"/>
                    <a:pt x="30" y="14"/>
                    <a:pt x="28" y="12"/>
                  </a:cubicBezTo>
                  <a:cubicBezTo>
                    <a:pt x="25" y="8"/>
                    <a:pt x="21" y="4"/>
                    <a:pt x="17" y="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5" name="Freeform 260"/>
            <p:cNvSpPr>
              <a:spLocks/>
            </p:cNvSpPr>
            <p:nvPr/>
          </p:nvSpPr>
          <p:spPr bwMode="auto">
            <a:xfrm>
              <a:off x="7170738" y="2522538"/>
              <a:ext cx="93662" cy="61912"/>
            </a:xfrm>
            <a:custGeom>
              <a:avLst/>
              <a:gdLst>
                <a:gd name="T0" fmla="*/ 0 w 55"/>
                <a:gd name="T1" fmla="*/ 2799426 h 37"/>
                <a:gd name="T2" fmla="*/ 8700348 w 55"/>
                <a:gd name="T3" fmla="*/ 8399952 h 37"/>
                <a:gd name="T4" fmla="*/ 26101045 w 55"/>
                <a:gd name="T5" fmla="*/ 27999284 h 37"/>
                <a:gd name="T6" fmla="*/ 72501200 w 55"/>
                <a:gd name="T7" fmla="*/ 89598377 h 37"/>
                <a:gd name="T8" fmla="*/ 159501277 w 55"/>
                <a:gd name="T9" fmla="*/ 89598377 h 37"/>
                <a:gd name="T10" fmla="*/ 127601703 w 55"/>
                <a:gd name="T11" fmla="*/ 75597899 h 37"/>
                <a:gd name="T12" fmla="*/ 95700426 w 55"/>
                <a:gd name="T13" fmla="*/ 44799189 h 37"/>
                <a:gd name="T14" fmla="*/ 58000619 w 55"/>
                <a:gd name="T15" fmla="*/ 11199379 h 37"/>
                <a:gd name="T16" fmla="*/ 0 w 55"/>
                <a:gd name="T17" fmla="*/ 2799426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37">
                  <a:moveTo>
                    <a:pt x="0" y="1"/>
                  </a:moveTo>
                  <a:cubicBezTo>
                    <a:pt x="1" y="1"/>
                    <a:pt x="3" y="3"/>
                    <a:pt x="3" y="3"/>
                  </a:cubicBezTo>
                  <a:cubicBezTo>
                    <a:pt x="6" y="5"/>
                    <a:pt x="8" y="7"/>
                    <a:pt x="9" y="10"/>
                  </a:cubicBezTo>
                  <a:cubicBezTo>
                    <a:pt x="14" y="18"/>
                    <a:pt x="17" y="26"/>
                    <a:pt x="25" y="32"/>
                  </a:cubicBezTo>
                  <a:cubicBezTo>
                    <a:pt x="35" y="37"/>
                    <a:pt x="46" y="37"/>
                    <a:pt x="55" y="32"/>
                  </a:cubicBezTo>
                  <a:cubicBezTo>
                    <a:pt x="51" y="31"/>
                    <a:pt x="47" y="29"/>
                    <a:pt x="44" y="27"/>
                  </a:cubicBezTo>
                  <a:cubicBezTo>
                    <a:pt x="40" y="24"/>
                    <a:pt x="36" y="20"/>
                    <a:pt x="33" y="16"/>
                  </a:cubicBezTo>
                  <a:cubicBezTo>
                    <a:pt x="29" y="11"/>
                    <a:pt x="26" y="7"/>
                    <a:pt x="20" y="4"/>
                  </a:cubicBezTo>
                  <a:cubicBezTo>
                    <a:pt x="14" y="1"/>
                    <a:pt x="7" y="0"/>
                    <a:pt x="0" y="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6" name="Freeform 261"/>
            <p:cNvSpPr>
              <a:spLocks/>
            </p:cNvSpPr>
            <p:nvPr/>
          </p:nvSpPr>
          <p:spPr bwMode="auto">
            <a:xfrm>
              <a:off x="7272338" y="2478088"/>
              <a:ext cx="41275" cy="79375"/>
            </a:xfrm>
            <a:custGeom>
              <a:avLst/>
              <a:gdLst>
                <a:gd name="T0" fmla="*/ 47323507 w 24"/>
                <a:gd name="T1" fmla="*/ 45633870 h 47"/>
                <a:gd name="T2" fmla="*/ 11830447 w 24"/>
                <a:gd name="T3" fmla="*/ 88416995 h 47"/>
                <a:gd name="T4" fmla="*/ 2958042 w 24"/>
                <a:gd name="T5" fmla="*/ 134050864 h 47"/>
                <a:gd name="T6" fmla="*/ 26618935 w 24"/>
                <a:gd name="T7" fmla="*/ 102677473 h 47"/>
                <a:gd name="T8" fmla="*/ 47323507 w 24"/>
                <a:gd name="T9" fmla="*/ 85564561 h 47"/>
                <a:gd name="T10" fmla="*/ 68026359 w 24"/>
                <a:gd name="T11" fmla="*/ 45633870 h 47"/>
                <a:gd name="T12" fmla="*/ 59153954 w 24"/>
                <a:gd name="T13" fmla="*/ 0 h 47"/>
                <a:gd name="T14" fmla="*/ 59153954 w 24"/>
                <a:gd name="T15" fmla="*/ 14260479 h 47"/>
                <a:gd name="T16" fmla="*/ 47323507 w 24"/>
                <a:gd name="T17" fmla="*/ 4563387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7">
                  <a:moveTo>
                    <a:pt x="16" y="16"/>
                  </a:moveTo>
                  <a:cubicBezTo>
                    <a:pt x="12" y="21"/>
                    <a:pt x="7" y="25"/>
                    <a:pt x="4" y="31"/>
                  </a:cubicBezTo>
                  <a:cubicBezTo>
                    <a:pt x="1" y="36"/>
                    <a:pt x="0" y="42"/>
                    <a:pt x="1" y="47"/>
                  </a:cubicBezTo>
                  <a:cubicBezTo>
                    <a:pt x="1" y="42"/>
                    <a:pt x="6" y="39"/>
                    <a:pt x="9" y="36"/>
                  </a:cubicBezTo>
                  <a:cubicBezTo>
                    <a:pt x="11" y="34"/>
                    <a:pt x="14" y="32"/>
                    <a:pt x="16" y="30"/>
                  </a:cubicBezTo>
                  <a:cubicBezTo>
                    <a:pt x="19" y="26"/>
                    <a:pt x="22" y="21"/>
                    <a:pt x="23" y="16"/>
                  </a:cubicBezTo>
                  <a:cubicBezTo>
                    <a:pt x="24" y="11"/>
                    <a:pt x="22" y="5"/>
                    <a:pt x="20" y="0"/>
                  </a:cubicBezTo>
                  <a:cubicBezTo>
                    <a:pt x="21" y="1"/>
                    <a:pt x="20" y="3"/>
                    <a:pt x="20" y="5"/>
                  </a:cubicBezTo>
                  <a:cubicBezTo>
                    <a:pt x="19" y="9"/>
                    <a:pt x="18" y="12"/>
                    <a:pt x="16" y="1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7" name="Freeform 262"/>
            <p:cNvSpPr>
              <a:spLocks/>
            </p:cNvSpPr>
            <p:nvPr/>
          </p:nvSpPr>
          <p:spPr bwMode="auto">
            <a:xfrm>
              <a:off x="7250113" y="2451100"/>
              <a:ext cx="52387" cy="103188"/>
            </a:xfrm>
            <a:custGeom>
              <a:avLst/>
              <a:gdLst>
                <a:gd name="T0" fmla="*/ 28557675 w 31"/>
                <a:gd name="T1" fmla="*/ 174553497 h 61"/>
                <a:gd name="T2" fmla="*/ 34269548 w 31"/>
                <a:gd name="T3" fmla="*/ 137353378 h 61"/>
                <a:gd name="T4" fmla="*/ 57115349 w 31"/>
                <a:gd name="T5" fmla="*/ 103015456 h 61"/>
                <a:gd name="T6" fmla="*/ 82817087 w 31"/>
                <a:gd name="T7" fmla="*/ 57230433 h 61"/>
                <a:gd name="T8" fmla="*/ 82817087 w 31"/>
                <a:gd name="T9" fmla="*/ 0 h 61"/>
                <a:gd name="T10" fmla="*/ 77105214 w 31"/>
                <a:gd name="T11" fmla="*/ 11445410 h 61"/>
                <a:gd name="T12" fmla="*/ 62827222 w 31"/>
                <a:gd name="T13" fmla="*/ 31477415 h 61"/>
                <a:gd name="T14" fmla="*/ 11423746 w 31"/>
                <a:gd name="T15" fmla="*/ 88707848 h 61"/>
                <a:gd name="T16" fmla="*/ 28557675 w 31"/>
                <a:gd name="T17" fmla="*/ 174553497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61">
                  <a:moveTo>
                    <a:pt x="10" y="61"/>
                  </a:moveTo>
                  <a:cubicBezTo>
                    <a:pt x="10" y="57"/>
                    <a:pt x="11" y="52"/>
                    <a:pt x="12" y="48"/>
                  </a:cubicBezTo>
                  <a:cubicBezTo>
                    <a:pt x="14" y="44"/>
                    <a:pt x="17" y="40"/>
                    <a:pt x="20" y="36"/>
                  </a:cubicBezTo>
                  <a:cubicBezTo>
                    <a:pt x="25" y="31"/>
                    <a:pt x="28" y="26"/>
                    <a:pt x="29" y="20"/>
                  </a:cubicBezTo>
                  <a:cubicBezTo>
                    <a:pt x="31" y="13"/>
                    <a:pt x="30" y="7"/>
                    <a:pt x="29" y="0"/>
                  </a:cubicBezTo>
                  <a:cubicBezTo>
                    <a:pt x="29" y="1"/>
                    <a:pt x="27" y="3"/>
                    <a:pt x="27" y="4"/>
                  </a:cubicBezTo>
                  <a:cubicBezTo>
                    <a:pt x="26" y="6"/>
                    <a:pt x="24" y="9"/>
                    <a:pt x="22" y="11"/>
                  </a:cubicBezTo>
                  <a:cubicBezTo>
                    <a:pt x="15" y="17"/>
                    <a:pt x="7" y="22"/>
                    <a:pt x="4" y="31"/>
                  </a:cubicBezTo>
                  <a:cubicBezTo>
                    <a:pt x="0" y="42"/>
                    <a:pt x="3" y="53"/>
                    <a:pt x="10" y="6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8" name="Freeform 263"/>
            <p:cNvSpPr>
              <a:spLocks/>
            </p:cNvSpPr>
            <p:nvPr/>
          </p:nvSpPr>
          <p:spPr bwMode="auto">
            <a:xfrm>
              <a:off x="7581900" y="4237038"/>
              <a:ext cx="114300" cy="182562"/>
            </a:xfrm>
            <a:custGeom>
              <a:avLst/>
              <a:gdLst>
                <a:gd name="T0" fmla="*/ 181451250 w 72"/>
                <a:gd name="T1" fmla="*/ 168849213 h 115"/>
                <a:gd name="T2" fmla="*/ 181451250 w 72"/>
                <a:gd name="T3" fmla="*/ 0 h 115"/>
                <a:gd name="T4" fmla="*/ 93246575 w 72"/>
                <a:gd name="T5" fmla="*/ 0 h 115"/>
                <a:gd name="T6" fmla="*/ 0 w 72"/>
                <a:gd name="T7" fmla="*/ 231853740 h 115"/>
                <a:gd name="T8" fmla="*/ 133569075 w 72"/>
                <a:gd name="T9" fmla="*/ 289816381 h 115"/>
                <a:gd name="T10" fmla="*/ 181451250 w 72"/>
                <a:gd name="T11" fmla="*/ 168849213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5">
                  <a:moveTo>
                    <a:pt x="72" y="67"/>
                  </a:moveTo>
                  <a:lnTo>
                    <a:pt x="72" y="0"/>
                  </a:lnTo>
                  <a:lnTo>
                    <a:pt x="37" y="0"/>
                  </a:lnTo>
                  <a:lnTo>
                    <a:pt x="0" y="92"/>
                  </a:lnTo>
                  <a:lnTo>
                    <a:pt x="53" y="115"/>
                  </a:lnTo>
                  <a:lnTo>
                    <a:pt x="72" y="6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59" name="Freeform 264"/>
            <p:cNvSpPr>
              <a:spLocks/>
            </p:cNvSpPr>
            <p:nvPr/>
          </p:nvSpPr>
          <p:spPr bwMode="auto">
            <a:xfrm>
              <a:off x="7702550" y="4237038"/>
              <a:ext cx="22225" cy="55562"/>
            </a:xfrm>
            <a:custGeom>
              <a:avLst/>
              <a:gdLst>
                <a:gd name="T0" fmla="*/ 0 w 13"/>
                <a:gd name="T1" fmla="*/ 93549571 h 33"/>
                <a:gd name="T2" fmla="*/ 35072760 w 13"/>
                <a:gd name="T3" fmla="*/ 2835346 h 33"/>
                <a:gd name="T4" fmla="*/ 37996202 w 13"/>
                <a:gd name="T5" fmla="*/ 0 h 33"/>
                <a:gd name="T6" fmla="*/ 0 w 13"/>
                <a:gd name="T7" fmla="*/ 0 h 33"/>
                <a:gd name="T8" fmla="*/ 0 w 13"/>
                <a:gd name="T9" fmla="*/ 93549571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3">
                  <a:moveTo>
                    <a:pt x="0" y="33"/>
                  </a:moveTo>
                  <a:cubicBezTo>
                    <a:pt x="11" y="27"/>
                    <a:pt x="12" y="12"/>
                    <a:pt x="12" y="1"/>
                  </a:cubicBezTo>
                  <a:cubicBezTo>
                    <a:pt x="12" y="0"/>
                    <a:pt x="12" y="0"/>
                    <a:pt x="13" y="0"/>
                  </a:cubicBezTo>
                  <a:cubicBezTo>
                    <a:pt x="0" y="0"/>
                    <a:pt x="0" y="0"/>
                    <a:pt x="0" y="0"/>
                  </a:cubicBezTo>
                  <a:lnTo>
                    <a:pt x="0" y="3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0" name="Freeform 265"/>
            <p:cNvSpPr>
              <a:spLocks/>
            </p:cNvSpPr>
            <p:nvPr/>
          </p:nvSpPr>
          <p:spPr bwMode="auto">
            <a:xfrm>
              <a:off x="7702550" y="4237038"/>
              <a:ext cx="114300" cy="182562"/>
            </a:xfrm>
            <a:custGeom>
              <a:avLst/>
              <a:gdLst>
                <a:gd name="T0" fmla="*/ 46566161 w 67"/>
                <a:gd name="T1" fmla="*/ 0 h 108"/>
                <a:gd name="T2" fmla="*/ 46566161 w 67"/>
                <a:gd name="T3" fmla="*/ 2856757 h 108"/>
                <a:gd name="T4" fmla="*/ 0 w 67"/>
                <a:gd name="T5" fmla="*/ 108582130 h 108"/>
                <a:gd name="T6" fmla="*/ 0 w 67"/>
                <a:gd name="T7" fmla="*/ 180017965 h 108"/>
                <a:gd name="T8" fmla="*/ 52385225 w 67"/>
                <a:gd name="T9" fmla="*/ 308600776 h 108"/>
                <a:gd name="T10" fmla="*/ 194992388 w 67"/>
                <a:gd name="T11" fmla="*/ 245736904 h 108"/>
                <a:gd name="T12" fmla="*/ 96041001 w 67"/>
                <a:gd name="T13" fmla="*/ 0 h 108"/>
                <a:gd name="T14" fmla="*/ 46566161 w 67"/>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108">
                  <a:moveTo>
                    <a:pt x="16" y="0"/>
                  </a:moveTo>
                  <a:cubicBezTo>
                    <a:pt x="16" y="0"/>
                    <a:pt x="16" y="0"/>
                    <a:pt x="16" y="1"/>
                  </a:cubicBezTo>
                  <a:cubicBezTo>
                    <a:pt x="16" y="14"/>
                    <a:pt x="14" y="31"/>
                    <a:pt x="0" y="38"/>
                  </a:cubicBezTo>
                  <a:cubicBezTo>
                    <a:pt x="0" y="63"/>
                    <a:pt x="0" y="63"/>
                    <a:pt x="0" y="63"/>
                  </a:cubicBezTo>
                  <a:cubicBezTo>
                    <a:pt x="18" y="108"/>
                    <a:pt x="18" y="108"/>
                    <a:pt x="18" y="108"/>
                  </a:cubicBezTo>
                  <a:cubicBezTo>
                    <a:pt x="67" y="86"/>
                    <a:pt x="67" y="86"/>
                    <a:pt x="67" y="86"/>
                  </a:cubicBezTo>
                  <a:cubicBezTo>
                    <a:pt x="33" y="0"/>
                    <a:pt x="33" y="0"/>
                    <a:pt x="33" y="0"/>
                  </a:cubicBezTo>
                  <a:lnTo>
                    <a:pt x="1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1" name="Freeform 266"/>
            <p:cNvSpPr>
              <a:spLocks/>
            </p:cNvSpPr>
            <p:nvPr/>
          </p:nvSpPr>
          <p:spPr bwMode="auto">
            <a:xfrm>
              <a:off x="7640638" y="4214813"/>
              <a:ext cx="117475" cy="15875"/>
            </a:xfrm>
            <a:custGeom>
              <a:avLst/>
              <a:gdLst>
                <a:gd name="T0" fmla="*/ 186491563 w 74"/>
                <a:gd name="T1" fmla="*/ 0 h 10"/>
                <a:gd name="T2" fmla="*/ 0 w 74"/>
                <a:gd name="T3" fmla="*/ 0 h 10"/>
                <a:gd name="T4" fmla="*/ 0 w 74"/>
                <a:gd name="T5" fmla="*/ 25201563 h 10"/>
                <a:gd name="T6" fmla="*/ 88206263 w 74"/>
                <a:gd name="T7" fmla="*/ 25201563 h 10"/>
                <a:gd name="T8" fmla="*/ 98286888 w 74"/>
                <a:gd name="T9" fmla="*/ 25201563 h 10"/>
                <a:gd name="T10" fmla="*/ 186491563 w 74"/>
                <a:gd name="T11" fmla="*/ 25201563 h 10"/>
                <a:gd name="T12" fmla="*/ 186491563 w 74"/>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10">
                  <a:moveTo>
                    <a:pt x="74" y="0"/>
                  </a:moveTo>
                  <a:lnTo>
                    <a:pt x="0" y="0"/>
                  </a:lnTo>
                  <a:lnTo>
                    <a:pt x="0" y="10"/>
                  </a:lnTo>
                  <a:lnTo>
                    <a:pt x="35" y="10"/>
                  </a:lnTo>
                  <a:lnTo>
                    <a:pt x="39" y="10"/>
                  </a:lnTo>
                  <a:lnTo>
                    <a:pt x="74" y="10"/>
                  </a:lnTo>
                  <a:lnTo>
                    <a:pt x="74"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2" name="Freeform 267"/>
            <p:cNvSpPr>
              <a:spLocks noEditPoints="1"/>
            </p:cNvSpPr>
            <p:nvPr/>
          </p:nvSpPr>
          <p:spPr bwMode="auto">
            <a:xfrm>
              <a:off x="7862888" y="3097213"/>
              <a:ext cx="196850" cy="195262"/>
            </a:xfrm>
            <a:custGeom>
              <a:avLst/>
              <a:gdLst>
                <a:gd name="T0" fmla="*/ 236140242 w 116"/>
                <a:gd name="T1" fmla="*/ 170095275 h 115"/>
                <a:gd name="T2" fmla="*/ 247659361 w 116"/>
                <a:gd name="T3" fmla="*/ 100904610 h 115"/>
                <a:gd name="T4" fmla="*/ 250539141 w 116"/>
                <a:gd name="T5" fmla="*/ 92255352 h 115"/>
                <a:gd name="T6" fmla="*/ 239020022 w 116"/>
                <a:gd name="T7" fmla="*/ 89372266 h 115"/>
                <a:gd name="T8" fmla="*/ 221741343 w 116"/>
                <a:gd name="T9" fmla="*/ 89372266 h 115"/>
                <a:gd name="T10" fmla="*/ 161265969 w 116"/>
                <a:gd name="T11" fmla="*/ 95138438 h 115"/>
                <a:gd name="T12" fmla="*/ 161265969 w 116"/>
                <a:gd name="T13" fmla="*/ 149913674 h 115"/>
                <a:gd name="T14" fmla="*/ 161265969 w 116"/>
                <a:gd name="T15" fmla="*/ 149913674 h 115"/>
                <a:gd name="T16" fmla="*/ 184304206 w 116"/>
                <a:gd name="T17" fmla="*/ 141266114 h 115"/>
                <a:gd name="T18" fmla="*/ 184304206 w 116"/>
                <a:gd name="T19" fmla="*/ 141266114 h 115"/>
                <a:gd name="T20" fmla="*/ 161265969 w 116"/>
                <a:gd name="T21" fmla="*/ 193158264 h 115"/>
                <a:gd name="T22" fmla="*/ 161265969 w 116"/>
                <a:gd name="T23" fmla="*/ 247935198 h 115"/>
                <a:gd name="T24" fmla="*/ 192943546 w 116"/>
                <a:gd name="T25" fmla="*/ 233519769 h 115"/>
                <a:gd name="T26" fmla="*/ 239020022 w 116"/>
                <a:gd name="T27" fmla="*/ 250818284 h 115"/>
                <a:gd name="T28" fmla="*/ 313892598 w 116"/>
                <a:gd name="T29" fmla="*/ 210456779 h 115"/>
                <a:gd name="T30" fmla="*/ 334051056 w 116"/>
                <a:gd name="T31" fmla="*/ 135499942 h 115"/>
                <a:gd name="T32" fmla="*/ 282215021 w 116"/>
                <a:gd name="T33" fmla="*/ 31712247 h 115"/>
                <a:gd name="T34" fmla="*/ 181424427 w 116"/>
                <a:gd name="T35" fmla="*/ 0 h 115"/>
                <a:gd name="T36" fmla="*/ 161265969 w 116"/>
                <a:gd name="T37" fmla="*/ 0 h 115"/>
                <a:gd name="T38" fmla="*/ 161265969 w 116"/>
                <a:gd name="T39" fmla="*/ 49010762 h 115"/>
                <a:gd name="T40" fmla="*/ 178544647 w 116"/>
                <a:gd name="T41" fmla="*/ 49010762 h 115"/>
                <a:gd name="T42" fmla="*/ 250539141 w 116"/>
                <a:gd name="T43" fmla="*/ 72073751 h 115"/>
                <a:gd name="T44" fmla="*/ 276455461 w 116"/>
                <a:gd name="T45" fmla="*/ 138383028 h 115"/>
                <a:gd name="T46" fmla="*/ 267816122 w 116"/>
                <a:gd name="T47" fmla="*/ 178744533 h 115"/>
                <a:gd name="T48" fmla="*/ 239020022 w 116"/>
                <a:gd name="T49" fmla="*/ 201807522 h 115"/>
                <a:gd name="T50" fmla="*/ 230380682 w 116"/>
                <a:gd name="T51" fmla="*/ 193158264 h 115"/>
                <a:gd name="T52" fmla="*/ 233260462 w 116"/>
                <a:gd name="T53" fmla="*/ 175861447 h 115"/>
                <a:gd name="T54" fmla="*/ 236140242 w 116"/>
                <a:gd name="T55" fmla="*/ 170095275 h 115"/>
                <a:gd name="T56" fmla="*/ 161265969 w 116"/>
                <a:gd name="T57" fmla="*/ 331541293 h 115"/>
                <a:gd name="T58" fmla="*/ 161265969 w 116"/>
                <a:gd name="T59" fmla="*/ 285413616 h 115"/>
                <a:gd name="T60" fmla="*/ 276455461 w 116"/>
                <a:gd name="T61" fmla="*/ 250818284 h 115"/>
                <a:gd name="T62" fmla="*/ 285094800 w 116"/>
                <a:gd name="T63" fmla="*/ 245052112 h 115"/>
                <a:gd name="T64" fmla="*/ 287974580 w 116"/>
                <a:gd name="T65" fmla="*/ 253701370 h 115"/>
                <a:gd name="T66" fmla="*/ 302373479 w 116"/>
                <a:gd name="T67" fmla="*/ 282530531 h 115"/>
                <a:gd name="T68" fmla="*/ 305253259 w 116"/>
                <a:gd name="T69" fmla="*/ 291179788 h 115"/>
                <a:gd name="T70" fmla="*/ 299493699 w 116"/>
                <a:gd name="T71" fmla="*/ 296945960 h 115"/>
                <a:gd name="T72" fmla="*/ 161265969 w 116"/>
                <a:gd name="T73" fmla="*/ 331541293 h 115"/>
                <a:gd name="T74" fmla="*/ 161265969 w 116"/>
                <a:gd name="T75" fmla="*/ 95138438 h 115"/>
                <a:gd name="T76" fmla="*/ 115189493 w 116"/>
                <a:gd name="T77" fmla="*/ 121084513 h 115"/>
                <a:gd name="T78" fmla="*/ 80633833 w 116"/>
                <a:gd name="T79" fmla="*/ 198924436 h 115"/>
                <a:gd name="T80" fmla="*/ 141107510 w 116"/>
                <a:gd name="T81" fmla="*/ 250818284 h 115"/>
                <a:gd name="T82" fmla="*/ 161265969 w 116"/>
                <a:gd name="T83" fmla="*/ 247935198 h 115"/>
                <a:gd name="T84" fmla="*/ 161265969 w 116"/>
                <a:gd name="T85" fmla="*/ 193158264 h 115"/>
                <a:gd name="T86" fmla="*/ 143987290 w 116"/>
                <a:gd name="T87" fmla="*/ 201807522 h 115"/>
                <a:gd name="T88" fmla="*/ 141107510 w 116"/>
                <a:gd name="T89" fmla="*/ 198924436 h 115"/>
                <a:gd name="T90" fmla="*/ 161265969 w 116"/>
                <a:gd name="T91" fmla="*/ 149913674 h 115"/>
                <a:gd name="T92" fmla="*/ 161265969 w 116"/>
                <a:gd name="T93" fmla="*/ 95138438 h 115"/>
                <a:gd name="T94" fmla="*/ 161265969 w 116"/>
                <a:gd name="T95" fmla="*/ 0 h 115"/>
                <a:gd name="T96" fmla="*/ 161265969 w 116"/>
                <a:gd name="T97" fmla="*/ 49010762 h 115"/>
                <a:gd name="T98" fmla="*/ 60475375 w 116"/>
                <a:gd name="T99" fmla="*/ 193158264 h 115"/>
                <a:gd name="T100" fmla="*/ 86391695 w 116"/>
                <a:gd name="T101" fmla="*/ 259467541 h 115"/>
                <a:gd name="T102" fmla="*/ 158386189 w 116"/>
                <a:gd name="T103" fmla="*/ 285413616 h 115"/>
                <a:gd name="T104" fmla="*/ 161265969 w 116"/>
                <a:gd name="T105" fmla="*/ 285413616 h 115"/>
                <a:gd name="T106" fmla="*/ 161265969 w 116"/>
                <a:gd name="T107" fmla="*/ 331541293 h 115"/>
                <a:gd name="T108" fmla="*/ 155506409 w 116"/>
                <a:gd name="T109" fmla="*/ 331541293 h 115"/>
                <a:gd name="T110" fmla="*/ 51836035 w 116"/>
                <a:gd name="T111" fmla="*/ 299829046 h 115"/>
                <a:gd name="T112" fmla="*/ 0 w 116"/>
                <a:gd name="T113" fmla="*/ 193158264 h 115"/>
                <a:gd name="T114" fmla="*/ 46076476 w 116"/>
                <a:gd name="T115" fmla="*/ 63424493 h 115"/>
                <a:gd name="T116" fmla="*/ 161265969 w 116"/>
                <a:gd name="T117" fmla="*/ 0 h 1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6" h="115">
                  <a:moveTo>
                    <a:pt x="82" y="59"/>
                  </a:moveTo>
                  <a:cubicBezTo>
                    <a:pt x="86" y="35"/>
                    <a:pt x="86" y="35"/>
                    <a:pt x="86" y="35"/>
                  </a:cubicBezTo>
                  <a:cubicBezTo>
                    <a:pt x="87" y="32"/>
                    <a:pt x="87" y="32"/>
                    <a:pt x="87" y="32"/>
                  </a:cubicBezTo>
                  <a:cubicBezTo>
                    <a:pt x="83" y="31"/>
                    <a:pt x="83" y="31"/>
                    <a:pt x="83" y="31"/>
                  </a:cubicBezTo>
                  <a:cubicBezTo>
                    <a:pt x="81" y="31"/>
                    <a:pt x="79" y="31"/>
                    <a:pt x="77" y="31"/>
                  </a:cubicBezTo>
                  <a:cubicBezTo>
                    <a:pt x="68" y="31"/>
                    <a:pt x="61" y="32"/>
                    <a:pt x="56" y="33"/>
                  </a:cubicBezTo>
                  <a:cubicBezTo>
                    <a:pt x="56" y="52"/>
                    <a:pt x="56" y="52"/>
                    <a:pt x="56" y="52"/>
                  </a:cubicBezTo>
                  <a:cubicBezTo>
                    <a:pt x="56" y="52"/>
                    <a:pt x="56" y="52"/>
                    <a:pt x="56" y="52"/>
                  </a:cubicBezTo>
                  <a:cubicBezTo>
                    <a:pt x="58" y="50"/>
                    <a:pt x="61" y="49"/>
                    <a:pt x="64" y="49"/>
                  </a:cubicBezTo>
                  <a:cubicBezTo>
                    <a:pt x="64" y="49"/>
                    <a:pt x="64" y="49"/>
                    <a:pt x="64" y="49"/>
                  </a:cubicBezTo>
                  <a:cubicBezTo>
                    <a:pt x="61" y="59"/>
                    <a:pt x="59" y="64"/>
                    <a:pt x="56" y="67"/>
                  </a:cubicBezTo>
                  <a:cubicBezTo>
                    <a:pt x="56" y="86"/>
                    <a:pt x="56" y="86"/>
                    <a:pt x="56" y="86"/>
                  </a:cubicBezTo>
                  <a:cubicBezTo>
                    <a:pt x="60" y="85"/>
                    <a:pt x="63" y="84"/>
                    <a:pt x="67" y="81"/>
                  </a:cubicBezTo>
                  <a:cubicBezTo>
                    <a:pt x="71" y="85"/>
                    <a:pt x="75" y="87"/>
                    <a:pt x="83" y="87"/>
                  </a:cubicBezTo>
                  <a:cubicBezTo>
                    <a:pt x="94" y="87"/>
                    <a:pt x="103" y="82"/>
                    <a:pt x="109" y="73"/>
                  </a:cubicBezTo>
                  <a:cubicBezTo>
                    <a:pt x="113" y="66"/>
                    <a:pt x="116" y="56"/>
                    <a:pt x="116" y="47"/>
                  </a:cubicBezTo>
                  <a:cubicBezTo>
                    <a:pt x="116" y="28"/>
                    <a:pt x="106" y="17"/>
                    <a:pt x="98" y="11"/>
                  </a:cubicBezTo>
                  <a:cubicBezTo>
                    <a:pt x="88" y="4"/>
                    <a:pt x="75" y="0"/>
                    <a:pt x="63" y="0"/>
                  </a:cubicBezTo>
                  <a:cubicBezTo>
                    <a:pt x="61" y="0"/>
                    <a:pt x="58" y="0"/>
                    <a:pt x="56" y="0"/>
                  </a:cubicBezTo>
                  <a:cubicBezTo>
                    <a:pt x="56" y="17"/>
                    <a:pt x="56" y="17"/>
                    <a:pt x="56" y="17"/>
                  </a:cubicBezTo>
                  <a:cubicBezTo>
                    <a:pt x="58" y="17"/>
                    <a:pt x="60" y="17"/>
                    <a:pt x="62" y="17"/>
                  </a:cubicBezTo>
                  <a:cubicBezTo>
                    <a:pt x="72" y="17"/>
                    <a:pt x="81" y="20"/>
                    <a:pt x="87" y="25"/>
                  </a:cubicBezTo>
                  <a:cubicBezTo>
                    <a:pt x="93" y="31"/>
                    <a:pt x="96" y="39"/>
                    <a:pt x="96" y="48"/>
                  </a:cubicBezTo>
                  <a:cubicBezTo>
                    <a:pt x="96" y="52"/>
                    <a:pt x="95" y="58"/>
                    <a:pt x="93" y="62"/>
                  </a:cubicBezTo>
                  <a:cubicBezTo>
                    <a:pt x="91" y="68"/>
                    <a:pt x="87" y="70"/>
                    <a:pt x="83" y="70"/>
                  </a:cubicBezTo>
                  <a:cubicBezTo>
                    <a:pt x="81" y="70"/>
                    <a:pt x="80" y="69"/>
                    <a:pt x="80" y="67"/>
                  </a:cubicBezTo>
                  <a:cubicBezTo>
                    <a:pt x="80" y="66"/>
                    <a:pt x="81" y="63"/>
                    <a:pt x="81" y="61"/>
                  </a:cubicBezTo>
                  <a:cubicBezTo>
                    <a:pt x="81" y="60"/>
                    <a:pt x="81" y="60"/>
                    <a:pt x="82" y="59"/>
                  </a:cubicBezTo>
                  <a:close/>
                  <a:moveTo>
                    <a:pt x="56" y="115"/>
                  </a:moveTo>
                  <a:cubicBezTo>
                    <a:pt x="56" y="99"/>
                    <a:pt x="56" y="99"/>
                    <a:pt x="56" y="99"/>
                  </a:cubicBezTo>
                  <a:cubicBezTo>
                    <a:pt x="72" y="98"/>
                    <a:pt x="84" y="93"/>
                    <a:pt x="96" y="87"/>
                  </a:cubicBezTo>
                  <a:cubicBezTo>
                    <a:pt x="99" y="85"/>
                    <a:pt x="99" y="85"/>
                    <a:pt x="99" y="85"/>
                  </a:cubicBezTo>
                  <a:cubicBezTo>
                    <a:pt x="100" y="88"/>
                    <a:pt x="100" y="88"/>
                    <a:pt x="100" y="88"/>
                  </a:cubicBezTo>
                  <a:cubicBezTo>
                    <a:pt x="105" y="98"/>
                    <a:pt x="105" y="98"/>
                    <a:pt x="105" y="98"/>
                  </a:cubicBezTo>
                  <a:cubicBezTo>
                    <a:pt x="106" y="101"/>
                    <a:pt x="106" y="101"/>
                    <a:pt x="106" y="101"/>
                  </a:cubicBezTo>
                  <a:cubicBezTo>
                    <a:pt x="104" y="103"/>
                    <a:pt x="104" y="103"/>
                    <a:pt x="104" y="103"/>
                  </a:cubicBezTo>
                  <a:cubicBezTo>
                    <a:pt x="89" y="111"/>
                    <a:pt x="72" y="115"/>
                    <a:pt x="56" y="115"/>
                  </a:cubicBezTo>
                  <a:close/>
                  <a:moveTo>
                    <a:pt x="56" y="33"/>
                  </a:moveTo>
                  <a:cubicBezTo>
                    <a:pt x="48" y="35"/>
                    <a:pt x="43" y="38"/>
                    <a:pt x="40" y="42"/>
                  </a:cubicBezTo>
                  <a:cubicBezTo>
                    <a:pt x="33" y="49"/>
                    <a:pt x="28" y="60"/>
                    <a:pt x="28" y="69"/>
                  </a:cubicBezTo>
                  <a:cubicBezTo>
                    <a:pt x="28" y="80"/>
                    <a:pt x="37" y="87"/>
                    <a:pt x="49" y="87"/>
                  </a:cubicBezTo>
                  <a:cubicBezTo>
                    <a:pt x="52" y="87"/>
                    <a:pt x="54" y="87"/>
                    <a:pt x="56" y="86"/>
                  </a:cubicBezTo>
                  <a:cubicBezTo>
                    <a:pt x="56" y="67"/>
                    <a:pt x="56" y="67"/>
                    <a:pt x="56" y="67"/>
                  </a:cubicBezTo>
                  <a:cubicBezTo>
                    <a:pt x="54" y="69"/>
                    <a:pt x="52" y="70"/>
                    <a:pt x="50" y="70"/>
                  </a:cubicBezTo>
                  <a:cubicBezTo>
                    <a:pt x="50" y="70"/>
                    <a:pt x="49" y="70"/>
                    <a:pt x="49" y="69"/>
                  </a:cubicBezTo>
                  <a:cubicBezTo>
                    <a:pt x="49" y="64"/>
                    <a:pt x="52" y="56"/>
                    <a:pt x="56" y="52"/>
                  </a:cubicBezTo>
                  <a:cubicBezTo>
                    <a:pt x="56" y="33"/>
                    <a:pt x="56" y="33"/>
                    <a:pt x="56" y="33"/>
                  </a:cubicBezTo>
                  <a:close/>
                  <a:moveTo>
                    <a:pt x="56" y="0"/>
                  </a:moveTo>
                  <a:cubicBezTo>
                    <a:pt x="56" y="17"/>
                    <a:pt x="56" y="17"/>
                    <a:pt x="56" y="17"/>
                  </a:cubicBezTo>
                  <a:cubicBezTo>
                    <a:pt x="38" y="20"/>
                    <a:pt x="21" y="37"/>
                    <a:pt x="21" y="67"/>
                  </a:cubicBezTo>
                  <a:cubicBezTo>
                    <a:pt x="21" y="77"/>
                    <a:pt x="24" y="85"/>
                    <a:pt x="30" y="90"/>
                  </a:cubicBezTo>
                  <a:cubicBezTo>
                    <a:pt x="36" y="96"/>
                    <a:pt x="45" y="99"/>
                    <a:pt x="55" y="99"/>
                  </a:cubicBezTo>
                  <a:cubicBezTo>
                    <a:pt x="56" y="99"/>
                    <a:pt x="56" y="99"/>
                    <a:pt x="56" y="99"/>
                  </a:cubicBezTo>
                  <a:cubicBezTo>
                    <a:pt x="56" y="115"/>
                    <a:pt x="56" y="115"/>
                    <a:pt x="56" y="115"/>
                  </a:cubicBezTo>
                  <a:cubicBezTo>
                    <a:pt x="55" y="115"/>
                    <a:pt x="55" y="115"/>
                    <a:pt x="54" y="115"/>
                  </a:cubicBezTo>
                  <a:cubicBezTo>
                    <a:pt x="40" y="115"/>
                    <a:pt x="27" y="111"/>
                    <a:pt x="18" y="104"/>
                  </a:cubicBezTo>
                  <a:cubicBezTo>
                    <a:pt x="6" y="95"/>
                    <a:pt x="0" y="82"/>
                    <a:pt x="0" y="67"/>
                  </a:cubicBezTo>
                  <a:cubicBezTo>
                    <a:pt x="0" y="50"/>
                    <a:pt x="6" y="34"/>
                    <a:pt x="16" y="22"/>
                  </a:cubicBezTo>
                  <a:cubicBezTo>
                    <a:pt x="23" y="13"/>
                    <a:pt x="36" y="2"/>
                    <a:pt x="5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3" name="Freeform 268"/>
            <p:cNvSpPr>
              <a:spLocks noEditPoints="1"/>
            </p:cNvSpPr>
            <p:nvPr/>
          </p:nvSpPr>
          <p:spPr bwMode="auto">
            <a:xfrm>
              <a:off x="6529388" y="4757738"/>
              <a:ext cx="115887" cy="63500"/>
            </a:xfrm>
            <a:custGeom>
              <a:avLst/>
              <a:gdLst>
                <a:gd name="T0" fmla="*/ 148687783 w 73"/>
                <a:gd name="T1" fmla="*/ 100806250 h 40"/>
                <a:gd name="T2" fmla="*/ 183969819 w 73"/>
                <a:gd name="T3" fmla="*/ 100806250 h 40"/>
                <a:gd name="T4" fmla="*/ 183969819 w 73"/>
                <a:gd name="T5" fmla="*/ 0 h 40"/>
                <a:gd name="T6" fmla="*/ 148687783 w 73"/>
                <a:gd name="T7" fmla="*/ 0 h 40"/>
                <a:gd name="T8" fmla="*/ 148687783 w 73"/>
                <a:gd name="T9" fmla="*/ 15120938 h 40"/>
                <a:gd name="T10" fmla="*/ 166329595 w 73"/>
                <a:gd name="T11" fmla="*/ 15120938 h 40"/>
                <a:gd name="T12" fmla="*/ 166329595 w 73"/>
                <a:gd name="T13" fmla="*/ 85685313 h 40"/>
                <a:gd name="T14" fmla="*/ 148687783 w 73"/>
                <a:gd name="T15" fmla="*/ 85685313 h 40"/>
                <a:gd name="T16" fmla="*/ 148687783 w 73"/>
                <a:gd name="T17" fmla="*/ 100806250 h 40"/>
                <a:gd name="T18" fmla="*/ 98284876 w 73"/>
                <a:gd name="T19" fmla="*/ 100806250 h 40"/>
                <a:gd name="T20" fmla="*/ 148687783 w 73"/>
                <a:gd name="T21" fmla="*/ 100806250 h 40"/>
                <a:gd name="T22" fmla="*/ 148687783 w 73"/>
                <a:gd name="T23" fmla="*/ 85685313 h 40"/>
                <a:gd name="T24" fmla="*/ 128526620 w 73"/>
                <a:gd name="T25" fmla="*/ 85685313 h 40"/>
                <a:gd name="T26" fmla="*/ 128526620 w 73"/>
                <a:gd name="T27" fmla="*/ 15120938 h 40"/>
                <a:gd name="T28" fmla="*/ 148687783 w 73"/>
                <a:gd name="T29" fmla="*/ 15120938 h 40"/>
                <a:gd name="T30" fmla="*/ 148687783 w 73"/>
                <a:gd name="T31" fmla="*/ 0 h 40"/>
                <a:gd name="T32" fmla="*/ 98284876 w 73"/>
                <a:gd name="T33" fmla="*/ 0 h 40"/>
                <a:gd name="T34" fmla="*/ 98284876 w 73"/>
                <a:gd name="T35" fmla="*/ 15120938 h 40"/>
                <a:gd name="T36" fmla="*/ 118446039 w 73"/>
                <a:gd name="T37" fmla="*/ 15120938 h 40"/>
                <a:gd name="T38" fmla="*/ 118446039 w 73"/>
                <a:gd name="T39" fmla="*/ 85685313 h 40"/>
                <a:gd name="T40" fmla="*/ 98284876 w 73"/>
                <a:gd name="T41" fmla="*/ 85685313 h 40"/>
                <a:gd name="T42" fmla="*/ 98284876 w 73"/>
                <a:gd name="T43" fmla="*/ 100806250 h 40"/>
                <a:gd name="T44" fmla="*/ 50402908 w 73"/>
                <a:gd name="T45" fmla="*/ 100806250 h 40"/>
                <a:gd name="T46" fmla="*/ 98284876 w 73"/>
                <a:gd name="T47" fmla="*/ 100806250 h 40"/>
                <a:gd name="T48" fmla="*/ 98284876 w 73"/>
                <a:gd name="T49" fmla="*/ 85685313 h 40"/>
                <a:gd name="T50" fmla="*/ 80644652 w 73"/>
                <a:gd name="T51" fmla="*/ 85685313 h 40"/>
                <a:gd name="T52" fmla="*/ 80644652 w 73"/>
                <a:gd name="T53" fmla="*/ 15120938 h 40"/>
                <a:gd name="T54" fmla="*/ 98284876 w 73"/>
                <a:gd name="T55" fmla="*/ 15120938 h 40"/>
                <a:gd name="T56" fmla="*/ 98284876 w 73"/>
                <a:gd name="T57" fmla="*/ 0 h 40"/>
                <a:gd name="T58" fmla="*/ 50402908 w 73"/>
                <a:gd name="T59" fmla="*/ 0 h 40"/>
                <a:gd name="T60" fmla="*/ 50402908 w 73"/>
                <a:gd name="T61" fmla="*/ 15120938 h 40"/>
                <a:gd name="T62" fmla="*/ 73083422 w 73"/>
                <a:gd name="T63" fmla="*/ 15120938 h 40"/>
                <a:gd name="T64" fmla="*/ 73083422 w 73"/>
                <a:gd name="T65" fmla="*/ 85685313 h 40"/>
                <a:gd name="T66" fmla="*/ 50402908 w 73"/>
                <a:gd name="T67" fmla="*/ 85685313 h 40"/>
                <a:gd name="T68" fmla="*/ 50402908 w 73"/>
                <a:gd name="T69" fmla="*/ 100806250 h 40"/>
                <a:gd name="T70" fmla="*/ 17640224 w 73"/>
                <a:gd name="T71" fmla="*/ 0 h 40"/>
                <a:gd name="T72" fmla="*/ 17640224 w 73"/>
                <a:gd name="T73" fmla="*/ 0 h 40"/>
                <a:gd name="T74" fmla="*/ 17640224 w 73"/>
                <a:gd name="T75" fmla="*/ 22682200 h 40"/>
                <a:gd name="T76" fmla="*/ 0 w 73"/>
                <a:gd name="T77" fmla="*/ 22682200 h 40"/>
                <a:gd name="T78" fmla="*/ 0 w 73"/>
                <a:gd name="T79" fmla="*/ 25201563 h 40"/>
                <a:gd name="T80" fmla="*/ 0 w 73"/>
                <a:gd name="T81" fmla="*/ 73085325 h 40"/>
                <a:gd name="T82" fmla="*/ 0 w 73"/>
                <a:gd name="T83" fmla="*/ 78125638 h 40"/>
                <a:gd name="T84" fmla="*/ 17640224 w 73"/>
                <a:gd name="T85" fmla="*/ 78125638 h 40"/>
                <a:gd name="T86" fmla="*/ 17640224 w 73"/>
                <a:gd name="T87" fmla="*/ 100806250 h 40"/>
                <a:gd name="T88" fmla="*/ 50402908 w 73"/>
                <a:gd name="T89" fmla="*/ 100806250 h 40"/>
                <a:gd name="T90" fmla="*/ 50402908 w 73"/>
                <a:gd name="T91" fmla="*/ 85685313 h 40"/>
                <a:gd name="T92" fmla="*/ 32761096 w 73"/>
                <a:gd name="T93" fmla="*/ 85685313 h 40"/>
                <a:gd name="T94" fmla="*/ 32761096 w 73"/>
                <a:gd name="T95" fmla="*/ 15120938 h 40"/>
                <a:gd name="T96" fmla="*/ 50402908 w 73"/>
                <a:gd name="T97" fmla="*/ 15120938 h 40"/>
                <a:gd name="T98" fmla="*/ 50402908 w 73"/>
                <a:gd name="T99" fmla="*/ 0 h 40"/>
                <a:gd name="T100" fmla="*/ 17640224 w 73"/>
                <a:gd name="T101" fmla="*/ 0 h 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3" h="40">
                  <a:moveTo>
                    <a:pt x="59" y="40"/>
                  </a:moveTo>
                  <a:lnTo>
                    <a:pt x="73" y="40"/>
                  </a:lnTo>
                  <a:lnTo>
                    <a:pt x="73" y="0"/>
                  </a:lnTo>
                  <a:lnTo>
                    <a:pt x="59" y="0"/>
                  </a:lnTo>
                  <a:lnTo>
                    <a:pt x="59" y="6"/>
                  </a:lnTo>
                  <a:lnTo>
                    <a:pt x="66" y="6"/>
                  </a:lnTo>
                  <a:lnTo>
                    <a:pt x="66" y="34"/>
                  </a:lnTo>
                  <a:lnTo>
                    <a:pt x="59" y="34"/>
                  </a:lnTo>
                  <a:lnTo>
                    <a:pt x="59" y="40"/>
                  </a:lnTo>
                  <a:close/>
                  <a:moveTo>
                    <a:pt x="39" y="40"/>
                  </a:moveTo>
                  <a:lnTo>
                    <a:pt x="59" y="40"/>
                  </a:lnTo>
                  <a:lnTo>
                    <a:pt x="59" y="34"/>
                  </a:lnTo>
                  <a:lnTo>
                    <a:pt x="51" y="34"/>
                  </a:lnTo>
                  <a:lnTo>
                    <a:pt x="51" y="6"/>
                  </a:lnTo>
                  <a:lnTo>
                    <a:pt x="59" y="6"/>
                  </a:lnTo>
                  <a:lnTo>
                    <a:pt x="59" y="0"/>
                  </a:lnTo>
                  <a:lnTo>
                    <a:pt x="39" y="0"/>
                  </a:lnTo>
                  <a:lnTo>
                    <a:pt x="39" y="6"/>
                  </a:lnTo>
                  <a:lnTo>
                    <a:pt x="47" y="6"/>
                  </a:lnTo>
                  <a:lnTo>
                    <a:pt x="47" y="34"/>
                  </a:lnTo>
                  <a:lnTo>
                    <a:pt x="39" y="34"/>
                  </a:lnTo>
                  <a:lnTo>
                    <a:pt x="39" y="40"/>
                  </a:lnTo>
                  <a:close/>
                  <a:moveTo>
                    <a:pt x="20" y="40"/>
                  </a:moveTo>
                  <a:lnTo>
                    <a:pt x="39" y="40"/>
                  </a:lnTo>
                  <a:lnTo>
                    <a:pt x="39" y="34"/>
                  </a:lnTo>
                  <a:lnTo>
                    <a:pt x="32" y="34"/>
                  </a:lnTo>
                  <a:lnTo>
                    <a:pt x="32" y="6"/>
                  </a:lnTo>
                  <a:lnTo>
                    <a:pt x="39" y="6"/>
                  </a:lnTo>
                  <a:lnTo>
                    <a:pt x="39" y="0"/>
                  </a:lnTo>
                  <a:lnTo>
                    <a:pt x="20" y="0"/>
                  </a:lnTo>
                  <a:lnTo>
                    <a:pt x="20" y="6"/>
                  </a:lnTo>
                  <a:lnTo>
                    <a:pt x="29" y="6"/>
                  </a:lnTo>
                  <a:lnTo>
                    <a:pt x="29" y="34"/>
                  </a:lnTo>
                  <a:lnTo>
                    <a:pt x="20" y="34"/>
                  </a:lnTo>
                  <a:lnTo>
                    <a:pt x="20" y="40"/>
                  </a:lnTo>
                  <a:close/>
                  <a:moveTo>
                    <a:pt x="7" y="0"/>
                  </a:moveTo>
                  <a:lnTo>
                    <a:pt x="7" y="0"/>
                  </a:lnTo>
                  <a:lnTo>
                    <a:pt x="7" y="9"/>
                  </a:lnTo>
                  <a:lnTo>
                    <a:pt x="0" y="9"/>
                  </a:lnTo>
                  <a:lnTo>
                    <a:pt x="0" y="10"/>
                  </a:lnTo>
                  <a:lnTo>
                    <a:pt x="0" y="29"/>
                  </a:lnTo>
                  <a:lnTo>
                    <a:pt x="0" y="31"/>
                  </a:lnTo>
                  <a:lnTo>
                    <a:pt x="7" y="31"/>
                  </a:lnTo>
                  <a:lnTo>
                    <a:pt x="7" y="40"/>
                  </a:lnTo>
                  <a:lnTo>
                    <a:pt x="20" y="40"/>
                  </a:lnTo>
                  <a:lnTo>
                    <a:pt x="20" y="34"/>
                  </a:lnTo>
                  <a:lnTo>
                    <a:pt x="13" y="34"/>
                  </a:lnTo>
                  <a:lnTo>
                    <a:pt x="13" y="6"/>
                  </a:lnTo>
                  <a:lnTo>
                    <a:pt x="20" y="6"/>
                  </a:lnTo>
                  <a:lnTo>
                    <a:pt x="20" y="0"/>
                  </a:lnTo>
                  <a:lnTo>
                    <a:pt x="7"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4" name="Freeform 269"/>
            <p:cNvSpPr>
              <a:spLocks/>
            </p:cNvSpPr>
            <p:nvPr/>
          </p:nvSpPr>
          <p:spPr bwMode="auto">
            <a:xfrm>
              <a:off x="6183313" y="2959100"/>
              <a:ext cx="174625" cy="150813"/>
            </a:xfrm>
            <a:custGeom>
              <a:avLst/>
              <a:gdLst>
                <a:gd name="T0" fmla="*/ 30241875 w 110"/>
                <a:gd name="T1" fmla="*/ 239416431 h 95"/>
                <a:gd name="T2" fmla="*/ 78125638 w 110"/>
                <a:gd name="T3" fmla="*/ 186492181 h 95"/>
                <a:gd name="T4" fmla="*/ 277217188 w 110"/>
                <a:gd name="T5" fmla="*/ 186492181 h 95"/>
                <a:gd name="T6" fmla="*/ 277217188 w 110"/>
                <a:gd name="T7" fmla="*/ 128529189 h 95"/>
                <a:gd name="T8" fmla="*/ 98286888 w 110"/>
                <a:gd name="T9" fmla="*/ 128529189 h 95"/>
                <a:gd name="T10" fmla="*/ 88206263 w 110"/>
                <a:gd name="T11" fmla="*/ 128529189 h 95"/>
                <a:gd name="T12" fmla="*/ 88206263 w 110"/>
                <a:gd name="T13" fmla="*/ 120967901 h 95"/>
                <a:gd name="T14" fmla="*/ 88206263 w 110"/>
                <a:gd name="T15" fmla="*/ 0 h 95"/>
                <a:gd name="T16" fmla="*/ 0 w 110"/>
                <a:gd name="T17" fmla="*/ 0 h 95"/>
                <a:gd name="T18" fmla="*/ 0 w 110"/>
                <a:gd name="T19" fmla="*/ 186492181 h 95"/>
                <a:gd name="T20" fmla="*/ 30241875 w 110"/>
                <a:gd name="T21" fmla="*/ 186492181 h 95"/>
                <a:gd name="T22" fmla="*/ 30241875 w 110"/>
                <a:gd name="T23" fmla="*/ 239416431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0" h="95">
                  <a:moveTo>
                    <a:pt x="12" y="95"/>
                  </a:moveTo>
                  <a:lnTo>
                    <a:pt x="31" y="74"/>
                  </a:lnTo>
                  <a:lnTo>
                    <a:pt x="110" y="74"/>
                  </a:lnTo>
                  <a:lnTo>
                    <a:pt x="110" y="51"/>
                  </a:lnTo>
                  <a:lnTo>
                    <a:pt x="39" y="51"/>
                  </a:lnTo>
                  <a:lnTo>
                    <a:pt x="35" y="51"/>
                  </a:lnTo>
                  <a:lnTo>
                    <a:pt x="35" y="48"/>
                  </a:lnTo>
                  <a:lnTo>
                    <a:pt x="35" y="0"/>
                  </a:lnTo>
                  <a:lnTo>
                    <a:pt x="0" y="0"/>
                  </a:lnTo>
                  <a:lnTo>
                    <a:pt x="0" y="74"/>
                  </a:lnTo>
                  <a:lnTo>
                    <a:pt x="12" y="74"/>
                  </a:lnTo>
                  <a:lnTo>
                    <a:pt x="12" y="9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5" name="Freeform 270"/>
            <p:cNvSpPr>
              <a:spLocks/>
            </p:cNvSpPr>
            <p:nvPr/>
          </p:nvSpPr>
          <p:spPr bwMode="auto">
            <a:xfrm>
              <a:off x="6245225" y="2913063"/>
              <a:ext cx="180975" cy="155575"/>
            </a:xfrm>
            <a:custGeom>
              <a:avLst/>
              <a:gdLst>
                <a:gd name="T0" fmla="*/ 287297813 w 114"/>
                <a:gd name="T1" fmla="*/ 0 h 98"/>
                <a:gd name="T2" fmla="*/ 0 w 114"/>
                <a:gd name="T3" fmla="*/ 0 h 98"/>
                <a:gd name="T4" fmla="*/ 0 w 114"/>
                <a:gd name="T5" fmla="*/ 73085325 h 98"/>
                <a:gd name="T6" fmla="*/ 0 w 114"/>
                <a:gd name="T7" fmla="*/ 194052825 h 98"/>
                <a:gd name="T8" fmla="*/ 178931888 w 114"/>
                <a:gd name="T9" fmla="*/ 194052825 h 98"/>
                <a:gd name="T10" fmla="*/ 206652813 w 114"/>
                <a:gd name="T11" fmla="*/ 194052825 h 98"/>
                <a:gd name="T12" fmla="*/ 257055938 w 114"/>
                <a:gd name="T13" fmla="*/ 246975313 h 98"/>
                <a:gd name="T14" fmla="*/ 257055938 w 114"/>
                <a:gd name="T15" fmla="*/ 194052825 h 98"/>
                <a:gd name="T16" fmla="*/ 287297813 w 114"/>
                <a:gd name="T17" fmla="*/ 194052825 h 98"/>
                <a:gd name="T18" fmla="*/ 287297813 w 114"/>
                <a:gd name="T19" fmla="*/ 0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4" h="98">
                  <a:moveTo>
                    <a:pt x="114" y="0"/>
                  </a:moveTo>
                  <a:lnTo>
                    <a:pt x="0" y="0"/>
                  </a:lnTo>
                  <a:lnTo>
                    <a:pt x="0" y="29"/>
                  </a:lnTo>
                  <a:lnTo>
                    <a:pt x="0" y="77"/>
                  </a:lnTo>
                  <a:lnTo>
                    <a:pt x="71" y="77"/>
                  </a:lnTo>
                  <a:lnTo>
                    <a:pt x="82" y="77"/>
                  </a:lnTo>
                  <a:lnTo>
                    <a:pt x="102" y="98"/>
                  </a:lnTo>
                  <a:lnTo>
                    <a:pt x="102" y="77"/>
                  </a:lnTo>
                  <a:lnTo>
                    <a:pt x="114" y="77"/>
                  </a:lnTo>
                  <a:lnTo>
                    <a:pt x="114"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6" name="Freeform 271"/>
            <p:cNvSpPr>
              <a:spLocks noEditPoints="1"/>
            </p:cNvSpPr>
            <p:nvPr/>
          </p:nvSpPr>
          <p:spPr bwMode="auto">
            <a:xfrm>
              <a:off x="5808663" y="3452813"/>
              <a:ext cx="107950" cy="227012"/>
            </a:xfrm>
            <a:custGeom>
              <a:avLst/>
              <a:gdLst>
                <a:gd name="T0" fmla="*/ 91040645 w 64"/>
                <a:gd name="T1" fmla="*/ 330055119 h 134"/>
                <a:gd name="T2" fmla="*/ 179235795 w 64"/>
                <a:gd name="T3" fmla="*/ 373106081 h 134"/>
                <a:gd name="T4" fmla="*/ 182081289 w 64"/>
                <a:gd name="T5" fmla="*/ 373106081 h 134"/>
                <a:gd name="T6" fmla="*/ 182081289 w 64"/>
                <a:gd name="T7" fmla="*/ 83230392 h 134"/>
                <a:gd name="T8" fmla="*/ 179235795 w 64"/>
                <a:gd name="T9" fmla="*/ 40181124 h 134"/>
                <a:gd name="T10" fmla="*/ 91040645 w 64"/>
                <a:gd name="T11" fmla="*/ 0 h 134"/>
                <a:gd name="T12" fmla="*/ 91040645 w 64"/>
                <a:gd name="T13" fmla="*/ 51660477 h 134"/>
                <a:gd name="T14" fmla="*/ 153631404 w 64"/>
                <a:gd name="T15" fmla="*/ 63141524 h 134"/>
                <a:gd name="T16" fmla="*/ 156476898 w 64"/>
                <a:gd name="T17" fmla="*/ 71751039 h 134"/>
                <a:gd name="T18" fmla="*/ 150785909 w 64"/>
                <a:gd name="T19" fmla="*/ 74620877 h 134"/>
                <a:gd name="T20" fmla="*/ 150785909 w 64"/>
                <a:gd name="T21" fmla="*/ 71751039 h 134"/>
                <a:gd name="T22" fmla="*/ 136561810 w 64"/>
                <a:gd name="T23" fmla="*/ 68881201 h 134"/>
                <a:gd name="T24" fmla="*/ 91040645 w 64"/>
                <a:gd name="T25" fmla="*/ 63141524 h 134"/>
                <a:gd name="T26" fmla="*/ 91040645 w 64"/>
                <a:gd name="T27" fmla="*/ 103320954 h 134"/>
                <a:gd name="T28" fmla="*/ 153631404 w 64"/>
                <a:gd name="T29" fmla="*/ 114802001 h 134"/>
                <a:gd name="T30" fmla="*/ 156476898 w 64"/>
                <a:gd name="T31" fmla="*/ 123411516 h 134"/>
                <a:gd name="T32" fmla="*/ 150785909 w 64"/>
                <a:gd name="T33" fmla="*/ 126281354 h 134"/>
                <a:gd name="T34" fmla="*/ 150785909 w 64"/>
                <a:gd name="T35" fmla="*/ 123411516 h 134"/>
                <a:gd name="T36" fmla="*/ 136561810 w 64"/>
                <a:gd name="T37" fmla="*/ 120541678 h 134"/>
                <a:gd name="T38" fmla="*/ 91040645 w 64"/>
                <a:gd name="T39" fmla="*/ 114802001 h 134"/>
                <a:gd name="T40" fmla="*/ 91040645 w 64"/>
                <a:gd name="T41" fmla="*/ 154981431 h 134"/>
                <a:gd name="T42" fmla="*/ 153631404 w 64"/>
                <a:gd name="T43" fmla="*/ 166462478 h 134"/>
                <a:gd name="T44" fmla="*/ 156476898 w 64"/>
                <a:gd name="T45" fmla="*/ 175071993 h 134"/>
                <a:gd name="T46" fmla="*/ 150785909 w 64"/>
                <a:gd name="T47" fmla="*/ 177941831 h 134"/>
                <a:gd name="T48" fmla="*/ 150785909 w 64"/>
                <a:gd name="T49" fmla="*/ 177941831 h 134"/>
                <a:gd name="T50" fmla="*/ 136561810 w 64"/>
                <a:gd name="T51" fmla="*/ 172202155 h 134"/>
                <a:gd name="T52" fmla="*/ 91040645 w 64"/>
                <a:gd name="T53" fmla="*/ 166462478 h 134"/>
                <a:gd name="T54" fmla="*/ 91040645 w 64"/>
                <a:gd name="T55" fmla="*/ 330055119 h 134"/>
                <a:gd name="T56" fmla="*/ 5689302 w 64"/>
                <a:gd name="T57" fmla="*/ 373106081 h 134"/>
                <a:gd name="T58" fmla="*/ 91040645 w 64"/>
                <a:gd name="T59" fmla="*/ 330055119 h 134"/>
                <a:gd name="T60" fmla="*/ 91040645 w 64"/>
                <a:gd name="T61" fmla="*/ 166462478 h 134"/>
                <a:gd name="T62" fmla="*/ 45521166 w 64"/>
                <a:gd name="T63" fmla="*/ 172202155 h 134"/>
                <a:gd name="T64" fmla="*/ 34140874 w 64"/>
                <a:gd name="T65" fmla="*/ 177941831 h 134"/>
                <a:gd name="T66" fmla="*/ 28449885 w 64"/>
                <a:gd name="T67" fmla="*/ 175071993 h 134"/>
                <a:gd name="T68" fmla="*/ 31295380 w 64"/>
                <a:gd name="T69" fmla="*/ 166462478 h 134"/>
                <a:gd name="T70" fmla="*/ 31295380 w 64"/>
                <a:gd name="T71" fmla="*/ 166462478 h 134"/>
                <a:gd name="T72" fmla="*/ 91040645 w 64"/>
                <a:gd name="T73" fmla="*/ 154981431 h 134"/>
                <a:gd name="T74" fmla="*/ 91040645 w 64"/>
                <a:gd name="T75" fmla="*/ 114802001 h 134"/>
                <a:gd name="T76" fmla="*/ 45521166 w 64"/>
                <a:gd name="T77" fmla="*/ 120541678 h 134"/>
                <a:gd name="T78" fmla="*/ 34140874 w 64"/>
                <a:gd name="T79" fmla="*/ 123411516 h 134"/>
                <a:gd name="T80" fmla="*/ 28449885 w 64"/>
                <a:gd name="T81" fmla="*/ 123411516 h 134"/>
                <a:gd name="T82" fmla="*/ 31295380 w 64"/>
                <a:gd name="T83" fmla="*/ 114802001 h 134"/>
                <a:gd name="T84" fmla="*/ 31295380 w 64"/>
                <a:gd name="T85" fmla="*/ 114802001 h 134"/>
                <a:gd name="T86" fmla="*/ 91040645 w 64"/>
                <a:gd name="T87" fmla="*/ 103320954 h 134"/>
                <a:gd name="T88" fmla="*/ 91040645 w 64"/>
                <a:gd name="T89" fmla="*/ 63141524 h 134"/>
                <a:gd name="T90" fmla="*/ 45521166 w 64"/>
                <a:gd name="T91" fmla="*/ 68881201 h 134"/>
                <a:gd name="T92" fmla="*/ 34140874 w 64"/>
                <a:gd name="T93" fmla="*/ 71751039 h 134"/>
                <a:gd name="T94" fmla="*/ 28449885 w 64"/>
                <a:gd name="T95" fmla="*/ 71751039 h 134"/>
                <a:gd name="T96" fmla="*/ 31295380 w 64"/>
                <a:gd name="T97" fmla="*/ 63141524 h 134"/>
                <a:gd name="T98" fmla="*/ 31295380 w 64"/>
                <a:gd name="T99" fmla="*/ 63141524 h 134"/>
                <a:gd name="T100" fmla="*/ 91040645 w 64"/>
                <a:gd name="T101" fmla="*/ 51660477 h 134"/>
                <a:gd name="T102" fmla="*/ 91040645 w 64"/>
                <a:gd name="T103" fmla="*/ 0 h 134"/>
                <a:gd name="T104" fmla="*/ 5689302 w 64"/>
                <a:gd name="T105" fmla="*/ 40181124 h 134"/>
                <a:gd name="T106" fmla="*/ 2845495 w 64"/>
                <a:gd name="T107" fmla="*/ 83230392 h 134"/>
                <a:gd name="T108" fmla="*/ 2845495 w 64"/>
                <a:gd name="T109" fmla="*/ 373106081 h 134"/>
                <a:gd name="T110" fmla="*/ 5689302 w 64"/>
                <a:gd name="T111" fmla="*/ 373106081 h 1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 h="134">
                  <a:moveTo>
                    <a:pt x="32" y="115"/>
                  </a:moveTo>
                  <a:cubicBezTo>
                    <a:pt x="47" y="115"/>
                    <a:pt x="60" y="119"/>
                    <a:pt x="63" y="130"/>
                  </a:cubicBezTo>
                  <a:cubicBezTo>
                    <a:pt x="64" y="134"/>
                    <a:pt x="64" y="134"/>
                    <a:pt x="64" y="130"/>
                  </a:cubicBezTo>
                  <a:cubicBezTo>
                    <a:pt x="64" y="109"/>
                    <a:pt x="64" y="50"/>
                    <a:pt x="64" y="29"/>
                  </a:cubicBezTo>
                  <a:cubicBezTo>
                    <a:pt x="64" y="25"/>
                    <a:pt x="64" y="18"/>
                    <a:pt x="63" y="14"/>
                  </a:cubicBezTo>
                  <a:cubicBezTo>
                    <a:pt x="59" y="3"/>
                    <a:pt x="47" y="0"/>
                    <a:pt x="32" y="0"/>
                  </a:cubicBezTo>
                  <a:cubicBezTo>
                    <a:pt x="32" y="18"/>
                    <a:pt x="32" y="18"/>
                    <a:pt x="32" y="18"/>
                  </a:cubicBezTo>
                  <a:cubicBezTo>
                    <a:pt x="42" y="18"/>
                    <a:pt x="49" y="19"/>
                    <a:pt x="54" y="22"/>
                  </a:cubicBezTo>
                  <a:cubicBezTo>
                    <a:pt x="55" y="22"/>
                    <a:pt x="56" y="24"/>
                    <a:pt x="55" y="25"/>
                  </a:cubicBezTo>
                  <a:cubicBezTo>
                    <a:pt x="55" y="25"/>
                    <a:pt x="54" y="26"/>
                    <a:pt x="53" y="26"/>
                  </a:cubicBezTo>
                  <a:cubicBezTo>
                    <a:pt x="53" y="26"/>
                    <a:pt x="53" y="26"/>
                    <a:pt x="53" y="25"/>
                  </a:cubicBezTo>
                  <a:cubicBezTo>
                    <a:pt x="51" y="25"/>
                    <a:pt x="50" y="24"/>
                    <a:pt x="48" y="24"/>
                  </a:cubicBezTo>
                  <a:cubicBezTo>
                    <a:pt x="44" y="22"/>
                    <a:pt x="39" y="22"/>
                    <a:pt x="32" y="22"/>
                  </a:cubicBezTo>
                  <a:cubicBezTo>
                    <a:pt x="32" y="36"/>
                    <a:pt x="32" y="36"/>
                    <a:pt x="32" y="36"/>
                  </a:cubicBezTo>
                  <a:cubicBezTo>
                    <a:pt x="42" y="36"/>
                    <a:pt x="49" y="37"/>
                    <a:pt x="54" y="40"/>
                  </a:cubicBezTo>
                  <a:cubicBezTo>
                    <a:pt x="55" y="41"/>
                    <a:pt x="56" y="42"/>
                    <a:pt x="55" y="43"/>
                  </a:cubicBezTo>
                  <a:cubicBezTo>
                    <a:pt x="55" y="43"/>
                    <a:pt x="54" y="44"/>
                    <a:pt x="53" y="44"/>
                  </a:cubicBezTo>
                  <a:cubicBezTo>
                    <a:pt x="53" y="44"/>
                    <a:pt x="53" y="44"/>
                    <a:pt x="53" y="43"/>
                  </a:cubicBezTo>
                  <a:cubicBezTo>
                    <a:pt x="51" y="43"/>
                    <a:pt x="50" y="42"/>
                    <a:pt x="48" y="42"/>
                  </a:cubicBezTo>
                  <a:cubicBezTo>
                    <a:pt x="44" y="41"/>
                    <a:pt x="39" y="40"/>
                    <a:pt x="32" y="40"/>
                  </a:cubicBezTo>
                  <a:cubicBezTo>
                    <a:pt x="32" y="54"/>
                    <a:pt x="32" y="54"/>
                    <a:pt x="32" y="54"/>
                  </a:cubicBezTo>
                  <a:cubicBezTo>
                    <a:pt x="42" y="54"/>
                    <a:pt x="49" y="56"/>
                    <a:pt x="54" y="58"/>
                  </a:cubicBezTo>
                  <a:cubicBezTo>
                    <a:pt x="55" y="59"/>
                    <a:pt x="56" y="60"/>
                    <a:pt x="55" y="61"/>
                  </a:cubicBezTo>
                  <a:cubicBezTo>
                    <a:pt x="55" y="61"/>
                    <a:pt x="54" y="62"/>
                    <a:pt x="53" y="62"/>
                  </a:cubicBezTo>
                  <a:cubicBezTo>
                    <a:pt x="53" y="62"/>
                    <a:pt x="53" y="62"/>
                    <a:pt x="53" y="62"/>
                  </a:cubicBezTo>
                  <a:cubicBezTo>
                    <a:pt x="51" y="61"/>
                    <a:pt x="50" y="60"/>
                    <a:pt x="48" y="60"/>
                  </a:cubicBezTo>
                  <a:cubicBezTo>
                    <a:pt x="44" y="59"/>
                    <a:pt x="39" y="58"/>
                    <a:pt x="32" y="58"/>
                  </a:cubicBezTo>
                  <a:lnTo>
                    <a:pt x="32" y="115"/>
                  </a:lnTo>
                  <a:close/>
                  <a:moveTo>
                    <a:pt x="2" y="130"/>
                  </a:moveTo>
                  <a:cubicBezTo>
                    <a:pt x="5" y="119"/>
                    <a:pt x="18" y="115"/>
                    <a:pt x="32" y="115"/>
                  </a:cubicBezTo>
                  <a:cubicBezTo>
                    <a:pt x="32" y="58"/>
                    <a:pt x="32" y="58"/>
                    <a:pt x="32" y="58"/>
                  </a:cubicBezTo>
                  <a:cubicBezTo>
                    <a:pt x="26" y="58"/>
                    <a:pt x="21" y="59"/>
                    <a:pt x="16" y="60"/>
                  </a:cubicBezTo>
                  <a:cubicBezTo>
                    <a:pt x="15" y="60"/>
                    <a:pt x="13" y="61"/>
                    <a:pt x="12" y="62"/>
                  </a:cubicBezTo>
                  <a:cubicBezTo>
                    <a:pt x="11" y="62"/>
                    <a:pt x="10" y="62"/>
                    <a:pt x="10" y="61"/>
                  </a:cubicBezTo>
                  <a:cubicBezTo>
                    <a:pt x="9" y="60"/>
                    <a:pt x="10" y="59"/>
                    <a:pt x="11" y="58"/>
                  </a:cubicBezTo>
                  <a:cubicBezTo>
                    <a:pt x="11" y="58"/>
                    <a:pt x="11" y="58"/>
                    <a:pt x="11" y="58"/>
                  </a:cubicBezTo>
                  <a:cubicBezTo>
                    <a:pt x="16" y="56"/>
                    <a:pt x="23" y="54"/>
                    <a:pt x="32" y="54"/>
                  </a:cubicBezTo>
                  <a:cubicBezTo>
                    <a:pt x="32" y="40"/>
                    <a:pt x="32" y="40"/>
                    <a:pt x="32" y="40"/>
                  </a:cubicBezTo>
                  <a:cubicBezTo>
                    <a:pt x="26" y="40"/>
                    <a:pt x="21" y="41"/>
                    <a:pt x="16" y="42"/>
                  </a:cubicBezTo>
                  <a:cubicBezTo>
                    <a:pt x="15" y="42"/>
                    <a:pt x="13" y="43"/>
                    <a:pt x="12" y="43"/>
                  </a:cubicBezTo>
                  <a:cubicBezTo>
                    <a:pt x="11" y="44"/>
                    <a:pt x="10" y="44"/>
                    <a:pt x="10" y="43"/>
                  </a:cubicBezTo>
                  <a:cubicBezTo>
                    <a:pt x="9" y="42"/>
                    <a:pt x="10" y="41"/>
                    <a:pt x="11" y="40"/>
                  </a:cubicBezTo>
                  <a:cubicBezTo>
                    <a:pt x="11" y="40"/>
                    <a:pt x="11" y="40"/>
                    <a:pt x="11" y="40"/>
                  </a:cubicBezTo>
                  <a:cubicBezTo>
                    <a:pt x="16" y="37"/>
                    <a:pt x="23" y="36"/>
                    <a:pt x="32" y="36"/>
                  </a:cubicBezTo>
                  <a:cubicBezTo>
                    <a:pt x="32" y="22"/>
                    <a:pt x="32" y="22"/>
                    <a:pt x="32" y="22"/>
                  </a:cubicBezTo>
                  <a:cubicBezTo>
                    <a:pt x="26" y="22"/>
                    <a:pt x="21" y="22"/>
                    <a:pt x="16" y="24"/>
                  </a:cubicBezTo>
                  <a:cubicBezTo>
                    <a:pt x="15" y="24"/>
                    <a:pt x="13" y="25"/>
                    <a:pt x="12" y="25"/>
                  </a:cubicBezTo>
                  <a:cubicBezTo>
                    <a:pt x="11" y="26"/>
                    <a:pt x="10" y="25"/>
                    <a:pt x="10" y="25"/>
                  </a:cubicBezTo>
                  <a:cubicBezTo>
                    <a:pt x="9" y="24"/>
                    <a:pt x="10" y="22"/>
                    <a:pt x="11" y="22"/>
                  </a:cubicBezTo>
                  <a:cubicBezTo>
                    <a:pt x="11" y="22"/>
                    <a:pt x="11" y="22"/>
                    <a:pt x="11" y="22"/>
                  </a:cubicBezTo>
                  <a:cubicBezTo>
                    <a:pt x="16" y="19"/>
                    <a:pt x="23" y="18"/>
                    <a:pt x="32" y="18"/>
                  </a:cubicBezTo>
                  <a:cubicBezTo>
                    <a:pt x="32" y="0"/>
                    <a:pt x="32" y="0"/>
                    <a:pt x="32" y="0"/>
                  </a:cubicBezTo>
                  <a:cubicBezTo>
                    <a:pt x="18" y="0"/>
                    <a:pt x="6" y="3"/>
                    <a:pt x="2" y="14"/>
                  </a:cubicBezTo>
                  <a:cubicBezTo>
                    <a:pt x="1" y="18"/>
                    <a:pt x="1" y="25"/>
                    <a:pt x="1" y="29"/>
                  </a:cubicBezTo>
                  <a:cubicBezTo>
                    <a:pt x="1" y="50"/>
                    <a:pt x="1" y="109"/>
                    <a:pt x="1" y="130"/>
                  </a:cubicBezTo>
                  <a:cubicBezTo>
                    <a:pt x="1" y="134"/>
                    <a:pt x="0" y="134"/>
                    <a:pt x="2" y="13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7" name="Freeform 272"/>
            <p:cNvSpPr>
              <a:spLocks noEditPoints="1"/>
            </p:cNvSpPr>
            <p:nvPr/>
          </p:nvSpPr>
          <p:spPr bwMode="auto">
            <a:xfrm>
              <a:off x="5926138" y="3452813"/>
              <a:ext cx="109537" cy="227012"/>
            </a:xfrm>
            <a:custGeom>
              <a:avLst/>
              <a:gdLst>
                <a:gd name="T0" fmla="*/ 187474287 w 64"/>
                <a:gd name="T1" fmla="*/ 373106081 h 134"/>
                <a:gd name="T2" fmla="*/ 181615769 w 64"/>
                <a:gd name="T3" fmla="*/ 40181124 h 134"/>
                <a:gd name="T4" fmla="*/ 93737999 w 64"/>
                <a:gd name="T5" fmla="*/ 51660477 h 134"/>
                <a:gd name="T6" fmla="*/ 161110100 w 64"/>
                <a:gd name="T7" fmla="*/ 71751039 h 134"/>
                <a:gd name="T8" fmla="*/ 155251582 w 64"/>
                <a:gd name="T9" fmla="*/ 74620877 h 134"/>
                <a:gd name="T10" fmla="*/ 140606143 w 64"/>
                <a:gd name="T11" fmla="*/ 68881201 h 134"/>
                <a:gd name="T12" fmla="*/ 93737999 w 64"/>
                <a:gd name="T13" fmla="*/ 103320954 h 134"/>
                <a:gd name="T14" fmla="*/ 161110100 w 64"/>
                <a:gd name="T15" fmla="*/ 123411516 h 134"/>
                <a:gd name="T16" fmla="*/ 155251582 w 64"/>
                <a:gd name="T17" fmla="*/ 126281354 h 134"/>
                <a:gd name="T18" fmla="*/ 140606143 w 64"/>
                <a:gd name="T19" fmla="*/ 120541678 h 134"/>
                <a:gd name="T20" fmla="*/ 93737999 w 64"/>
                <a:gd name="T21" fmla="*/ 154981431 h 134"/>
                <a:gd name="T22" fmla="*/ 161110100 w 64"/>
                <a:gd name="T23" fmla="*/ 175071993 h 134"/>
                <a:gd name="T24" fmla="*/ 155251582 w 64"/>
                <a:gd name="T25" fmla="*/ 177941831 h 134"/>
                <a:gd name="T26" fmla="*/ 140606143 w 64"/>
                <a:gd name="T27" fmla="*/ 172202155 h 134"/>
                <a:gd name="T28" fmla="*/ 93737999 w 64"/>
                <a:gd name="T29" fmla="*/ 330055119 h 134"/>
                <a:gd name="T30" fmla="*/ 184544172 w 64"/>
                <a:gd name="T31" fmla="*/ 373106081 h 134"/>
                <a:gd name="T32" fmla="*/ 93737999 w 64"/>
                <a:gd name="T33" fmla="*/ 0 h 134"/>
                <a:gd name="T34" fmla="*/ 0 w 64"/>
                <a:gd name="T35" fmla="*/ 83230392 h 134"/>
                <a:gd name="T36" fmla="*/ 2930115 w 64"/>
                <a:gd name="T37" fmla="*/ 373106081 h 134"/>
                <a:gd name="T38" fmla="*/ 93737999 w 64"/>
                <a:gd name="T39" fmla="*/ 166462478 h 134"/>
                <a:gd name="T40" fmla="*/ 46868144 w 64"/>
                <a:gd name="T41" fmla="*/ 172202155 h 134"/>
                <a:gd name="T42" fmla="*/ 26364187 w 64"/>
                <a:gd name="T43" fmla="*/ 175071993 h 134"/>
                <a:gd name="T44" fmla="*/ 93737999 w 64"/>
                <a:gd name="T45" fmla="*/ 154981431 h 134"/>
                <a:gd name="T46" fmla="*/ 93737999 w 64"/>
                <a:gd name="T47" fmla="*/ 114802001 h 134"/>
                <a:gd name="T48" fmla="*/ 46868144 w 64"/>
                <a:gd name="T49" fmla="*/ 120541678 h 134"/>
                <a:gd name="T50" fmla="*/ 26364187 w 64"/>
                <a:gd name="T51" fmla="*/ 123411516 h 134"/>
                <a:gd name="T52" fmla="*/ 93737999 w 64"/>
                <a:gd name="T53" fmla="*/ 103320954 h 134"/>
                <a:gd name="T54" fmla="*/ 93737999 w 64"/>
                <a:gd name="T55" fmla="*/ 63141524 h 134"/>
                <a:gd name="T56" fmla="*/ 46868144 w 64"/>
                <a:gd name="T57" fmla="*/ 68881201 h 134"/>
                <a:gd name="T58" fmla="*/ 26364187 w 64"/>
                <a:gd name="T59" fmla="*/ 71751039 h 134"/>
                <a:gd name="T60" fmla="*/ 93737999 w 64"/>
                <a:gd name="T61" fmla="*/ 51660477 h 134"/>
                <a:gd name="T62" fmla="*/ 93737999 w 64"/>
                <a:gd name="T63" fmla="*/ 0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4" h="134">
                  <a:moveTo>
                    <a:pt x="63" y="130"/>
                  </a:moveTo>
                  <a:cubicBezTo>
                    <a:pt x="64" y="134"/>
                    <a:pt x="64" y="134"/>
                    <a:pt x="64" y="130"/>
                  </a:cubicBezTo>
                  <a:cubicBezTo>
                    <a:pt x="64" y="109"/>
                    <a:pt x="64" y="50"/>
                    <a:pt x="64" y="29"/>
                  </a:cubicBezTo>
                  <a:cubicBezTo>
                    <a:pt x="64" y="25"/>
                    <a:pt x="64" y="18"/>
                    <a:pt x="62" y="14"/>
                  </a:cubicBezTo>
                  <a:cubicBezTo>
                    <a:pt x="59" y="3"/>
                    <a:pt x="46" y="0"/>
                    <a:pt x="32" y="0"/>
                  </a:cubicBezTo>
                  <a:cubicBezTo>
                    <a:pt x="32" y="18"/>
                    <a:pt x="32" y="18"/>
                    <a:pt x="32" y="18"/>
                  </a:cubicBezTo>
                  <a:cubicBezTo>
                    <a:pt x="41" y="18"/>
                    <a:pt x="48" y="19"/>
                    <a:pt x="54" y="22"/>
                  </a:cubicBezTo>
                  <a:cubicBezTo>
                    <a:pt x="55" y="22"/>
                    <a:pt x="55" y="24"/>
                    <a:pt x="55" y="25"/>
                  </a:cubicBezTo>
                  <a:cubicBezTo>
                    <a:pt x="55" y="25"/>
                    <a:pt x="55" y="25"/>
                    <a:pt x="55" y="25"/>
                  </a:cubicBezTo>
                  <a:cubicBezTo>
                    <a:pt x="54" y="25"/>
                    <a:pt x="54" y="26"/>
                    <a:pt x="53" y="26"/>
                  </a:cubicBezTo>
                  <a:cubicBezTo>
                    <a:pt x="53" y="26"/>
                    <a:pt x="52" y="26"/>
                    <a:pt x="52" y="25"/>
                  </a:cubicBezTo>
                  <a:cubicBezTo>
                    <a:pt x="51" y="25"/>
                    <a:pt x="49" y="24"/>
                    <a:pt x="48" y="24"/>
                  </a:cubicBezTo>
                  <a:cubicBezTo>
                    <a:pt x="44" y="22"/>
                    <a:pt x="38" y="22"/>
                    <a:pt x="32" y="22"/>
                  </a:cubicBezTo>
                  <a:cubicBezTo>
                    <a:pt x="32" y="36"/>
                    <a:pt x="32" y="36"/>
                    <a:pt x="32" y="36"/>
                  </a:cubicBezTo>
                  <a:cubicBezTo>
                    <a:pt x="41" y="36"/>
                    <a:pt x="48" y="37"/>
                    <a:pt x="54" y="40"/>
                  </a:cubicBezTo>
                  <a:cubicBezTo>
                    <a:pt x="55" y="41"/>
                    <a:pt x="55" y="42"/>
                    <a:pt x="55" y="43"/>
                  </a:cubicBezTo>
                  <a:cubicBezTo>
                    <a:pt x="55" y="43"/>
                    <a:pt x="55" y="43"/>
                    <a:pt x="55" y="43"/>
                  </a:cubicBezTo>
                  <a:cubicBezTo>
                    <a:pt x="54" y="43"/>
                    <a:pt x="54" y="44"/>
                    <a:pt x="53" y="44"/>
                  </a:cubicBezTo>
                  <a:cubicBezTo>
                    <a:pt x="53" y="44"/>
                    <a:pt x="52" y="44"/>
                    <a:pt x="52" y="43"/>
                  </a:cubicBezTo>
                  <a:cubicBezTo>
                    <a:pt x="51" y="43"/>
                    <a:pt x="49" y="42"/>
                    <a:pt x="48" y="42"/>
                  </a:cubicBezTo>
                  <a:cubicBezTo>
                    <a:pt x="44" y="41"/>
                    <a:pt x="38" y="40"/>
                    <a:pt x="32" y="40"/>
                  </a:cubicBezTo>
                  <a:cubicBezTo>
                    <a:pt x="32" y="54"/>
                    <a:pt x="32" y="54"/>
                    <a:pt x="32" y="54"/>
                  </a:cubicBezTo>
                  <a:cubicBezTo>
                    <a:pt x="41" y="54"/>
                    <a:pt x="48" y="56"/>
                    <a:pt x="54" y="58"/>
                  </a:cubicBezTo>
                  <a:cubicBezTo>
                    <a:pt x="55" y="59"/>
                    <a:pt x="55" y="60"/>
                    <a:pt x="55" y="61"/>
                  </a:cubicBezTo>
                  <a:cubicBezTo>
                    <a:pt x="55" y="61"/>
                    <a:pt x="55" y="61"/>
                    <a:pt x="55" y="61"/>
                  </a:cubicBezTo>
                  <a:cubicBezTo>
                    <a:pt x="54" y="61"/>
                    <a:pt x="54" y="62"/>
                    <a:pt x="53" y="62"/>
                  </a:cubicBezTo>
                  <a:cubicBezTo>
                    <a:pt x="53" y="62"/>
                    <a:pt x="52" y="62"/>
                    <a:pt x="52" y="62"/>
                  </a:cubicBezTo>
                  <a:cubicBezTo>
                    <a:pt x="51" y="61"/>
                    <a:pt x="49" y="60"/>
                    <a:pt x="48" y="60"/>
                  </a:cubicBezTo>
                  <a:cubicBezTo>
                    <a:pt x="44" y="59"/>
                    <a:pt x="38" y="58"/>
                    <a:pt x="32" y="58"/>
                  </a:cubicBezTo>
                  <a:cubicBezTo>
                    <a:pt x="32" y="115"/>
                    <a:pt x="32" y="115"/>
                    <a:pt x="32" y="115"/>
                  </a:cubicBezTo>
                  <a:cubicBezTo>
                    <a:pt x="32" y="115"/>
                    <a:pt x="32" y="115"/>
                    <a:pt x="32" y="115"/>
                  </a:cubicBezTo>
                  <a:cubicBezTo>
                    <a:pt x="47" y="115"/>
                    <a:pt x="59" y="119"/>
                    <a:pt x="63" y="130"/>
                  </a:cubicBezTo>
                  <a:close/>
                  <a:moveTo>
                    <a:pt x="32" y="0"/>
                  </a:moveTo>
                  <a:cubicBezTo>
                    <a:pt x="32" y="0"/>
                    <a:pt x="32" y="0"/>
                    <a:pt x="32" y="0"/>
                  </a:cubicBezTo>
                  <a:cubicBezTo>
                    <a:pt x="17" y="0"/>
                    <a:pt x="5" y="3"/>
                    <a:pt x="1" y="14"/>
                  </a:cubicBezTo>
                  <a:cubicBezTo>
                    <a:pt x="0" y="18"/>
                    <a:pt x="0" y="25"/>
                    <a:pt x="0" y="29"/>
                  </a:cubicBezTo>
                  <a:cubicBezTo>
                    <a:pt x="0" y="50"/>
                    <a:pt x="0" y="109"/>
                    <a:pt x="0" y="130"/>
                  </a:cubicBezTo>
                  <a:cubicBezTo>
                    <a:pt x="0" y="134"/>
                    <a:pt x="0" y="134"/>
                    <a:pt x="1" y="130"/>
                  </a:cubicBezTo>
                  <a:cubicBezTo>
                    <a:pt x="5" y="119"/>
                    <a:pt x="17" y="115"/>
                    <a:pt x="32" y="115"/>
                  </a:cubicBezTo>
                  <a:cubicBezTo>
                    <a:pt x="32" y="58"/>
                    <a:pt x="32" y="58"/>
                    <a:pt x="32" y="58"/>
                  </a:cubicBezTo>
                  <a:cubicBezTo>
                    <a:pt x="32" y="58"/>
                    <a:pt x="32" y="58"/>
                    <a:pt x="32" y="58"/>
                  </a:cubicBezTo>
                  <a:cubicBezTo>
                    <a:pt x="25" y="58"/>
                    <a:pt x="20" y="59"/>
                    <a:pt x="16" y="60"/>
                  </a:cubicBezTo>
                  <a:cubicBezTo>
                    <a:pt x="14" y="60"/>
                    <a:pt x="13" y="61"/>
                    <a:pt x="12" y="62"/>
                  </a:cubicBezTo>
                  <a:cubicBezTo>
                    <a:pt x="11" y="62"/>
                    <a:pt x="10" y="62"/>
                    <a:pt x="9" y="61"/>
                  </a:cubicBezTo>
                  <a:cubicBezTo>
                    <a:pt x="9" y="60"/>
                    <a:pt x="9" y="59"/>
                    <a:pt x="10" y="58"/>
                  </a:cubicBezTo>
                  <a:cubicBezTo>
                    <a:pt x="15" y="56"/>
                    <a:pt x="22" y="54"/>
                    <a:pt x="32" y="54"/>
                  </a:cubicBezTo>
                  <a:cubicBezTo>
                    <a:pt x="32" y="54"/>
                    <a:pt x="32" y="54"/>
                    <a:pt x="32" y="54"/>
                  </a:cubicBezTo>
                  <a:cubicBezTo>
                    <a:pt x="32" y="40"/>
                    <a:pt x="32" y="40"/>
                    <a:pt x="32" y="40"/>
                  </a:cubicBezTo>
                  <a:cubicBezTo>
                    <a:pt x="32" y="40"/>
                    <a:pt x="32" y="40"/>
                    <a:pt x="32" y="40"/>
                  </a:cubicBezTo>
                  <a:cubicBezTo>
                    <a:pt x="25" y="40"/>
                    <a:pt x="20" y="41"/>
                    <a:pt x="16" y="42"/>
                  </a:cubicBezTo>
                  <a:cubicBezTo>
                    <a:pt x="14" y="42"/>
                    <a:pt x="13" y="43"/>
                    <a:pt x="12" y="43"/>
                  </a:cubicBezTo>
                  <a:cubicBezTo>
                    <a:pt x="11" y="44"/>
                    <a:pt x="10" y="44"/>
                    <a:pt x="9" y="43"/>
                  </a:cubicBezTo>
                  <a:cubicBezTo>
                    <a:pt x="9" y="42"/>
                    <a:pt x="9" y="41"/>
                    <a:pt x="10" y="40"/>
                  </a:cubicBezTo>
                  <a:cubicBezTo>
                    <a:pt x="15" y="37"/>
                    <a:pt x="22" y="36"/>
                    <a:pt x="32" y="36"/>
                  </a:cubicBezTo>
                  <a:cubicBezTo>
                    <a:pt x="32" y="36"/>
                    <a:pt x="32" y="36"/>
                    <a:pt x="32" y="36"/>
                  </a:cubicBezTo>
                  <a:cubicBezTo>
                    <a:pt x="32" y="22"/>
                    <a:pt x="32" y="22"/>
                    <a:pt x="32" y="22"/>
                  </a:cubicBezTo>
                  <a:cubicBezTo>
                    <a:pt x="32" y="22"/>
                    <a:pt x="32" y="22"/>
                    <a:pt x="32" y="22"/>
                  </a:cubicBezTo>
                  <a:cubicBezTo>
                    <a:pt x="25" y="22"/>
                    <a:pt x="20" y="22"/>
                    <a:pt x="16" y="24"/>
                  </a:cubicBezTo>
                  <a:cubicBezTo>
                    <a:pt x="14" y="24"/>
                    <a:pt x="13" y="25"/>
                    <a:pt x="12" y="25"/>
                  </a:cubicBezTo>
                  <a:cubicBezTo>
                    <a:pt x="11" y="26"/>
                    <a:pt x="10" y="25"/>
                    <a:pt x="9" y="25"/>
                  </a:cubicBezTo>
                  <a:cubicBezTo>
                    <a:pt x="9" y="24"/>
                    <a:pt x="9" y="22"/>
                    <a:pt x="10" y="22"/>
                  </a:cubicBezTo>
                  <a:cubicBezTo>
                    <a:pt x="15" y="19"/>
                    <a:pt x="22" y="18"/>
                    <a:pt x="32" y="18"/>
                  </a:cubicBezTo>
                  <a:cubicBezTo>
                    <a:pt x="32" y="18"/>
                    <a:pt x="32" y="18"/>
                    <a:pt x="32" y="18"/>
                  </a:cubicBezTo>
                  <a:lnTo>
                    <a:pt x="32"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8" name="Freeform 273"/>
            <p:cNvSpPr>
              <a:spLocks/>
            </p:cNvSpPr>
            <p:nvPr/>
          </p:nvSpPr>
          <p:spPr bwMode="auto">
            <a:xfrm>
              <a:off x="6427788" y="3602038"/>
              <a:ext cx="219075" cy="50800"/>
            </a:xfrm>
            <a:custGeom>
              <a:avLst/>
              <a:gdLst>
                <a:gd name="T0" fmla="*/ 372045392 w 129"/>
                <a:gd name="T1" fmla="*/ 11468947 h 30"/>
                <a:gd name="T2" fmla="*/ 337436637 w 129"/>
                <a:gd name="T3" fmla="*/ 22939587 h 30"/>
                <a:gd name="T4" fmla="*/ 285522655 w 129"/>
                <a:gd name="T5" fmla="*/ 0 h 30"/>
                <a:gd name="T6" fmla="*/ 236494010 w 129"/>
                <a:gd name="T7" fmla="*/ 22939587 h 30"/>
                <a:gd name="T8" fmla="*/ 184580028 w 129"/>
                <a:gd name="T9" fmla="*/ 0 h 30"/>
                <a:gd name="T10" fmla="*/ 135551383 w 129"/>
                <a:gd name="T11" fmla="*/ 22939587 h 30"/>
                <a:gd name="T12" fmla="*/ 86522737 w 129"/>
                <a:gd name="T13" fmla="*/ 0 h 30"/>
                <a:gd name="T14" fmla="*/ 34608755 w 129"/>
                <a:gd name="T15" fmla="*/ 22939587 h 30"/>
                <a:gd name="T16" fmla="*/ 0 w 129"/>
                <a:gd name="T17" fmla="*/ 11468947 h 30"/>
                <a:gd name="T18" fmla="*/ 0 w 129"/>
                <a:gd name="T19" fmla="*/ 63081747 h 30"/>
                <a:gd name="T20" fmla="*/ 23072503 w 129"/>
                <a:gd name="T21" fmla="*/ 57348120 h 30"/>
                <a:gd name="T22" fmla="*/ 83637401 w 129"/>
                <a:gd name="T23" fmla="*/ 68817067 h 30"/>
                <a:gd name="T24" fmla="*/ 112478879 w 129"/>
                <a:gd name="T25" fmla="*/ 77419200 h 30"/>
                <a:gd name="T26" fmla="*/ 138435021 w 129"/>
                <a:gd name="T27" fmla="*/ 71683880 h 30"/>
                <a:gd name="T28" fmla="*/ 193232641 w 129"/>
                <a:gd name="T29" fmla="*/ 54479613 h 30"/>
                <a:gd name="T30" fmla="*/ 248030262 w 129"/>
                <a:gd name="T31" fmla="*/ 71683880 h 30"/>
                <a:gd name="T32" fmla="*/ 299944244 w 129"/>
                <a:gd name="T33" fmla="*/ 77419200 h 30"/>
                <a:gd name="T34" fmla="*/ 357625502 w 129"/>
                <a:gd name="T35" fmla="*/ 51612800 h 30"/>
                <a:gd name="T36" fmla="*/ 372045392 w 129"/>
                <a:gd name="T37" fmla="*/ 48745987 h 30"/>
                <a:gd name="T38" fmla="*/ 372045392 w 129"/>
                <a:gd name="T39" fmla="*/ 11468947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9" h="30">
                  <a:moveTo>
                    <a:pt x="129" y="4"/>
                  </a:moveTo>
                  <a:cubicBezTo>
                    <a:pt x="126" y="7"/>
                    <a:pt x="121" y="8"/>
                    <a:pt x="117" y="8"/>
                  </a:cubicBezTo>
                  <a:cubicBezTo>
                    <a:pt x="110" y="8"/>
                    <a:pt x="103" y="5"/>
                    <a:pt x="99" y="0"/>
                  </a:cubicBezTo>
                  <a:cubicBezTo>
                    <a:pt x="95" y="5"/>
                    <a:pt x="89" y="8"/>
                    <a:pt x="82" y="8"/>
                  </a:cubicBezTo>
                  <a:cubicBezTo>
                    <a:pt x="75" y="8"/>
                    <a:pt x="68" y="5"/>
                    <a:pt x="64" y="0"/>
                  </a:cubicBezTo>
                  <a:cubicBezTo>
                    <a:pt x="60" y="5"/>
                    <a:pt x="54" y="8"/>
                    <a:pt x="47" y="8"/>
                  </a:cubicBezTo>
                  <a:cubicBezTo>
                    <a:pt x="40" y="8"/>
                    <a:pt x="34" y="5"/>
                    <a:pt x="30" y="0"/>
                  </a:cubicBezTo>
                  <a:cubicBezTo>
                    <a:pt x="26" y="5"/>
                    <a:pt x="19" y="8"/>
                    <a:pt x="12" y="8"/>
                  </a:cubicBezTo>
                  <a:cubicBezTo>
                    <a:pt x="7" y="8"/>
                    <a:pt x="3" y="7"/>
                    <a:pt x="0" y="4"/>
                  </a:cubicBezTo>
                  <a:cubicBezTo>
                    <a:pt x="0" y="22"/>
                    <a:pt x="0" y="22"/>
                    <a:pt x="0" y="22"/>
                  </a:cubicBezTo>
                  <a:cubicBezTo>
                    <a:pt x="2" y="21"/>
                    <a:pt x="5" y="20"/>
                    <a:pt x="8" y="20"/>
                  </a:cubicBezTo>
                  <a:cubicBezTo>
                    <a:pt x="16" y="19"/>
                    <a:pt x="22" y="20"/>
                    <a:pt x="29" y="24"/>
                  </a:cubicBezTo>
                  <a:cubicBezTo>
                    <a:pt x="32" y="25"/>
                    <a:pt x="36" y="27"/>
                    <a:pt x="39" y="27"/>
                  </a:cubicBezTo>
                  <a:cubicBezTo>
                    <a:pt x="42" y="27"/>
                    <a:pt x="45" y="26"/>
                    <a:pt x="48" y="25"/>
                  </a:cubicBezTo>
                  <a:cubicBezTo>
                    <a:pt x="54" y="22"/>
                    <a:pt x="60" y="19"/>
                    <a:pt x="67" y="19"/>
                  </a:cubicBezTo>
                  <a:cubicBezTo>
                    <a:pt x="74" y="19"/>
                    <a:pt x="80" y="22"/>
                    <a:pt x="86" y="25"/>
                  </a:cubicBezTo>
                  <a:cubicBezTo>
                    <a:pt x="92" y="28"/>
                    <a:pt x="98" y="30"/>
                    <a:pt x="104" y="27"/>
                  </a:cubicBezTo>
                  <a:cubicBezTo>
                    <a:pt x="111" y="24"/>
                    <a:pt x="117" y="19"/>
                    <a:pt x="124" y="18"/>
                  </a:cubicBezTo>
                  <a:cubicBezTo>
                    <a:pt x="126" y="17"/>
                    <a:pt x="128" y="17"/>
                    <a:pt x="129" y="17"/>
                  </a:cubicBezTo>
                  <a:lnTo>
                    <a:pt x="129" y="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69" name="Freeform 274"/>
            <p:cNvSpPr>
              <a:spLocks/>
            </p:cNvSpPr>
            <p:nvPr/>
          </p:nvSpPr>
          <p:spPr bwMode="auto">
            <a:xfrm>
              <a:off x="6427788" y="3652838"/>
              <a:ext cx="219075" cy="36512"/>
            </a:xfrm>
            <a:custGeom>
              <a:avLst/>
              <a:gdLst>
                <a:gd name="T0" fmla="*/ 340320276 w 129"/>
                <a:gd name="T1" fmla="*/ 12092427 h 21"/>
                <a:gd name="T2" fmla="*/ 285522655 w 129"/>
                <a:gd name="T3" fmla="*/ 36275541 h 21"/>
                <a:gd name="T4" fmla="*/ 236494010 w 129"/>
                <a:gd name="T5" fmla="*/ 21161312 h 21"/>
                <a:gd name="T6" fmla="*/ 190349003 w 129"/>
                <a:gd name="T7" fmla="*/ 6045344 h 21"/>
                <a:gd name="T8" fmla="*/ 141320358 w 129"/>
                <a:gd name="T9" fmla="*/ 24183115 h 21"/>
                <a:gd name="T10" fmla="*/ 86522737 w 129"/>
                <a:gd name="T11" fmla="*/ 27206656 h 21"/>
                <a:gd name="T12" fmla="*/ 37492394 w 129"/>
                <a:gd name="T13" fmla="*/ 6045344 h 21"/>
                <a:gd name="T14" fmla="*/ 0 w 129"/>
                <a:gd name="T15" fmla="*/ 24183115 h 21"/>
                <a:gd name="T16" fmla="*/ 0 w 129"/>
                <a:gd name="T17" fmla="*/ 63482197 h 21"/>
                <a:gd name="T18" fmla="*/ 372045392 w 129"/>
                <a:gd name="T19" fmla="*/ 63482197 h 21"/>
                <a:gd name="T20" fmla="*/ 372045392 w 129"/>
                <a:gd name="T21" fmla="*/ 3023541 h 21"/>
                <a:gd name="T22" fmla="*/ 340320276 w 129"/>
                <a:gd name="T23" fmla="*/ 12092427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9" h="21">
                  <a:moveTo>
                    <a:pt x="118" y="4"/>
                  </a:moveTo>
                  <a:cubicBezTo>
                    <a:pt x="112" y="8"/>
                    <a:pt x="106" y="12"/>
                    <a:pt x="99" y="12"/>
                  </a:cubicBezTo>
                  <a:cubicBezTo>
                    <a:pt x="93" y="12"/>
                    <a:pt x="87" y="10"/>
                    <a:pt x="82" y="7"/>
                  </a:cubicBezTo>
                  <a:cubicBezTo>
                    <a:pt x="77" y="5"/>
                    <a:pt x="72" y="1"/>
                    <a:pt x="66" y="2"/>
                  </a:cubicBezTo>
                  <a:cubicBezTo>
                    <a:pt x="60" y="2"/>
                    <a:pt x="55" y="6"/>
                    <a:pt x="49" y="8"/>
                  </a:cubicBezTo>
                  <a:cubicBezTo>
                    <a:pt x="43" y="11"/>
                    <a:pt x="37" y="11"/>
                    <a:pt x="30" y="9"/>
                  </a:cubicBezTo>
                  <a:cubicBezTo>
                    <a:pt x="25" y="6"/>
                    <a:pt x="19" y="2"/>
                    <a:pt x="13" y="2"/>
                  </a:cubicBezTo>
                  <a:cubicBezTo>
                    <a:pt x="8" y="2"/>
                    <a:pt x="3" y="4"/>
                    <a:pt x="0" y="8"/>
                  </a:cubicBezTo>
                  <a:cubicBezTo>
                    <a:pt x="0" y="21"/>
                    <a:pt x="0" y="21"/>
                    <a:pt x="0" y="21"/>
                  </a:cubicBezTo>
                  <a:cubicBezTo>
                    <a:pt x="129" y="21"/>
                    <a:pt x="129" y="21"/>
                    <a:pt x="129" y="21"/>
                  </a:cubicBezTo>
                  <a:cubicBezTo>
                    <a:pt x="129" y="1"/>
                    <a:pt x="129" y="1"/>
                    <a:pt x="129" y="1"/>
                  </a:cubicBezTo>
                  <a:cubicBezTo>
                    <a:pt x="125" y="0"/>
                    <a:pt x="121" y="3"/>
                    <a:pt x="118" y="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70" name="Freeform 275"/>
            <p:cNvSpPr>
              <a:spLocks/>
            </p:cNvSpPr>
            <p:nvPr/>
          </p:nvSpPr>
          <p:spPr bwMode="auto">
            <a:xfrm>
              <a:off x="6419850" y="3502025"/>
              <a:ext cx="234950" cy="107950"/>
            </a:xfrm>
            <a:custGeom>
              <a:avLst/>
              <a:gdLst>
                <a:gd name="T0" fmla="*/ 385705076 w 139"/>
                <a:gd name="T1" fmla="*/ 167355056 h 63"/>
                <a:gd name="T2" fmla="*/ 385705076 w 139"/>
                <a:gd name="T3" fmla="*/ 167355056 h 63"/>
                <a:gd name="T4" fmla="*/ 397133112 w 139"/>
                <a:gd name="T5" fmla="*/ 135059158 h 63"/>
                <a:gd name="T6" fmla="*/ 397133112 w 139"/>
                <a:gd name="T7" fmla="*/ 46977098 h 63"/>
                <a:gd name="T8" fmla="*/ 217137747 w 139"/>
                <a:gd name="T9" fmla="*/ 46977098 h 63"/>
                <a:gd name="T10" fmla="*/ 217137747 w 139"/>
                <a:gd name="T11" fmla="*/ 41104961 h 63"/>
                <a:gd name="T12" fmla="*/ 217137747 w 139"/>
                <a:gd name="T13" fmla="*/ 35232824 h 63"/>
                <a:gd name="T14" fmla="*/ 217137747 w 139"/>
                <a:gd name="T15" fmla="*/ 0 h 63"/>
                <a:gd name="T16" fmla="*/ 197138263 w 139"/>
                <a:gd name="T17" fmla="*/ 5872137 h 63"/>
                <a:gd name="T18" fmla="*/ 177138778 w 139"/>
                <a:gd name="T19" fmla="*/ 0 h 63"/>
                <a:gd name="T20" fmla="*/ 177138778 w 139"/>
                <a:gd name="T21" fmla="*/ 35232824 h 63"/>
                <a:gd name="T22" fmla="*/ 177138778 w 139"/>
                <a:gd name="T23" fmla="*/ 41104961 h 63"/>
                <a:gd name="T24" fmla="*/ 177138778 w 139"/>
                <a:gd name="T25" fmla="*/ 46977098 h 63"/>
                <a:gd name="T26" fmla="*/ 0 w 139"/>
                <a:gd name="T27" fmla="*/ 46977098 h 63"/>
                <a:gd name="T28" fmla="*/ 0 w 139"/>
                <a:gd name="T29" fmla="*/ 135059158 h 63"/>
                <a:gd name="T30" fmla="*/ 11428036 w 139"/>
                <a:gd name="T31" fmla="*/ 167355056 h 63"/>
                <a:gd name="T32" fmla="*/ 11428036 w 139"/>
                <a:gd name="T33" fmla="*/ 167355056 h 63"/>
                <a:gd name="T34" fmla="*/ 14284622 w 139"/>
                <a:gd name="T35" fmla="*/ 170291982 h 63"/>
                <a:gd name="T36" fmla="*/ 48570419 w 139"/>
                <a:gd name="T37" fmla="*/ 184971468 h 63"/>
                <a:gd name="T38" fmla="*/ 99997424 w 139"/>
                <a:gd name="T39" fmla="*/ 135059158 h 63"/>
                <a:gd name="T40" fmla="*/ 148567844 w 139"/>
                <a:gd name="T41" fmla="*/ 184971468 h 63"/>
                <a:gd name="T42" fmla="*/ 197138263 w 139"/>
                <a:gd name="T43" fmla="*/ 135059158 h 63"/>
                <a:gd name="T44" fmla="*/ 248565268 w 139"/>
                <a:gd name="T45" fmla="*/ 184971468 h 63"/>
                <a:gd name="T46" fmla="*/ 297135687 w 139"/>
                <a:gd name="T47" fmla="*/ 135059158 h 63"/>
                <a:gd name="T48" fmla="*/ 348562692 w 139"/>
                <a:gd name="T49" fmla="*/ 184971468 h 63"/>
                <a:gd name="T50" fmla="*/ 382848490 w 139"/>
                <a:gd name="T51" fmla="*/ 170291982 h 63"/>
                <a:gd name="T52" fmla="*/ 385705076 w 139"/>
                <a:gd name="T53" fmla="*/ 167355056 h 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9" h="63">
                  <a:moveTo>
                    <a:pt x="135" y="57"/>
                  </a:moveTo>
                  <a:cubicBezTo>
                    <a:pt x="135" y="57"/>
                    <a:pt x="135" y="57"/>
                    <a:pt x="135" y="57"/>
                  </a:cubicBezTo>
                  <a:cubicBezTo>
                    <a:pt x="138" y="54"/>
                    <a:pt x="139" y="50"/>
                    <a:pt x="139" y="46"/>
                  </a:cubicBezTo>
                  <a:cubicBezTo>
                    <a:pt x="139" y="16"/>
                    <a:pt x="139" y="16"/>
                    <a:pt x="139" y="16"/>
                  </a:cubicBezTo>
                  <a:cubicBezTo>
                    <a:pt x="76" y="16"/>
                    <a:pt x="76" y="16"/>
                    <a:pt x="76" y="16"/>
                  </a:cubicBezTo>
                  <a:cubicBezTo>
                    <a:pt x="76" y="14"/>
                    <a:pt x="76" y="14"/>
                    <a:pt x="76" y="14"/>
                  </a:cubicBezTo>
                  <a:cubicBezTo>
                    <a:pt x="76" y="12"/>
                    <a:pt x="76" y="12"/>
                    <a:pt x="76" y="12"/>
                  </a:cubicBezTo>
                  <a:cubicBezTo>
                    <a:pt x="76" y="0"/>
                    <a:pt x="76" y="0"/>
                    <a:pt x="76" y="0"/>
                  </a:cubicBezTo>
                  <a:cubicBezTo>
                    <a:pt x="74" y="2"/>
                    <a:pt x="72" y="2"/>
                    <a:pt x="69" y="2"/>
                  </a:cubicBezTo>
                  <a:cubicBezTo>
                    <a:pt x="67" y="2"/>
                    <a:pt x="64" y="2"/>
                    <a:pt x="62" y="0"/>
                  </a:cubicBezTo>
                  <a:cubicBezTo>
                    <a:pt x="62" y="12"/>
                    <a:pt x="62" y="12"/>
                    <a:pt x="62" y="12"/>
                  </a:cubicBezTo>
                  <a:cubicBezTo>
                    <a:pt x="62" y="14"/>
                    <a:pt x="62" y="14"/>
                    <a:pt x="62" y="14"/>
                  </a:cubicBezTo>
                  <a:cubicBezTo>
                    <a:pt x="62" y="16"/>
                    <a:pt x="62" y="16"/>
                    <a:pt x="62" y="16"/>
                  </a:cubicBezTo>
                  <a:cubicBezTo>
                    <a:pt x="0" y="16"/>
                    <a:pt x="0" y="16"/>
                    <a:pt x="0" y="16"/>
                  </a:cubicBezTo>
                  <a:cubicBezTo>
                    <a:pt x="0" y="46"/>
                    <a:pt x="0" y="46"/>
                    <a:pt x="0" y="46"/>
                  </a:cubicBezTo>
                  <a:cubicBezTo>
                    <a:pt x="0" y="50"/>
                    <a:pt x="1" y="54"/>
                    <a:pt x="4" y="57"/>
                  </a:cubicBezTo>
                  <a:cubicBezTo>
                    <a:pt x="4" y="57"/>
                    <a:pt x="4" y="57"/>
                    <a:pt x="4" y="57"/>
                  </a:cubicBezTo>
                  <a:cubicBezTo>
                    <a:pt x="4" y="57"/>
                    <a:pt x="4" y="58"/>
                    <a:pt x="5" y="58"/>
                  </a:cubicBezTo>
                  <a:cubicBezTo>
                    <a:pt x="8" y="61"/>
                    <a:pt x="12" y="63"/>
                    <a:pt x="17" y="63"/>
                  </a:cubicBezTo>
                  <a:cubicBezTo>
                    <a:pt x="27" y="63"/>
                    <a:pt x="35" y="55"/>
                    <a:pt x="35" y="46"/>
                  </a:cubicBezTo>
                  <a:cubicBezTo>
                    <a:pt x="35" y="55"/>
                    <a:pt x="42" y="63"/>
                    <a:pt x="52" y="63"/>
                  </a:cubicBezTo>
                  <a:cubicBezTo>
                    <a:pt x="62" y="63"/>
                    <a:pt x="69" y="55"/>
                    <a:pt x="69" y="46"/>
                  </a:cubicBezTo>
                  <a:cubicBezTo>
                    <a:pt x="69" y="55"/>
                    <a:pt x="77" y="63"/>
                    <a:pt x="87" y="63"/>
                  </a:cubicBezTo>
                  <a:cubicBezTo>
                    <a:pt x="97" y="63"/>
                    <a:pt x="104" y="55"/>
                    <a:pt x="104" y="46"/>
                  </a:cubicBezTo>
                  <a:cubicBezTo>
                    <a:pt x="104" y="55"/>
                    <a:pt x="112" y="63"/>
                    <a:pt x="122" y="63"/>
                  </a:cubicBezTo>
                  <a:cubicBezTo>
                    <a:pt x="127" y="63"/>
                    <a:pt x="131" y="61"/>
                    <a:pt x="134" y="58"/>
                  </a:cubicBezTo>
                  <a:cubicBezTo>
                    <a:pt x="134" y="58"/>
                    <a:pt x="135" y="57"/>
                    <a:pt x="135" y="5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71" name="Freeform 276"/>
            <p:cNvSpPr>
              <a:spLocks/>
            </p:cNvSpPr>
            <p:nvPr/>
          </p:nvSpPr>
          <p:spPr bwMode="auto">
            <a:xfrm>
              <a:off x="6405563" y="3695700"/>
              <a:ext cx="261937" cy="31750"/>
            </a:xfrm>
            <a:custGeom>
              <a:avLst/>
              <a:gdLst>
                <a:gd name="T0" fmla="*/ 219898646 w 155"/>
                <a:gd name="T1" fmla="*/ 53055921 h 19"/>
                <a:gd name="T2" fmla="*/ 442651561 w 155"/>
                <a:gd name="T3" fmla="*/ 0 h 19"/>
                <a:gd name="T4" fmla="*/ 408381752 w 155"/>
                <a:gd name="T5" fmla="*/ 0 h 19"/>
                <a:gd name="T6" fmla="*/ 408381752 w 155"/>
                <a:gd name="T7" fmla="*/ 0 h 19"/>
                <a:gd name="T8" fmla="*/ 405525794 w 155"/>
                <a:gd name="T9" fmla="*/ 0 h 19"/>
                <a:gd name="T10" fmla="*/ 37125767 w 155"/>
                <a:gd name="T11" fmla="*/ 0 h 19"/>
                <a:gd name="T12" fmla="*/ 34269809 w 155"/>
                <a:gd name="T13" fmla="*/ 0 h 19"/>
                <a:gd name="T14" fmla="*/ 34269809 w 155"/>
                <a:gd name="T15" fmla="*/ 0 h 19"/>
                <a:gd name="T16" fmla="*/ 0 w 155"/>
                <a:gd name="T17" fmla="*/ 0 h 19"/>
                <a:gd name="T18" fmla="*/ 219898646 w 155"/>
                <a:gd name="T19" fmla="*/ 53055921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5" h="19">
                  <a:moveTo>
                    <a:pt x="77" y="19"/>
                  </a:moveTo>
                  <a:cubicBezTo>
                    <a:pt x="120" y="19"/>
                    <a:pt x="155" y="10"/>
                    <a:pt x="155" y="0"/>
                  </a:cubicBezTo>
                  <a:cubicBezTo>
                    <a:pt x="143" y="0"/>
                    <a:pt x="143" y="0"/>
                    <a:pt x="143" y="0"/>
                  </a:cubicBezTo>
                  <a:cubicBezTo>
                    <a:pt x="143" y="0"/>
                    <a:pt x="143" y="0"/>
                    <a:pt x="143" y="0"/>
                  </a:cubicBezTo>
                  <a:cubicBezTo>
                    <a:pt x="142" y="0"/>
                    <a:pt x="142" y="0"/>
                    <a:pt x="142" y="0"/>
                  </a:cubicBezTo>
                  <a:cubicBezTo>
                    <a:pt x="13" y="0"/>
                    <a:pt x="13" y="0"/>
                    <a:pt x="13" y="0"/>
                  </a:cubicBezTo>
                  <a:cubicBezTo>
                    <a:pt x="12" y="0"/>
                    <a:pt x="12" y="0"/>
                    <a:pt x="12" y="0"/>
                  </a:cubicBezTo>
                  <a:cubicBezTo>
                    <a:pt x="12" y="0"/>
                    <a:pt x="12" y="0"/>
                    <a:pt x="12" y="0"/>
                  </a:cubicBezTo>
                  <a:cubicBezTo>
                    <a:pt x="0" y="0"/>
                    <a:pt x="0" y="0"/>
                    <a:pt x="0" y="0"/>
                  </a:cubicBezTo>
                  <a:cubicBezTo>
                    <a:pt x="0" y="10"/>
                    <a:pt x="34" y="19"/>
                    <a:pt x="77" y="1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72" name="Freeform 277"/>
            <p:cNvSpPr>
              <a:spLocks/>
            </p:cNvSpPr>
            <p:nvPr/>
          </p:nvSpPr>
          <p:spPr bwMode="auto">
            <a:xfrm>
              <a:off x="6521450" y="3444875"/>
              <a:ext cx="31750" cy="53975"/>
            </a:xfrm>
            <a:custGeom>
              <a:avLst/>
              <a:gdLst>
                <a:gd name="T0" fmla="*/ 13961645 w 19"/>
                <a:gd name="T1" fmla="*/ 88195150 h 32"/>
                <a:gd name="T2" fmla="*/ 25130961 w 19"/>
                <a:gd name="T3" fmla="*/ 91040645 h 32"/>
                <a:gd name="T4" fmla="*/ 39094276 w 19"/>
                <a:gd name="T5" fmla="*/ 88195150 h 32"/>
                <a:gd name="T6" fmla="*/ 53055921 w 19"/>
                <a:gd name="T7" fmla="*/ 59745265 h 32"/>
                <a:gd name="T8" fmla="*/ 25130961 w 19"/>
                <a:gd name="T9" fmla="*/ 0 h 32"/>
                <a:gd name="T10" fmla="*/ 25130961 w 19"/>
                <a:gd name="T11" fmla="*/ 0 h 32"/>
                <a:gd name="T12" fmla="*/ 0 w 19"/>
                <a:gd name="T13" fmla="*/ 59745265 h 32"/>
                <a:gd name="T14" fmla="*/ 13961645 w 19"/>
                <a:gd name="T15" fmla="*/ 8819515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2">
                  <a:moveTo>
                    <a:pt x="5" y="31"/>
                  </a:moveTo>
                  <a:cubicBezTo>
                    <a:pt x="6" y="32"/>
                    <a:pt x="8" y="32"/>
                    <a:pt x="9" y="32"/>
                  </a:cubicBezTo>
                  <a:cubicBezTo>
                    <a:pt x="11" y="32"/>
                    <a:pt x="13" y="32"/>
                    <a:pt x="14" y="31"/>
                  </a:cubicBezTo>
                  <a:cubicBezTo>
                    <a:pt x="17" y="29"/>
                    <a:pt x="19" y="25"/>
                    <a:pt x="19" y="21"/>
                  </a:cubicBezTo>
                  <a:cubicBezTo>
                    <a:pt x="19" y="18"/>
                    <a:pt x="14" y="0"/>
                    <a:pt x="9" y="0"/>
                  </a:cubicBezTo>
                  <a:cubicBezTo>
                    <a:pt x="9" y="0"/>
                    <a:pt x="9" y="0"/>
                    <a:pt x="9" y="0"/>
                  </a:cubicBezTo>
                  <a:cubicBezTo>
                    <a:pt x="4" y="0"/>
                    <a:pt x="0" y="18"/>
                    <a:pt x="0" y="21"/>
                  </a:cubicBezTo>
                  <a:cubicBezTo>
                    <a:pt x="0" y="25"/>
                    <a:pt x="2" y="29"/>
                    <a:pt x="5" y="3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73" name="Freeform 278"/>
            <p:cNvSpPr>
              <a:spLocks noEditPoints="1"/>
            </p:cNvSpPr>
            <p:nvPr/>
          </p:nvSpPr>
          <p:spPr bwMode="auto">
            <a:xfrm>
              <a:off x="5946775" y="2719388"/>
              <a:ext cx="276225" cy="236537"/>
            </a:xfrm>
            <a:custGeom>
              <a:avLst/>
              <a:gdLst>
                <a:gd name="T0" fmla="*/ 313023932 w 163"/>
                <a:gd name="T1" fmla="*/ 399641088 h 140"/>
                <a:gd name="T2" fmla="*/ 324510147 w 163"/>
                <a:gd name="T3" fmla="*/ 399641088 h 140"/>
                <a:gd name="T4" fmla="*/ 333125655 w 163"/>
                <a:gd name="T5" fmla="*/ 388223109 h 140"/>
                <a:gd name="T6" fmla="*/ 402048029 w 163"/>
                <a:gd name="T7" fmla="*/ 68509563 h 140"/>
                <a:gd name="T8" fmla="*/ 287177406 w 163"/>
                <a:gd name="T9" fmla="*/ 0 h 140"/>
                <a:gd name="T10" fmla="*/ 232613648 w 163"/>
                <a:gd name="T11" fmla="*/ 11417979 h 140"/>
                <a:gd name="T12" fmla="*/ 212511924 w 163"/>
                <a:gd name="T13" fmla="*/ 22835958 h 140"/>
                <a:gd name="T14" fmla="*/ 212511924 w 163"/>
                <a:gd name="T15" fmla="*/ 131310136 h 140"/>
                <a:gd name="T16" fmla="*/ 215382631 w 163"/>
                <a:gd name="T17" fmla="*/ 122747497 h 140"/>
                <a:gd name="T18" fmla="*/ 255587773 w 163"/>
                <a:gd name="T19" fmla="*/ 65655913 h 140"/>
                <a:gd name="T20" fmla="*/ 255587773 w 163"/>
                <a:gd name="T21" fmla="*/ 65655913 h 140"/>
                <a:gd name="T22" fmla="*/ 287177406 w 163"/>
                <a:gd name="T23" fmla="*/ 59946924 h 140"/>
                <a:gd name="T24" fmla="*/ 350356673 w 163"/>
                <a:gd name="T25" fmla="*/ 97056200 h 140"/>
                <a:gd name="T26" fmla="*/ 350356673 w 163"/>
                <a:gd name="T27" fmla="*/ 99909850 h 140"/>
                <a:gd name="T28" fmla="*/ 361844582 w 163"/>
                <a:gd name="T29" fmla="*/ 162710423 h 140"/>
                <a:gd name="T30" fmla="*/ 295792915 w 163"/>
                <a:gd name="T31" fmla="*/ 339694165 h 140"/>
                <a:gd name="T32" fmla="*/ 212511924 w 163"/>
                <a:gd name="T33" fmla="*/ 328276186 h 140"/>
                <a:gd name="T34" fmla="*/ 212511924 w 163"/>
                <a:gd name="T35" fmla="*/ 388223109 h 140"/>
                <a:gd name="T36" fmla="*/ 313023932 w 163"/>
                <a:gd name="T37" fmla="*/ 399641088 h 140"/>
                <a:gd name="T38" fmla="*/ 212511924 w 163"/>
                <a:gd name="T39" fmla="*/ 22835958 h 140"/>
                <a:gd name="T40" fmla="*/ 169434381 w 163"/>
                <a:gd name="T41" fmla="*/ 79927542 h 140"/>
                <a:gd name="T42" fmla="*/ 132101641 w 163"/>
                <a:gd name="T43" fmla="*/ 74218552 h 140"/>
                <a:gd name="T44" fmla="*/ 74665482 w 163"/>
                <a:gd name="T45" fmla="*/ 88491871 h 140"/>
                <a:gd name="T46" fmla="*/ 11487910 w 163"/>
                <a:gd name="T47" fmla="*/ 159856773 h 140"/>
                <a:gd name="T48" fmla="*/ 17231017 w 163"/>
                <a:gd name="T49" fmla="*/ 256912973 h 140"/>
                <a:gd name="T50" fmla="*/ 212511924 w 163"/>
                <a:gd name="T51" fmla="*/ 388223109 h 140"/>
                <a:gd name="T52" fmla="*/ 212511924 w 163"/>
                <a:gd name="T53" fmla="*/ 328276186 h 140"/>
                <a:gd name="T54" fmla="*/ 117743025 w 163"/>
                <a:gd name="T55" fmla="*/ 285457920 h 140"/>
                <a:gd name="T56" fmla="*/ 71794775 w 163"/>
                <a:gd name="T57" fmla="*/ 234075326 h 140"/>
                <a:gd name="T58" fmla="*/ 71794775 w 163"/>
                <a:gd name="T59" fmla="*/ 234075326 h 140"/>
                <a:gd name="T60" fmla="*/ 103384408 w 163"/>
                <a:gd name="T61" fmla="*/ 139874465 h 140"/>
                <a:gd name="T62" fmla="*/ 134974042 w 163"/>
                <a:gd name="T63" fmla="*/ 131310136 h 140"/>
                <a:gd name="T64" fmla="*/ 172306783 w 163"/>
                <a:gd name="T65" fmla="*/ 142729805 h 140"/>
                <a:gd name="T66" fmla="*/ 189537800 w 163"/>
                <a:gd name="T67" fmla="*/ 148438794 h 140"/>
                <a:gd name="T68" fmla="*/ 212511924 w 163"/>
                <a:gd name="T69" fmla="*/ 131310136 h 140"/>
                <a:gd name="T70" fmla="*/ 212511924 w 163"/>
                <a:gd name="T71" fmla="*/ 22835958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3" h="140">
                  <a:moveTo>
                    <a:pt x="109" y="140"/>
                  </a:moveTo>
                  <a:cubicBezTo>
                    <a:pt x="113" y="140"/>
                    <a:pt x="113" y="140"/>
                    <a:pt x="113" y="140"/>
                  </a:cubicBezTo>
                  <a:cubicBezTo>
                    <a:pt x="116" y="136"/>
                    <a:pt x="116" y="136"/>
                    <a:pt x="116" y="136"/>
                  </a:cubicBezTo>
                  <a:cubicBezTo>
                    <a:pt x="163" y="73"/>
                    <a:pt x="142" y="29"/>
                    <a:pt x="140" y="24"/>
                  </a:cubicBezTo>
                  <a:cubicBezTo>
                    <a:pt x="132" y="9"/>
                    <a:pt x="117" y="0"/>
                    <a:pt x="100" y="0"/>
                  </a:cubicBezTo>
                  <a:cubicBezTo>
                    <a:pt x="93" y="0"/>
                    <a:pt x="87" y="1"/>
                    <a:pt x="81" y="4"/>
                  </a:cubicBezTo>
                  <a:cubicBezTo>
                    <a:pt x="78" y="5"/>
                    <a:pt x="76" y="7"/>
                    <a:pt x="74" y="8"/>
                  </a:cubicBezTo>
                  <a:cubicBezTo>
                    <a:pt x="74" y="46"/>
                    <a:pt x="74" y="46"/>
                    <a:pt x="74" y="46"/>
                  </a:cubicBezTo>
                  <a:cubicBezTo>
                    <a:pt x="75" y="45"/>
                    <a:pt x="75" y="44"/>
                    <a:pt x="75" y="43"/>
                  </a:cubicBezTo>
                  <a:cubicBezTo>
                    <a:pt x="76" y="35"/>
                    <a:pt x="81" y="27"/>
                    <a:pt x="89" y="23"/>
                  </a:cubicBezTo>
                  <a:cubicBezTo>
                    <a:pt x="89" y="23"/>
                    <a:pt x="89" y="23"/>
                    <a:pt x="89" y="23"/>
                  </a:cubicBezTo>
                  <a:cubicBezTo>
                    <a:pt x="92" y="21"/>
                    <a:pt x="96" y="21"/>
                    <a:pt x="100" y="21"/>
                  </a:cubicBezTo>
                  <a:cubicBezTo>
                    <a:pt x="109" y="21"/>
                    <a:pt x="117" y="26"/>
                    <a:pt x="122" y="34"/>
                  </a:cubicBezTo>
                  <a:cubicBezTo>
                    <a:pt x="122" y="35"/>
                    <a:pt x="122" y="35"/>
                    <a:pt x="122" y="35"/>
                  </a:cubicBezTo>
                  <a:cubicBezTo>
                    <a:pt x="122" y="35"/>
                    <a:pt x="126" y="43"/>
                    <a:pt x="126" y="57"/>
                  </a:cubicBezTo>
                  <a:cubicBezTo>
                    <a:pt x="126" y="71"/>
                    <a:pt x="122" y="93"/>
                    <a:pt x="103" y="119"/>
                  </a:cubicBezTo>
                  <a:cubicBezTo>
                    <a:pt x="93" y="119"/>
                    <a:pt x="83" y="118"/>
                    <a:pt x="74" y="115"/>
                  </a:cubicBezTo>
                  <a:cubicBezTo>
                    <a:pt x="74" y="136"/>
                    <a:pt x="74" y="136"/>
                    <a:pt x="74" y="136"/>
                  </a:cubicBezTo>
                  <a:cubicBezTo>
                    <a:pt x="84" y="138"/>
                    <a:pt x="96" y="140"/>
                    <a:pt x="109" y="140"/>
                  </a:cubicBezTo>
                  <a:close/>
                  <a:moveTo>
                    <a:pt x="74" y="8"/>
                  </a:moveTo>
                  <a:cubicBezTo>
                    <a:pt x="67" y="13"/>
                    <a:pt x="62" y="20"/>
                    <a:pt x="59" y="28"/>
                  </a:cubicBezTo>
                  <a:cubicBezTo>
                    <a:pt x="55" y="27"/>
                    <a:pt x="50" y="26"/>
                    <a:pt x="46" y="26"/>
                  </a:cubicBezTo>
                  <a:cubicBezTo>
                    <a:pt x="39" y="26"/>
                    <a:pt x="32" y="28"/>
                    <a:pt x="26" y="31"/>
                  </a:cubicBezTo>
                  <a:cubicBezTo>
                    <a:pt x="16" y="36"/>
                    <a:pt x="8" y="45"/>
                    <a:pt x="4" y="56"/>
                  </a:cubicBezTo>
                  <a:cubicBezTo>
                    <a:pt x="0" y="67"/>
                    <a:pt x="1" y="79"/>
                    <a:pt x="6" y="90"/>
                  </a:cubicBezTo>
                  <a:cubicBezTo>
                    <a:pt x="8" y="94"/>
                    <a:pt x="23" y="125"/>
                    <a:pt x="74" y="136"/>
                  </a:cubicBezTo>
                  <a:cubicBezTo>
                    <a:pt x="74" y="115"/>
                    <a:pt x="74" y="115"/>
                    <a:pt x="74" y="115"/>
                  </a:cubicBezTo>
                  <a:cubicBezTo>
                    <a:pt x="62" y="112"/>
                    <a:pt x="50" y="107"/>
                    <a:pt x="41" y="100"/>
                  </a:cubicBezTo>
                  <a:cubicBezTo>
                    <a:pt x="30" y="91"/>
                    <a:pt x="26" y="83"/>
                    <a:pt x="25" y="82"/>
                  </a:cubicBezTo>
                  <a:cubicBezTo>
                    <a:pt x="25" y="82"/>
                    <a:pt x="25" y="82"/>
                    <a:pt x="25" y="82"/>
                  </a:cubicBezTo>
                  <a:cubicBezTo>
                    <a:pt x="19" y="69"/>
                    <a:pt x="24" y="55"/>
                    <a:pt x="36" y="49"/>
                  </a:cubicBezTo>
                  <a:cubicBezTo>
                    <a:pt x="40" y="47"/>
                    <a:pt x="43" y="46"/>
                    <a:pt x="47" y="46"/>
                  </a:cubicBezTo>
                  <a:cubicBezTo>
                    <a:pt x="52" y="46"/>
                    <a:pt x="56" y="48"/>
                    <a:pt x="60" y="50"/>
                  </a:cubicBezTo>
                  <a:cubicBezTo>
                    <a:pt x="62" y="51"/>
                    <a:pt x="64" y="52"/>
                    <a:pt x="66" y="52"/>
                  </a:cubicBezTo>
                  <a:cubicBezTo>
                    <a:pt x="70" y="52"/>
                    <a:pt x="73" y="50"/>
                    <a:pt x="74" y="46"/>
                  </a:cubicBezTo>
                  <a:lnTo>
                    <a:pt x="74" y="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74" name="Oval 279"/>
            <p:cNvSpPr>
              <a:spLocks noChangeArrowheads="1"/>
            </p:cNvSpPr>
            <p:nvPr/>
          </p:nvSpPr>
          <p:spPr bwMode="auto">
            <a:xfrm>
              <a:off x="6378575" y="3116263"/>
              <a:ext cx="55563" cy="55562"/>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75" name="Freeform 280"/>
            <p:cNvSpPr>
              <a:spLocks/>
            </p:cNvSpPr>
            <p:nvPr/>
          </p:nvSpPr>
          <p:spPr bwMode="auto">
            <a:xfrm>
              <a:off x="6338888" y="3184525"/>
              <a:ext cx="136525" cy="211138"/>
            </a:xfrm>
            <a:custGeom>
              <a:avLst/>
              <a:gdLst>
                <a:gd name="T0" fmla="*/ 35282188 w 86"/>
                <a:gd name="T1" fmla="*/ 60483893 h 133"/>
                <a:gd name="T2" fmla="*/ 47883763 w 86"/>
                <a:gd name="T3" fmla="*/ 60483893 h 133"/>
                <a:gd name="T4" fmla="*/ 47883763 w 86"/>
                <a:gd name="T5" fmla="*/ 168851662 h 133"/>
                <a:gd name="T6" fmla="*/ 47883763 w 86"/>
                <a:gd name="T7" fmla="*/ 335182369 h 133"/>
                <a:gd name="T8" fmla="*/ 100806250 w 86"/>
                <a:gd name="T9" fmla="*/ 335182369 h 133"/>
                <a:gd name="T10" fmla="*/ 100806250 w 86"/>
                <a:gd name="T11" fmla="*/ 158771013 h 133"/>
                <a:gd name="T12" fmla="*/ 115927188 w 86"/>
                <a:gd name="T13" fmla="*/ 158771013 h 133"/>
                <a:gd name="T14" fmla="*/ 115927188 w 86"/>
                <a:gd name="T15" fmla="*/ 335182369 h 133"/>
                <a:gd name="T16" fmla="*/ 168851263 w 86"/>
                <a:gd name="T17" fmla="*/ 335182369 h 133"/>
                <a:gd name="T18" fmla="*/ 168851263 w 86"/>
                <a:gd name="T19" fmla="*/ 158771013 h 133"/>
                <a:gd name="T20" fmla="*/ 168851263 w 86"/>
                <a:gd name="T21" fmla="*/ 60483893 h 133"/>
                <a:gd name="T22" fmla="*/ 181451250 w 86"/>
                <a:gd name="T23" fmla="*/ 60483893 h 133"/>
                <a:gd name="T24" fmla="*/ 181451250 w 86"/>
                <a:gd name="T25" fmla="*/ 158771013 h 133"/>
                <a:gd name="T26" fmla="*/ 216733438 w 86"/>
                <a:gd name="T27" fmla="*/ 158771013 h 133"/>
                <a:gd name="T28" fmla="*/ 216733438 w 86"/>
                <a:gd name="T29" fmla="*/ 0 h 133"/>
                <a:gd name="T30" fmla="*/ 0 w 86"/>
                <a:gd name="T31" fmla="*/ 0 h 133"/>
                <a:gd name="T32" fmla="*/ 0 w 86"/>
                <a:gd name="T33" fmla="*/ 158771013 h 133"/>
                <a:gd name="T34" fmla="*/ 35282188 w 86"/>
                <a:gd name="T35" fmla="*/ 158771013 h 133"/>
                <a:gd name="T36" fmla="*/ 35282188 w 86"/>
                <a:gd name="T37" fmla="*/ 60483893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6" h="133">
                  <a:moveTo>
                    <a:pt x="14" y="24"/>
                  </a:moveTo>
                  <a:lnTo>
                    <a:pt x="19" y="24"/>
                  </a:lnTo>
                  <a:lnTo>
                    <a:pt x="19" y="67"/>
                  </a:lnTo>
                  <a:lnTo>
                    <a:pt x="19" y="133"/>
                  </a:lnTo>
                  <a:lnTo>
                    <a:pt x="40" y="133"/>
                  </a:lnTo>
                  <a:lnTo>
                    <a:pt x="40" y="63"/>
                  </a:lnTo>
                  <a:lnTo>
                    <a:pt x="46" y="63"/>
                  </a:lnTo>
                  <a:lnTo>
                    <a:pt x="46" y="133"/>
                  </a:lnTo>
                  <a:lnTo>
                    <a:pt x="67" y="133"/>
                  </a:lnTo>
                  <a:lnTo>
                    <a:pt x="67" y="63"/>
                  </a:lnTo>
                  <a:lnTo>
                    <a:pt x="67" y="24"/>
                  </a:lnTo>
                  <a:lnTo>
                    <a:pt x="72" y="24"/>
                  </a:lnTo>
                  <a:lnTo>
                    <a:pt x="72" y="63"/>
                  </a:lnTo>
                  <a:lnTo>
                    <a:pt x="86" y="63"/>
                  </a:lnTo>
                  <a:lnTo>
                    <a:pt x="86" y="0"/>
                  </a:lnTo>
                  <a:lnTo>
                    <a:pt x="0" y="0"/>
                  </a:lnTo>
                  <a:lnTo>
                    <a:pt x="0" y="63"/>
                  </a:lnTo>
                  <a:lnTo>
                    <a:pt x="14" y="63"/>
                  </a:lnTo>
                  <a:lnTo>
                    <a:pt x="14" y="2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76" name="Oval 281"/>
            <p:cNvSpPr>
              <a:spLocks noChangeArrowheads="1"/>
            </p:cNvSpPr>
            <p:nvPr/>
          </p:nvSpPr>
          <p:spPr bwMode="auto">
            <a:xfrm>
              <a:off x="6534150" y="3116263"/>
              <a:ext cx="55563" cy="55562"/>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77" name="Freeform 282"/>
            <p:cNvSpPr>
              <a:spLocks/>
            </p:cNvSpPr>
            <p:nvPr/>
          </p:nvSpPr>
          <p:spPr bwMode="auto">
            <a:xfrm>
              <a:off x="6483350" y="3184525"/>
              <a:ext cx="157163" cy="211138"/>
            </a:xfrm>
            <a:custGeom>
              <a:avLst/>
              <a:gdLst>
                <a:gd name="T0" fmla="*/ 216734127 w 99"/>
                <a:gd name="T1" fmla="*/ 158771013 h 133"/>
                <a:gd name="T2" fmla="*/ 249497056 w 99"/>
                <a:gd name="T3" fmla="*/ 158771013 h 133"/>
                <a:gd name="T4" fmla="*/ 206653470 w 99"/>
                <a:gd name="T5" fmla="*/ 0 h 133"/>
                <a:gd name="T6" fmla="*/ 45362957 w 99"/>
                <a:gd name="T7" fmla="*/ 0 h 133"/>
                <a:gd name="T8" fmla="*/ 0 w 99"/>
                <a:gd name="T9" fmla="*/ 158771013 h 133"/>
                <a:gd name="T10" fmla="*/ 35282300 w 99"/>
                <a:gd name="T11" fmla="*/ 158771013 h 133"/>
                <a:gd name="T12" fmla="*/ 63004900 w 99"/>
                <a:gd name="T13" fmla="*/ 60483893 h 133"/>
                <a:gd name="T14" fmla="*/ 73085558 w 99"/>
                <a:gd name="T15" fmla="*/ 60483893 h 133"/>
                <a:gd name="T16" fmla="*/ 25201643 w 99"/>
                <a:gd name="T17" fmla="*/ 239416204 h 133"/>
                <a:gd name="T18" fmla="*/ 65524271 w 99"/>
                <a:gd name="T19" fmla="*/ 239416204 h 133"/>
                <a:gd name="T20" fmla="*/ 65524271 w 99"/>
                <a:gd name="T21" fmla="*/ 335182369 h 133"/>
                <a:gd name="T22" fmla="*/ 118448514 w 99"/>
                <a:gd name="T23" fmla="*/ 335182369 h 133"/>
                <a:gd name="T24" fmla="*/ 118448514 w 99"/>
                <a:gd name="T25" fmla="*/ 239416204 h 133"/>
                <a:gd name="T26" fmla="*/ 131048542 w 99"/>
                <a:gd name="T27" fmla="*/ 239416204 h 133"/>
                <a:gd name="T28" fmla="*/ 131048542 w 99"/>
                <a:gd name="T29" fmla="*/ 335182369 h 133"/>
                <a:gd name="T30" fmla="*/ 186492156 w 99"/>
                <a:gd name="T31" fmla="*/ 335182369 h 133"/>
                <a:gd name="T32" fmla="*/ 186492156 w 99"/>
                <a:gd name="T33" fmla="*/ 239416204 h 133"/>
                <a:gd name="T34" fmla="*/ 224295414 w 99"/>
                <a:gd name="T35" fmla="*/ 239416204 h 133"/>
                <a:gd name="T36" fmla="*/ 176411499 w 99"/>
                <a:gd name="T37" fmla="*/ 60483893 h 133"/>
                <a:gd name="T38" fmla="*/ 189013114 w 99"/>
                <a:gd name="T39" fmla="*/ 60483893 h 133"/>
                <a:gd name="T40" fmla="*/ 216734127 w 99"/>
                <a:gd name="T41" fmla="*/ 158771013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 h="133">
                  <a:moveTo>
                    <a:pt x="86" y="63"/>
                  </a:moveTo>
                  <a:lnTo>
                    <a:pt x="99" y="63"/>
                  </a:lnTo>
                  <a:lnTo>
                    <a:pt x="82" y="0"/>
                  </a:lnTo>
                  <a:lnTo>
                    <a:pt x="18" y="0"/>
                  </a:lnTo>
                  <a:lnTo>
                    <a:pt x="0" y="63"/>
                  </a:lnTo>
                  <a:lnTo>
                    <a:pt x="14" y="63"/>
                  </a:lnTo>
                  <a:lnTo>
                    <a:pt x="25" y="24"/>
                  </a:lnTo>
                  <a:lnTo>
                    <a:pt x="29" y="24"/>
                  </a:lnTo>
                  <a:lnTo>
                    <a:pt x="10" y="95"/>
                  </a:lnTo>
                  <a:lnTo>
                    <a:pt x="26" y="95"/>
                  </a:lnTo>
                  <a:lnTo>
                    <a:pt x="26" y="133"/>
                  </a:lnTo>
                  <a:lnTo>
                    <a:pt x="47" y="133"/>
                  </a:lnTo>
                  <a:lnTo>
                    <a:pt x="47" y="95"/>
                  </a:lnTo>
                  <a:lnTo>
                    <a:pt x="52" y="95"/>
                  </a:lnTo>
                  <a:lnTo>
                    <a:pt x="52" y="133"/>
                  </a:lnTo>
                  <a:lnTo>
                    <a:pt x="74" y="133"/>
                  </a:lnTo>
                  <a:lnTo>
                    <a:pt x="74" y="95"/>
                  </a:lnTo>
                  <a:lnTo>
                    <a:pt x="89" y="95"/>
                  </a:lnTo>
                  <a:lnTo>
                    <a:pt x="70" y="24"/>
                  </a:lnTo>
                  <a:lnTo>
                    <a:pt x="75" y="24"/>
                  </a:lnTo>
                  <a:lnTo>
                    <a:pt x="86" y="6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78" name="Freeform 283"/>
            <p:cNvSpPr>
              <a:spLocks/>
            </p:cNvSpPr>
            <p:nvPr/>
          </p:nvSpPr>
          <p:spPr bwMode="auto">
            <a:xfrm>
              <a:off x="5811838" y="3975100"/>
              <a:ext cx="53975" cy="50800"/>
            </a:xfrm>
            <a:custGeom>
              <a:avLst/>
              <a:gdLst>
                <a:gd name="T0" fmla="*/ 65436254 w 32"/>
                <a:gd name="T1" fmla="*/ 0 h 30"/>
                <a:gd name="T2" fmla="*/ 0 w 32"/>
                <a:gd name="T3" fmla="*/ 86021333 h 30"/>
                <a:gd name="T4" fmla="*/ 42675671 w 32"/>
                <a:gd name="T5" fmla="*/ 86021333 h 30"/>
                <a:gd name="T6" fmla="*/ 91040645 w 32"/>
                <a:gd name="T7" fmla="*/ 20071080 h 30"/>
                <a:gd name="T8" fmla="*/ 65436254 w 32"/>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0">
                  <a:moveTo>
                    <a:pt x="23" y="0"/>
                  </a:moveTo>
                  <a:cubicBezTo>
                    <a:pt x="0" y="30"/>
                    <a:pt x="0" y="30"/>
                    <a:pt x="0" y="30"/>
                  </a:cubicBezTo>
                  <a:cubicBezTo>
                    <a:pt x="15" y="30"/>
                    <a:pt x="15" y="30"/>
                    <a:pt x="15" y="30"/>
                  </a:cubicBezTo>
                  <a:cubicBezTo>
                    <a:pt x="32" y="7"/>
                    <a:pt x="32" y="7"/>
                    <a:pt x="32" y="7"/>
                  </a:cubicBezTo>
                  <a:cubicBezTo>
                    <a:pt x="28" y="6"/>
                    <a:pt x="25" y="4"/>
                    <a:pt x="23"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79" name="Freeform 284"/>
            <p:cNvSpPr>
              <a:spLocks/>
            </p:cNvSpPr>
            <p:nvPr/>
          </p:nvSpPr>
          <p:spPr bwMode="auto">
            <a:xfrm>
              <a:off x="5853113" y="3952875"/>
              <a:ext cx="30162" cy="26988"/>
            </a:xfrm>
            <a:custGeom>
              <a:avLst/>
              <a:gdLst>
                <a:gd name="T0" fmla="*/ 28330989 w 17"/>
                <a:gd name="T1" fmla="*/ 45522009 h 16"/>
                <a:gd name="T2" fmla="*/ 31478483 w 17"/>
                <a:gd name="T3" fmla="*/ 45522009 h 16"/>
                <a:gd name="T4" fmla="*/ 34627750 w 17"/>
                <a:gd name="T5" fmla="*/ 45522009 h 16"/>
                <a:gd name="T6" fmla="*/ 53514485 w 17"/>
                <a:gd name="T7" fmla="*/ 22761005 h 16"/>
                <a:gd name="T8" fmla="*/ 53514485 w 17"/>
                <a:gd name="T9" fmla="*/ 22761005 h 16"/>
                <a:gd name="T10" fmla="*/ 53514485 w 17"/>
                <a:gd name="T11" fmla="*/ 17071597 h 16"/>
                <a:gd name="T12" fmla="*/ 28330989 w 17"/>
                <a:gd name="T13" fmla="*/ 0 h 16"/>
                <a:gd name="T14" fmla="*/ 22036002 w 17"/>
                <a:gd name="T15" fmla="*/ 0 h 16"/>
                <a:gd name="T16" fmla="*/ 3147493 w 17"/>
                <a:gd name="T17" fmla="*/ 25606552 h 16"/>
                <a:gd name="T18" fmla="*/ 3147493 w 17"/>
                <a:gd name="T19" fmla="*/ 28452099 h 16"/>
                <a:gd name="T20" fmla="*/ 28330989 w 17"/>
                <a:gd name="T21" fmla="*/ 45522009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6">
                  <a:moveTo>
                    <a:pt x="9" y="16"/>
                  </a:moveTo>
                  <a:cubicBezTo>
                    <a:pt x="9" y="16"/>
                    <a:pt x="10" y="16"/>
                    <a:pt x="10" y="16"/>
                  </a:cubicBezTo>
                  <a:cubicBezTo>
                    <a:pt x="10" y="16"/>
                    <a:pt x="11" y="16"/>
                    <a:pt x="11" y="16"/>
                  </a:cubicBezTo>
                  <a:cubicBezTo>
                    <a:pt x="15" y="15"/>
                    <a:pt x="17" y="12"/>
                    <a:pt x="17" y="8"/>
                  </a:cubicBezTo>
                  <a:cubicBezTo>
                    <a:pt x="17" y="8"/>
                    <a:pt x="17" y="8"/>
                    <a:pt x="17" y="8"/>
                  </a:cubicBezTo>
                  <a:cubicBezTo>
                    <a:pt x="17" y="7"/>
                    <a:pt x="17" y="6"/>
                    <a:pt x="17" y="6"/>
                  </a:cubicBezTo>
                  <a:cubicBezTo>
                    <a:pt x="16" y="2"/>
                    <a:pt x="13" y="0"/>
                    <a:pt x="9" y="0"/>
                  </a:cubicBezTo>
                  <a:cubicBezTo>
                    <a:pt x="8" y="0"/>
                    <a:pt x="8" y="0"/>
                    <a:pt x="7" y="0"/>
                  </a:cubicBezTo>
                  <a:cubicBezTo>
                    <a:pt x="3" y="1"/>
                    <a:pt x="0" y="5"/>
                    <a:pt x="1" y="9"/>
                  </a:cubicBezTo>
                  <a:cubicBezTo>
                    <a:pt x="1" y="9"/>
                    <a:pt x="1" y="10"/>
                    <a:pt x="1" y="10"/>
                  </a:cubicBezTo>
                  <a:cubicBezTo>
                    <a:pt x="2" y="14"/>
                    <a:pt x="5" y="16"/>
                    <a:pt x="9" y="1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0" name="Freeform 285"/>
            <p:cNvSpPr>
              <a:spLocks/>
            </p:cNvSpPr>
            <p:nvPr/>
          </p:nvSpPr>
          <p:spPr bwMode="auto">
            <a:xfrm>
              <a:off x="5907088" y="3975100"/>
              <a:ext cx="53975" cy="50800"/>
            </a:xfrm>
            <a:custGeom>
              <a:avLst/>
              <a:gdLst>
                <a:gd name="T0" fmla="*/ 51210468 w 32"/>
                <a:gd name="T1" fmla="*/ 86021333 h 30"/>
                <a:gd name="T2" fmla="*/ 91040645 w 32"/>
                <a:gd name="T3" fmla="*/ 86021333 h 30"/>
                <a:gd name="T4" fmla="*/ 28449885 w 32"/>
                <a:gd name="T5" fmla="*/ 0 h 30"/>
                <a:gd name="T6" fmla="*/ 0 w 32"/>
                <a:gd name="T7" fmla="*/ 20071080 h 30"/>
                <a:gd name="T8" fmla="*/ 51210468 w 32"/>
                <a:gd name="T9" fmla="*/ 86021333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0">
                  <a:moveTo>
                    <a:pt x="18" y="30"/>
                  </a:moveTo>
                  <a:cubicBezTo>
                    <a:pt x="32" y="30"/>
                    <a:pt x="32" y="30"/>
                    <a:pt x="32" y="30"/>
                  </a:cubicBezTo>
                  <a:cubicBezTo>
                    <a:pt x="10" y="0"/>
                    <a:pt x="10" y="0"/>
                    <a:pt x="10" y="0"/>
                  </a:cubicBezTo>
                  <a:cubicBezTo>
                    <a:pt x="8" y="4"/>
                    <a:pt x="5" y="6"/>
                    <a:pt x="0" y="7"/>
                  </a:cubicBezTo>
                  <a:lnTo>
                    <a:pt x="18" y="3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1" name="Freeform 286"/>
            <p:cNvSpPr>
              <a:spLocks/>
            </p:cNvSpPr>
            <p:nvPr/>
          </p:nvSpPr>
          <p:spPr bwMode="auto">
            <a:xfrm>
              <a:off x="5889625" y="3952875"/>
              <a:ext cx="28575" cy="26988"/>
            </a:xfrm>
            <a:custGeom>
              <a:avLst/>
              <a:gdLst>
                <a:gd name="T0" fmla="*/ 28253951 w 17"/>
                <a:gd name="T1" fmla="*/ 0 h 16"/>
                <a:gd name="T2" fmla="*/ 25428388 w 17"/>
                <a:gd name="T3" fmla="*/ 0 h 16"/>
                <a:gd name="T4" fmla="*/ 0 w 17"/>
                <a:gd name="T5" fmla="*/ 17071597 h 16"/>
                <a:gd name="T6" fmla="*/ 0 w 17"/>
                <a:gd name="T7" fmla="*/ 22761005 h 16"/>
                <a:gd name="T8" fmla="*/ 0 w 17"/>
                <a:gd name="T9" fmla="*/ 22761005 h 16"/>
                <a:gd name="T10" fmla="*/ 19777262 w 17"/>
                <a:gd name="T11" fmla="*/ 45522009 h 16"/>
                <a:gd name="T12" fmla="*/ 22602825 w 17"/>
                <a:gd name="T13" fmla="*/ 45522009 h 16"/>
                <a:gd name="T14" fmla="*/ 25428388 w 17"/>
                <a:gd name="T15" fmla="*/ 45522009 h 16"/>
                <a:gd name="T16" fmla="*/ 48031213 w 17"/>
                <a:gd name="T17" fmla="*/ 28452099 h 16"/>
                <a:gd name="T18" fmla="*/ 48031213 w 17"/>
                <a:gd name="T19" fmla="*/ 25606552 h 16"/>
                <a:gd name="T20" fmla="*/ 28253951 w 17"/>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6">
                  <a:moveTo>
                    <a:pt x="10" y="0"/>
                  </a:moveTo>
                  <a:cubicBezTo>
                    <a:pt x="10" y="0"/>
                    <a:pt x="9" y="0"/>
                    <a:pt x="9" y="0"/>
                  </a:cubicBezTo>
                  <a:cubicBezTo>
                    <a:pt x="5" y="0"/>
                    <a:pt x="1" y="2"/>
                    <a:pt x="0" y="6"/>
                  </a:cubicBezTo>
                  <a:cubicBezTo>
                    <a:pt x="0" y="6"/>
                    <a:pt x="0" y="7"/>
                    <a:pt x="0" y="8"/>
                  </a:cubicBezTo>
                  <a:cubicBezTo>
                    <a:pt x="0" y="8"/>
                    <a:pt x="0" y="8"/>
                    <a:pt x="0" y="8"/>
                  </a:cubicBezTo>
                  <a:cubicBezTo>
                    <a:pt x="0" y="12"/>
                    <a:pt x="3" y="15"/>
                    <a:pt x="7" y="16"/>
                  </a:cubicBezTo>
                  <a:cubicBezTo>
                    <a:pt x="7" y="16"/>
                    <a:pt x="7" y="16"/>
                    <a:pt x="8" y="16"/>
                  </a:cubicBezTo>
                  <a:cubicBezTo>
                    <a:pt x="8" y="16"/>
                    <a:pt x="8" y="16"/>
                    <a:pt x="9" y="16"/>
                  </a:cubicBezTo>
                  <a:cubicBezTo>
                    <a:pt x="12" y="16"/>
                    <a:pt x="16" y="14"/>
                    <a:pt x="17" y="10"/>
                  </a:cubicBezTo>
                  <a:cubicBezTo>
                    <a:pt x="17" y="10"/>
                    <a:pt x="17" y="9"/>
                    <a:pt x="17" y="9"/>
                  </a:cubicBezTo>
                  <a:cubicBezTo>
                    <a:pt x="17" y="5"/>
                    <a:pt x="15" y="1"/>
                    <a:pt x="10"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2" name="Freeform 287"/>
            <p:cNvSpPr>
              <a:spLocks/>
            </p:cNvSpPr>
            <p:nvPr/>
          </p:nvSpPr>
          <p:spPr bwMode="auto">
            <a:xfrm>
              <a:off x="5786438" y="4030663"/>
              <a:ext cx="200025" cy="100012"/>
            </a:xfrm>
            <a:custGeom>
              <a:avLst/>
              <a:gdLst>
                <a:gd name="T0" fmla="*/ 0 w 126"/>
                <a:gd name="T1" fmla="*/ 0 h 63"/>
                <a:gd name="T2" fmla="*/ 42843450 w 126"/>
                <a:gd name="T3" fmla="*/ 158768256 h 63"/>
                <a:gd name="T4" fmla="*/ 277217188 w 126"/>
                <a:gd name="T5" fmla="*/ 158768256 h 63"/>
                <a:gd name="T6" fmla="*/ 317539688 w 126"/>
                <a:gd name="T7" fmla="*/ 0 h 63"/>
                <a:gd name="T8" fmla="*/ 284778450 w 126"/>
                <a:gd name="T9" fmla="*/ 0 h 63"/>
                <a:gd name="T10" fmla="*/ 244455950 w 126"/>
                <a:gd name="T11" fmla="*/ 0 h 63"/>
                <a:gd name="T12" fmla="*/ 73085325 w 126"/>
                <a:gd name="T13" fmla="*/ 0 h 63"/>
                <a:gd name="T14" fmla="*/ 35282188 w 126"/>
                <a:gd name="T15" fmla="*/ 0 h 63"/>
                <a:gd name="T16" fmla="*/ 0 w 12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63">
                  <a:moveTo>
                    <a:pt x="0" y="0"/>
                  </a:moveTo>
                  <a:lnTo>
                    <a:pt x="17" y="63"/>
                  </a:lnTo>
                  <a:lnTo>
                    <a:pt x="110" y="63"/>
                  </a:lnTo>
                  <a:lnTo>
                    <a:pt x="126" y="0"/>
                  </a:lnTo>
                  <a:lnTo>
                    <a:pt x="113" y="0"/>
                  </a:lnTo>
                  <a:lnTo>
                    <a:pt x="97" y="0"/>
                  </a:lnTo>
                  <a:lnTo>
                    <a:pt x="29" y="0"/>
                  </a:lnTo>
                  <a:lnTo>
                    <a:pt x="14" y="0"/>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3" name="Freeform 288"/>
            <p:cNvSpPr>
              <a:spLocks/>
            </p:cNvSpPr>
            <p:nvPr/>
          </p:nvSpPr>
          <p:spPr bwMode="auto">
            <a:xfrm>
              <a:off x="5992813" y="4111625"/>
              <a:ext cx="220662" cy="212725"/>
            </a:xfrm>
            <a:custGeom>
              <a:avLst/>
              <a:gdLst>
                <a:gd name="T0" fmla="*/ 187275839 w 130"/>
                <a:gd name="T1" fmla="*/ 362015405 h 125"/>
                <a:gd name="T2" fmla="*/ 374551679 w 130"/>
                <a:gd name="T3" fmla="*/ 173767394 h 125"/>
                <a:gd name="T4" fmla="*/ 259305008 w 130"/>
                <a:gd name="T5" fmla="*/ 0 h 125"/>
                <a:gd name="T6" fmla="*/ 233373829 w 130"/>
                <a:gd name="T7" fmla="*/ 34754160 h 125"/>
                <a:gd name="T8" fmla="*/ 334214665 w 130"/>
                <a:gd name="T9" fmla="*/ 173767394 h 125"/>
                <a:gd name="T10" fmla="*/ 187275839 w 130"/>
                <a:gd name="T11" fmla="*/ 321470020 h 125"/>
                <a:gd name="T12" fmla="*/ 40337014 w 130"/>
                <a:gd name="T13" fmla="*/ 173767394 h 125"/>
                <a:gd name="T14" fmla="*/ 141177850 w 130"/>
                <a:gd name="T15" fmla="*/ 34754160 h 125"/>
                <a:gd name="T16" fmla="*/ 115246670 w 130"/>
                <a:gd name="T17" fmla="*/ 0 h 125"/>
                <a:gd name="T18" fmla="*/ 0 w 130"/>
                <a:gd name="T19" fmla="*/ 173767394 h 125"/>
                <a:gd name="T20" fmla="*/ 187275839 w 130"/>
                <a:gd name="T21" fmla="*/ 362015405 h 1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125">
                  <a:moveTo>
                    <a:pt x="65" y="125"/>
                  </a:moveTo>
                  <a:cubicBezTo>
                    <a:pt x="101" y="125"/>
                    <a:pt x="130" y="96"/>
                    <a:pt x="130" y="60"/>
                  </a:cubicBezTo>
                  <a:cubicBezTo>
                    <a:pt x="130" y="33"/>
                    <a:pt x="113" y="10"/>
                    <a:pt x="90" y="0"/>
                  </a:cubicBezTo>
                  <a:cubicBezTo>
                    <a:pt x="81" y="12"/>
                    <a:pt x="81" y="12"/>
                    <a:pt x="81" y="12"/>
                  </a:cubicBezTo>
                  <a:cubicBezTo>
                    <a:pt x="101" y="19"/>
                    <a:pt x="116" y="38"/>
                    <a:pt x="116" y="60"/>
                  </a:cubicBezTo>
                  <a:cubicBezTo>
                    <a:pt x="116" y="88"/>
                    <a:pt x="93" y="111"/>
                    <a:pt x="65" y="111"/>
                  </a:cubicBezTo>
                  <a:cubicBezTo>
                    <a:pt x="37" y="111"/>
                    <a:pt x="14" y="88"/>
                    <a:pt x="14" y="60"/>
                  </a:cubicBezTo>
                  <a:cubicBezTo>
                    <a:pt x="14" y="38"/>
                    <a:pt x="29" y="19"/>
                    <a:pt x="49" y="12"/>
                  </a:cubicBezTo>
                  <a:cubicBezTo>
                    <a:pt x="40" y="0"/>
                    <a:pt x="40" y="0"/>
                    <a:pt x="40" y="0"/>
                  </a:cubicBezTo>
                  <a:cubicBezTo>
                    <a:pt x="17" y="10"/>
                    <a:pt x="0" y="33"/>
                    <a:pt x="0" y="60"/>
                  </a:cubicBezTo>
                  <a:cubicBezTo>
                    <a:pt x="0" y="96"/>
                    <a:pt x="29" y="125"/>
                    <a:pt x="65" y="125"/>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4" name="Freeform 289"/>
            <p:cNvSpPr>
              <a:spLocks/>
            </p:cNvSpPr>
            <p:nvPr/>
          </p:nvSpPr>
          <p:spPr bwMode="auto">
            <a:xfrm>
              <a:off x="6051550" y="4064000"/>
              <a:ext cx="101600" cy="76200"/>
            </a:xfrm>
            <a:custGeom>
              <a:avLst/>
              <a:gdLst>
                <a:gd name="T0" fmla="*/ 52924075 w 64"/>
                <a:gd name="T1" fmla="*/ 105846563 h 48"/>
                <a:gd name="T2" fmla="*/ 65524063 w 64"/>
                <a:gd name="T3" fmla="*/ 120967500 h 48"/>
                <a:gd name="T4" fmla="*/ 80645000 w 64"/>
                <a:gd name="T5" fmla="*/ 120967500 h 48"/>
                <a:gd name="T6" fmla="*/ 98286888 w 64"/>
                <a:gd name="T7" fmla="*/ 120967500 h 48"/>
                <a:gd name="T8" fmla="*/ 110886875 w 64"/>
                <a:gd name="T9" fmla="*/ 105846563 h 48"/>
                <a:gd name="T10" fmla="*/ 136088438 w 64"/>
                <a:gd name="T11" fmla="*/ 70564375 h 48"/>
                <a:gd name="T12" fmla="*/ 161290000 w 64"/>
                <a:gd name="T13" fmla="*/ 32762825 h 48"/>
                <a:gd name="T14" fmla="*/ 138609388 w 64"/>
                <a:gd name="T15" fmla="*/ 0 h 48"/>
                <a:gd name="T16" fmla="*/ 80645000 w 64"/>
                <a:gd name="T17" fmla="*/ 0 h 48"/>
                <a:gd name="T18" fmla="*/ 25201563 w 64"/>
                <a:gd name="T19" fmla="*/ 0 h 48"/>
                <a:gd name="T20" fmla="*/ 0 w 64"/>
                <a:gd name="T21" fmla="*/ 32762825 h 48"/>
                <a:gd name="T22" fmla="*/ 27722513 w 64"/>
                <a:gd name="T23" fmla="*/ 70564375 h 48"/>
                <a:gd name="T24" fmla="*/ 52924075 w 64"/>
                <a:gd name="T25" fmla="*/ 105846563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48">
                  <a:moveTo>
                    <a:pt x="21" y="42"/>
                  </a:moveTo>
                  <a:lnTo>
                    <a:pt x="26" y="48"/>
                  </a:lnTo>
                  <a:lnTo>
                    <a:pt x="32" y="48"/>
                  </a:lnTo>
                  <a:lnTo>
                    <a:pt x="39" y="48"/>
                  </a:lnTo>
                  <a:lnTo>
                    <a:pt x="44" y="42"/>
                  </a:lnTo>
                  <a:lnTo>
                    <a:pt x="54" y="28"/>
                  </a:lnTo>
                  <a:lnTo>
                    <a:pt x="64" y="13"/>
                  </a:lnTo>
                  <a:lnTo>
                    <a:pt x="55" y="0"/>
                  </a:lnTo>
                  <a:lnTo>
                    <a:pt x="32" y="0"/>
                  </a:lnTo>
                  <a:lnTo>
                    <a:pt x="10" y="0"/>
                  </a:lnTo>
                  <a:lnTo>
                    <a:pt x="0" y="13"/>
                  </a:lnTo>
                  <a:lnTo>
                    <a:pt x="11" y="28"/>
                  </a:lnTo>
                  <a:lnTo>
                    <a:pt x="21" y="4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5" name="Freeform 290"/>
            <p:cNvSpPr>
              <a:spLocks noEditPoints="1"/>
            </p:cNvSpPr>
            <p:nvPr/>
          </p:nvSpPr>
          <p:spPr bwMode="auto">
            <a:xfrm>
              <a:off x="5734050" y="2978150"/>
              <a:ext cx="217488" cy="107950"/>
            </a:xfrm>
            <a:custGeom>
              <a:avLst/>
              <a:gdLst>
                <a:gd name="T0" fmla="*/ 315511022 w 129"/>
                <a:gd name="T1" fmla="*/ 128025327 h 64"/>
                <a:gd name="T2" fmla="*/ 366674652 w 129"/>
                <a:gd name="T3" fmla="*/ 65436254 h 64"/>
                <a:gd name="T4" fmla="*/ 315511022 w 129"/>
                <a:gd name="T5" fmla="*/ 0 h 64"/>
                <a:gd name="T6" fmla="*/ 315511022 w 129"/>
                <a:gd name="T7" fmla="*/ 31295380 h 64"/>
                <a:gd name="T8" fmla="*/ 338249476 w 129"/>
                <a:gd name="T9" fmla="*/ 65436254 h 64"/>
                <a:gd name="T10" fmla="*/ 315511022 w 129"/>
                <a:gd name="T11" fmla="*/ 99575441 h 64"/>
                <a:gd name="T12" fmla="*/ 315511022 w 129"/>
                <a:gd name="T13" fmla="*/ 128025327 h 64"/>
                <a:gd name="T14" fmla="*/ 153490892 w 129"/>
                <a:gd name="T15" fmla="*/ 182081289 h 64"/>
                <a:gd name="T16" fmla="*/ 275715776 w 129"/>
                <a:gd name="T17" fmla="*/ 125181519 h 64"/>
                <a:gd name="T18" fmla="*/ 304140951 w 129"/>
                <a:gd name="T19" fmla="*/ 130870821 h 64"/>
                <a:gd name="T20" fmla="*/ 315511022 w 129"/>
                <a:gd name="T21" fmla="*/ 128025327 h 64"/>
                <a:gd name="T22" fmla="*/ 315511022 w 129"/>
                <a:gd name="T23" fmla="*/ 99575441 h 64"/>
                <a:gd name="T24" fmla="*/ 304140951 w 129"/>
                <a:gd name="T25" fmla="*/ 102420936 h 64"/>
                <a:gd name="T26" fmla="*/ 289928364 w 129"/>
                <a:gd name="T27" fmla="*/ 99575441 h 64"/>
                <a:gd name="T28" fmla="*/ 309825987 w 129"/>
                <a:gd name="T29" fmla="*/ 28449885 h 64"/>
                <a:gd name="T30" fmla="*/ 309825987 w 129"/>
                <a:gd name="T31" fmla="*/ 28449885 h 64"/>
                <a:gd name="T32" fmla="*/ 309825987 w 129"/>
                <a:gd name="T33" fmla="*/ 28449885 h 64"/>
                <a:gd name="T34" fmla="*/ 315511022 w 129"/>
                <a:gd name="T35" fmla="*/ 31295380 h 64"/>
                <a:gd name="T36" fmla="*/ 315511022 w 129"/>
                <a:gd name="T37" fmla="*/ 0 h 64"/>
                <a:gd name="T38" fmla="*/ 306983469 w 129"/>
                <a:gd name="T39" fmla="*/ 0 h 64"/>
                <a:gd name="T40" fmla="*/ 306983469 w 129"/>
                <a:gd name="T41" fmla="*/ 0 h 64"/>
                <a:gd name="T42" fmla="*/ 2842518 w 129"/>
                <a:gd name="T43" fmla="*/ 0 h 64"/>
                <a:gd name="T44" fmla="*/ 0 w 129"/>
                <a:gd name="T45" fmla="*/ 28449885 h 64"/>
                <a:gd name="T46" fmla="*/ 153490892 w 129"/>
                <a:gd name="T47" fmla="*/ 182081289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64">
                  <a:moveTo>
                    <a:pt x="111" y="45"/>
                  </a:moveTo>
                  <a:cubicBezTo>
                    <a:pt x="121" y="43"/>
                    <a:pt x="129" y="34"/>
                    <a:pt x="129" y="23"/>
                  </a:cubicBezTo>
                  <a:cubicBezTo>
                    <a:pt x="129" y="12"/>
                    <a:pt x="121" y="2"/>
                    <a:pt x="111" y="0"/>
                  </a:cubicBezTo>
                  <a:cubicBezTo>
                    <a:pt x="111" y="11"/>
                    <a:pt x="111" y="11"/>
                    <a:pt x="111" y="11"/>
                  </a:cubicBezTo>
                  <a:cubicBezTo>
                    <a:pt x="116" y="12"/>
                    <a:pt x="119" y="17"/>
                    <a:pt x="119" y="23"/>
                  </a:cubicBezTo>
                  <a:cubicBezTo>
                    <a:pt x="119" y="28"/>
                    <a:pt x="116" y="33"/>
                    <a:pt x="111" y="35"/>
                  </a:cubicBezTo>
                  <a:lnTo>
                    <a:pt x="111" y="45"/>
                  </a:lnTo>
                  <a:close/>
                  <a:moveTo>
                    <a:pt x="54" y="64"/>
                  </a:moveTo>
                  <a:cubicBezTo>
                    <a:pt x="72" y="64"/>
                    <a:pt x="87" y="56"/>
                    <a:pt x="97" y="44"/>
                  </a:cubicBezTo>
                  <a:cubicBezTo>
                    <a:pt x="100" y="45"/>
                    <a:pt x="103" y="46"/>
                    <a:pt x="107" y="46"/>
                  </a:cubicBezTo>
                  <a:cubicBezTo>
                    <a:pt x="108" y="46"/>
                    <a:pt x="110" y="46"/>
                    <a:pt x="111" y="45"/>
                  </a:cubicBezTo>
                  <a:cubicBezTo>
                    <a:pt x="111" y="35"/>
                    <a:pt x="111" y="35"/>
                    <a:pt x="111" y="35"/>
                  </a:cubicBezTo>
                  <a:cubicBezTo>
                    <a:pt x="110" y="35"/>
                    <a:pt x="108" y="36"/>
                    <a:pt x="107" y="36"/>
                  </a:cubicBezTo>
                  <a:cubicBezTo>
                    <a:pt x="105" y="36"/>
                    <a:pt x="104" y="35"/>
                    <a:pt x="102" y="35"/>
                  </a:cubicBezTo>
                  <a:cubicBezTo>
                    <a:pt x="106" y="28"/>
                    <a:pt x="109" y="19"/>
                    <a:pt x="109" y="10"/>
                  </a:cubicBezTo>
                  <a:cubicBezTo>
                    <a:pt x="109" y="10"/>
                    <a:pt x="109" y="10"/>
                    <a:pt x="109" y="10"/>
                  </a:cubicBezTo>
                  <a:cubicBezTo>
                    <a:pt x="109" y="10"/>
                    <a:pt x="109" y="10"/>
                    <a:pt x="109" y="10"/>
                  </a:cubicBezTo>
                  <a:cubicBezTo>
                    <a:pt x="109" y="10"/>
                    <a:pt x="110" y="10"/>
                    <a:pt x="111" y="11"/>
                  </a:cubicBezTo>
                  <a:cubicBezTo>
                    <a:pt x="111" y="0"/>
                    <a:pt x="111" y="0"/>
                    <a:pt x="111" y="0"/>
                  </a:cubicBezTo>
                  <a:cubicBezTo>
                    <a:pt x="110" y="0"/>
                    <a:pt x="109" y="0"/>
                    <a:pt x="108" y="0"/>
                  </a:cubicBezTo>
                  <a:cubicBezTo>
                    <a:pt x="108" y="0"/>
                    <a:pt x="108" y="0"/>
                    <a:pt x="108" y="0"/>
                  </a:cubicBezTo>
                  <a:cubicBezTo>
                    <a:pt x="1" y="0"/>
                    <a:pt x="1" y="0"/>
                    <a:pt x="1" y="0"/>
                  </a:cubicBezTo>
                  <a:cubicBezTo>
                    <a:pt x="1" y="3"/>
                    <a:pt x="0" y="7"/>
                    <a:pt x="0" y="10"/>
                  </a:cubicBezTo>
                  <a:cubicBezTo>
                    <a:pt x="0" y="40"/>
                    <a:pt x="25" y="64"/>
                    <a:pt x="54" y="6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6" name="Rectangle 291"/>
            <p:cNvSpPr>
              <a:spLocks noChangeArrowheads="1"/>
            </p:cNvSpPr>
            <p:nvPr/>
          </p:nvSpPr>
          <p:spPr bwMode="auto">
            <a:xfrm>
              <a:off x="5734050" y="3095625"/>
              <a:ext cx="198438" cy="174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87" name="Freeform 292"/>
            <p:cNvSpPr>
              <a:spLocks/>
            </p:cNvSpPr>
            <p:nvPr/>
          </p:nvSpPr>
          <p:spPr bwMode="auto">
            <a:xfrm>
              <a:off x="5780088" y="2881313"/>
              <a:ext cx="34925" cy="88900"/>
            </a:xfrm>
            <a:custGeom>
              <a:avLst/>
              <a:gdLst>
                <a:gd name="T0" fmla="*/ 19361755 w 21"/>
                <a:gd name="T1" fmla="*/ 112540691 h 53"/>
                <a:gd name="T2" fmla="*/ 27658937 w 21"/>
                <a:gd name="T3" fmla="*/ 143489632 h 53"/>
                <a:gd name="T4" fmla="*/ 52552146 w 21"/>
                <a:gd name="T5" fmla="*/ 92846825 h 53"/>
                <a:gd name="T6" fmla="*/ 38721846 w 21"/>
                <a:gd name="T7" fmla="*/ 61897883 h 53"/>
                <a:gd name="T8" fmla="*/ 35956119 w 21"/>
                <a:gd name="T9" fmla="*/ 36576479 h 53"/>
                <a:gd name="T10" fmla="*/ 22127482 w 21"/>
                <a:gd name="T11" fmla="*/ 11253398 h 53"/>
                <a:gd name="T12" fmla="*/ 5531455 w 21"/>
                <a:gd name="T13" fmla="*/ 64710813 h 53"/>
                <a:gd name="T14" fmla="*/ 19361755 w 21"/>
                <a:gd name="T15" fmla="*/ 112540691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53">
                  <a:moveTo>
                    <a:pt x="7" y="40"/>
                  </a:moveTo>
                  <a:cubicBezTo>
                    <a:pt x="1" y="43"/>
                    <a:pt x="4" y="53"/>
                    <a:pt x="10" y="51"/>
                  </a:cubicBezTo>
                  <a:cubicBezTo>
                    <a:pt x="18" y="48"/>
                    <a:pt x="21" y="40"/>
                    <a:pt x="19" y="33"/>
                  </a:cubicBezTo>
                  <a:cubicBezTo>
                    <a:pt x="18" y="29"/>
                    <a:pt x="16" y="25"/>
                    <a:pt x="14" y="22"/>
                  </a:cubicBezTo>
                  <a:cubicBezTo>
                    <a:pt x="13" y="20"/>
                    <a:pt x="11" y="15"/>
                    <a:pt x="13" y="13"/>
                  </a:cubicBezTo>
                  <a:cubicBezTo>
                    <a:pt x="20" y="10"/>
                    <a:pt x="14" y="0"/>
                    <a:pt x="8" y="4"/>
                  </a:cubicBezTo>
                  <a:cubicBezTo>
                    <a:pt x="1" y="8"/>
                    <a:pt x="0" y="16"/>
                    <a:pt x="2" y="23"/>
                  </a:cubicBezTo>
                  <a:cubicBezTo>
                    <a:pt x="3" y="25"/>
                    <a:pt x="12" y="39"/>
                    <a:pt x="7" y="4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8" name="Freeform 293"/>
            <p:cNvSpPr>
              <a:spLocks/>
            </p:cNvSpPr>
            <p:nvPr/>
          </p:nvSpPr>
          <p:spPr bwMode="auto">
            <a:xfrm>
              <a:off x="5830888" y="2881313"/>
              <a:ext cx="34925" cy="88900"/>
            </a:xfrm>
            <a:custGeom>
              <a:avLst/>
              <a:gdLst>
                <a:gd name="T0" fmla="*/ 22127482 w 21"/>
                <a:gd name="T1" fmla="*/ 112540691 h 53"/>
                <a:gd name="T2" fmla="*/ 30424664 w 21"/>
                <a:gd name="T3" fmla="*/ 143489632 h 53"/>
                <a:gd name="T4" fmla="*/ 52552146 w 21"/>
                <a:gd name="T5" fmla="*/ 92846825 h 53"/>
                <a:gd name="T6" fmla="*/ 38721846 w 21"/>
                <a:gd name="T7" fmla="*/ 61897883 h 53"/>
                <a:gd name="T8" fmla="*/ 38721846 w 21"/>
                <a:gd name="T9" fmla="*/ 36576479 h 53"/>
                <a:gd name="T10" fmla="*/ 22127482 w 21"/>
                <a:gd name="T11" fmla="*/ 11253398 h 53"/>
                <a:gd name="T12" fmla="*/ 8297182 w 21"/>
                <a:gd name="T13" fmla="*/ 64710813 h 53"/>
                <a:gd name="T14" fmla="*/ 22127482 w 21"/>
                <a:gd name="T15" fmla="*/ 112540691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53">
                  <a:moveTo>
                    <a:pt x="8" y="40"/>
                  </a:moveTo>
                  <a:cubicBezTo>
                    <a:pt x="1" y="43"/>
                    <a:pt x="4" y="53"/>
                    <a:pt x="11" y="51"/>
                  </a:cubicBezTo>
                  <a:cubicBezTo>
                    <a:pt x="19" y="48"/>
                    <a:pt x="21" y="40"/>
                    <a:pt x="19" y="33"/>
                  </a:cubicBezTo>
                  <a:cubicBezTo>
                    <a:pt x="18" y="29"/>
                    <a:pt x="16" y="25"/>
                    <a:pt x="14" y="22"/>
                  </a:cubicBezTo>
                  <a:cubicBezTo>
                    <a:pt x="13" y="20"/>
                    <a:pt x="11" y="15"/>
                    <a:pt x="14" y="13"/>
                  </a:cubicBezTo>
                  <a:cubicBezTo>
                    <a:pt x="20" y="10"/>
                    <a:pt x="14" y="0"/>
                    <a:pt x="8" y="4"/>
                  </a:cubicBezTo>
                  <a:cubicBezTo>
                    <a:pt x="2" y="8"/>
                    <a:pt x="0" y="16"/>
                    <a:pt x="3" y="23"/>
                  </a:cubicBezTo>
                  <a:cubicBezTo>
                    <a:pt x="4" y="25"/>
                    <a:pt x="13" y="39"/>
                    <a:pt x="8" y="4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89" name="Rectangle 294"/>
            <p:cNvSpPr>
              <a:spLocks noChangeArrowheads="1"/>
            </p:cNvSpPr>
            <p:nvPr/>
          </p:nvSpPr>
          <p:spPr bwMode="auto">
            <a:xfrm>
              <a:off x="5980113" y="3721100"/>
              <a:ext cx="285750" cy="180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endParaRPr lang="zh-CN" altLang="zh-CN" sz="1800">
                <a:latin typeface="Times New Roman" pitchFamily="18" charset="0"/>
                <a:ea typeface="Microsoft JhengHei" panose="020B0604030504040204" pitchFamily="34" charset="-120"/>
                <a:cs typeface="Times New Roman" pitchFamily="18" charset="0"/>
              </a:endParaRPr>
            </a:p>
          </p:txBody>
        </p:sp>
        <p:sp>
          <p:nvSpPr>
            <p:cNvPr id="290" name="Freeform 295"/>
            <p:cNvSpPr>
              <a:spLocks/>
            </p:cNvSpPr>
            <p:nvPr/>
          </p:nvSpPr>
          <p:spPr bwMode="auto">
            <a:xfrm>
              <a:off x="6002338" y="3927475"/>
              <a:ext cx="46037" cy="30163"/>
            </a:xfrm>
            <a:custGeom>
              <a:avLst/>
              <a:gdLst>
                <a:gd name="T0" fmla="*/ 8721454 w 27"/>
                <a:gd name="T1" fmla="*/ 47736299 h 18"/>
                <a:gd name="T2" fmla="*/ 8721454 w 27"/>
                <a:gd name="T3" fmla="*/ 50544809 h 18"/>
                <a:gd name="T4" fmla="*/ 72682193 w 27"/>
                <a:gd name="T5" fmla="*/ 50544809 h 18"/>
                <a:gd name="T6" fmla="*/ 72682193 w 27"/>
                <a:gd name="T7" fmla="*/ 47736299 h 18"/>
                <a:gd name="T8" fmla="*/ 78496495 w 27"/>
                <a:gd name="T9" fmla="*/ 42120954 h 18"/>
                <a:gd name="T10" fmla="*/ 78496495 w 27"/>
                <a:gd name="T11" fmla="*/ 39312443 h 18"/>
                <a:gd name="T12" fmla="*/ 40701823 w 27"/>
                <a:gd name="T13" fmla="*/ 0 h 18"/>
                <a:gd name="T14" fmla="*/ 0 w 27"/>
                <a:gd name="T15" fmla="*/ 39312443 h 18"/>
                <a:gd name="T16" fmla="*/ 2907151 w 27"/>
                <a:gd name="T17" fmla="*/ 42120954 h 18"/>
                <a:gd name="T18" fmla="*/ 8721454 w 27"/>
                <a:gd name="T19" fmla="*/ 4773629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18">
                  <a:moveTo>
                    <a:pt x="3" y="17"/>
                  </a:moveTo>
                  <a:cubicBezTo>
                    <a:pt x="3" y="17"/>
                    <a:pt x="3" y="18"/>
                    <a:pt x="3" y="18"/>
                  </a:cubicBezTo>
                  <a:cubicBezTo>
                    <a:pt x="25" y="18"/>
                    <a:pt x="25" y="18"/>
                    <a:pt x="25" y="18"/>
                  </a:cubicBezTo>
                  <a:cubicBezTo>
                    <a:pt x="25" y="18"/>
                    <a:pt x="25" y="17"/>
                    <a:pt x="25" y="17"/>
                  </a:cubicBezTo>
                  <a:cubicBezTo>
                    <a:pt x="26" y="17"/>
                    <a:pt x="27" y="16"/>
                    <a:pt x="27" y="15"/>
                  </a:cubicBezTo>
                  <a:cubicBezTo>
                    <a:pt x="27" y="15"/>
                    <a:pt x="27" y="14"/>
                    <a:pt x="27" y="14"/>
                  </a:cubicBezTo>
                  <a:cubicBezTo>
                    <a:pt x="27" y="6"/>
                    <a:pt x="21" y="0"/>
                    <a:pt x="14" y="0"/>
                  </a:cubicBezTo>
                  <a:cubicBezTo>
                    <a:pt x="7" y="0"/>
                    <a:pt x="0" y="6"/>
                    <a:pt x="0" y="14"/>
                  </a:cubicBezTo>
                  <a:cubicBezTo>
                    <a:pt x="0" y="14"/>
                    <a:pt x="1" y="15"/>
                    <a:pt x="1" y="15"/>
                  </a:cubicBezTo>
                  <a:cubicBezTo>
                    <a:pt x="1" y="16"/>
                    <a:pt x="2" y="17"/>
                    <a:pt x="3" y="1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1" name="Freeform 296"/>
            <p:cNvSpPr>
              <a:spLocks/>
            </p:cNvSpPr>
            <p:nvPr/>
          </p:nvSpPr>
          <p:spPr bwMode="auto">
            <a:xfrm>
              <a:off x="6100763" y="3927475"/>
              <a:ext cx="46037" cy="30163"/>
            </a:xfrm>
            <a:custGeom>
              <a:avLst/>
              <a:gdLst>
                <a:gd name="T0" fmla="*/ 5814303 w 27"/>
                <a:gd name="T1" fmla="*/ 47736299 h 18"/>
                <a:gd name="T2" fmla="*/ 8721454 w 27"/>
                <a:gd name="T3" fmla="*/ 50544809 h 18"/>
                <a:gd name="T4" fmla="*/ 69775041 w 27"/>
                <a:gd name="T5" fmla="*/ 50544809 h 18"/>
                <a:gd name="T6" fmla="*/ 72682193 w 27"/>
                <a:gd name="T7" fmla="*/ 47736299 h 18"/>
                <a:gd name="T8" fmla="*/ 78496495 w 27"/>
                <a:gd name="T9" fmla="*/ 42120954 h 18"/>
                <a:gd name="T10" fmla="*/ 78496495 w 27"/>
                <a:gd name="T11" fmla="*/ 39312443 h 18"/>
                <a:gd name="T12" fmla="*/ 37794672 w 27"/>
                <a:gd name="T13" fmla="*/ 0 h 18"/>
                <a:gd name="T14" fmla="*/ 0 w 27"/>
                <a:gd name="T15" fmla="*/ 39312443 h 18"/>
                <a:gd name="T16" fmla="*/ 0 w 27"/>
                <a:gd name="T17" fmla="*/ 42120954 h 18"/>
                <a:gd name="T18" fmla="*/ 5814303 w 27"/>
                <a:gd name="T19" fmla="*/ 4773629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18">
                  <a:moveTo>
                    <a:pt x="2" y="17"/>
                  </a:moveTo>
                  <a:cubicBezTo>
                    <a:pt x="2" y="17"/>
                    <a:pt x="2" y="18"/>
                    <a:pt x="3" y="18"/>
                  </a:cubicBezTo>
                  <a:cubicBezTo>
                    <a:pt x="24" y="18"/>
                    <a:pt x="24" y="18"/>
                    <a:pt x="24" y="18"/>
                  </a:cubicBezTo>
                  <a:cubicBezTo>
                    <a:pt x="24" y="18"/>
                    <a:pt x="24" y="17"/>
                    <a:pt x="25" y="17"/>
                  </a:cubicBezTo>
                  <a:cubicBezTo>
                    <a:pt x="25" y="17"/>
                    <a:pt x="26" y="16"/>
                    <a:pt x="27" y="15"/>
                  </a:cubicBezTo>
                  <a:cubicBezTo>
                    <a:pt x="27" y="15"/>
                    <a:pt x="27" y="14"/>
                    <a:pt x="27" y="14"/>
                  </a:cubicBezTo>
                  <a:cubicBezTo>
                    <a:pt x="27" y="6"/>
                    <a:pt x="21" y="0"/>
                    <a:pt x="13" y="0"/>
                  </a:cubicBezTo>
                  <a:cubicBezTo>
                    <a:pt x="6" y="0"/>
                    <a:pt x="0" y="6"/>
                    <a:pt x="0" y="14"/>
                  </a:cubicBezTo>
                  <a:cubicBezTo>
                    <a:pt x="0" y="14"/>
                    <a:pt x="0" y="15"/>
                    <a:pt x="0" y="15"/>
                  </a:cubicBezTo>
                  <a:cubicBezTo>
                    <a:pt x="1" y="16"/>
                    <a:pt x="1" y="17"/>
                    <a:pt x="2" y="1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2" name="Freeform 297"/>
            <p:cNvSpPr>
              <a:spLocks/>
            </p:cNvSpPr>
            <p:nvPr/>
          </p:nvSpPr>
          <p:spPr bwMode="auto">
            <a:xfrm>
              <a:off x="6199188" y="3927475"/>
              <a:ext cx="46037" cy="30163"/>
            </a:xfrm>
            <a:custGeom>
              <a:avLst/>
              <a:gdLst>
                <a:gd name="T0" fmla="*/ 5814303 w 27"/>
                <a:gd name="T1" fmla="*/ 50544809 h 18"/>
                <a:gd name="T2" fmla="*/ 66867890 w 27"/>
                <a:gd name="T3" fmla="*/ 50544809 h 18"/>
                <a:gd name="T4" fmla="*/ 69775041 w 27"/>
                <a:gd name="T5" fmla="*/ 47736299 h 18"/>
                <a:gd name="T6" fmla="*/ 78496495 w 27"/>
                <a:gd name="T7" fmla="*/ 42120954 h 18"/>
                <a:gd name="T8" fmla="*/ 78496495 w 27"/>
                <a:gd name="T9" fmla="*/ 39312443 h 18"/>
                <a:gd name="T10" fmla="*/ 37794672 w 27"/>
                <a:gd name="T11" fmla="*/ 0 h 18"/>
                <a:gd name="T12" fmla="*/ 0 w 27"/>
                <a:gd name="T13" fmla="*/ 39312443 h 18"/>
                <a:gd name="T14" fmla="*/ 0 w 27"/>
                <a:gd name="T15" fmla="*/ 44929464 h 18"/>
                <a:gd name="T16" fmla="*/ 2907151 w 27"/>
                <a:gd name="T17" fmla="*/ 47736299 h 18"/>
                <a:gd name="T18" fmla="*/ 5814303 w 27"/>
                <a:gd name="T19" fmla="*/ 5054480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18">
                  <a:moveTo>
                    <a:pt x="2" y="18"/>
                  </a:moveTo>
                  <a:cubicBezTo>
                    <a:pt x="23" y="18"/>
                    <a:pt x="23" y="18"/>
                    <a:pt x="23" y="18"/>
                  </a:cubicBezTo>
                  <a:cubicBezTo>
                    <a:pt x="23" y="18"/>
                    <a:pt x="24" y="17"/>
                    <a:pt x="24" y="17"/>
                  </a:cubicBezTo>
                  <a:cubicBezTo>
                    <a:pt x="25" y="16"/>
                    <a:pt x="26" y="15"/>
                    <a:pt x="27" y="15"/>
                  </a:cubicBezTo>
                  <a:cubicBezTo>
                    <a:pt x="27" y="14"/>
                    <a:pt x="27" y="14"/>
                    <a:pt x="27" y="14"/>
                  </a:cubicBezTo>
                  <a:cubicBezTo>
                    <a:pt x="27" y="6"/>
                    <a:pt x="21" y="0"/>
                    <a:pt x="13" y="0"/>
                  </a:cubicBezTo>
                  <a:cubicBezTo>
                    <a:pt x="6" y="0"/>
                    <a:pt x="0" y="6"/>
                    <a:pt x="0" y="14"/>
                  </a:cubicBezTo>
                  <a:cubicBezTo>
                    <a:pt x="0" y="15"/>
                    <a:pt x="0" y="15"/>
                    <a:pt x="0" y="16"/>
                  </a:cubicBezTo>
                  <a:cubicBezTo>
                    <a:pt x="1" y="17"/>
                    <a:pt x="1" y="17"/>
                    <a:pt x="1" y="17"/>
                  </a:cubicBezTo>
                  <a:cubicBezTo>
                    <a:pt x="1" y="17"/>
                    <a:pt x="2" y="18"/>
                    <a:pt x="2" y="1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3" name="Freeform 298"/>
            <p:cNvSpPr>
              <a:spLocks/>
            </p:cNvSpPr>
            <p:nvPr/>
          </p:nvSpPr>
          <p:spPr bwMode="auto">
            <a:xfrm>
              <a:off x="5980113" y="3956050"/>
              <a:ext cx="92075" cy="30163"/>
            </a:xfrm>
            <a:custGeom>
              <a:avLst/>
              <a:gdLst>
                <a:gd name="T0" fmla="*/ 20351985 w 54"/>
                <a:gd name="T1" fmla="*/ 0 h 18"/>
                <a:gd name="T2" fmla="*/ 8721549 w 54"/>
                <a:gd name="T3" fmla="*/ 5615345 h 18"/>
                <a:gd name="T4" fmla="*/ 5814366 w 54"/>
                <a:gd name="T5" fmla="*/ 33697098 h 18"/>
                <a:gd name="T6" fmla="*/ 46516631 w 54"/>
                <a:gd name="T7" fmla="*/ 50544809 h 18"/>
                <a:gd name="T8" fmla="*/ 110479769 w 54"/>
                <a:gd name="T9" fmla="*/ 50544809 h 18"/>
                <a:gd name="T10" fmla="*/ 151182035 w 54"/>
                <a:gd name="T11" fmla="*/ 33697098 h 18"/>
                <a:gd name="T12" fmla="*/ 148274852 w 54"/>
                <a:gd name="T13" fmla="*/ 5615345 h 18"/>
                <a:gd name="T14" fmla="*/ 133737232 w 54"/>
                <a:gd name="T15" fmla="*/ 0 h 18"/>
                <a:gd name="T16" fmla="*/ 119201318 w 54"/>
                <a:gd name="T17" fmla="*/ 8423856 h 18"/>
                <a:gd name="T18" fmla="*/ 110479769 w 54"/>
                <a:gd name="T19" fmla="*/ 11232366 h 18"/>
                <a:gd name="T20" fmla="*/ 110479769 w 54"/>
                <a:gd name="T21" fmla="*/ 11232366 h 18"/>
                <a:gd name="T22" fmla="*/ 46516631 w 54"/>
                <a:gd name="T23" fmla="*/ 11232366 h 18"/>
                <a:gd name="T24" fmla="*/ 46516631 w 54"/>
                <a:gd name="T25" fmla="*/ 11232366 h 18"/>
                <a:gd name="T26" fmla="*/ 37795082 w 54"/>
                <a:gd name="T27" fmla="*/ 8423856 h 18"/>
                <a:gd name="T28" fmla="*/ 20351985 w 54"/>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18">
                  <a:moveTo>
                    <a:pt x="7" y="0"/>
                  </a:moveTo>
                  <a:cubicBezTo>
                    <a:pt x="6" y="0"/>
                    <a:pt x="4" y="1"/>
                    <a:pt x="3" y="2"/>
                  </a:cubicBezTo>
                  <a:cubicBezTo>
                    <a:pt x="0" y="4"/>
                    <a:pt x="0" y="9"/>
                    <a:pt x="2" y="12"/>
                  </a:cubicBezTo>
                  <a:cubicBezTo>
                    <a:pt x="6" y="16"/>
                    <a:pt x="11" y="18"/>
                    <a:pt x="16" y="18"/>
                  </a:cubicBezTo>
                  <a:cubicBezTo>
                    <a:pt x="38" y="18"/>
                    <a:pt x="38" y="18"/>
                    <a:pt x="38" y="18"/>
                  </a:cubicBezTo>
                  <a:cubicBezTo>
                    <a:pt x="43" y="18"/>
                    <a:pt x="48" y="16"/>
                    <a:pt x="52" y="12"/>
                  </a:cubicBezTo>
                  <a:cubicBezTo>
                    <a:pt x="54" y="9"/>
                    <a:pt x="54" y="4"/>
                    <a:pt x="51" y="2"/>
                  </a:cubicBezTo>
                  <a:cubicBezTo>
                    <a:pt x="50" y="1"/>
                    <a:pt x="48" y="0"/>
                    <a:pt x="46" y="0"/>
                  </a:cubicBezTo>
                  <a:cubicBezTo>
                    <a:pt x="44" y="0"/>
                    <a:pt x="42" y="1"/>
                    <a:pt x="41" y="3"/>
                  </a:cubicBezTo>
                  <a:cubicBezTo>
                    <a:pt x="40" y="4"/>
                    <a:pt x="39" y="4"/>
                    <a:pt x="38" y="4"/>
                  </a:cubicBezTo>
                  <a:cubicBezTo>
                    <a:pt x="38" y="4"/>
                    <a:pt x="38" y="4"/>
                    <a:pt x="38" y="4"/>
                  </a:cubicBezTo>
                  <a:cubicBezTo>
                    <a:pt x="16" y="4"/>
                    <a:pt x="16" y="4"/>
                    <a:pt x="16" y="4"/>
                  </a:cubicBezTo>
                  <a:cubicBezTo>
                    <a:pt x="16" y="4"/>
                    <a:pt x="16" y="4"/>
                    <a:pt x="16" y="4"/>
                  </a:cubicBezTo>
                  <a:cubicBezTo>
                    <a:pt x="15" y="4"/>
                    <a:pt x="13" y="4"/>
                    <a:pt x="13" y="3"/>
                  </a:cubicBezTo>
                  <a:cubicBezTo>
                    <a:pt x="11" y="1"/>
                    <a:pt x="9" y="0"/>
                    <a:pt x="7"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4" name="Freeform 299"/>
            <p:cNvSpPr>
              <a:spLocks/>
            </p:cNvSpPr>
            <p:nvPr/>
          </p:nvSpPr>
          <p:spPr bwMode="auto">
            <a:xfrm>
              <a:off x="6076950" y="3956050"/>
              <a:ext cx="93663" cy="30163"/>
            </a:xfrm>
            <a:custGeom>
              <a:avLst/>
              <a:gdLst>
                <a:gd name="T0" fmla="*/ 34801765 w 55"/>
                <a:gd name="T1" fmla="*/ 5615345 h 18"/>
                <a:gd name="T2" fmla="*/ 34801765 w 55"/>
                <a:gd name="T3" fmla="*/ 5615345 h 18"/>
                <a:gd name="T4" fmla="*/ 34801765 w 55"/>
                <a:gd name="T5" fmla="*/ 5615345 h 18"/>
                <a:gd name="T6" fmla="*/ 34801765 w 55"/>
                <a:gd name="T7" fmla="*/ 2808510 h 18"/>
                <a:gd name="T8" fmla="*/ 31901618 w 55"/>
                <a:gd name="T9" fmla="*/ 2808510 h 18"/>
                <a:gd name="T10" fmla="*/ 31901618 w 55"/>
                <a:gd name="T11" fmla="*/ 2808510 h 18"/>
                <a:gd name="T12" fmla="*/ 31901618 w 55"/>
                <a:gd name="T13" fmla="*/ 2808510 h 18"/>
                <a:gd name="T14" fmla="*/ 29001471 w 55"/>
                <a:gd name="T15" fmla="*/ 2808510 h 18"/>
                <a:gd name="T16" fmla="*/ 29001471 w 55"/>
                <a:gd name="T17" fmla="*/ 2808510 h 18"/>
                <a:gd name="T18" fmla="*/ 29001471 w 55"/>
                <a:gd name="T19" fmla="*/ 0 h 18"/>
                <a:gd name="T20" fmla="*/ 26101324 w 55"/>
                <a:gd name="T21" fmla="*/ 0 h 18"/>
                <a:gd name="T22" fmla="*/ 26101324 w 55"/>
                <a:gd name="T23" fmla="*/ 0 h 18"/>
                <a:gd name="T24" fmla="*/ 26101324 w 55"/>
                <a:gd name="T25" fmla="*/ 0 h 18"/>
                <a:gd name="T26" fmla="*/ 23201177 w 55"/>
                <a:gd name="T27" fmla="*/ 0 h 18"/>
                <a:gd name="T28" fmla="*/ 23201177 w 55"/>
                <a:gd name="T29" fmla="*/ 0 h 18"/>
                <a:gd name="T30" fmla="*/ 23201177 w 55"/>
                <a:gd name="T31" fmla="*/ 0 h 18"/>
                <a:gd name="T32" fmla="*/ 23201177 w 55"/>
                <a:gd name="T33" fmla="*/ 0 h 18"/>
                <a:gd name="T34" fmla="*/ 20301030 w 55"/>
                <a:gd name="T35" fmla="*/ 0 h 18"/>
                <a:gd name="T36" fmla="*/ 17400882 w 55"/>
                <a:gd name="T37" fmla="*/ 0 h 18"/>
                <a:gd name="T38" fmla="*/ 14500735 w 55"/>
                <a:gd name="T39" fmla="*/ 0 h 18"/>
                <a:gd name="T40" fmla="*/ 14500735 w 55"/>
                <a:gd name="T41" fmla="*/ 2808510 h 18"/>
                <a:gd name="T42" fmla="*/ 11600588 w 55"/>
                <a:gd name="T43" fmla="*/ 2808510 h 18"/>
                <a:gd name="T44" fmla="*/ 11600588 w 55"/>
                <a:gd name="T45" fmla="*/ 2808510 h 18"/>
                <a:gd name="T46" fmla="*/ 8700441 w 55"/>
                <a:gd name="T47" fmla="*/ 5615345 h 18"/>
                <a:gd name="T48" fmla="*/ 5800294 w 55"/>
                <a:gd name="T49" fmla="*/ 33697098 h 18"/>
                <a:gd name="T50" fmla="*/ 49300797 w 55"/>
                <a:gd name="T51" fmla="*/ 50544809 h 18"/>
                <a:gd name="T52" fmla="*/ 110203886 w 55"/>
                <a:gd name="T53" fmla="*/ 50544809 h 18"/>
                <a:gd name="T54" fmla="*/ 150804242 w 55"/>
                <a:gd name="T55" fmla="*/ 33697098 h 18"/>
                <a:gd name="T56" fmla="*/ 147904095 w 55"/>
                <a:gd name="T57" fmla="*/ 5615345 h 18"/>
                <a:gd name="T58" fmla="*/ 145003948 w 55"/>
                <a:gd name="T59" fmla="*/ 2808510 h 18"/>
                <a:gd name="T60" fmla="*/ 145003948 w 55"/>
                <a:gd name="T61" fmla="*/ 2808510 h 18"/>
                <a:gd name="T62" fmla="*/ 142103801 w 55"/>
                <a:gd name="T63" fmla="*/ 2808510 h 18"/>
                <a:gd name="T64" fmla="*/ 142103801 w 55"/>
                <a:gd name="T65" fmla="*/ 0 h 18"/>
                <a:gd name="T66" fmla="*/ 139203654 w 55"/>
                <a:gd name="T67" fmla="*/ 0 h 18"/>
                <a:gd name="T68" fmla="*/ 139203654 w 55"/>
                <a:gd name="T69" fmla="*/ 0 h 18"/>
                <a:gd name="T70" fmla="*/ 136303506 w 55"/>
                <a:gd name="T71" fmla="*/ 0 h 18"/>
                <a:gd name="T72" fmla="*/ 136303506 w 55"/>
                <a:gd name="T73" fmla="*/ 0 h 18"/>
                <a:gd name="T74" fmla="*/ 136303506 w 55"/>
                <a:gd name="T75" fmla="*/ 0 h 18"/>
                <a:gd name="T76" fmla="*/ 133403359 w 55"/>
                <a:gd name="T77" fmla="*/ 0 h 18"/>
                <a:gd name="T78" fmla="*/ 133403359 w 55"/>
                <a:gd name="T79" fmla="*/ 0 h 18"/>
                <a:gd name="T80" fmla="*/ 130503212 w 55"/>
                <a:gd name="T81" fmla="*/ 0 h 18"/>
                <a:gd name="T82" fmla="*/ 130503212 w 55"/>
                <a:gd name="T83" fmla="*/ 0 h 18"/>
                <a:gd name="T84" fmla="*/ 130503212 w 55"/>
                <a:gd name="T85" fmla="*/ 0 h 18"/>
                <a:gd name="T86" fmla="*/ 127603065 w 55"/>
                <a:gd name="T87" fmla="*/ 2808510 h 18"/>
                <a:gd name="T88" fmla="*/ 127603065 w 55"/>
                <a:gd name="T89" fmla="*/ 2808510 h 18"/>
                <a:gd name="T90" fmla="*/ 127603065 w 55"/>
                <a:gd name="T91" fmla="*/ 2808510 h 18"/>
                <a:gd name="T92" fmla="*/ 124702918 w 55"/>
                <a:gd name="T93" fmla="*/ 2808510 h 18"/>
                <a:gd name="T94" fmla="*/ 124702918 w 55"/>
                <a:gd name="T95" fmla="*/ 2808510 h 18"/>
                <a:gd name="T96" fmla="*/ 124702918 w 55"/>
                <a:gd name="T97" fmla="*/ 2808510 h 18"/>
                <a:gd name="T98" fmla="*/ 124702918 w 55"/>
                <a:gd name="T99" fmla="*/ 5615345 h 18"/>
                <a:gd name="T100" fmla="*/ 121802771 w 55"/>
                <a:gd name="T101" fmla="*/ 5615345 h 18"/>
                <a:gd name="T102" fmla="*/ 121802771 w 55"/>
                <a:gd name="T103" fmla="*/ 5615345 h 18"/>
                <a:gd name="T104" fmla="*/ 118904327 w 55"/>
                <a:gd name="T105" fmla="*/ 8423856 h 18"/>
                <a:gd name="T106" fmla="*/ 110203886 w 55"/>
                <a:gd name="T107" fmla="*/ 11232366 h 18"/>
                <a:gd name="T108" fmla="*/ 110203886 w 55"/>
                <a:gd name="T109" fmla="*/ 11232366 h 18"/>
                <a:gd name="T110" fmla="*/ 49300797 w 55"/>
                <a:gd name="T111" fmla="*/ 11232366 h 18"/>
                <a:gd name="T112" fmla="*/ 46400650 w 55"/>
                <a:gd name="T113" fmla="*/ 11232366 h 18"/>
                <a:gd name="T114" fmla="*/ 37701912 w 55"/>
                <a:gd name="T115" fmla="*/ 8423856 h 18"/>
                <a:gd name="T116" fmla="*/ 34801765 w 55"/>
                <a:gd name="T117" fmla="*/ 5615345 h 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5" h="18">
                  <a:moveTo>
                    <a:pt x="12" y="2"/>
                  </a:moveTo>
                  <a:cubicBezTo>
                    <a:pt x="12" y="2"/>
                    <a:pt x="12" y="2"/>
                    <a:pt x="12" y="2"/>
                  </a:cubicBezTo>
                  <a:cubicBezTo>
                    <a:pt x="12" y="2"/>
                    <a:pt x="12" y="2"/>
                    <a:pt x="12" y="2"/>
                  </a:cubicBezTo>
                  <a:cubicBezTo>
                    <a:pt x="12" y="2"/>
                    <a:pt x="12" y="1"/>
                    <a:pt x="12" y="1"/>
                  </a:cubicBezTo>
                  <a:cubicBezTo>
                    <a:pt x="12" y="1"/>
                    <a:pt x="11" y="1"/>
                    <a:pt x="11" y="1"/>
                  </a:cubicBezTo>
                  <a:cubicBezTo>
                    <a:pt x="11" y="1"/>
                    <a:pt x="11" y="1"/>
                    <a:pt x="11" y="1"/>
                  </a:cubicBezTo>
                  <a:cubicBezTo>
                    <a:pt x="11" y="1"/>
                    <a:pt x="11" y="1"/>
                    <a:pt x="11" y="1"/>
                  </a:cubicBezTo>
                  <a:cubicBezTo>
                    <a:pt x="11" y="1"/>
                    <a:pt x="11" y="1"/>
                    <a:pt x="10" y="1"/>
                  </a:cubicBezTo>
                  <a:cubicBezTo>
                    <a:pt x="10" y="1"/>
                    <a:pt x="10" y="1"/>
                    <a:pt x="10" y="1"/>
                  </a:cubicBezTo>
                  <a:cubicBezTo>
                    <a:pt x="10" y="1"/>
                    <a:pt x="10" y="0"/>
                    <a:pt x="10" y="0"/>
                  </a:cubicBezTo>
                  <a:cubicBezTo>
                    <a:pt x="10" y="0"/>
                    <a:pt x="9" y="0"/>
                    <a:pt x="9" y="0"/>
                  </a:cubicBezTo>
                  <a:cubicBezTo>
                    <a:pt x="9" y="0"/>
                    <a:pt x="9" y="0"/>
                    <a:pt x="9" y="0"/>
                  </a:cubicBezTo>
                  <a:cubicBezTo>
                    <a:pt x="9" y="0"/>
                    <a:pt x="9" y="0"/>
                    <a:pt x="9" y="0"/>
                  </a:cubicBezTo>
                  <a:cubicBezTo>
                    <a:pt x="9"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6" y="0"/>
                  </a:cubicBezTo>
                  <a:cubicBezTo>
                    <a:pt x="6" y="0"/>
                    <a:pt x="6" y="0"/>
                    <a:pt x="5" y="0"/>
                  </a:cubicBezTo>
                  <a:cubicBezTo>
                    <a:pt x="5" y="1"/>
                    <a:pt x="5" y="1"/>
                    <a:pt x="5" y="1"/>
                  </a:cubicBezTo>
                  <a:cubicBezTo>
                    <a:pt x="5" y="1"/>
                    <a:pt x="5" y="1"/>
                    <a:pt x="4" y="1"/>
                  </a:cubicBezTo>
                  <a:cubicBezTo>
                    <a:pt x="4" y="1"/>
                    <a:pt x="4" y="1"/>
                    <a:pt x="4" y="1"/>
                  </a:cubicBezTo>
                  <a:cubicBezTo>
                    <a:pt x="4" y="1"/>
                    <a:pt x="4" y="1"/>
                    <a:pt x="3" y="2"/>
                  </a:cubicBezTo>
                  <a:cubicBezTo>
                    <a:pt x="0" y="4"/>
                    <a:pt x="0" y="9"/>
                    <a:pt x="2" y="12"/>
                  </a:cubicBezTo>
                  <a:cubicBezTo>
                    <a:pt x="6" y="16"/>
                    <a:pt x="11" y="18"/>
                    <a:pt x="17" y="18"/>
                  </a:cubicBezTo>
                  <a:cubicBezTo>
                    <a:pt x="38" y="18"/>
                    <a:pt x="38" y="18"/>
                    <a:pt x="38" y="18"/>
                  </a:cubicBezTo>
                  <a:cubicBezTo>
                    <a:pt x="43" y="18"/>
                    <a:pt x="49" y="16"/>
                    <a:pt x="52" y="12"/>
                  </a:cubicBezTo>
                  <a:cubicBezTo>
                    <a:pt x="55" y="9"/>
                    <a:pt x="54" y="4"/>
                    <a:pt x="51" y="2"/>
                  </a:cubicBezTo>
                  <a:cubicBezTo>
                    <a:pt x="51" y="1"/>
                    <a:pt x="51" y="1"/>
                    <a:pt x="50" y="1"/>
                  </a:cubicBezTo>
                  <a:cubicBezTo>
                    <a:pt x="50" y="1"/>
                    <a:pt x="50" y="1"/>
                    <a:pt x="50" y="1"/>
                  </a:cubicBezTo>
                  <a:cubicBezTo>
                    <a:pt x="50" y="1"/>
                    <a:pt x="50" y="1"/>
                    <a:pt x="49" y="1"/>
                  </a:cubicBezTo>
                  <a:cubicBezTo>
                    <a:pt x="49" y="1"/>
                    <a:pt x="49" y="1"/>
                    <a:pt x="49" y="0"/>
                  </a:cubicBezTo>
                  <a:cubicBezTo>
                    <a:pt x="49" y="0"/>
                    <a:pt x="48" y="0"/>
                    <a:pt x="48" y="0"/>
                  </a:cubicBezTo>
                  <a:cubicBezTo>
                    <a:pt x="48" y="0"/>
                    <a:pt x="48" y="0"/>
                    <a:pt x="48" y="0"/>
                  </a:cubicBezTo>
                  <a:cubicBezTo>
                    <a:pt x="47" y="0"/>
                    <a:pt x="47" y="0"/>
                    <a:pt x="47" y="0"/>
                  </a:cubicBezTo>
                  <a:cubicBezTo>
                    <a:pt x="47" y="0"/>
                    <a:pt x="47" y="0"/>
                    <a:pt x="47" y="0"/>
                  </a:cubicBezTo>
                  <a:cubicBezTo>
                    <a:pt x="47" y="0"/>
                    <a:pt x="47" y="0"/>
                    <a:pt x="47" y="0"/>
                  </a:cubicBezTo>
                  <a:cubicBezTo>
                    <a:pt x="46" y="0"/>
                    <a:pt x="46" y="0"/>
                    <a:pt x="46" y="0"/>
                  </a:cubicBezTo>
                  <a:cubicBezTo>
                    <a:pt x="46" y="0"/>
                    <a:pt x="46" y="0"/>
                    <a:pt x="46" y="0"/>
                  </a:cubicBezTo>
                  <a:cubicBezTo>
                    <a:pt x="46" y="0"/>
                    <a:pt x="46" y="0"/>
                    <a:pt x="45" y="0"/>
                  </a:cubicBezTo>
                  <a:cubicBezTo>
                    <a:pt x="45" y="0"/>
                    <a:pt x="45" y="0"/>
                    <a:pt x="45" y="0"/>
                  </a:cubicBezTo>
                  <a:cubicBezTo>
                    <a:pt x="45" y="0"/>
                    <a:pt x="45" y="0"/>
                    <a:pt x="45" y="0"/>
                  </a:cubicBezTo>
                  <a:cubicBezTo>
                    <a:pt x="45" y="0"/>
                    <a:pt x="45" y="1"/>
                    <a:pt x="44" y="1"/>
                  </a:cubicBezTo>
                  <a:cubicBezTo>
                    <a:pt x="44" y="1"/>
                    <a:pt x="44" y="1"/>
                    <a:pt x="44" y="1"/>
                  </a:cubicBezTo>
                  <a:cubicBezTo>
                    <a:pt x="44" y="1"/>
                    <a:pt x="44" y="1"/>
                    <a:pt x="44" y="1"/>
                  </a:cubicBezTo>
                  <a:cubicBezTo>
                    <a:pt x="44" y="1"/>
                    <a:pt x="43" y="1"/>
                    <a:pt x="43" y="1"/>
                  </a:cubicBezTo>
                  <a:cubicBezTo>
                    <a:pt x="43" y="1"/>
                    <a:pt x="43" y="1"/>
                    <a:pt x="43" y="1"/>
                  </a:cubicBezTo>
                  <a:cubicBezTo>
                    <a:pt x="43" y="1"/>
                    <a:pt x="43" y="1"/>
                    <a:pt x="43" y="1"/>
                  </a:cubicBezTo>
                  <a:cubicBezTo>
                    <a:pt x="43" y="1"/>
                    <a:pt x="43" y="2"/>
                    <a:pt x="43" y="2"/>
                  </a:cubicBezTo>
                  <a:cubicBezTo>
                    <a:pt x="42" y="2"/>
                    <a:pt x="42" y="2"/>
                    <a:pt x="42" y="2"/>
                  </a:cubicBezTo>
                  <a:cubicBezTo>
                    <a:pt x="42" y="2"/>
                    <a:pt x="42" y="2"/>
                    <a:pt x="42" y="2"/>
                  </a:cubicBezTo>
                  <a:cubicBezTo>
                    <a:pt x="42" y="2"/>
                    <a:pt x="42" y="2"/>
                    <a:pt x="41" y="3"/>
                  </a:cubicBezTo>
                  <a:cubicBezTo>
                    <a:pt x="41" y="4"/>
                    <a:pt x="40" y="4"/>
                    <a:pt x="38" y="4"/>
                  </a:cubicBezTo>
                  <a:cubicBezTo>
                    <a:pt x="38" y="4"/>
                    <a:pt x="38" y="4"/>
                    <a:pt x="38" y="4"/>
                  </a:cubicBezTo>
                  <a:cubicBezTo>
                    <a:pt x="17" y="4"/>
                    <a:pt x="17" y="4"/>
                    <a:pt x="17" y="4"/>
                  </a:cubicBezTo>
                  <a:cubicBezTo>
                    <a:pt x="16" y="4"/>
                    <a:pt x="16" y="4"/>
                    <a:pt x="16" y="4"/>
                  </a:cubicBezTo>
                  <a:cubicBezTo>
                    <a:pt x="15" y="4"/>
                    <a:pt x="14" y="4"/>
                    <a:pt x="13" y="3"/>
                  </a:cubicBezTo>
                  <a:cubicBezTo>
                    <a:pt x="13" y="2"/>
                    <a:pt x="13" y="2"/>
                    <a:pt x="12" y="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5" name="Freeform 300"/>
            <p:cNvSpPr>
              <a:spLocks/>
            </p:cNvSpPr>
            <p:nvPr/>
          </p:nvSpPr>
          <p:spPr bwMode="auto">
            <a:xfrm>
              <a:off x="6173788" y="3956050"/>
              <a:ext cx="93662" cy="30163"/>
            </a:xfrm>
            <a:custGeom>
              <a:avLst/>
              <a:gdLst>
                <a:gd name="T0" fmla="*/ 37699806 w 55"/>
                <a:gd name="T1" fmla="*/ 8423856 h 18"/>
                <a:gd name="T2" fmla="*/ 23200929 w 55"/>
                <a:gd name="T3" fmla="*/ 0 h 18"/>
                <a:gd name="T4" fmla="*/ 11600464 w 55"/>
                <a:gd name="T5" fmla="*/ 5615345 h 18"/>
                <a:gd name="T6" fmla="*/ 8700348 w 55"/>
                <a:gd name="T7" fmla="*/ 33697098 h 18"/>
                <a:gd name="T8" fmla="*/ 49300271 w 55"/>
                <a:gd name="T9" fmla="*/ 50544809 h 18"/>
                <a:gd name="T10" fmla="*/ 110201006 w 55"/>
                <a:gd name="T11" fmla="*/ 50544809 h 18"/>
                <a:gd name="T12" fmla="*/ 150800929 w 55"/>
                <a:gd name="T13" fmla="*/ 33697098 h 18"/>
                <a:gd name="T14" fmla="*/ 150800929 w 55"/>
                <a:gd name="T15" fmla="*/ 5615345 h 18"/>
                <a:gd name="T16" fmla="*/ 136300348 w 55"/>
                <a:gd name="T17" fmla="*/ 0 h 18"/>
                <a:gd name="T18" fmla="*/ 121801471 w 55"/>
                <a:gd name="T19" fmla="*/ 8423856 h 18"/>
                <a:gd name="T20" fmla="*/ 116001238 w 55"/>
                <a:gd name="T21" fmla="*/ 11232366 h 18"/>
                <a:gd name="T22" fmla="*/ 110201006 w 55"/>
                <a:gd name="T23" fmla="*/ 11232366 h 18"/>
                <a:gd name="T24" fmla="*/ 49300271 w 55"/>
                <a:gd name="T25" fmla="*/ 11232366 h 18"/>
                <a:gd name="T26" fmla="*/ 49300271 w 55"/>
                <a:gd name="T27" fmla="*/ 11232366 h 18"/>
                <a:gd name="T28" fmla="*/ 37699806 w 55"/>
                <a:gd name="T29" fmla="*/ 8423856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 h="18">
                  <a:moveTo>
                    <a:pt x="13" y="3"/>
                  </a:moveTo>
                  <a:cubicBezTo>
                    <a:pt x="12" y="1"/>
                    <a:pt x="10" y="0"/>
                    <a:pt x="8" y="0"/>
                  </a:cubicBezTo>
                  <a:cubicBezTo>
                    <a:pt x="6" y="0"/>
                    <a:pt x="5" y="1"/>
                    <a:pt x="4" y="2"/>
                  </a:cubicBezTo>
                  <a:cubicBezTo>
                    <a:pt x="1" y="4"/>
                    <a:pt x="0" y="9"/>
                    <a:pt x="3" y="12"/>
                  </a:cubicBezTo>
                  <a:cubicBezTo>
                    <a:pt x="6" y="16"/>
                    <a:pt x="11" y="18"/>
                    <a:pt x="17" y="18"/>
                  </a:cubicBezTo>
                  <a:cubicBezTo>
                    <a:pt x="38" y="18"/>
                    <a:pt x="38" y="18"/>
                    <a:pt x="38" y="18"/>
                  </a:cubicBezTo>
                  <a:cubicBezTo>
                    <a:pt x="44" y="18"/>
                    <a:pt x="49" y="16"/>
                    <a:pt x="52" y="12"/>
                  </a:cubicBezTo>
                  <a:cubicBezTo>
                    <a:pt x="55" y="9"/>
                    <a:pt x="54" y="4"/>
                    <a:pt x="52" y="2"/>
                  </a:cubicBezTo>
                  <a:cubicBezTo>
                    <a:pt x="50" y="1"/>
                    <a:pt x="49" y="0"/>
                    <a:pt x="47" y="0"/>
                  </a:cubicBezTo>
                  <a:cubicBezTo>
                    <a:pt x="45" y="0"/>
                    <a:pt x="43" y="1"/>
                    <a:pt x="42" y="3"/>
                  </a:cubicBezTo>
                  <a:cubicBezTo>
                    <a:pt x="41" y="3"/>
                    <a:pt x="40" y="4"/>
                    <a:pt x="40" y="4"/>
                  </a:cubicBezTo>
                  <a:cubicBezTo>
                    <a:pt x="39" y="4"/>
                    <a:pt x="39" y="4"/>
                    <a:pt x="38" y="4"/>
                  </a:cubicBezTo>
                  <a:cubicBezTo>
                    <a:pt x="17" y="4"/>
                    <a:pt x="17" y="4"/>
                    <a:pt x="17" y="4"/>
                  </a:cubicBezTo>
                  <a:cubicBezTo>
                    <a:pt x="17" y="4"/>
                    <a:pt x="17" y="4"/>
                    <a:pt x="17" y="4"/>
                  </a:cubicBezTo>
                  <a:cubicBezTo>
                    <a:pt x="15" y="4"/>
                    <a:pt x="14" y="4"/>
                    <a:pt x="13" y="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6" name="Freeform 301"/>
            <p:cNvSpPr>
              <a:spLocks/>
            </p:cNvSpPr>
            <p:nvPr/>
          </p:nvSpPr>
          <p:spPr bwMode="auto">
            <a:xfrm>
              <a:off x="5557838" y="3155950"/>
              <a:ext cx="207962" cy="195263"/>
            </a:xfrm>
            <a:custGeom>
              <a:avLst/>
              <a:gdLst>
                <a:gd name="T0" fmla="*/ 60031697 w 123"/>
                <a:gd name="T1" fmla="*/ 328686545 h 116"/>
                <a:gd name="T2" fmla="*/ 120061704 w 123"/>
                <a:gd name="T3" fmla="*/ 269183512 h 116"/>
                <a:gd name="T4" fmla="*/ 120061704 w 123"/>
                <a:gd name="T5" fmla="*/ 269183512 h 116"/>
                <a:gd name="T6" fmla="*/ 120061704 w 123"/>
                <a:gd name="T7" fmla="*/ 73671383 h 116"/>
                <a:gd name="T8" fmla="*/ 314448688 w 123"/>
                <a:gd name="T9" fmla="*/ 73671383 h 116"/>
                <a:gd name="T10" fmla="*/ 314448688 w 123"/>
                <a:gd name="T11" fmla="*/ 212513476 h 116"/>
                <a:gd name="T12" fmla="*/ 291579631 w 123"/>
                <a:gd name="T13" fmla="*/ 209678796 h 116"/>
                <a:gd name="T14" fmla="*/ 231549625 w 123"/>
                <a:gd name="T15" fmla="*/ 269183512 h 116"/>
                <a:gd name="T16" fmla="*/ 291579631 w 123"/>
                <a:gd name="T17" fmla="*/ 328686545 h 116"/>
                <a:gd name="T18" fmla="*/ 351611329 w 123"/>
                <a:gd name="T19" fmla="*/ 269183512 h 116"/>
                <a:gd name="T20" fmla="*/ 351611329 w 123"/>
                <a:gd name="T21" fmla="*/ 269183512 h 116"/>
                <a:gd name="T22" fmla="*/ 351611329 w 123"/>
                <a:gd name="T23" fmla="*/ 269183512 h 116"/>
                <a:gd name="T24" fmla="*/ 351611329 w 123"/>
                <a:gd name="T25" fmla="*/ 73671383 h 116"/>
                <a:gd name="T26" fmla="*/ 351611329 w 123"/>
                <a:gd name="T27" fmla="*/ 0 h 116"/>
                <a:gd name="T28" fmla="*/ 314448688 w 123"/>
                <a:gd name="T29" fmla="*/ 0 h 116"/>
                <a:gd name="T30" fmla="*/ 120061704 w 123"/>
                <a:gd name="T31" fmla="*/ 0 h 116"/>
                <a:gd name="T32" fmla="*/ 82900754 w 123"/>
                <a:gd name="T33" fmla="*/ 0 h 116"/>
                <a:gd name="T34" fmla="*/ 82900754 w 123"/>
                <a:gd name="T35" fmla="*/ 73671383 h 116"/>
                <a:gd name="T36" fmla="*/ 82900754 w 123"/>
                <a:gd name="T37" fmla="*/ 212513476 h 116"/>
                <a:gd name="T38" fmla="*/ 60031697 w 123"/>
                <a:gd name="T39" fmla="*/ 209678796 h 116"/>
                <a:gd name="T40" fmla="*/ 0 w 123"/>
                <a:gd name="T41" fmla="*/ 269183512 h 116"/>
                <a:gd name="T42" fmla="*/ 60031697 w 123"/>
                <a:gd name="T43" fmla="*/ 328686545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3" h="116">
                  <a:moveTo>
                    <a:pt x="21" y="116"/>
                  </a:moveTo>
                  <a:cubicBezTo>
                    <a:pt x="33" y="116"/>
                    <a:pt x="42" y="106"/>
                    <a:pt x="42" y="95"/>
                  </a:cubicBezTo>
                  <a:cubicBezTo>
                    <a:pt x="42" y="95"/>
                    <a:pt x="42" y="95"/>
                    <a:pt x="42" y="95"/>
                  </a:cubicBezTo>
                  <a:cubicBezTo>
                    <a:pt x="42" y="26"/>
                    <a:pt x="42" y="26"/>
                    <a:pt x="42" y="26"/>
                  </a:cubicBezTo>
                  <a:cubicBezTo>
                    <a:pt x="110" y="26"/>
                    <a:pt x="110" y="26"/>
                    <a:pt x="110" y="26"/>
                  </a:cubicBezTo>
                  <a:cubicBezTo>
                    <a:pt x="110" y="75"/>
                    <a:pt x="110" y="75"/>
                    <a:pt x="110" y="75"/>
                  </a:cubicBezTo>
                  <a:cubicBezTo>
                    <a:pt x="108" y="74"/>
                    <a:pt x="105" y="74"/>
                    <a:pt x="102" y="74"/>
                  </a:cubicBezTo>
                  <a:cubicBezTo>
                    <a:pt x="90" y="74"/>
                    <a:pt x="81" y="83"/>
                    <a:pt x="81" y="95"/>
                  </a:cubicBezTo>
                  <a:cubicBezTo>
                    <a:pt x="81" y="106"/>
                    <a:pt x="90" y="116"/>
                    <a:pt x="102" y="116"/>
                  </a:cubicBezTo>
                  <a:cubicBezTo>
                    <a:pt x="114" y="116"/>
                    <a:pt x="123" y="106"/>
                    <a:pt x="123" y="95"/>
                  </a:cubicBezTo>
                  <a:cubicBezTo>
                    <a:pt x="123" y="95"/>
                    <a:pt x="123" y="95"/>
                    <a:pt x="123" y="95"/>
                  </a:cubicBezTo>
                  <a:cubicBezTo>
                    <a:pt x="123" y="95"/>
                    <a:pt x="123" y="95"/>
                    <a:pt x="123" y="95"/>
                  </a:cubicBezTo>
                  <a:cubicBezTo>
                    <a:pt x="123" y="26"/>
                    <a:pt x="123" y="26"/>
                    <a:pt x="123" y="26"/>
                  </a:cubicBezTo>
                  <a:cubicBezTo>
                    <a:pt x="123" y="0"/>
                    <a:pt x="123" y="0"/>
                    <a:pt x="123" y="0"/>
                  </a:cubicBezTo>
                  <a:cubicBezTo>
                    <a:pt x="110" y="0"/>
                    <a:pt x="110" y="0"/>
                    <a:pt x="110" y="0"/>
                  </a:cubicBezTo>
                  <a:cubicBezTo>
                    <a:pt x="42" y="0"/>
                    <a:pt x="42" y="0"/>
                    <a:pt x="42" y="0"/>
                  </a:cubicBezTo>
                  <a:cubicBezTo>
                    <a:pt x="29" y="0"/>
                    <a:pt x="29" y="0"/>
                    <a:pt x="29" y="0"/>
                  </a:cubicBezTo>
                  <a:cubicBezTo>
                    <a:pt x="29" y="26"/>
                    <a:pt x="29" y="26"/>
                    <a:pt x="29" y="26"/>
                  </a:cubicBezTo>
                  <a:cubicBezTo>
                    <a:pt x="29" y="75"/>
                    <a:pt x="29" y="75"/>
                    <a:pt x="29" y="75"/>
                  </a:cubicBezTo>
                  <a:cubicBezTo>
                    <a:pt x="26" y="74"/>
                    <a:pt x="24" y="74"/>
                    <a:pt x="21" y="74"/>
                  </a:cubicBezTo>
                  <a:cubicBezTo>
                    <a:pt x="9" y="74"/>
                    <a:pt x="0" y="83"/>
                    <a:pt x="0" y="95"/>
                  </a:cubicBezTo>
                  <a:cubicBezTo>
                    <a:pt x="0" y="106"/>
                    <a:pt x="9" y="116"/>
                    <a:pt x="21" y="11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7" name="Freeform 302"/>
            <p:cNvSpPr>
              <a:spLocks/>
            </p:cNvSpPr>
            <p:nvPr/>
          </p:nvSpPr>
          <p:spPr bwMode="auto">
            <a:xfrm>
              <a:off x="6421438" y="3763963"/>
              <a:ext cx="103187" cy="173037"/>
            </a:xfrm>
            <a:custGeom>
              <a:avLst/>
              <a:gdLst>
                <a:gd name="T0" fmla="*/ 0 w 61"/>
                <a:gd name="T1" fmla="*/ 203205917 h 103"/>
                <a:gd name="T2" fmla="*/ 0 w 61"/>
                <a:gd name="T3" fmla="*/ 242717152 h 103"/>
                <a:gd name="T4" fmla="*/ 48645058 w 61"/>
                <a:gd name="T5" fmla="*/ 290697120 h 103"/>
                <a:gd name="T6" fmla="*/ 123042885 w 61"/>
                <a:gd name="T7" fmla="*/ 290697120 h 103"/>
                <a:gd name="T8" fmla="*/ 174550114 w 61"/>
                <a:gd name="T9" fmla="*/ 242717152 h 103"/>
                <a:gd name="T10" fmla="*/ 174550114 w 61"/>
                <a:gd name="T11" fmla="*/ 203205917 h 103"/>
                <a:gd name="T12" fmla="*/ 111597586 w 61"/>
                <a:gd name="T13" fmla="*/ 203205917 h 103"/>
                <a:gd name="T14" fmla="*/ 111597586 w 61"/>
                <a:gd name="T15" fmla="*/ 166515353 h 103"/>
                <a:gd name="T16" fmla="*/ 174550114 w 61"/>
                <a:gd name="T17" fmla="*/ 166515353 h 103"/>
                <a:gd name="T18" fmla="*/ 174550114 w 61"/>
                <a:gd name="T19" fmla="*/ 110070012 h 103"/>
                <a:gd name="T20" fmla="*/ 111597586 w 61"/>
                <a:gd name="T21" fmla="*/ 110070012 h 103"/>
                <a:gd name="T22" fmla="*/ 111597586 w 61"/>
                <a:gd name="T23" fmla="*/ 73379448 h 103"/>
                <a:gd name="T24" fmla="*/ 174550114 w 61"/>
                <a:gd name="T25" fmla="*/ 73379448 h 103"/>
                <a:gd name="T26" fmla="*/ 174550114 w 61"/>
                <a:gd name="T27" fmla="*/ 47979968 h 103"/>
                <a:gd name="T28" fmla="*/ 123042885 w 61"/>
                <a:gd name="T29" fmla="*/ 0 h 103"/>
                <a:gd name="T30" fmla="*/ 48645058 w 61"/>
                <a:gd name="T31" fmla="*/ 0 h 103"/>
                <a:gd name="T32" fmla="*/ 0 w 61"/>
                <a:gd name="T33" fmla="*/ 47979968 h 103"/>
                <a:gd name="T34" fmla="*/ 0 w 61"/>
                <a:gd name="T35" fmla="*/ 73379448 h 103"/>
                <a:gd name="T36" fmla="*/ 62952528 w 61"/>
                <a:gd name="T37" fmla="*/ 73379448 h 103"/>
                <a:gd name="T38" fmla="*/ 62952528 w 61"/>
                <a:gd name="T39" fmla="*/ 110070012 h 103"/>
                <a:gd name="T40" fmla="*/ 0 w 61"/>
                <a:gd name="T41" fmla="*/ 110070012 h 103"/>
                <a:gd name="T42" fmla="*/ 0 w 61"/>
                <a:gd name="T43" fmla="*/ 166515353 h 103"/>
                <a:gd name="T44" fmla="*/ 62952528 w 61"/>
                <a:gd name="T45" fmla="*/ 166515353 h 103"/>
                <a:gd name="T46" fmla="*/ 62952528 w 61"/>
                <a:gd name="T47" fmla="*/ 203205917 h 103"/>
                <a:gd name="T48" fmla="*/ 0 w 61"/>
                <a:gd name="T49" fmla="*/ 203205917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103">
                  <a:moveTo>
                    <a:pt x="0" y="72"/>
                  </a:moveTo>
                  <a:cubicBezTo>
                    <a:pt x="0" y="86"/>
                    <a:pt x="0" y="86"/>
                    <a:pt x="0" y="86"/>
                  </a:cubicBezTo>
                  <a:cubicBezTo>
                    <a:pt x="0" y="96"/>
                    <a:pt x="8" y="103"/>
                    <a:pt x="17" y="103"/>
                  </a:cubicBezTo>
                  <a:cubicBezTo>
                    <a:pt x="43" y="103"/>
                    <a:pt x="43" y="103"/>
                    <a:pt x="43" y="103"/>
                  </a:cubicBezTo>
                  <a:cubicBezTo>
                    <a:pt x="53" y="103"/>
                    <a:pt x="61" y="96"/>
                    <a:pt x="61" y="86"/>
                  </a:cubicBezTo>
                  <a:cubicBezTo>
                    <a:pt x="61" y="72"/>
                    <a:pt x="61" y="72"/>
                    <a:pt x="61" y="72"/>
                  </a:cubicBezTo>
                  <a:cubicBezTo>
                    <a:pt x="39" y="72"/>
                    <a:pt x="39" y="72"/>
                    <a:pt x="39" y="72"/>
                  </a:cubicBezTo>
                  <a:cubicBezTo>
                    <a:pt x="39" y="59"/>
                    <a:pt x="39" y="59"/>
                    <a:pt x="39" y="59"/>
                  </a:cubicBezTo>
                  <a:cubicBezTo>
                    <a:pt x="61" y="59"/>
                    <a:pt x="61" y="59"/>
                    <a:pt x="61" y="59"/>
                  </a:cubicBezTo>
                  <a:cubicBezTo>
                    <a:pt x="61" y="39"/>
                    <a:pt x="61" y="39"/>
                    <a:pt x="61" y="39"/>
                  </a:cubicBezTo>
                  <a:cubicBezTo>
                    <a:pt x="39" y="39"/>
                    <a:pt x="39" y="39"/>
                    <a:pt x="39" y="39"/>
                  </a:cubicBezTo>
                  <a:cubicBezTo>
                    <a:pt x="39" y="26"/>
                    <a:pt x="39" y="26"/>
                    <a:pt x="39" y="26"/>
                  </a:cubicBezTo>
                  <a:cubicBezTo>
                    <a:pt x="61" y="26"/>
                    <a:pt x="61" y="26"/>
                    <a:pt x="61" y="26"/>
                  </a:cubicBezTo>
                  <a:cubicBezTo>
                    <a:pt x="61" y="17"/>
                    <a:pt x="61" y="17"/>
                    <a:pt x="61" y="17"/>
                  </a:cubicBezTo>
                  <a:cubicBezTo>
                    <a:pt x="61" y="8"/>
                    <a:pt x="53" y="0"/>
                    <a:pt x="43" y="0"/>
                  </a:cubicBezTo>
                  <a:cubicBezTo>
                    <a:pt x="17" y="0"/>
                    <a:pt x="17" y="0"/>
                    <a:pt x="17" y="0"/>
                  </a:cubicBezTo>
                  <a:cubicBezTo>
                    <a:pt x="8" y="0"/>
                    <a:pt x="0" y="8"/>
                    <a:pt x="0" y="17"/>
                  </a:cubicBezTo>
                  <a:cubicBezTo>
                    <a:pt x="0" y="26"/>
                    <a:pt x="0" y="26"/>
                    <a:pt x="0" y="26"/>
                  </a:cubicBezTo>
                  <a:cubicBezTo>
                    <a:pt x="22" y="26"/>
                    <a:pt x="22" y="26"/>
                    <a:pt x="22" y="26"/>
                  </a:cubicBezTo>
                  <a:cubicBezTo>
                    <a:pt x="22" y="39"/>
                    <a:pt x="22" y="39"/>
                    <a:pt x="22" y="39"/>
                  </a:cubicBezTo>
                  <a:cubicBezTo>
                    <a:pt x="0" y="39"/>
                    <a:pt x="0" y="39"/>
                    <a:pt x="0" y="39"/>
                  </a:cubicBezTo>
                  <a:cubicBezTo>
                    <a:pt x="0" y="59"/>
                    <a:pt x="0" y="59"/>
                    <a:pt x="0" y="59"/>
                  </a:cubicBezTo>
                  <a:cubicBezTo>
                    <a:pt x="22" y="59"/>
                    <a:pt x="22" y="59"/>
                    <a:pt x="22" y="59"/>
                  </a:cubicBezTo>
                  <a:cubicBezTo>
                    <a:pt x="22" y="72"/>
                    <a:pt x="22" y="72"/>
                    <a:pt x="22" y="72"/>
                  </a:cubicBezTo>
                  <a:lnTo>
                    <a:pt x="0" y="7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8" name="Freeform 303"/>
            <p:cNvSpPr>
              <a:spLocks/>
            </p:cNvSpPr>
            <p:nvPr/>
          </p:nvSpPr>
          <p:spPr bwMode="auto">
            <a:xfrm>
              <a:off x="6391275" y="3919538"/>
              <a:ext cx="163513" cy="106362"/>
            </a:xfrm>
            <a:custGeom>
              <a:avLst/>
              <a:gdLst>
                <a:gd name="T0" fmla="*/ 0 w 97"/>
                <a:gd name="T1" fmla="*/ 8551167 h 63"/>
                <a:gd name="T2" fmla="*/ 90930085 w 97"/>
                <a:gd name="T3" fmla="*/ 85509983 h 63"/>
                <a:gd name="T4" fmla="*/ 119345947 w 97"/>
                <a:gd name="T5" fmla="*/ 85509983 h 63"/>
                <a:gd name="T6" fmla="*/ 119345947 w 97"/>
                <a:gd name="T7" fmla="*/ 142514950 h 63"/>
                <a:gd name="T8" fmla="*/ 82405495 w 97"/>
                <a:gd name="T9" fmla="*/ 142514950 h 63"/>
                <a:gd name="T10" fmla="*/ 82405495 w 97"/>
                <a:gd name="T11" fmla="*/ 179569445 h 63"/>
                <a:gd name="T12" fmla="*/ 190386446 w 97"/>
                <a:gd name="T13" fmla="*/ 179569445 h 63"/>
                <a:gd name="T14" fmla="*/ 190386446 w 97"/>
                <a:gd name="T15" fmla="*/ 142514950 h 63"/>
                <a:gd name="T16" fmla="*/ 156288085 w 97"/>
                <a:gd name="T17" fmla="*/ 142514950 h 63"/>
                <a:gd name="T18" fmla="*/ 156288085 w 97"/>
                <a:gd name="T19" fmla="*/ 85509983 h 63"/>
                <a:gd name="T20" fmla="*/ 184703948 w 97"/>
                <a:gd name="T21" fmla="*/ 85509983 h 63"/>
                <a:gd name="T22" fmla="*/ 275634033 w 97"/>
                <a:gd name="T23" fmla="*/ 8551167 h 63"/>
                <a:gd name="T24" fmla="*/ 238693580 w 97"/>
                <a:gd name="T25" fmla="*/ 0 h 63"/>
                <a:gd name="T26" fmla="*/ 184703948 w 97"/>
                <a:gd name="T27" fmla="*/ 48455488 h 63"/>
                <a:gd name="T28" fmla="*/ 90930085 w 97"/>
                <a:gd name="T29" fmla="*/ 48455488 h 63"/>
                <a:gd name="T30" fmla="*/ 36940452 w 97"/>
                <a:gd name="T31" fmla="*/ 0 h 63"/>
                <a:gd name="T32" fmla="*/ 0 w 97"/>
                <a:gd name="T33" fmla="*/ 855116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7" h="63">
                  <a:moveTo>
                    <a:pt x="0" y="3"/>
                  </a:moveTo>
                  <a:cubicBezTo>
                    <a:pt x="3" y="18"/>
                    <a:pt x="17" y="30"/>
                    <a:pt x="32" y="30"/>
                  </a:cubicBezTo>
                  <a:cubicBezTo>
                    <a:pt x="42" y="30"/>
                    <a:pt x="42" y="30"/>
                    <a:pt x="42" y="30"/>
                  </a:cubicBezTo>
                  <a:cubicBezTo>
                    <a:pt x="42" y="50"/>
                    <a:pt x="42" y="50"/>
                    <a:pt x="42" y="50"/>
                  </a:cubicBezTo>
                  <a:cubicBezTo>
                    <a:pt x="29" y="50"/>
                    <a:pt x="29" y="50"/>
                    <a:pt x="29" y="50"/>
                  </a:cubicBezTo>
                  <a:cubicBezTo>
                    <a:pt x="29" y="63"/>
                    <a:pt x="29" y="63"/>
                    <a:pt x="29" y="63"/>
                  </a:cubicBezTo>
                  <a:cubicBezTo>
                    <a:pt x="67" y="63"/>
                    <a:pt x="67" y="63"/>
                    <a:pt x="67" y="63"/>
                  </a:cubicBezTo>
                  <a:cubicBezTo>
                    <a:pt x="67" y="50"/>
                    <a:pt x="67" y="50"/>
                    <a:pt x="67" y="50"/>
                  </a:cubicBezTo>
                  <a:cubicBezTo>
                    <a:pt x="55" y="50"/>
                    <a:pt x="55" y="50"/>
                    <a:pt x="55" y="50"/>
                  </a:cubicBezTo>
                  <a:cubicBezTo>
                    <a:pt x="55" y="30"/>
                    <a:pt x="55" y="30"/>
                    <a:pt x="55" y="30"/>
                  </a:cubicBezTo>
                  <a:cubicBezTo>
                    <a:pt x="65" y="30"/>
                    <a:pt x="65" y="30"/>
                    <a:pt x="65" y="30"/>
                  </a:cubicBezTo>
                  <a:cubicBezTo>
                    <a:pt x="81" y="30"/>
                    <a:pt x="94" y="16"/>
                    <a:pt x="97" y="3"/>
                  </a:cubicBezTo>
                  <a:cubicBezTo>
                    <a:pt x="84" y="0"/>
                    <a:pt x="84" y="0"/>
                    <a:pt x="84" y="0"/>
                  </a:cubicBezTo>
                  <a:cubicBezTo>
                    <a:pt x="82" y="8"/>
                    <a:pt x="74" y="17"/>
                    <a:pt x="65" y="17"/>
                  </a:cubicBezTo>
                  <a:cubicBezTo>
                    <a:pt x="32" y="17"/>
                    <a:pt x="32" y="17"/>
                    <a:pt x="32" y="17"/>
                  </a:cubicBezTo>
                  <a:cubicBezTo>
                    <a:pt x="23" y="17"/>
                    <a:pt x="15" y="9"/>
                    <a:pt x="13" y="0"/>
                  </a:cubicBezTo>
                  <a:lnTo>
                    <a:pt x="0" y="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299" name="Freeform 304"/>
            <p:cNvSpPr>
              <a:spLocks/>
            </p:cNvSpPr>
            <p:nvPr/>
          </p:nvSpPr>
          <p:spPr bwMode="auto">
            <a:xfrm>
              <a:off x="6248400" y="4008438"/>
              <a:ext cx="174625" cy="101600"/>
            </a:xfrm>
            <a:custGeom>
              <a:avLst/>
              <a:gdLst>
                <a:gd name="T0" fmla="*/ 166712623 w 103"/>
                <a:gd name="T1" fmla="*/ 0 h 60"/>
                <a:gd name="T2" fmla="*/ 166712623 w 103"/>
                <a:gd name="T3" fmla="*/ 28673213 h 60"/>
                <a:gd name="T4" fmla="*/ 0 w 103"/>
                <a:gd name="T5" fmla="*/ 172042667 h 60"/>
                <a:gd name="T6" fmla="*/ 166712623 w 103"/>
                <a:gd name="T7" fmla="*/ 140500947 h 60"/>
                <a:gd name="T8" fmla="*/ 166712623 w 103"/>
                <a:gd name="T9" fmla="*/ 169175853 h 60"/>
                <a:gd name="T10" fmla="*/ 296057191 w 103"/>
                <a:gd name="T11" fmla="*/ 83154520 h 60"/>
                <a:gd name="T12" fmla="*/ 166712623 w 103"/>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60">
                  <a:moveTo>
                    <a:pt x="58" y="0"/>
                  </a:moveTo>
                  <a:cubicBezTo>
                    <a:pt x="58" y="10"/>
                    <a:pt x="58" y="10"/>
                    <a:pt x="58" y="10"/>
                  </a:cubicBezTo>
                  <a:cubicBezTo>
                    <a:pt x="7" y="10"/>
                    <a:pt x="0" y="60"/>
                    <a:pt x="0" y="60"/>
                  </a:cubicBezTo>
                  <a:cubicBezTo>
                    <a:pt x="0" y="60"/>
                    <a:pt x="16" y="49"/>
                    <a:pt x="58" y="49"/>
                  </a:cubicBezTo>
                  <a:cubicBezTo>
                    <a:pt x="58" y="59"/>
                    <a:pt x="58" y="59"/>
                    <a:pt x="58" y="59"/>
                  </a:cubicBezTo>
                  <a:cubicBezTo>
                    <a:pt x="103" y="29"/>
                    <a:pt x="103" y="29"/>
                    <a:pt x="103" y="29"/>
                  </a:cubicBezTo>
                  <a:lnTo>
                    <a:pt x="58"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0" name="Freeform 305"/>
            <p:cNvSpPr>
              <a:spLocks/>
            </p:cNvSpPr>
            <p:nvPr/>
          </p:nvSpPr>
          <p:spPr bwMode="auto">
            <a:xfrm>
              <a:off x="6230938" y="4100513"/>
              <a:ext cx="173037" cy="101600"/>
            </a:xfrm>
            <a:custGeom>
              <a:avLst/>
              <a:gdLst>
                <a:gd name="T0" fmla="*/ 129506319 w 102"/>
                <a:gd name="T1" fmla="*/ 172042667 h 60"/>
                <a:gd name="T2" fmla="*/ 129506319 w 102"/>
                <a:gd name="T3" fmla="*/ 143369453 h 60"/>
                <a:gd name="T4" fmla="*/ 293547092 w 102"/>
                <a:gd name="T5" fmla="*/ 0 h 60"/>
                <a:gd name="T6" fmla="*/ 129506319 w 102"/>
                <a:gd name="T7" fmla="*/ 31541720 h 60"/>
                <a:gd name="T8" fmla="*/ 129506319 w 102"/>
                <a:gd name="T9" fmla="*/ 2866813 h 60"/>
                <a:gd name="T10" fmla="*/ 0 w 102"/>
                <a:gd name="T11" fmla="*/ 86021333 h 60"/>
                <a:gd name="T12" fmla="*/ 129506319 w 102"/>
                <a:gd name="T13" fmla="*/ 17204266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60">
                  <a:moveTo>
                    <a:pt x="45" y="60"/>
                  </a:moveTo>
                  <a:cubicBezTo>
                    <a:pt x="45" y="50"/>
                    <a:pt x="45" y="50"/>
                    <a:pt x="45" y="50"/>
                  </a:cubicBezTo>
                  <a:cubicBezTo>
                    <a:pt x="97" y="50"/>
                    <a:pt x="102" y="0"/>
                    <a:pt x="102" y="0"/>
                  </a:cubicBezTo>
                  <a:cubicBezTo>
                    <a:pt x="102" y="0"/>
                    <a:pt x="87" y="11"/>
                    <a:pt x="45" y="11"/>
                  </a:cubicBezTo>
                  <a:cubicBezTo>
                    <a:pt x="45" y="1"/>
                    <a:pt x="45" y="1"/>
                    <a:pt x="45" y="1"/>
                  </a:cubicBezTo>
                  <a:cubicBezTo>
                    <a:pt x="0" y="30"/>
                    <a:pt x="0" y="30"/>
                    <a:pt x="0" y="30"/>
                  </a:cubicBezTo>
                  <a:lnTo>
                    <a:pt x="45" y="6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1" name="Freeform 306"/>
            <p:cNvSpPr>
              <a:spLocks noEditPoints="1"/>
            </p:cNvSpPr>
            <p:nvPr/>
          </p:nvSpPr>
          <p:spPr bwMode="auto">
            <a:xfrm>
              <a:off x="5934075" y="3132138"/>
              <a:ext cx="277813" cy="277812"/>
            </a:xfrm>
            <a:custGeom>
              <a:avLst/>
              <a:gdLst>
                <a:gd name="T0" fmla="*/ 352958029 w 164"/>
                <a:gd name="T1" fmla="*/ 439041211 h 164"/>
                <a:gd name="T2" fmla="*/ 439044485 w 164"/>
                <a:gd name="T3" fmla="*/ 352955064 h 164"/>
                <a:gd name="T4" fmla="*/ 467740535 w 164"/>
                <a:gd name="T5" fmla="*/ 284086486 h 164"/>
                <a:gd name="T6" fmla="*/ 467740535 w 164"/>
                <a:gd name="T7" fmla="*/ 189389861 h 164"/>
                <a:gd name="T8" fmla="*/ 439044485 w 164"/>
                <a:gd name="T9" fmla="*/ 117651688 h 164"/>
                <a:gd name="T10" fmla="*/ 352958029 w 164"/>
                <a:gd name="T11" fmla="*/ 31565542 h 164"/>
                <a:gd name="T12" fmla="*/ 321392373 w 164"/>
                <a:gd name="T13" fmla="*/ 17217568 h 164"/>
                <a:gd name="T14" fmla="*/ 252521853 w 164"/>
                <a:gd name="T15" fmla="*/ 0 h 164"/>
                <a:gd name="T16" fmla="*/ 264000273 w 164"/>
                <a:gd name="T17" fmla="*/ 22956757 h 164"/>
                <a:gd name="T18" fmla="*/ 289826718 w 164"/>
                <a:gd name="T19" fmla="*/ 22956757 h 164"/>
                <a:gd name="T20" fmla="*/ 318522768 w 164"/>
                <a:gd name="T21" fmla="*/ 31565542 h 164"/>
                <a:gd name="T22" fmla="*/ 309913953 w 164"/>
                <a:gd name="T23" fmla="*/ 37304731 h 164"/>
                <a:gd name="T24" fmla="*/ 272609088 w 164"/>
                <a:gd name="T25" fmla="*/ 51652704 h 164"/>
                <a:gd name="T26" fmla="*/ 278348298 w 164"/>
                <a:gd name="T27" fmla="*/ 74607768 h 164"/>
                <a:gd name="T28" fmla="*/ 301305138 w 164"/>
                <a:gd name="T29" fmla="*/ 88955741 h 164"/>
                <a:gd name="T30" fmla="*/ 332870793 w 164"/>
                <a:gd name="T31" fmla="*/ 45913515 h 164"/>
                <a:gd name="T32" fmla="*/ 358697239 w 164"/>
                <a:gd name="T33" fmla="*/ 54522299 h 164"/>
                <a:gd name="T34" fmla="*/ 378784474 w 164"/>
                <a:gd name="T35" fmla="*/ 63129389 h 164"/>
                <a:gd name="T36" fmla="*/ 387393289 w 164"/>
                <a:gd name="T37" fmla="*/ 97564525 h 164"/>
                <a:gd name="T38" fmla="*/ 381654079 w 164"/>
                <a:gd name="T39" fmla="*/ 111912499 h 164"/>
                <a:gd name="T40" fmla="*/ 370175659 w 164"/>
                <a:gd name="T41" fmla="*/ 100434120 h 164"/>
                <a:gd name="T42" fmla="*/ 338610003 w 164"/>
                <a:gd name="T43" fmla="*/ 106173309 h 164"/>
                <a:gd name="T44" fmla="*/ 361566844 w 164"/>
                <a:gd name="T45" fmla="*/ 117651688 h 164"/>
                <a:gd name="T46" fmla="*/ 309913953 w 164"/>
                <a:gd name="T47" fmla="*/ 137738851 h 164"/>
                <a:gd name="T48" fmla="*/ 286957113 w 164"/>
                <a:gd name="T49" fmla="*/ 152086824 h 164"/>
                <a:gd name="T50" fmla="*/ 255391458 w 164"/>
                <a:gd name="T51" fmla="*/ 180781077 h 164"/>
                <a:gd name="T52" fmla="*/ 272609088 w 164"/>
                <a:gd name="T53" fmla="*/ 278347296 h 164"/>
                <a:gd name="T54" fmla="*/ 298435533 w 164"/>
                <a:gd name="T55" fmla="*/ 286956080 h 164"/>
                <a:gd name="T56" fmla="*/ 324261978 w 164"/>
                <a:gd name="T57" fmla="*/ 295563170 h 164"/>
                <a:gd name="T58" fmla="*/ 367306054 w 164"/>
                <a:gd name="T59" fmla="*/ 318519928 h 164"/>
                <a:gd name="T60" fmla="*/ 393130805 w 164"/>
                <a:gd name="T61" fmla="*/ 341476685 h 164"/>
                <a:gd name="T62" fmla="*/ 424696460 w 164"/>
                <a:gd name="T63" fmla="*/ 352955064 h 164"/>
                <a:gd name="T64" fmla="*/ 269739483 w 164"/>
                <a:gd name="T65" fmla="*/ 413214858 h 164"/>
                <a:gd name="T66" fmla="*/ 2869605 w 164"/>
                <a:gd name="T67" fmla="*/ 200868240 h 164"/>
                <a:gd name="T68" fmla="*/ 5739210 w 164"/>
                <a:gd name="T69" fmla="*/ 295563170 h 164"/>
                <a:gd name="T70" fmla="*/ 48783285 w 164"/>
                <a:gd name="T71" fmla="*/ 381651011 h 164"/>
                <a:gd name="T72" fmla="*/ 149217767 w 164"/>
                <a:gd name="T73" fmla="*/ 456258779 h 164"/>
                <a:gd name="T74" fmla="*/ 241043433 w 164"/>
                <a:gd name="T75" fmla="*/ 375911822 h 164"/>
                <a:gd name="T76" fmla="*/ 232436312 w 164"/>
                <a:gd name="T77" fmla="*/ 335737496 h 164"/>
                <a:gd name="T78" fmla="*/ 243913038 w 164"/>
                <a:gd name="T79" fmla="*/ 301302360 h 164"/>
                <a:gd name="T80" fmla="*/ 215218682 w 164"/>
                <a:gd name="T81" fmla="*/ 289825675 h 164"/>
                <a:gd name="T82" fmla="*/ 183653027 w 164"/>
                <a:gd name="T83" fmla="*/ 269738512 h 164"/>
                <a:gd name="T84" fmla="*/ 134869742 w 164"/>
                <a:gd name="T85" fmla="*/ 249651349 h 164"/>
                <a:gd name="T86" fmla="*/ 114782507 w 164"/>
                <a:gd name="T87" fmla="*/ 212346619 h 164"/>
                <a:gd name="T88" fmla="*/ 103304086 w 164"/>
                <a:gd name="T89" fmla="*/ 206607429 h 164"/>
                <a:gd name="T90" fmla="*/ 100434481 w 164"/>
                <a:gd name="T91" fmla="*/ 215216213 h 164"/>
                <a:gd name="T92" fmla="*/ 86086456 w 164"/>
                <a:gd name="T93" fmla="*/ 175043582 h 164"/>
                <a:gd name="T94" fmla="*/ 86086456 w 164"/>
                <a:gd name="T95" fmla="*/ 134869256 h 164"/>
                <a:gd name="T96" fmla="*/ 103304086 w 164"/>
                <a:gd name="T97" fmla="*/ 91825336 h 164"/>
                <a:gd name="T98" fmla="*/ 100434481 w 164"/>
                <a:gd name="T99" fmla="*/ 65998984 h 164"/>
                <a:gd name="T100" fmla="*/ 212349077 w 164"/>
                <a:gd name="T101" fmla="*/ 17217568 h 164"/>
                <a:gd name="T102" fmla="*/ 252521853 w 164"/>
                <a:gd name="T103" fmla="*/ 0 h 164"/>
                <a:gd name="T104" fmla="*/ 146348162 w 164"/>
                <a:gd name="T105" fmla="*/ 17217568 h 164"/>
                <a:gd name="T106" fmla="*/ 68870520 w 164"/>
                <a:gd name="T107" fmla="*/ 68868578 h 164"/>
                <a:gd name="T108" fmla="*/ 17217630 w 164"/>
                <a:gd name="T109" fmla="*/ 149217230 h 164"/>
                <a:gd name="T110" fmla="*/ 249652248 w 164"/>
                <a:gd name="T111" fmla="*/ 295563170 h 164"/>
                <a:gd name="T112" fmla="*/ 218088287 w 164"/>
                <a:gd name="T113" fmla="*/ 261129728 h 164"/>
                <a:gd name="T114" fmla="*/ 209479472 w 164"/>
                <a:gd name="T115" fmla="*/ 238172971 h 164"/>
                <a:gd name="T116" fmla="*/ 169305002 w 164"/>
                <a:gd name="T117" fmla="*/ 246781755 h 164"/>
                <a:gd name="T118" fmla="*/ 189392237 w 164"/>
                <a:gd name="T119" fmla="*/ 195129050 h 164"/>
                <a:gd name="T120" fmla="*/ 232436312 w 164"/>
                <a:gd name="T121" fmla="*/ 195129050 h 164"/>
                <a:gd name="T122" fmla="*/ 243913038 w 164"/>
                <a:gd name="T123" fmla="*/ 195129050 h 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4" h="164">
                  <a:moveTo>
                    <a:pt x="88" y="164"/>
                  </a:moveTo>
                  <a:cubicBezTo>
                    <a:pt x="92" y="164"/>
                    <a:pt x="96" y="163"/>
                    <a:pt x="100" y="162"/>
                  </a:cubicBezTo>
                  <a:cubicBezTo>
                    <a:pt x="103" y="162"/>
                    <a:pt x="106" y="161"/>
                    <a:pt x="108" y="160"/>
                  </a:cubicBezTo>
                  <a:cubicBezTo>
                    <a:pt x="110" y="160"/>
                    <a:pt x="111" y="159"/>
                    <a:pt x="112" y="159"/>
                  </a:cubicBezTo>
                  <a:cubicBezTo>
                    <a:pt x="115" y="158"/>
                    <a:pt x="117" y="157"/>
                    <a:pt x="120" y="155"/>
                  </a:cubicBezTo>
                  <a:cubicBezTo>
                    <a:pt x="121" y="155"/>
                    <a:pt x="122" y="154"/>
                    <a:pt x="123" y="153"/>
                  </a:cubicBezTo>
                  <a:cubicBezTo>
                    <a:pt x="128" y="151"/>
                    <a:pt x="133" y="147"/>
                    <a:pt x="137" y="143"/>
                  </a:cubicBezTo>
                  <a:cubicBezTo>
                    <a:pt x="138" y="142"/>
                    <a:pt x="139" y="141"/>
                    <a:pt x="140" y="140"/>
                  </a:cubicBezTo>
                  <a:cubicBezTo>
                    <a:pt x="141" y="139"/>
                    <a:pt x="142" y="138"/>
                    <a:pt x="143" y="137"/>
                  </a:cubicBezTo>
                  <a:cubicBezTo>
                    <a:pt x="144" y="136"/>
                    <a:pt x="146" y="134"/>
                    <a:pt x="147" y="133"/>
                  </a:cubicBezTo>
                  <a:cubicBezTo>
                    <a:pt x="149" y="130"/>
                    <a:pt x="150" y="128"/>
                    <a:pt x="152" y="125"/>
                  </a:cubicBezTo>
                  <a:cubicBezTo>
                    <a:pt x="153" y="125"/>
                    <a:pt x="153" y="124"/>
                    <a:pt x="153" y="123"/>
                  </a:cubicBezTo>
                  <a:cubicBezTo>
                    <a:pt x="154" y="122"/>
                    <a:pt x="155" y="121"/>
                    <a:pt x="155" y="120"/>
                  </a:cubicBezTo>
                  <a:cubicBezTo>
                    <a:pt x="156" y="119"/>
                    <a:pt x="156" y="118"/>
                    <a:pt x="156" y="118"/>
                  </a:cubicBezTo>
                  <a:cubicBezTo>
                    <a:pt x="157" y="117"/>
                    <a:pt x="157" y="115"/>
                    <a:pt x="158" y="114"/>
                  </a:cubicBezTo>
                  <a:cubicBezTo>
                    <a:pt x="158" y="113"/>
                    <a:pt x="159" y="112"/>
                    <a:pt x="159" y="110"/>
                  </a:cubicBezTo>
                  <a:cubicBezTo>
                    <a:pt x="160" y="108"/>
                    <a:pt x="161" y="105"/>
                    <a:pt x="162" y="103"/>
                  </a:cubicBezTo>
                  <a:cubicBezTo>
                    <a:pt x="162" y="101"/>
                    <a:pt x="162" y="100"/>
                    <a:pt x="163" y="99"/>
                  </a:cubicBezTo>
                  <a:cubicBezTo>
                    <a:pt x="163" y="97"/>
                    <a:pt x="163" y="96"/>
                    <a:pt x="163" y="95"/>
                  </a:cubicBezTo>
                  <a:cubicBezTo>
                    <a:pt x="164" y="93"/>
                    <a:pt x="164" y="92"/>
                    <a:pt x="164" y="91"/>
                  </a:cubicBezTo>
                  <a:cubicBezTo>
                    <a:pt x="164" y="88"/>
                    <a:pt x="164" y="85"/>
                    <a:pt x="164" y="82"/>
                  </a:cubicBezTo>
                  <a:cubicBezTo>
                    <a:pt x="164" y="79"/>
                    <a:pt x="164" y="76"/>
                    <a:pt x="164" y="74"/>
                  </a:cubicBezTo>
                  <a:cubicBezTo>
                    <a:pt x="164" y="72"/>
                    <a:pt x="164" y="71"/>
                    <a:pt x="163" y="70"/>
                  </a:cubicBezTo>
                  <a:cubicBezTo>
                    <a:pt x="163" y="68"/>
                    <a:pt x="163" y="67"/>
                    <a:pt x="163" y="66"/>
                  </a:cubicBezTo>
                  <a:cubicBezTo>
                    <a:pt x="162" y="64"/>
                    <a:pt x="162" y="63"/>
                    <a:pt x="162" y="62"/>
                  </a:cubicBezTo>
                  <a:cubicBezTo>
                    <a:pt x="161" y="59"/>
                    <a:pt x="160" y="56"/>
                    <a:pt x="159" y="54"/>
                  </a:cubicBezTo>
                  <a:cubicBezTo>
                    <a:pt x="159" y="53"/>
                    <a:pt x="159" y="53"/>
                    <a:pt x="159" y="52"/>
                  </a:cubicBezTo>
                  <a:cubicBezTo>
                    <a:pt x="158" y="50"/>
                    <a:pt x="157" y="48"/>
                    <a:pt x="156" y="46"/>
                  </a:cubicBezTo>
                  <a:cubicBezTo>
                    <a:pt x="156" y="46"/>
                    <a:pt x="156" y="45"/>
                    <a:pt x="155" y="45"/>
                  </a:cubicBezTo>
                  <a:cubicBezTo>
                    <a:pt x="155" y="44"/>
                    <a:pt x="154" y="42"/>
                    <a:pt x="153" y="41"/>
                  </a:cubicBezTo>
                  <a:cubicBezTo>
                    <a:pt x="151" y="38"/>
                    <a:pt x="149" y="34"/>
                    <a:pt x="147" y="31"/>
                  </a:cubicBezTo>
                  <a:cubicBezTo>
                    <a:pt x="146" y="30"/>
                    <a:pt x="144" y="28"/>
                    <a:pt x="143" y="27"/>
                  </a:cubicBezTo>
                  <a:cubicBezTo>
                    <a:pt x="142" y="26"/>
                    <a:pt x="141" y="25"/>
                    <a:pt x="140" y="24"/>
                  </a:cubicBezTo>
                  <a:cubicBezTo>
                    <a:pt x="139" y="23"/>
                    <a:pt x="138" y="22"/>
                    <a:pt x="137" y="21"/>
                  </a:cubicBezTo>
                  <a:cubicBezTo>
                    <a:pt x="135" y="20"/>
                    <a:pt x="134" y="18"/>
                    <a:pt x="131" y="16"/>
                  </a:cubicBezTo>
                  <a:cubicBezTo>
                    <a:pt x="129" y="14"/>
                    <a:pt x="126" y="12"/>
                    <a:pt x="123" y="11"/>
                  </a:cubicBezTo>
                  <a:cubicBezTo>
                    <a:pt x="122" y="10"/>
                    <a:pt x="121" y="9"/>
                    <a:pt x="120" y="9"/>
                  </a:cubicBezTo>
                  <a:cubicBezTo>
                    <a:pt x="119" y="9"/>
                    <a:pt x="118" y="8"/>
                    <a:pt x="118" y="8"/>
                  </a:cubicBezTo>
                  <a:cubicBezTo>
                    <a:pt x="117" y="8"/>
                    <a:pt x="117" y="7"/>
                    <a:pt x="116" y="7"/>
                  </a:cubicBezTo>
                  <a:cubicBezTo>
                    <a:pt x="116" y="7"/>
                    <a:pt x="115" y="7"/>
                    <a:pt x="115" y="7"/>
                  </a:cubicBezTo>
                  <a:cubicBezTo>
                    <a:pt x="114" y="6"/>
                    <a:pt x="113" y="6"/>
                    <a:pt x="112" y="6"/>
                  </a:cubicBezTo>
                  <a:cubicBezTo>
                    <a:pt x="112" y="6"/>
                    <a:pt x="112" y="6"/>
                    <a:pt x="112" y="6"/>
                  </a:cubicBezTo>
                  <a:cubicBezTo>
                    <a:pt x="111" y="5"/>
                    <a:pt x="110" y="5"/>
                    <a:pt x="109" y="4"/>
                  </a:cubicBezTo>
                  <a:cubicBezTo>
                    <a:pt x="109" y="4"/>
                    <a:pt x="109" y="4"/>
                    <a:pt x="108" y="4"/>
                  </a:cubicBezTo>
                  <a:cubicBezTo>
                    <a:pt x="106" y="3"/>
                    <a:pt x="104" y="3"/>
                    <a:pt x="101" y="2"/>
                  </a:cubicBezTo>
                  <a:cubicBezTo>
                    <a:pt x="100" y="2"/>
                    <a:pt x="99" y="2"/>
                    <a:pt x="99" y="2"/>
                  </a:cubicBezTo>
                  <a:cubicBezTo>
                    <a:pt x="98" y="1"/>
                    <a:pt x="97" y="1"/>
                    <a:pt x="97" y="1"/>
                  </a:cubicBezTo>
                  <a:cubicBezTo>
                    <a:pt x="94" y="1"/>
                    <a:pt x="91" y="0"/>
                    <a:pt x="88" y="0"/>
                  </a:cubicBezTo>
                  <a:cubicBezTo>
                    <a:pt x="88" y="4"/>
                    <a:pt x="88" y="4"/>
                    <a:pt x="88" y="4"/>
                  </a:cubicBezTo>
                  <a:cubicBezTo>
                    <a:pt x="91" y="5"/>
                    <a:pt x="94" y="5"/>
                    <a:pt x="98" y="6"/>
                  </a:cubicBezTo>
                  <a:cubicBezTo>
                    <a:pt x="97" y="6"/>
                    <a:pt x="97" y="6"/>
                    <a:pt x="96" y="6"/>
                  </a:cubicBezTo>
                  <a:cubicBezTo>
                    <a:pt x="96" y="7"/>
                    <a:pt x="95" y="7"/>
                    <a:pt x="95" y="7"/>
                  </a:cubicBezTo>
                  <a:cubicBezTo>
                    <a:pt x="93" y="8"/>
                    <a:pt x="92" y="7"/>
                    <a:pt x="90" y="7"/>
                  </a:cubicBezTo>
                  <a:cubicBezTo>
                    <a:pt x="90" y="8"/>
                    <a:pt x="91" y="8"/>
                    <a:pt x="92" y="8"/>
                  </a:cubicBezTo>
                  <a:cubicBezTo>
                    <a:pt x="93" y="9"/>
                    <a:pt x="94" y="9"/>
                    <a:pt x="96" y="9"/>
                  </a:cubicBezTo>
                  <a:cubicBezTo>
                    <a:pt x="97" y="9"/>
                    <a:pt x="98" y="9"/>
                    <a:pt x="98" y="8"/>
                  </a:cubicBezTo>
                  <a:cubicBezTo>
                    <a:pt x="99" y="8"/>
                    <a:pt x="99" y="7"/>
                    <a:pt x="99" y="7"/>
                  </a:cubicBezTo>
                  <a:cubicBezTo>
                    <a:pt x="99" y="7"/>
                    <a:pt x="100" y="7"/>
                    <a:pt x="100" y="6"/>
                  </a:cubicBezTo>
                  <a:cubicBezTo>
                    <a:pt x="101" y="7"/>
                    <a:pt x="102" y="7"/>
                    <a:pt x="103" y="7"/>
                  </a:cubicBezTo>
                  <a:cubicBezTo>
                    <a:pt x="102" y="8"/>
                    <a:pt x="101" y="7"/>
                    <a:pt x="101" y="8"/>
                  </a:cubicBezTo>
                  <a:cubicBezTo>
                    <a:pt x="102" y="9"/>
                    <a:pt x="103" y="8"/>
                    <a:pt x="104" y="7"/>
                  </a:cubicBezTo>
                  <a:cubicBezTo>
                    <a:pt x="104" y="8"/>
                    <a:pt x="104" y="8"/>
                    <a:pt x="105" y="8"/>
                  </a:cubicBezTo>
                  <a:cubicBezTo>
                    <a:pt x="106" y="8"/>
                    <a:pt x="107" y="8"/>
                    <a:pt x="108" y="9"/>
                  </a:cubicBezTo>
                  <a:cubicBezTo>
                    <a:pt x="110" y="9"/>
                    <a:pt x="112" y="10"/>
                    <a:pt x="114" y="11"/>
                  </a:cubicBezTo>
                  <a:cubicBezTo>
                    <a:pt x="113" y="11"/>
                    <a:pt x="113" y="11"/>
                    <a:pt x="113" y="11"/>
                  </a:cubicBezTo>
                  <a:cubicBezTo>
                    <a:pt x="112" y="11"/>
                    <a:pt x="112" y="10"/>
                    <a:pt x="111" y="11"/>
                  </a:cubicBezTo>
                  <a:cubicBezTo>
                    <a:pt x="111" y="12"/>
                    <a:pt x="112" y="12"/>
                    <a:pt x="112" y="12"/>
                  </a:cubicBezTo>
                  <a:cubicBezTo>
                    <a:pt x="113" y="13"/>
                    <a:pt x="114" y="13"/>
                    <a:pt x="114" y="14"/>
                  </a:cubicBezTo>
                  <a:cubicBezTo>
                    <a:pt x="113" y="16"/>
                    <a:pt x="112" y="14"/>
                    <a:pt x="111" y="14"/>
                  </a:cubicBezTo>
                  <a:cubicBezTo>
                    <a:pt x="110" y="14"/>
                    <a:pt x="108" y="17"/>
                    <a:pt x="107" y="15"/>
                  </a:cubicBezTo>
                  <a:cubicBezTo>
                    <a:pt x="107" y="14"/>
                    <a:pt x="108" y="13"/>
                    <a:pt x="109" y="12"/>
                  </a:cubicBezTo>
                  <a:cubicBezTo>
                    <a:pt x="108" y="12"/>
                    <a:pt x="108" y="13"/>
                    <a:pt x="108" y="13"/>
                  </a:cubicBezTo>
                  <a:cubicBezTo>
                    <a:pt x="108" y="13"/>
                    <a:pt x="107" y="13"/>
                    <a:pt x="107" y="13"/>
                  </a:cubicBezTo>
                  <a:cubicBezTo>
                    <a:pt x="106" y="14"/>
                    <a:pt x="106" y="14"/>
                    <a:pt x="105" y="14"/>
                  </a:cubicBezTo>
                  <a:cubicBezTo>
                    <a:pt x="104" y="14"/>
                    <a:pt x="104" y="14"/>
                    <a:pt x="103" y="14"/>
                  </a:cubicBezTo>
                  <a:cubicBezTo>
                    <a:pt x="102" y="15"/>
                    <a:pt x="101" y="15"/>
                    <a:pt x="100" y="16"/>
                  </a:cubicBezTo>
                  <a:cubicBezTo>
                    <a:pt x="100" y="16"/>
                    <a:pt x="99" y="16"/>
                    <a:pt x="99" y="16"/>
                  </a:cubicBezTo>
                  <a:cubicBezTo>
                    <a:pt x="98" y="16"/>
                    <a:pt x="96" y="17"/>
                    <a:pt x="95" y="18"/>
                  </a:cubicBezTo>
                  <a:cubicBezTo>
                    <a:pt x="94" y="18"/>
                    <a:pt x="93" y="19"/>
                    <a:pt x="92" y="19"/>
                  </a:cubicBezTo>
                  <a:cubicBezTo>
                    <a:pt x="92" y="20"/>
                    <a:pt x="91" y="21"/>
                    <a:pt x="91" y="21"/>
                  </a:cubicBezTo>
                  <a:cubicBezTo>
                    <a:pt x="91" y="22"/>
                    <a:pt x="92" y="22"/>
                    <a:pt x="92" y="23"/>
                  </a:cubicBezTo>
                  <a:cubicBezTo>
                    <a:pt x="92" y="23"/>
                    <a:pt x="91" y="24"/>
                    <a:pt x="92" y="24"/>
                  </a:cubicBezTo>
                  <a:cubicBezTo>
                    <a:pt x="92" y="24"/>
                    <a:pt x="93" y="24"/>
                    <a:pt x="94" y="24"/>
                  </a:cubicBezTo>
                  <a:cubicBezTo>
                    <a:pt x="95" y="24"/>
                    <a:pt x="96" y="26"/>
                    <a:pt x="97" y="26"/>
                  </a:cubicBezTo>
                  <a:cubicBezTo>
                    <a:pt x="98" y="27"/>
                    <a:pt x="99" y="27"/>
                    <a:pt x="100" y="27"/>
                  </a:cubicBezTo>
                  <a:cubicBezTo>
                    <a:pt x="101" y="27"/>
                    <a:pt x="102" y="27"/>
                    <a:pt x="102" y="28"/>
                  </a:cubicBezTo>
                  <a:cubicBezTo>
                    <a:pt x="103" y="29"/>
                    <a:pt x="101" y="29"/>
                    <a:pt x="101" y="30"/>
                  </a:cubicBezTo>
                  <a:cubicBezTo>
                    <a:pt x="102" y="30"/>
                    <a:pt x="101" y="31"/>
                    <a:pt x="101" y="32"/>
                  </a:cubicBezTo>
                  <a:cubicBezTo>
                    <a:pt x="101" y="32"/>
                    <a:pt x="102" y="33"/>
                    <a:pt x="102" y="33"/>
                  </a:cubicBezTo>
                  <a:cubicBezTo>
                    <a:pt x="103" y="33"/>
                    <a:pt x="104" y="32"/>
                    <a:pt x="105" y="31"/>
                  </a:cubicBezTo>
                  <a:cubicBezTo>
                    <a:pt x="105" y="30"/>
                    <a:pt x="105" y="29"/>
                    <a:pt x="106" y="28"/>
                  </a:cubicBezTo>
                  <a:cubicBezTo>
                    <a:pt x="110" y="28"/>
                    <a:pt x="113" y="26"/>
                    <a:pt x="113" y="22"/>
                  </a:cubicBezTo>
                  <a:cubicBezTo>
                    <a:pt x="113" y="22"/>
                    <a:pt x="113" y="21"/>
                    <a:pt x="113" y="21"/>
                  </a:cubicBezTo>
                  <a:cubicBezTo>
                    <a:pt x="113" y="20"/>
                    <a:pt x="114" y="19"/>
                    <a:pt x="114" y="19"/>
                  </a:cubicBezTo>
                  <a:cubicBezTo>
                    <a:pt x="115" y="18"/>
                    <a:pt x="115" y="18"/>
                    <a:pt x="115" y="18"/>
                  </a:cubicBezTo>
                  <a:cubicBezTo>
                    <a:pt x="115" y="17"/>
                    <a:pt x="116" y="16"/>
                    <a:pt x="116" y="16"/>
                  </a:cubicBezTo>
                  <a:cubicBezTo>
                    <a:pt x="116" y="16"/>
                    <a:pt x="116" y="16"/>
                    <a:pt x="116" y="16"/>
                  </a:cubicBezTo>
                  <a:cubicBezTo>
                    <a:pt x="117" y="16"/>
                    <a:pt x="117" y="16"/>
                    <a:pt x="118" y="16"/>
                  </a:cubicBezTo>
                  <a:cubicBezTo>
                    <a:pt x="118" y="16"/>
                    <a:pt x="119" y="17"/>
                    <a:pt x="120" y="17"/>
                  </a:cubicBezTo>
                  <a:cubicBezTo>
                    <a:pt x="120" y="17"/>
                    <a:pt x="121" y="16"/>
                    <a:pt x="121" y="16"/>
                  </a:cubicBezTo>
                  <a:cubicBezTo>
                    <a:pt x="122" y="17"/>
                    <a:pt x="123" y="18"/>
                    <a:pt x="123" y="18"/>
                  </a:cubicBezTo>
                  <a:cubicBezTo>
                    <a:pt x="124" y="18"/>
                    <a:pt x="125" y="18"/>
                    <a:pt x="125" y="19"/>
                  </a:cubicBezTo>
                  <a:cubicBezTo>
                    <a:pt x="125" y="20"/>
                    <a:pt x="124" y="20"/>
                    <a:pt x="124" y="21"/>
                  </a:cubicBezTo>
                  <a:cubicBezTo>
                    <a:pt x="124" y="21"/>
                    <a:pt x="124" y="21"/>
                    <a:pt x="124" y="21"/>
                  </a:cubicBezTo>
                  <a:cubicBezTo>
                    <a:pt x="124" y="22"/>
                    <a:pt x="125" y="22"/>
                    <a:pt x="125" y="22"/>
                  </a:cubicBezTo>
                  <a:cubicBezTo>
                    <a:pt x="126" y="23"/>
                    <a:pt x="127" y="22"/>
                    <a:pt x="127" y="22"/>
                  </a:cubicBezTo>
                  <a:cubicBezTo>
                    <a:pt x="128" y="22"/>
                    <a:pt x="129" y="21"/>
                    <a:pt x="129" y="20"/>
                  </a:cubicBezTo>
                  <a:cubicBezTo>
                    <a:pt x="130" y="21"/>
                    <a:pt x="131" y="22"/>
                    <a:pt x="132" y="22"/>
                  </a:cubicBezTo>
                  <a:cubicBezTo>
                    <a:pt x="132" y="23"/>
                    <a:pt x="132" y="23"/>
                    <a:pt x="132" y="23"/>
                  </a:cubicBezTo>
                  <a:cubicBezTo>
                    <a:pt x="132" y="24"/>
                    <a:pt x="132" y="25"/>
                    <a:pt x="132" y="26"/>
                  </a:cubicBezTo>
                  <a:cubicBezTo>
                    <a:pt x="132" y="27"/>
                    <a:pt x="134" y="27"/>
                    <a:pt x="135" y="28"/>
                  </a:cubicBezTo>
                  <a:cubicBezTo>
                    <a:pt x="135" y="28"/>
                    <a:pt x="135" y="29"/>
                    <a:pt x="136" y="29"/>
                  </a:cubicBezTo>
                  <a:cubicBezTo>
                    <a:pt x="136" y="30"/>
                    <a:pt x="137" y="30"/>
                    <a:pt x="137" y="30"/>
                  </a:cubicBezTo>
                  <a:cubicBezTo>
                    <a:pt x="137" y="32"/>
                    <a:pt x="135" y="32"/>
                    <a:pt x="135" y="34"/>
                  </a:cubicBezTo>
                  <a:cubicBezTo>
                    <a:pt x="135" y="34"/>
                    <a:pt x="134" y="34"/>
                    <a:pt x="134" y="35"/>
                  </a:cubicBezTo>
                  <a:cubicBezTo>
                    <a:pt x="134" y="37"/>
                    <a:pt x="136" y="36"/>
                    <a:pt x="137" y="37"/>
                  </a:cubicBezTo>
                  <a:cubicBezTo>
                    <a:pt x="137" y="37"/>
                    <a:pt x="137" y="38"/>
                    <a:pt x="137" y="39"/>
                  </a:cubicBezTo>
                  <a:cubicBezTo>
                    <a:pt x="137" y="39"/>
                    <a:pt x="137" y="41"/>
                    <a:pt x="136" y="41"/>
                  </a:cubicBezTo>
                  <a:cubicBezTo>
                    <a:pt x="135" y="41"/>
                    <a:pt x="135" y="40"/>
                    <a:pt x="134" y="40"/>
                  </a:cubicBezTo>
                  <a:cubicBezTo>
                    <a:pt x="134" y="40"/>
                    <a:pt x="134" y="40"/>
                    <a:pt x="133" y="39"/>
                  </a:cubicBezTo>
                  <a:cubicBezTo>
                    <a:pt x="133" y="39"/>
                    <a:pt x="132" y="39"/>
                    <a:pt x="132" y="39"/>
                  </a:cubicBezTo>
                  <a:cubicBezTo>
                    <a:pt x="130" y="39"/>
                    <a:pt x="129" y="39"/>
                    <a:pt x="129" y="39"/>
                  </a:cubicBezTo>
                  <a:cubicBezTo>
                    <a:pt x="130" y="37"/>
                    <a:pt x="131" y="36"/>
                    <a:pt x="132" y="35"/>
                  </a:cubicBezTo>
                  <a:cubicBezTo>
                    <a:pt x="133" y="34"/>
                    <a:pt x="134" y="34"/>
                    <a:pt x="134" y="33"/>
                  </a:cubicBezTo>
                  <a:cubicBezTo>
                    <a:pt x="133" y="33"/>
                    <a:pt x="132" y="34"/>
                    <a:pt x="131" y="34"/>
                  </a:cubicBezTo>
                  <a:cubicBezTo>
                    <a:pt x="130" y="34"/>
                    <a:pt x="129" y="35"/>
                    <a:pt x="129" y="35"/>
                  </a:cubicBezTo>
                  <a:cubicBezTo>
                    <a:pt x="127" y="35"/>
                    <a:pt x="125" y="35"/>
                    <a:pt x="124" y="35"/>
                  </a:cubicBezTo>
                  <a:cubicBezTo>
                    <a:pt x="124" y="36"/>
                    <a:pt x="125" y="36"/>
                    <a:pt x="125" y="37"/>
                  </a:cubicBezTo>
                  <a:cubicBezTo>
                    <a:pt x="125" y="37"/>
                    <a:pt x="124" y="37"/>
                    <a:pt x="124" y="37"/>
                  </a:cubicBezTo>
                  <a:cubicBezTo>
                    <a:pt x="123" y="36"/>
                    <a:pt x="123" y="36"/>
                    <a:pt x="123" y="35"/>
                  </a:cubicBezTo>
                  <a:cubicBezTo>
                    <a:pt x="123" y="35"/>
                    <a:pt x="121" y="35"/>
                    <a:pt x="120" y="35"/>
                  </a:cubicBezTo>
                  <a:cubicBezTo>
                    <a:pt x="119" y="35"/>
                    <a:pt x="119" y="36"/>
                    <a:pt x="118" y="37"/>
                  </a:cubicBezTo>
                  <a:cubicBezTo>
                    <a:pt x="120" y="37"/>
                    <a:pt x="121" y="36"/>
                    <a:pt x="122" y="37"/>
                  </a:cubicBezTo>
                  <a:cubicBezTo>
                    <a:pt x="121" y="38"/>
                    <a:pt x="120" y="39"/>
                    <a:pt x="120" y="41"/>
                  </a:cubicBezTo>
                  <a:cubicBezTo>
                    <a:pt x="120" y="41"/>
                    <a:pt x="121" y="42"/>
                    <a:pt x="121" y="42"/>
                  </a:cubicBezTo>
                  <a:cubicBezTo>
                    <a:pt x="122" y="42"/>
                    <a:pt x="122" y="42"/>
                    <a:pt x="122" y="42"/>
                  </a:cubicBezTo>
                  <a:cubicBezTo>
                    <a:pt x="123" y="42"/>
                    <a:pt x="123" y="42"/>
                    <a:pt x="123" y="42"/>
                  </a:cubicBezTo>
                  <a:cubicBezTo>
                    <a:pt x="124" y="42"/>
                    <a:pt x="125" y="41"/>
                    <a:pt x="126" y="41"/>
                  </a:cubicBezTo>
                  <a:cubicBezTo>
                    <a:pt x="127" y="42"/>
                    <a:pt x="125" y="43"/>
                    <a:pt x="123" y="43"/>
                  </a:cubicBezTo>
                  <a:cubicBezTo>
                    <a:pt x="122" y="44"/>
                    <a:pt x="120" y="44"/>
                    <a:pt x="119" y="44"/>
                  </a:cubicBezTo>
                  <a:cubicBezTo>
                    <a:pt x="118" y="45"/>
                    <a:pt x="116" y="47"/>
                    <a:pt x="116" y="45"/>
                  </a:cubicBezTo>
                  <a:cubicBezTo>
                    <a:pt x="116" y="44"/>
                    <a:pt x="117" y="44"/>
                    <a:pt x="117" y="43"/>
                  </a:cubicBezTo>
                  <a:cubicBezTo>
                    <a:pt x="116" y="43"/>
                    <a:pt x="115" y="44"/>
                    <a:pt x="113" y="44"/>
                  </a:cubicBezTo>
                  <a:cubicBezTo>
                    <a:pt x="112" y="45"/>
                    <a:pt x="109" y="46"/>
                    <a:pt x="108" y="48"/>
                  </a:cubicBezTo>
                  <a:cubicBezTo>
                    <a:pt x="108" y="48"/>
                    <a:pt x="108" y="49"/>
                    <a:pt x="108" y="49"/>
                  </a:cubicBezTo>
                  <a:cubicBezTo>
                    <a:pt x="108" y="49"/>
                    <a:pt x="107" y="49"/>
                    <a:pt x="106" y="49"/>
                  </a:cubicBezTo>
                  <a:cubicBezTo>
                    <a:pt x="105" y="50"/>
                    <a:pt x="105" y="50"/>
                    <a:pt x="104" y="50"/>
                  </a:cubicBezTo>
                  <a:cubicBezTo>
                    <a:pt x="104" y="51"/>
                    <a:pt x="103" y="51"/>
                    <a:pt x="103" y="51"/>
                  </a:cubicBezTo>
                  <a:cubicBezTo>
                    <a:pt x="102" y="51"/>
                    <a:pt x="102" y="52"/>
                    <a:pt x="101" y="52"/>
                  </a:cubicBezTo>
                  <a:cubicBezTo>
                    <a:pt x="101" y="53"/>
                    <a:pt x="100" y="53"/>
                    <a:pt x="100" y="53"/>
                  </a:cubicBezTo>
                  <a:cubicBezTo>
                    <a:pt x="99" y="54"/>
                    <a:pt x="99" y="55"/>
                    <a:pt x="98" y="55"/>
                  </a:cubicBezTo>
                  <a:cubicBezTo>
                    <a:pt x="98" y="55"/>
                    <a:pt x="97" y="55"/>
                    <a:pt x="97" y="55"/>
                  </a:cubicBezTo>
                  <a:cubicBezTo>
                    <a:pt x="97" y="56"/>
                    <a:pt x="97" y="57"/>
                    <a:pt x="97" y="59"/>
                  </a:cubicBezTo>
                  <a:cubicBezTo>
                    <a:pt x="96" y="59"/>
                    <a:pt x="95" y="60"/>
                    <a:pt x="93" y="61"/>
                  </a:cubicBezTo>
                  <a:cubicBezTo>
                    <a:pt x="93" y="61"/>
                    <a:pt x="92" y="61"/>
                    <a:pt x="91" y="62"/>
                  </a:cubicBezTo>
                  <a:cubicBezTo>
                    <a:pt x="90" y="62"/>
                    <a:pt x="90" y="63"/>
                    <a:pt x="89" y="63"/>
                  </a:cubicBezTo>
                  <a:cubicBezTo>
                    <a:pt x="89" y="64"/>
                    <a:pt x="88" y="64"/>
                    <a:pt x="88" y="64"/>
                  </a:cubicBezTo>
                  <a:cubicBezTo>
                    <a:pt x="88" y="103"/>
                    <a:pt x="88" y="103"/>
                    <a:pt x="88" y="103"/>
                  </a:cubicBezTo>
                  <a:cubicBezTo>
                    <a:pt x="88" y="102"/>
                    <a:pt x="89" y="102"/>
                    <a:pt x="89" y="101"/>
                  </a:cubicBezTo>
                  <a:cubicBezTo>
                    <a:pt x="89" y="100"/>
                    <a:pt x="89" y="99"/>
                    <a:pt x="90" y="99"/>
                  </a:cubicBezTo>
                  <a:cubicBezTo>
                    <a:pt x="91" y="99"/>
                    <a:pt x="92" y="99"/>
                    <a:pt x="93" y="98"/>
                  </a:cubicBezTo>
                  <a:cubicBezTo>
                    <a:pt x="94" y="98"/>
                    <a:pt x="94" y="98"/>
                    <a:pt x="95" y="97"/>
                  </a:cubicBezTo>
                  <a:cubicBezTo>
                    <a:pt x="95" y="97"/>
                    <a:pt x="96" y="96"/>
                    <a:pt x="96" y="97"/>
                  </a:cubicBezTo>
                  <a:cubicBezTo>
                    <a:pt x="97" y="98"/>
                    <a:pt x="95" y="98"/>
                    <a:pt x="96" y="99"/>
                  </a:cubicBezTo>
                  <a:cubicBezTo>
                    <a:pt x="97" y="99"/>
                    <a:pt x="98" y="98"/>
                    <a:pt x="99" y="98"/>
                  </a:cubicBezTo>
                  <a:cubicBezTo>
                    <a:pt x="99" y="98"/>
                    <a:pt x="100" y="98"/>
                    <a:pt x="100" y="98"/>
                  </a:cubicBezTo>
                  <a:cubicBezTo>
                    <a:pt x="101" y="99"/>
                    <a:pt x="101" y="100"/>
                    <a:pt x="102" y="100"/>
                  </a:cubicBezTo>
                  <a:cubicBezTo>
                    <a:pt x="103" y="100"/>
                    <a:pt x="103" y="99"/>
                    <a:pt x="104" y="100"/>
                  </a:cubicBezTo>
                  <a:cubicBezTo>
                    <a:pt x="105" y="100"/>
                    <a:pt x="105" y="100"/>
                    <a:pt x="106" y="100"/>
                  </a:cubicBezTo>
                  <a:cubicBezTo>
                    <a:pt x="107" y="100"/>
                    <a:pt x="107" y="100"/>
                    <a:pt x="108" y="99"/>
                  </a:cubicBezTo>
                  <a:cubicBezTo>
                    <a:pt x="110" y="99"/>
                    <a:pt x="110" y="100"/>
                    <a:pt x="111" y="101"/>
                  </a:cubicBezTo>
                  <a:cubicBezTo>
                    <a:pt x="112" y="101"/>
                    <a:pt x="112" y="100"/>
                    <a:pt x="112" y="100"/>
                  </a:cubicBezTo>
                  <a:cubicBezTo>
                    <a:pt x="112" y="101"/>
                    <a:pt x="113" y="101"/>
                    <a:pt x="113" y="102"/>
                  </a:cubicBezTo>
                  <a:cubicBezTo>
                    <a:pt x="113" y="102"/>
                    <a:pt x="113" y="102"/>
                    <a:pt x="113" y="103"/>
                  </a:cubicBezTo>
                  <a:cubicBezTo>
                    <a:pt x="114" y="103"/>
                    <a:pt x="114" y="103"/>
                    <a:pt x="115" y="103"/>
                  </a:cubicBezTo>
                  <a:cubicBezTo>
                    <a:pt x="116" y="104"/>
                    <a:pt x="116" y="105"/>
                    <a:pt x="117" y="105"/>
                  </a:cubicBezTo>
                  <a:cubicBezTo>
                    <a:pt x="118" y="106"/>
                    <a:pt x="119" y="107"/>
                    <a:pt x="120" y="107"/>
                  </a:cubicBezTo>
                  <a:cubicBezTo>
                    <a:pt x="121" y="107"/>
                    <a:pt x="122" y="107"/>
                    <a:pt x="122" y="107"/>
                  </a:cubicBezTo>
                  <a:cubicBezTo>
                    <a:pt x="124" y="107"/>
                    <a:pt x="125" y="108"/>
                    <a:pt x="127" y="109"/>
                  </a:cubicBezTo>
                  <a:cubicBezTo>
                    <a:pt x="127" y="110"/>
                    <a:pt x="128" y="110"/>
                    <a:pt x="128" y="111"/>
                  </a:cubicBezTo>
                  <a:cubicBezTo>
                    <a:pt x="128" y="111"/>
                    <a:pt x="128" y="112"/>
                    <a:pt x="129" y="112"/>
                  </a:cubicBezTo>
                  <a:cubicBezTo>
                    <a:pt x="129" y="114"/>
                    <a:pt x="131" y="114"/>
                    <a:pt x="130" y="116"/>
                  </a:cubicBezTo>
                  <a:cubicBezTo>
                    <a:pt x="130" y="117"/>
                    <a:pt x="131" y="117"/>
                    <a:pt x="131" y="117"/>
                  </a:cubicBezTo>
                  <a:cubicBezTo>
                    <a:pt x="132" y="117"/>
                    <a:pt x="132" y="118"/>
                    <a:pt x="133" y="118"/>
                  </a:cubicBezTo>
                  <a:cubicBezTo>
                    <a:pt x="133" y="118"/>
                    <a:pt x="134" y="118"/>
                    <a:pt x="134" y="118"/>
                  </a:cubicBezTo>
                  <a:cubicBezTo>
                    <a:pt x="135" y="118"/>
                    <a:pt x="136" y="119"/>
                    <a:pt x="137" y="119"/>
                  </a:cubicBezTo>
                  <a:cubicBezTo>
                    <a:pt x="137" y="119"/>
                    <a:pt x="138" y="119"/>
                    <a:pt x="138" y="119"/>
                  </a:cubicBezTo>
                  <a:cubicBezTo>
                    <a:pt x="139" y="120"/>
                    <a:pt x="139" y="121"/>
                    <a:pt x="139" y="121"/>
                  </a:cubicBezTo>
                  <a:cubicBezTo>
                    <a:pt x="140" y="121"/>
                    <a:pt x="140" y="121"/>
                    <a:pt x="141" y="121"/>
                  </a:cubicBezTo>
                  <a:cubicBezTo>
                    <a:pt x="142" y="121"/>
                    <a:pt x="143" y="122"/>
                    <a:pt x="144" y="122"/>
                  </a:cubicBezTo>
                  <a:cubicBezTo>
                    <a:pt x="145" y="122"/>
                    <a:pt x="145" y="121"/>
                    <a:pt x="146" y="122"/>
                  </a:cubicBezTo>
                  <a:cubicBezTo>
                    <a:pt x="147" y="122"/>
                    <a:pt x="147" y="122"/>
                    <a:pt x="148" y="123"/>
                  </a:cubicBezTo>
                  <a:cubicBezTo>
                    <a:pt x="138" y="140"/>
                    <a:pt x="121" y="153"/>
                    <a:pt x="100" y="158"/>
                  </a:cubicBezTo>
                  <a:cubicBezTo>
                    <a:pt x="100" y="157"/>
                    <a:pt x="100" y="156"/>
                    <a:pt x="100" y="155"/>
                  </a:cubicBezTo>
                  <a:cubicBezTo>
                    <a:pt x="100" y="154"/>
                    <a:pt x="100" y="153"/>
                    <a:pt x="100" y="151"/>
                  </a:cubicBezTo>
                  <a:cubicBezTo>
                    <a:pt x="100" y="150"/>
                    <a:pt x="99" y="148"/>
                    <a:pt x="99" y="147"/>
                  </a:cubicBezTo>
                  <a:cubicBezTo>
                    <a:pt x="99" y="147"/>
                    <a:pt x="97" y="145"/>
                    <a:pt x="96" y="145"/>
                  </a:cubicBezTo>
                  <a:cubicBezTo>
                    <a:pt x="95" y="144"/>
                    <a:pt x="94" y="144"/>
                    <a:pt x="94" y="144"/>
                  </a:cubicBezTo>
                  <a:cubicBezTo>
                    <a:pt x="92" y="143"/>
                    <a:pt x="90" y="142"/>
                    <a:pt x="89" y="140"/>
                  </a:cubicBezTo>
                  <a:cubicBezTo>
                    <a:pt x="89" y="140"/>
                    <a:pt x="89" y="139"/>
                    <a:pt x="89" y="139"/>
                  </a:cubicBezTo>
                  <a:cubicBezTo>
                    <a:pt x="88" y="138"/>
                    <a:pt x="88" y="138"/>
                    <a:pt x="88" y="138"/>
                  </a:cubicBezTo>
                  <a:lnTo>
                    <a:pt x="88" y="164"/>
                  </a:lnTo>
                  <a:close/>
                  <a:moveTo>
                    <a:pt x="1" y="66"/>
                  </a:moveTo>
                  <a:cubicBezTo>
                    <a:pt x="1" y="67"/>
                    <a:pt x="1" y="68"/>
                    <a:pt x="1" y="70"/>
                  </a:cubicBezTo>
                  <a:cubicBezTo>
                    <a:pt x="1" y="71"/>
                    <a:pt x="0" y="72"/>
                    <a:pt x="0" y="74"/>
                  </a:cubicBezTo>
                  <a:cubicBezTo>
                    <a:pt x="0" y="76"/>
                    <a:pt x="0" y="79"/>
                    <a:pt x="0" y="82"/>
                  </a:cubicBezTo>
                  <a:cubicBezTo>
                    <a:pt x="0" y="85"/>
                    <a:pt x="0" y="88"/>
                    <a:pt x="0" y="91"/>
                  </a:cubicBezTo>
                  <a:cubicBezTo>
                    <a:pt x="0" y="92"/>
                    <a:pt x="1" y="93"/>
                    <a:pt x="1" y="95"/>
                  </a:cubicBezTo>
                  <a:cubicBezTo>
                    <a:pt x="1" y="96"/>
                    <a:pt x="1" y="97"/>
                    <a:pt x="1" y="99"/>
                  </a:cubicBezTo>
                  <a:cubicBezTo>
                    <a:pt x="2" y="100"/>
                    <a:pt x="2" y="101"/>
                    <a:pt x="2" y="103"/>
                  </a:cubicBezTo>
                  <a:cubicBezTo>
                    <a:pt x="3" y="105"/>
                    <a:pt x="4" y="108"/>
                    <a:pt x="5" y="110"/>
                  </a:cubicBezTo>
                  <a:cubicBezTo>
                    <a:pt x="5" y="112"/>
                    <a:pt x="6" y="113"/>
                    <a:pt x="6" y="114"/>
                  </a:cubicBezTo>
                  <a:cubicBezTo>
                    <a:pt x="7" y="115"/>
                    <a:pt x="7" y="117"/>
                    <a:pt x="8" y="118"/>
                  </a:cubicBezTo>
                  <a:cubicBezTo>
                    <a:pt x="8" y="118"/>
                    <a:pt x="9" y="119"/>
                    <a:pt x="9" y="120"/>
                  </a:cubicBezTo>
                  <a:cubicBezTo>
                    <a:pt x="9" y="121"/>
                    <a:pt x="10" y="122"/>
                    <a:pt x="11" y="123"/>
                  </a:cubicBezTo>
                  <a:cubicBezTo>
                    <a:pt x="13" y="127"/>
                    <a:pt x="15" y="130"/>
                    <a:pt x="17" y="133"/>
                  </a:cubicBezTo>
                  <a:cubicBezTo>
                    <a:pt x="19" y="134"/>
                    <a:pt x="20" y="136"/>
                    <a:pt x="21" y="137"/>
                  </a:cubicBezTo>
                  <a:cubicBezTo>
                    <a:pt x="22" y="138"/>
                    <a:pt x="23" y="139"/>
                    <a:pt x="24" y="140"/>
                  </a:cubicBezTo>
                  <a:cubicBezTo>
                    <a:pt x="25" y="141"/>
                    <a:pt x="26" y="142"/>
                    <a:pt x="27" y="143"/>
                  </a:cubicBezTo>
                  <a:cubicBezTo>
                    <a:pt x="31" y="147"/>
                    <a:pt x="36" y="151"/>
                    <a:pt x="41" y="153"/>
                  </a:cubicBezTo>
                  <a:cubicBezTo>
                    <a:pt x="42" y="154"/>
                    <a:pt x="43" y="155"/>
                    <a:pt x="45" y="155"/>
                  </a:cubicBezTo>
                  <a:cubicBezTo>
                    <a:pt x="47" y="157"/>
                    <a:pt x="49" y="158"/>
                    <a:pt x="52" y="159"/>
                  </a:cubicBezTo>
                  <a:cubicBezTo>
                    <a:pt x="53" y="159"/>
                    <a:pt x="54" y="160"/>
                    <a:pt x="56" y="160"/>
                  </a:cubicBezTo>
                  <a:cubicBezTo>
                    <a:pt x="64" y="163"/>
                    <a:pt x="73" y="164"/>
                    <a:pt x="82" y="164"/>
                  </a:cubicBezTo>
                  <a:cubicBezTo>
                    <a:pt x="84" y="164"/>
                    <a:pt x="86" y="164"/>
                    <a:pt x="88" y="164"/>
                  </a:cubicBezTo>
                  <a:cubicBezTo>
                    <a:pt x="88" y="138"/>
                    <a:pt x="88" y="138"/>
                    <a:pt x="88" y="138"/>
                  </a:cubicBezTo>
                  <a:cubicBezTo>
                    <a:pt x="87" y="137"/>
                    <a:pt x="87" y="137"/>
                    <a:pt x="87" y="136"/>
                  </a:cubicBezTo>
                  <a:cubicBezTo>
                    <a:pt x="86" y="135"/>
                    <a:pt x="85" y="133"/>
                    <a:pt x="84" y="131"/>
                  </a:cubicBezTo>
                  <a:cubicBezTo>
                    <a:pt x="83" y="130"/>
                    <a:pt x="83" y="129"/>
                    <a:pt x="82" y="128"/>
                  </a:cubicBezTo>
                  <a:cubicBezTo>
                    <a:pt x="82" y="128"/>
                    <a:pt x="80" y="127"/>
                    <a:pt x="80" y="127"/>
                  </a:cubicBezTo>
                  <a:cubicBezTo>
                    <a:pt x="80" y="126"/>
                    <a:pt x="80" y="125"/>
                    <a:pt x="80" y="124"/>
                  </a:cubicBezTo>
                  <a:cubicBezTo>
                    <a:pt x="80" y="123"/>
                    <a:pt x="81" y="123"/>
                    <a:pt x="81" y="122"/>
                  </a:cubicBezTo>
                  <a:cubicBezTo>
                    <a:pt x="81" y="121"/>
                    <a:pt x="80" y="121"/>
                    <a:pt x="80" y="120"/>
                  </a:cubicBezTo>
                  <a:cubicBezTo>
                    <a:pt x="80" y="119"/>
                    <a:pt x="81" y="118"/>
                    <a:pt x="81" y="117"/>
                  </a:cubicBezTo>
                  <a:cubicBezTo>
                    <a:pt x="81" y="117"/>
                    <a:pt x="81" y="116"/>
                    <a:pt x="82" y="116"/>
                  </a:cubicBezTo>
                  <a:cubicBezTo>
                    <a:pt x="82" y="115"/>
                    <a:pt x="83" y="115"/>
                    <a:pt x="83" y="115"/>
                  </a:cubicBezTo>
                  <a:cubicBezTo>
                    <a:pt x="83" y="114"/>
                    <a:pt x="83" y="114"/>
                    <a:pt x="84" y="113"/>
                  </a:cubicBezTo>
                  <a:cubicBezTo>
                    <a:pt x="84" y="113"/>
                    <a:pt x="86" y="112"/>
                    <a:pt x="86" y="111"/>
                  </a:cubicBezTo>
                  <a:cubicBezTo>
                    <a:pt x="86" y="111"/>
                    <a:pt x="86" y="107"/>
                    <a:pt x="86" y="106"/>
                  </a:cubicBezTo>
                  <a:cubicBezTo>
                    <a:pt x="86" y="106"/>
                    <a:pt x="85" y="105"/>
                    <a:pt x="85" y="105"/>
                  </a:cubicBezTo>
                  <a:cubicBezTo>
                    <a:pt x="85" y="104"/>
                    <a:pt x="84" y="102"/>
                    <a:pt x="83" y="102"/>
                  </a:cubicBezTo>
                  <a:cubicBezTo>
                    <a:pt x="83" y="102"/>
                    <a:pt x="82" y="103"/>
                    <a:pt x="82" y="104"/>
                  </a:cubicBezTo>
                  <a:cubicBezTo>
                    <a:pt x="82" y="104"/>
                    <a:pt x="82" y="105"/>
                    <a:pt x="81" y="105"/>
                  </a:cubicBezTo>
                  <a:cubicBezTo>
                    <a:pt x="80" y="105"/>
                    <a:pt x="80" y="104"/>
                    <a:pt x="78" y="104"/>
                  </a:cubicBezTo>
                  <a:cubicBezTo>
                    <a:pt x="78" y="104"/>
                    <a:pt x="77" y="104"/>
                    <a:pt x="77" y="103"/>
                  </a:cubicBezTo>
                  <a:cubicBezTo>
                    <a:pt x="76" y="103"/>
                    <a:pt x="76" y="102"/>
                    <a:pt x="75" y="101"/>
                  </a:cubicBezTo>
                  <a:cubicBezTo>
                    <a:pt x="74" y="101"/>
                    <a:pt x="74" y="101"/>
                    <a:pt x="73" y="100"/>
                  </a:cubicBezTo>
                  <a:cubicBezTo>
                    <a:pt x="73" y="100"/>
                    <a:pt x="73" y="99"/>
                    <a:pt x="73" y="99"/>
                  </a:cubicBezTo>
                  <a:cubicBezTo>
                    <a:pt x="72" y="98"/>
                    <a:pt x="71" y="96"/>
                    <a:pt x="70" y="96"/>
                  </a:cubicBezTo>
                  <a:cubicBezTo>
                    <a:pt x="69" y="95"/>
                    <a:pt x="68" y="95"/>
                    <a:pt x="67" y="95"/>
                  </a:cubicBezTo>
                  <a:cubicBezTo>
                    <a:pt x="67" y="95"/>
                    <a:pt x="66" y="95"/>
                    <a:pt x="66" y="94"/>
                  </a:cubicBezTo>
                  <a:cubicBezTo>
                    <a:pt x="65" y="94"/>
                    <a:pt x="65" y="94"/>
                    <a:pt x="64" y="94"/>
                  </a:cubicBezTo>
                  <a:cubicBezTo>
                    <a:pt x="63" y="93"/>
                    <a:pt x="62" y="90"/>
                    <a:pt x="60" y="90"/>
                  </a:cubicBezTo>
                  <a:cubicBezTo>
                    <a:pt x="59" y="91"/>
                    <a:pt x="58" y="91"/>
                    <a:pt x="57" y="91"/>
                  </a:cubicBezTo>
                  <a:cubicBezTo>
                    <a:pt x="56" y="91"/>
                    <a:pt x="55" y="91"/>
                    <a:pt x="54" y="90"/>
                  </a:cubicBezTo>
                  <a:cubicBezTo>
                    <a:pt x="53" y="90"/>
                    <a:pt x="51" y="89"/>
                    <a:pt x="50" y="89"/>
                  </a:cubicBezTo>
                  <a:cubicBezTo>
                    <a:pt x="50" y="89"/>
                    <a:pt x="49" y="88"/>
                    <a:pt x="49" y="88"/>
                  </a:cubicBezTo>
                  <a:cubicBezTo>
                    <a:pt x="48" y="87"/>
                    <a:pt x="47" y="87"/>
                    <a:pt x="47" y="87"/>
                  </a:cubicBezTo>
                  <a:cubicBezTo>
                    <a:pt x="46" y="87"/>
                    <a:pt x="46" y="86"/>
                    <a:pt x="45" y="86"/>
                  </a:cubicBezTo>
                  <a:cubicBezTo>
                    <a:pt x="44" y="85"/>
                    <a:pt x="44" y="85"/>
                    <a:pt x="44" y="84"/>
                  </a:cubicBezTo>
                  <a:cubicBezTo>
                    <a:pt x="44" y="83"/>
                    <a:pt x="44" y="83"/>
                    <a:pt x="44" y="82"/>
                  </a:cubicBezTo>
                  <a:cubicBezTo>
                    <a:pt x="45" y="80"/>
                    <a:pt x="43" y="79"/>
                    <a:pt x="42" y="77"/>
                  </a:cubicBezTo>
                  <a:cubicBezTo>
                    <a:pt x="41" y="76"/>
                    <a:pt x="41" y="76"/>
                    <a:pt x="40" y="75"/>
                  </a:cubicBezTo>
                  <a:cubicBezTo>
                    <a:pt x="40" y="74"/>
                    <a:pt x="40" y="74"/>
                    <a:pt x="40" y="74"/>
                  </a:cubicBezTo>
                  <a:cubicBezTo>
                    <a:pt x="39" y="73"/>
                    <a:pt x="39" y="72"/>
                    <a:pt x="38" y="71"/>
                  </a:cubicBezTo>
                  <a:cubicBezTo>
                    <a:pt x="38" y="71"/>
                    <a:pt x="37" y="70"/>
                    <a:pt x="37" y="69"/>
                  </a:cubicBezTo>
                  <a:cubicBezTo>
                    <a:pt x="36" y="68"/>
                    <a:pt x="37" y="67"/>
                    <a:pt x="37" y="66"/>
                  </a:cubicBezTo>
                  <a:cubicBezTo>
                    <a:pt x="36" y="65"/>
                    <a:pt x="34" y="65"/>
                    <a:pt x="34" y="68"/>
                  </a:cubicBezTo>
                  <a:cubicBezTo>
                    <a:pt x="34" y="68"/>
                    <a:pt x="35" y="69"/>
                    <a:pt x="35" y="69"/>
                  </a:cubicBezTo>
                  <a:cubicBezTo>
                    <a:pt x="35" y="70"/>
                    <a:pt x="35" y="71"/>
                    <a:pt x="36" y="72"/>
                  </a:cubicBezTo>
                  <a:cubicBezTo>
                    <a:pt x="36" y="72"/>
                    <a:pt x="37" y="73"/>
                    <a:pt x="37" y="74"/>
                  </a:cubicBezTo>
                  <a:cubicBezTo>
                    <a:pt x="37" y="75"/>
                    <a:pt x="37" y="76"/>
                    <a:pt x="37" y="77"/>
                  </a:cubicBezTo>
                  <a:cubicBezTo>
                    <a:pt x="38" y="77"/>
                    <a:pt x="39" y="78"/>
                    <a:pt x="38" y="79"/>
                  </a:cubicBezTo>
                  <a:cubicBezTo>
                    <a:pt x="37" y="79"/>
                    <a:pt x="37" y="78"/>
                    <a:pt x="37" y="78"/>
                  </a:cubicBezTo>
                  <a:cubicBezTo>
                    <a:pt x="36" y="78"/>
                    <a:pt x="35" y="77"/>
                    <a:pt x="35" y="76"/>
                  </a:cubicBezTo>
                  <a:cubicBezTo>
                    <a:pt x="35" y="76"/>
                    <a:pt x="35" y="75"/>
                    <a:pt x="35" y="75"/>
                  </a:cubicBezTo>
                  <a:cubicBezTo>
                    <a:pt x="35" y="73"/>
                    <a:pt x="32" y="73"/>
                    <a:pt x="32" y="72"/>
                  </a:cubicBezTo>
                  <a:cubicBezTo>
                    <a:pt x="32" y="71"/>
                    <a:pt x="33" y="71"/>
                    <a:pt x="33" y="70"/>
                  </a:cubicBezTo>
                  <a:cubicBezTo>
                    <a:pt x="33" y="69"/>
                    <a:pt x="32" y="69"/>
                    <a:pt x="32" y="68"/>
                  </a:cubicBezTo>
                  <a:cubicBezTo>
                    <a:pt x="32" y="67"/>
                    <a:pt x="32" y="66"/>
                    <a:pt x="32" y="65"/>
                  </a:cubicBezTo>
                  <a:cubicBezTo>
                    <a:pt x="32" y="64"/>
                    <a:pt x="32" y="63"/>
                    <a:pt x="32" y="63"/>
                  </a:cubicBezTo>
                  <a:cubicBezTo>
                    <a:pt x="31" y="62"/>
                    <a:pt x="30" y="61"/>
                    <a:pt x="30" y="61"/>
                  </a:cubicBezTo>
                  <a:cubicBezTo>
                    <a:pt x="29" y="61"/>
                    <a:pt x="28" y="61"/>
                    <a:pt x="28" y="60"/>
                  </a:cubicBezTo>
                  <a:cubicBezTo>
                    <a:pt x="28" y="60"/>
                    <a:pt x="28" y="58"/>
                    <a:pt x="27" y="58"/>
                  </a:cubicBezTo>
                  <a:cubicBezTo>
                    <a:pt x="27" y="57"/>
                    <a:pt x="27" y="56"/>
                    <a:pt x="27" y="54"/>
                  </a:cubicBezTo>
                  <a:cubicBezTo>
                    <a:pt x="27" y="53"/>
                    <a:pt x="27" y="52"/>
                    <a:pt x="27" y="51"/>
                  </a:cubicBezTo>
                  <a:cubicBezTo>
                    <a:pt x="28" y="50"/>
                    <a:pt x="29" y="50"/>
                    <a:pt x="29" y="49"/>
                  </a:cubicBezTo>
                  <a:cubicBezTo>
                    <a:pt x="29" y="48"/>
                    <a:pt x="29" y="48"/>
                    <a:pt x="30" y="47"/>
                  </a:cubicBezTo>
                  <a:cubicBezTo>
                    <a:pt x="30" y="46"/>
                    <a:pt x="32" y="45"/>
                    <a:pt x="33" y="44"/>
                  </a:cubicBezTo>
                  <a:cubicBezTo>
                    <a:pt x="34" y="42"/>
                    <a:pt x="35" y="41"/>
                    <a:pt x="35" y="40"/>
                  </a:cubicBezTo>
                  <a:cubicBezTo>
                    <a:pt x="36" y="39"/>
                    <a:pt x="36" y="38"/>
                    <a:pt x="36" y="38"/>
                  </a:cubicBezTo>
                  <a:cubicBezTo>
                    <a:pt x="36" y="37"/>
                    <a:pt x="34" y="36"/>
                    <a:pt x="34" y="35"/>
                  </a:cubicBezTo>
                  <a:cubicBezTo>
                    <a:pt x="35" y="34"/>
                    <a:pt x="35" y="34"/>
                    <a:pt x="36" y="34"/>
                  </a:cubicBezTo>
                  <a:cubicBezTo>
                    <a:pt x="36" y="34"/>
                    <a:pt x="36" y="33"/>
                    <a:pt x="36" y="32"/>
                  </a:cubicBezTo>
                  <a:cubicBezTo>
                    <a:pt x="36" y="31"/>
                    <a:pt x="36" y="31"/>
                    <a:pt x="36" y="30"/>
                  </a:cubicBezTo>
                  <a:cubicBezTo>
                    <a:pt x="36" y="29"/>
                    <a:pt x="37" y="29"/>
                    <a:pt x="36" y="28"/>
                  </a:cubicBezTo>
                  <a:cubicBezTo>
                    <a:pt x="36" y="27"/>
                    <a:pt x="35" y="28"/>
                    <a:pt x="34" y="28"/>
                  </a:cubicBezTo>
                  <a:cubicBezTo>
                    <a:pt x="33" y="27"/>
                    <a:pt x="34" y="26"/>
                    <a:pt x="34" y="26"/>
                  </a:cubicBezTo>
                  <a:cubicBezTo>
                    <a:pt x="34" y="25"/>
                    <a:pt x="34" y="25"/>
                    <a:pt x="34" y="24"/>
                  </a:cubicBezTo>
                  <a:cubicBezTo>
                    <a:pt x="34" y="24"/>
                    <a:pt x="35" y="23"/>
                    <a:pt x="35" y="23"/>
                  </a:cubicBezTo>
                  <a:cubicBezTo>
                    <a:pt x="34" y="23"/>
                    <a:pt x="34" y="22"/>
                    <a:pt x="34" y="21"/>
                  </a:cubicBezTo>
                  <a:cubicBezTo>
                    <a:pt x="43" y="13"/>
                    <a:pt x="55" y="8"/>
                    <a:pt x="68" y="6"/>
                  </a:cubicBezTo>
                  <a:cubicBezTo>
                    <a:pt x="68" y="6"/>
                    <a:pt x="68" y="6"/>
                    <a:pt x="68" y="6"/>
                  </a:cubicBezTo>
                  <a:cubicBezTo>
                    <a:pt x="68" y="6"/>
                    <a:pt x="68" y="6"/>
                    <a:pt x="69" y="6"/>
                  </a:cubicBezTo>
                  <a:cubicBezTo>
                    <a:pt x="70" y="6"/>
                    <a:pt x="70" y="6"/>
                    <a:pt x="71" y="6"/>
                  </a:cubicBezTo>
                  <a:cubicBezTo>
                    <a:pt x="72" y="6"/>
                    <a:pt x="73" y="6"/>
                    <a:pt x="74" y="6"/>
                  </a:cubicBezTo>
                  <a:cubicBezTo>
                    <a:pt x="75" y="6"/>
                    <a:pt x="78" y="8"/>
                    <a:pt x="79" y="7"/>
                  </a:cubicBezTo>
                  <a:cubicBezTo>
                    <a:pt x="79" y="7"/>
                    <a:pt x="79" y="6"/>
                    <a:pt x="79" y="6"/>
                  </a:cubicBezTo>
                  <a:cubicBezTo>
                    <a:pt x="80" y="5"/>
                    <a:pt x="80" y="5"/>
                    <a:pt x="80" y="4"/>
                  </a:cubicBezTo>
                  <a:cubicBezTo>
                    <a:pt x="81" y="4"/>
                    <a:pt x="81" y="4"/>
                    <a:pt x="82" y="4"/>
                  </a:cubicBezTo>
                  <a:cubicBezTo>
                    <a:pt x="84" y="4"/>
                    <a:pt x="86" y="4"/>
                    <a:pt x="88" y="4"/>
                  </a:cubicBezTo>
                  <a:cubicBezTo>
                    <a:pt x="88" y="0"/>
                    <a:pt x="88" y="0"/>
                    <a:pt x="88" y="0"/>
                  </a:cubicBezTo>
                  <a:cubicBezTo>
                    <a:pt x="86" y="0"/>
                    <a:pt x="85" y="0"/>
                    <a:pt x="84" y="0"/>
                  </a:cubicBezTo>
                  <a:cubicBezTo>
                    <a:pt x="83" y="0"/>
                    <a:pt x="83" y="0"/>
                    <a:pt x="82" y="0"/>
                  </a:cubicBezTo>
                  <a:cubicBezTo>
                    <a:pt x="81" y="0"/>
                    <a:pt x="80" y="0"/>
                    <a:pt x="80" y="0"/>
                  </a:cubicBezTo>
                  <a:cubicBezTo>
                    <a:pt x="71" y="0"/>
                    <a:pt x="63" y="2"/>
                    <a:pt x="56" y="4"/>
                  </a:cubicBezTo>
                  <a:cubicBezTo>
                    <a:pt x="54" y="5"/>
                    <a:pt x="53" y="5"/>
                    <a:pt x="52" y="6"/>
                  </a:cubicBezTo>
                  <a:cubicBezTo>
                    <a:pt x="52" y="6"/>
                    <a:pt x="51" y="6"/>
                    <a:pt x="51" y="6"/>
                  </a:cubicBezTo>
                  <a:cubicBezTo>
                    <a:pt x="50" y="6"/>
                    <a:pt x="49" y="7"/>
                    <a:pt x="48" y="7"/>
                  </a:cubicBezTo>
                  <a:cubicBezTo>
                    <a:pt x="47" y="8"/>
                    <a:pt x="46" y="8"/>
                    <a:pt x="45" y="9"/>
                  </a:cubicBezTo>
                  <a:cubicBezTo>
                    <a:pt x="43" y="9"/>
                    <a:pt x="42" y="10"/>
                    <a:pt x="41" y="11"/>
                  </a:cubicBezTo>
                  <a:cubicBezTo>
                    <a:pt x="37" y="13"/>
                    <a:pt x="32" y="17"/>
                    <a:pt x="28" y="20"/>
                  </a:cubicBezTo>
                  <a:cubicBezTo>
                    <a:pt x="28" y="20"/>
                    <a:pt x="27" y="21"/>
                    <a:pt x="27" y="21"/>
                  </a:cubicBezTo>
                  <a:cubicBezTo>
                    <a:pt x="26" y="22"/>
                    <a:pt x="25" y="23"/>
                    <a:pt x="24" y="24"/>
                  </a:cubicBezTo>
                  <a:cubicBezTo>
                    <a:pt x="23" y="25"/>
                    <a:pt x="22" y="26"/>
                    <a:pt x="21" y="27"/>
                  </a:cubicBezTo>
                  <a:cubicBezTo>
                    <a:pt x="20" y="28"/>
                    <a:pt x="19" y="30"/>
                    <a:pt x="17" y="31"/>
                  </a:cubicBezTo>
                  <a:cubicBezTo>
                    <a:pt x="15" y="34"/>
                    <a:pt x="13" y="38"/>
                    <a:pt x="11" y="41"/>
                  </a:cubicBezTo>
                  <a:cubicBezTo>
                    <a:pt x="10" y="42"/>
                    <a:pt x="9" y="44"/>
                    <a:pt x="9" y="45"/>
                  </a:cubicBezTo>
                  <a:cubicBezTo>
                    <a:pt x="9" y="45"/>
                    <a:pt x="8" y="46"/>
                    <a:pt x="8" y="46"/>
                  </a:cubicBezTo>
                  <a:cubicBezTo>
                    <a:pt x="7" y="48"/>
                    <a:pt x="6" y="50"/>
                    <a:pt x="6" y="52"/>
                  </a:cubicBezTo>
                  <a:cubicBezTo>
                    <a:pt x="5" y="53"/>
                    <a:pt x="5" y="53"/>
                    <a:pt x="5" y="54"/>
                  </a:cubicBezTo>
                  <a:cubicBezTo>
                    <a:pt x="4" y="56"/>
                    <a:pt x="3" y="59"/>
                    <a:pt x="2" y="62"/>
                  </a:cubicBezTo>
                  <a:cubicBezTo>
                    <a:pt x="2" y="63"/>
                    <a:pt x="2" y="64"/>
                    <a:pt x="1" y="66"/>
                  </a:cubicBezTo>
                  <a:close/>
                  <a:moveTo>
                    <a:pt x="88" y="64"/>
                  </a:moveTo>
                  <a:cubicBezTo>
                    <a:pt x="88" y="103"/>
                    <a:pt x="88" y="103"/>
                    <a:pt x="88" y="103"/>
                  </a:cubicBezTo>
                  <a:cubicBezTo>
                    <a:pt x="87" y="103"/>
                    <a:pt x="87" y="103"/>
                    <a:pt x="87" y="103"/>
                  </a:cubicBezTo>
                  <a:cubicBezTo>
                    <a:pt x="86" y="103"/>
                    <a:pt x="85" y="102"/>
                    <a:pt x="85" y="102"/>
                  </a:cubicBezTo>
                  <a:cubicBezTo>
                    <a:pt x="83" y="101"/>
                    <a:pt x="82" y="102"/>
                    <a:pt x="80" y="102"/>
                  </a:cubicBezTo>
                  <a:cubicBezTo>
                    <a:pt x="79" y="102"/>
                    <a:pt x="76" y="100"/>
                    <a:pt x="76" y="99"/>
                  </a:cubicBezTo>
                  <a:cubicBezTo>
                    <a:pt x="76" y="98"/>
                    <a:pt x="77" y="96"/>
                    <a:pt x="77" y="95"/>
                  </a:cubicBezTo>
                  <a:cubicBezTo>
                    <a:pt x="77" y="94"/>
                    <a:pt x="78" y="94"/>
                    <a:pt x="78" y="93"/>
                  </a:cubicBezTo>
                  <a:cubicBezTo>
                    <a:pt x="78" y="92"/>
                    <a:pt x="76" y="91"/>
                    <a:pt x="76" y="91"/>
                  </a:cubicBezTo>
                  <a:cubicBezTo>
                    <a:pt x="74" y="91"/>
                    <a:pt x="72" y="92"/>
                    <a:pt x="70" y="91"/>
                  </a:cubicBezTo>
                  <a:cubicBezTo>
                    <a:pt x="69" y="90"/>
                    <a:pt x="70" y="90"/>
                    <a:pt x="70" y="89"/>
                  </a:cubicBezTo>
                  <a:cubicBezTo>
                    <a:pt x="71" y="89"/>
                    <a:pt x="70" y="88"/>
                    <a:pt x="71" y="88"/>
                  </a:cubicBezTo>
                  <a:cubicBezTo>
                    <a:pt x="71" y="88"/>
                    <a:pt x="71" y="87"/>
                    <a:pt x="72" y="87"/>
                  </a:cubicBezTo>
                  <a:cubicBezTo>
                    <a:pt x="72" y="86"/>
                    <a:pt x="72" y="85"/>
                    <a:pt x="72" y="85"/>
                  </a:cubicBezTo>
                  <a:cubicBezTo>
                    <a:pt x="72" y="84"/>
                    <a:pt x="73" y="84"/>
                    <a:pt x="73" y="83"/>
                  </a:cubicBezTo>
                  <a:cubicBezTo>
                    <a:pt x="73" y="83"/>
                    <a:pt x="73" y="82"/>
                    <a:pt x="72" y="82"/>
                  </a:cubicBezTo>
                  <a:cubicBezTo>
                    <a:pt x="71" y="82"/>
                    <a:pt x="70" y="82"/>
                    <a:pt x="69" y="82"/>
                  </a:cubicBezTo>
                  <a:cubicBezTo>
                    <a:pt x="67" y="83"/>
                    <a:pt x="67" y="86"/>
                    <a:pt x="65" y="86"/>
                  </a:cubicBezTo>
                  <a:cubicBezTo>
                    <a:pt x="65" y="86"/>
                    <a:pt x="64" y="86"/>
                    <a:pt x="63" y="87"/>
                  </a:cubicBezTo>
                  <a:cubicBezTo>
                    <a:pt x="63" y="87"/>
                    <a:pt x="62" y="87"/>
                    <a:pt x="61" y="87"/>
                  </a:cubicBezTo>
                  <a:cubicBezTo>
                    <a:pt x="60" y="87"/>
                    <a:pt x="59" y="86"/>
                    <a:pt x="59" y="86"/>
                  </a:cubicBezTo>
                  <a:cubicBezTo>
                    <a:pt x="58" y="85"/>
                    <a:pt x="57" y="83"/>
                    <a:pt x="57" y="83"/>
                  </a:cubicBezTo>
                  <a:cubicBezTo>
                    <a:pt x="56" y="80"/>
                    <a:pt x="57" y="78"/>
                    <a:pt x="58" y="76"/>
                  </a:cubicBezTo>
                  <a:cubicBezTo>
                    <a:pt x="58" y="76"/>
                    <a:pt x="59" y="75"/>
                    <a:pt x="59" y="75"/>
                  </a:cubicBezTo>
                  <a:cubicBezTo>
                    <a:pt x="59" y="74"/>
                    <a:pt x="59" y="73"/>
                    <a:pt x="59" y="73"/>
                  </a:cubicBezTo>
                  <a:cubicBezTo>
                    <a:pt x="59" y="71"/>
                    <a:pt x="61" y="71"/>
                    <a:pt x="62" y="70"/>
                  </a:cubicBezTo>
                  <a:cubicBezTo>
                    <a:pt x="63" y="69"/>
                    <a:pt x="65" y="68"/>
                    <a:pt x="66" y="68"/>
                  </a:cubicBezTo>
                  <a:cubicBezTo>
                    <a:pt x="67" y="68"/>
                    <a:pt x="68" y="68"/>
                    <a:pt x="69" y="69"/>
                  </a:cubicBezTo>
                  <a:cubicBezTo>
                    <a:pt x="69" y="69"/>
                    <a:pt x="70" y="69"/>
                    <a:pt x="70" y="69"/>
                  </a:cubicBezTo>
                  <a:cubicBezTo>
                    <a:pt x="72" y="69"/>
                    <a:pt x="72" y="68"/>
                    <a:pt x="74" y="67"/>
                  </a:cubicBezTo>
                  <a:cubicBezTo>
                    <a:pt x="75" y="68"/>
                    <a:pt x="76" y="67"/>
                    <a:pt x="77" y="67"/>
                  </a:cubicBezTo>
                  <a:cubicBezTo>
                    <a:pt x="78" y="67"/>
                    <a:pt x="79" y="68"/>
                    <a:pt x="79" y="68"/>
                  </a:cubicBezTo>
                  <a:cubicBezTo>
                    <a:pt x="80" y="68"/>
                    <a:pt x="80" y="68"/>
                    <a:pt x="81" y="68"/>
                  </a:cubicBezTo>
                  <a:cubicBezTo>
                    <a:pt x="82" y="68"/>
                    <a:pt x="82" y="69"/>
                    <a:pt x="83" y="70"/>
                  </a:cubicBezTo>
                  <a:cubicBezTo>
                    <a:pt x="83" y="71"/>
                    <a:pt x="82" y="71"/>
                    <a:pt x="82" y="72"/>
                  </a:cubicBezTo>
                  <a:cubicBezTo>
                    <a:pt x="83" y="73"/>
                    <a:pt x="85" y="73"/>
                    <a:pt x="86" y="74"/>
                  </a:cubicBezTo>
                  <a:cubicBezTo>
                    <a:pt x="86" y="73"/>
                    <a:pt x="86" y="72"/>
                    <a:pt x="86" y="71"/>
                  </a:cubicBezTo>
                  <a:cubicBezTo>
                    <a:pt x="86" y="70"/>
                    <a:pt x="86" y="70"/>
                    <a:pt x="86" y="70"/>
                  </a:cubicBezTo>
                  <a:cubicBezTo>
                    <a:pt x="86" y="69"/>
                    <a:pt x="85" y="69"/>
                    <a:pt x="85" y="68"/>
                  </a:cubicBezTo>
                  <a:cubicBezTo>
                    <a:pt x="85" y="66"/>
                    <a:pt x="86" y="65"/>
                    <a:pt x="88" y="6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2" name="Freeform 307"/>
            <p:cNvSpPr>
              <a:spLocks/>
            </p:cNvSpPr>
            <p:nvPr/>
          </p:nvSpPr>
          <p:spPr bwMode="auto">
            <a:xfrm>
              <a:off x="5541963" y="3424238"/>
              <a:ext cx="90487" cy="257175"/>
            </a:xfrm>
            <a:custGeom>
              <a:avLst/>
              <a:gdLst>
                <a:gd name="T0" fmla="*/ 17489601 w 53"/>
                <a:gd name="T1" fmla="*/ 51528057 h 152"/>
                <a:gd name="T2" fmla="*/ 2914364 w 53"/>
                <a:gd name="T3" fmla="*/ 105918877 h 152"/>
                <a:gd name="T4" fmla="*/ 11659165 w 53"/>
                <a:gd name="T5" fmla="*/ 151721406 h 152"/>
                <a:gd name="T6" fmla="*/ 55383166 w 53"/>
                <a:gd name="T7" fmla="*/ 197523936 h 152"/>
                <a:gd name="T8" fmla="*/ 55383166 w 53"/>
                <a:gd name="T9" fmla="*/ 435124873 h 152"/>
                <a:gd name="T10" fmla="*/ 99105460 w 53"/>
                <a:gd name="T11" fmla="*/ 435124873 h 152"/>
                <a:gd name="T12" fmla="*/ 99105460 w 53"/>
                <a:gd name="T13" fmla="*/ 197523936 h 152"/>
                <a:gd name="T14" fmla="*/ 139913390 w 53"/>
                <a:gd name="T15" fmla="*/ 151721406 h 152"/>
                <a:gd name="T16" fmla="*/ 151574262 w 53"/>
                <a:gd name="T17" fmla="*/ 105918877 h 152"/>
                <a:gd name="T18" fmla="*/ 136999025 w 53"/>
                <a:gd name="T19" fmla="*/ 51528057 h 152"/>
                <a:gd name="T20" fmla="*/ 102021532 w 53"/>
                <a:gd name="T21" fmla="*/ 0 h 152"/>
                <a:gd name="T22" fmla="*/ 113680696 w 53"/>
                <a:gd name="T23" fmla="*/ 103056113 h 152"/>
                <a:gd name="T24" fmla="*/ 99105460 w 53"/>
                <a:gd name="T25" fmla="*/ 103056113 h 152"/>
                <a:gd name="T26" fmla="*/ 87446295 w 53"/>
                <a:gd name="T27" fmla="*/ 0 h 152"/>
                <a:gd name="T28" fmla="*/ 75787131 w 53"/>
                <a:gd name="T29" fmla="*/ 0 h 152"/>
                <a:gd name="T30" fmla="*/ 67042330 w 53"/>
                <a:gd name="T31" fmla="*/ 0 h 152"/>
                <a:gd name="T32" fmla="*/ 55383166 w 53"/>
                <a:gd name="T33" fmla="*/ 103056113 h 152"/>
                <a:gd name="T34" fmla="*/ 40807930 w 53"/>
                <a:gd name="T35" fmla="*/ 103056113 h 152"/>
                <a:gd name="T36" fmla="*/ 52467094 w 53"/>
                <a:gd name="T37" fmla="*/ 0 h 152"/>
                <a:gd name="T38" fmla="*/ 17489601 w 53"/>
                <a:gd name="T39" fmla="*/ 51528057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3" h="152">
                  <a:moveTo>
                    <a:pt x="6" y="18"/>
                  </a:moveTo>
                  <a:cubicBezTo>
                    <a:pt x="4" y="24"/>
                    <a:pt x="1" y="30"/>
                    <a:pt x="1" y="37"/>
                  </a:cubicBezTo>
                  <a:cubicBezTo>
                    <a:pt x="0" y="43"/>
                    <a:pt x="1" y="47"/>
                    <a:pt x="4" y="53"/>
                  </a:cubicBezTo>
                  <a:cubicBezTo>
                    <a:pt x="7" y="58"/>
                    <a:pt x="13" y="66"/>
                    <a:pt x="19" y="69"/>
                  </a:cubicBezTo>
                  <a:cubicBezTo>
                    <a:pt x="19" y="152"/>
                    <a:pt x="19" y="152"/>
                    <a:pt x="19" y="152"/>
                  </a:cubicBezTo>
                  <a:cubicBezTo>
                    <a:pt x="34" y="152"/>
                    <a:pt x="34" y="152"/>
                    <a:pt x="34" y="152"/>
                  </a:cubicBezTo>
                  <a:cubicBezTo>
                    <a:pt x="34" y="69"/>
                    <a:pt x="34" y="69"/>
                    <a:pt x="34" y="69"/>
                  </a:cubicBezTo>
                  <a:cubicBezTo>
                    <a:pt x="40" y="66"/>
                    <a:pt x="45" y="58"/>
                    <a:pt x="48" y="53"/>
                  </a:cubicBezTo>
                  <a:cubicBezTo>
                    <a:pt x="51" y="47"/>
                    <a:pt x="53" y="43"/>
                    <a:pt x="52" y="37"/>
                  </a:cubicBezTo>
                  <a:cubicBezTo>
                    <a:pt x="51" y="30"/>
                    <a:pt x="49" y="24"/>
                    <a:pt x="47" y="18"/>
                  </a:cubicBezTo>
                  <a:cubicBezTo>
                    <a:pt x="45" y="13"/>
                    <a:pt x="41" y="1"/>
                    <a:pt x="35" y="0"/>
                  </a:cubicBezTo>
                  <a:cubicBezTo>
                    <a:pt x="39" y="36"/>
                    <a:pt x="39" y="36"/>
                    <a:pt x="39" y="36"/>
                  </a:cubicBezTo>
                  <a:cubicBezTo>
                    <a:pt x="34" y="36"/>
                    <a:pt x="34" y="36"/>
                    <a:pt x="34" y="36"/>
                  </a:cubicBezTo>
                  <a:cubicBezTo>
                    <a:pt x="30" y="0"/>
                    <a:pt x="30" y="0"/>
                    <a:pt x="30" y="0"/>
                  </a:cubicBezTo>
                  <a:cubicBezTo>
                    <a:pt x="26" y="0"/>
                    <a:pt x="26" y="0"/>
                    <a:pt x="26" y="0"/>
                  </a:cubicBezTo>
                  <a:cubicBezTo>
                    <a:pt x="23" y="0"/>
                    <a:pt x="23" y="0"/>
                    <a:pt x="23" y="0"/>
                  </a:cubicBezTo>
                  <a:cubicBezTo>
                    <a:pt x="19" y="36"/>
                    <a:pt x="19" y="36"/>
                    <a:pt x="19" y="36"/>
                  </a:cubicBezTo>
                  <a:cubicBezTo>
                    <a:pt x="14" y="36"/>
                    <a:pt x="14" y="36"/>
                    <a:pt x="14" y="36"/>
                  </a:cubicBezTo>
                  <a:cubicBezTo>
                    <a:pt x="18" y="0"/>
                    <a:pt x="18" y="0"/>
                    <a:pt x="18" y="0"/>
                  </a:cubicBezTo>
                  <a:cubicBezTo>
                    <a:pt x="11" y="1"/>
                    <a:pt x="8" y="13"/>
                    <a:pt x="6" y="1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3" name="Freeform 308"/>
            <p:cNvSpPr>
              <a:spLocks/>
            </p:cNvSpPr>
            <p:nvPr/>
          </p:nvSpPr>
          <p:spPr bwMode="auto">
            <a:xfrm>
              <a:off x="5659438" y="3417888"/>
              <a:ext cx="95250" cy="263525"/>
            </a:xfrm>
            <a:custGeom>
              <a:avLst/>
              <a:gdLst>
                <a:gd name="T0" fmla="*/ 101255853 w 56"/>
                <a:gd name="T1" fmla="*/ 445162985 h 156"/>
                <a:gd name="T2" fmla="*/ 101255853 w 56"/>
                <a:gd name="T3" fmla="*/ 214021153 h 156"/>
                <a:gd name="T4" fmla="*/ 162010045 w 56"/>
                <a:gd name="T5" fmla="*/ 119851508 h 156"/>
                <a:gd name="T6" fmla="*/ 81005022 w 56"/>
                <a:gd name="T7" fmla="*/ 0 h 156"/>
                <a:gd name="T8" fmla="*/ 0 w 56"/>
                <a:gd name="T9" fmla="*/ 119851508 h 156"/>
                <a:gd name="T10" fmla="*/ 60754192 w 56"/>
                <a:gd name="T11" fmla="*/ 214021153 h 156"/>
                <a:gd name="T12" fmla="*/ 60754192 w 56"/>
                <a:gd name="T13" fmla="*/ 445162985 h 156"/>
                <a:gd name="T14" fmla="*/ 101255853 w 56"/>
                <a:gd name="T15" fmla="*/ 445162985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 h="156">
                  <a:moveTo>
                    <a:pt x="35" y="156"/>
                  </a:moveTo>
                  <a:cubicBezTo>
                    <a:pt x="35" y="75"/>
                    <a:pt x="35" y="75"/>
                    <a:pt x="35" y="75"/>
                  </a:cubicBezTo>
                  <a:cubicBezTo>
                    <a:pt x="47" y="71"/>
                    <a:pt x="56" y="58"/>
                    <a:pt x="56" y="42"/>
                  </a:cubicBezTo>
                  <a:cubicBezTo>
                    <a:pt x="56" y="23"/>
                    <a:pt x="44" y="0"/>
                    <a:pt x="28" y="0"/>
                  </a:cubicBezTo>
                  <a:cubicBezTo>
                    <a:pt x="13" y="0"/>
                    <a:pt x="0" y="23"/>
                    <a:pt x="0" y="42"/>
                  </a:cubicBezTo>
                  <a:cubicBezTo>
                    <a:pt x="0" y="58"/>
                    <a:pt x="9" y="71"/>
                    <a:pt x="21" y="75"/>
                  </a:cubicBezTo>
                  <a:cubicBezTo>
                    <a:pt x="21" y="156"/>
                    <a:pt x="21" y="156"/>
                    <a:pt x="21" y="156"/>
                  </a:cubicBezTo>
                  <a:lnTo>
                    <a:pt x="35" y="15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4" name="Freeform 309"/>
            <p:cNvSpPr>
              <a:spLocks/>
            </p:cNvSpPr>
            <p:nvPr/>
          </p:nvSpPr>
          <p:spPr bwMode="auto">
            <a:xfrm>
              <a:off x="5610225" y="3714750"/>
              <a:ext cx="227013" cy="234950"/>
            </a:xfrm>
            <a:custGeom>
              <a:avLst/>
              <a:gdLst>
                <a:gd name="T0" fmla="*/ 195165109 w 134"/>
                <a:gd name="T1" fmla="*/ 0 h 139"/>
                <a:gd name="T2" fmla="*/ 149244106 w 134"/>
                <a:gd name="T3" fmla="*/ 85712803 h 139"/>
                <a:gd name="T4" fmla="*/ 149244106 w 134"/>
                <a:gd name="T5" fmla="*/ 148567844 h 139"/>
                <a:gd name="T6" fmla="*/ 0 w 134"/>
                <a:gd name="T7" fmla="*/ 211422885 h 139"/>
                <a:gd name="T8" fmla="*/ 0 w 134"/>
                <a:gd name="T9" fmla="*/ 254280131 h 139"/>
                <a:gd name="T10" fmla="*/ 149244106 w 134"/>
                <a:gd name="T11" fmla="*/ 222850920 h 139"/>
                <a:gd name="T12" fmla="*/ 149244106 w 134"/>
                <a:gd name="T13" fmla="*/ 308563723 h 139"/>
                <a:gd name="T14" fmla="*/ 86102304 w 134"/>
                <a:gd name="T15" fmla="*/ 354277555 h 139"/>
                <a:gd name="T16" fmla="*/ 86102304 w 134"/>
                <a:gd name="T17" fmla="*/ 397133112 h 139"/>
                <a:gd name="T18" fmla="*/ 192295258 w 134"/>
                <a:gd name="T19" fmla="*/ 359990728 h 139"/>
                <a:gd name="T20" fmla="*/ 298486518 w 134"/>
                <a:gd name="T21" fmla="*/ 397133112 h 139"/>
                <a:gd name="T22" fmla="*/ 298486518 w 134"/>
                <a:gd name="T23" fmla="*/ 354277555 h 139"/>
                <a:gd name="T24" fmla="*/ 238216261 w 134"/>
                <a:gd name="T25" fmla="*/ 308563723 h 139"/>
                <a:gd name="T26" fmla="*/ 238216261 w 134"/>
                <a:gd name="T27" fmla="*/ 222850920 h 139"/>
                <a:gd name="T28" fmla="*/ 384588822 w 134"/>
                <a:gd name="T29" fmla="*/ 254280131 h 139"/>
                <a:gd name="T30" fmla="*/ 384588822 w 134"/>
                <a:gd name="T31" fmla="*/ 211422885 h 139"/>
                <a:gd name="T32" fmla="*/ 238216261 w 134"/>
                <a:gd name="T33" fmla="*/ 148567844 h 139"/>
                <a:gd name="T34" fmla="*/ 238216261 w 134"/>
                <a:gd name="T35" fmla="*/ 85712803 h 139"/>
                <a:gd name="T36" fmla="*/ 195165109 w 134"/>
                <a:gd name="T37" fmla="*/ 0 h 1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39">
                  <a:moveTo>
                    <a:pt x="68" y="0"/>
                  </a:moveTo>
                  <a:cubicBezTo>
                    <a:pt x="59" y="0"/>
                    <a:pt x="52" y="22"/>
                    <a:pt x="52" y="30"/>
                  </a:cubicBezTo>
                  <a:cubicBezTo>
                    <a:pt x="52" y="52"/>
                    <a:pt x="52" y="52"/>
                    <a:pt x="52" y="52"/>
                  </a:cubicBezTo>
                  <a:cubicBezTo>
                    <a:pt x="0" y="74"/>
                    <a:pt x="0" y="74"/>
                    <a:pt x="0" y="74"/>
                  </a:cubicBezTo>
                  <a:cubicBezTo>
                    <a:pt x="0" y="89"/>
                    <a:pt x="0" y="89"/>
                    <a:pt x="0" y="89"/>
                  </a:cubicBezTo>
                  <a:cubicBezTo>
                    <a:pt x="52" y="78"/>
                    <a:pt x="52" y="78"/>
                    <a:pt x="52" y="78"/>
                  </a:cubicBezTo>
                  <a:cubicBezTo>
                    <a:pt x="52" y="108"/>
                    <a:pt x="52" y="108"/>
                    <a:pt x="52" y="108"/>
                  </a:cubicBezTo>
                  <a:cubicBezTo>
                    <a:pt x="30" y="124"/>
                    <a:pt x="30" y="124"/>
                    <a:pt x="30" y="124"/>
                  </a:cubicBezTo>
                  <a:cubicBezTo>
                    <a:pt x="30" y="139"/>
                    <a:pt x="30" y="139"/>
                    <a:pt x="30" y="139"/>
                  </a:cubicBezTo>
                  <a:cubicBezTo>
                    <a:pt x="67" y="126"/>
                    <a:pt x="67" y="126"/>
                    <a:pt x="67" y="126"/>
                  </a:cubicBezTo>
                  <a:cubicBezTo>
                    <a:pt x="104" y="139"/>
                    <a:pt x="104" y="139"/>
                    <a:pt x="104" y="139"/>
                  </a:cubicBezTo>
                  <a:cubicBezTo>
                    <a:pt x="104" y="124"/>
                    <a:pt x="104" y="124"/>
                    <a:pt x="104" y="124"/>
                  </a:cubicBezTo>
                  <a:cubicBezTo>
                    <a:pt x="83" y="108"/>
                    <a:pt x="83" y="108"/>
                    <a:pt x="83" y="108"/>
                  </a:cubicBezTo>
                  <a:cubicBezTo>
                    <a:pt x="83" y="78"/>
                    <a:pt x="83" y="78"/>
                    <a:pt x="83" y="78"/>
                  </a:cubicBezTo>
                  <a:cubicBezTo>
                    <a:pt x="134" y="89"/>
                    <a:pt x="134" y="89"/>
                    <a:pt x="134" y="89"/>
                  </a:cubicBezTo>
                  <a:cubicBezTo>
                    <a:pt x="134" y="74"/>
                    <a:pt x="134" y="74"/>
                    <a:pt x="134" y="74"/>
                  </a:cubicBezTo>
                  <a:cubicBezTo>
                    <a:pt x="83" y="52"/>
                    <a:pt x="83" y="52"/>
                    <a:pt x="83" y="52"/>
                  </a:cubicBezTo>
                  <a:cubicBezTo>
                    <a:pt x="83" y="30"/>
                    <a:pt x="83" y="30"/>
                    <a:pt x="83" y="30"/>
                  </a:cubicBezTo>
                  <a:cubicBezTo>
                    <a:pt x="83" y="22"/>
                    <a:pt x="76" y="0"/>
                    <a:pt x="68"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5" name="Freeform 310"/>
            <p:cNvSpPr>
              <a:spLocks/>
            </p:cNvSpPr>
            <p:nvPr/>
          </p:nvSpPr>
          <p:spPr bwMode="auto">
            <a:xfrm>
              <a:off x="6156325" y="3460750"/>
              <a:ext cx="211138" cy="187325"/>
            </a:xfrm>
            <a:custGeom>
              <a:avLst/>
              <a:gdLst>
                <a:gd name="T0" fmla="*/ 37689836 w 124"/>
                <a:gd name="T1" fmla="*/ 31328841 h 111"/>
                <a:gd name="T2" fmla="*/ 2899742 w 124"/>
                <a:gd name="T3" fmla="*/ 96833524 h 111"/>
                <a:gd name="T4" fmla="*/ 0 w 124"/>
                <a:gd name="T5" fmla="*/ 113922289 h 111"/>
                <a:gd name="T6" fmla="*/ 0 w 124"/>
                <a:gd name="T7" fmla="*/ 116769292 h 111"/>
                <a:gd name="T8" fmla="*/ 0 w 124"/>
                <a:gd name="T9" fmla="*/ 133858057 h 111"/>
                <a:gd name="T10" fmla="*/ 2899742 w 124"/>
                <a:gd name="T11" fmla="*/ 148098132 h 111"/>
                <a:gd name="T12" fmla="*/ 14497008 w 124"/>
                <a:gd name="T13" fmla="*/ 205058433 h 111"/>
                <a:gd name="T14" fmla="*/ 55086585 w 124"/>
                <a:gd name="T15" fmla="*/ 276258809 h 111"/>
                <a:gd name="T16" fmla="*/ 55086585 w 124"/>
                <a:gd name="T17" fmla="*/ 279107500 h 111"/>
                <a:gd name="T18" fmla="*/ 78281116 w 124"/>
                <a:gd name="T19" fmla="*/ 301891957 h 111"/>
                <a:gd name="T20" fmla="*/ 86978640 w 124"/>
                <a:gd name="T21" fmla="*/ 307587650 h 111"/>
                <a:gd name="T22" fmla="*/ 124668475 w 124"/>
                <a:gd name="T23" fmla="*/ 313283343 h 111"/>
                <a:gd name="T24" fmla="*/ 127568217 w 124"/>
                <a:gd name="T25" fmla="*/ 313283343 h 111"/>
                <a:gd name="T26" fmla="*/ 144963264 w 124"/>
                <a:gd name="T27" fmla="*/ 304740648 h 111"/>
                <a:gd name="T28" fmla="*/ 156560530 w 124"/>
                <a:gd name="T29" fmla="*/ 301891957 h 111"/>
                <a:gd name="T30" fmla="*/ 179755061 w 124"/>
                <a:gd name="T31" fmla="*/ 299043267 h 111"/>
                <a:gd name="T32" fmla="*/ 179755061 w 124"/>
                <a:gd name="T33" fmla="*/ 299043267 h 111"/>
                <a:gd name="T34" fmla="*/ 202949592 w 124"/>
                <a:gd name="T35" fmla="*/ 301891957 h 111"/>
                <a:gd name="T36" fmla="*/ 214546857 w 124"/>
                <a:gd name="T37" fmla="*/ 304740648 h 111"/>
                <a:gd name="T38" fmla="*/ 234841646 w 124"/>
                <a:gd name="T39" fmla="*/ 313283343 h 111"/>
                <a:gd name="T40" fmla="*/ 234841646 w 124"/>
                <a:gd name="T41" fmla="*/ 313283343 h 111"/>
                <a:gd name="T42" fmla="*/ 272531482 w 124"/>
                <a:gd name="T43" fmla="*/ 307587650 h 111"/>
                <a:gd name="T44" fmla="*/ 281229005 w 124"/>
                <a:gd name="T45" fmla="*/ 301891957 h 111"/>
                <a:gd name="T46" fmla="*/ 304423536 w 124"/>
                <a:gd name="T47" fmla="*/ 279107500 h 111"/>
                <a:gd name="T48" fmla="*/ 304423536 w 124"/>
                <a:gd name="T49" fmla="*/ 276258809 h 111"/>
                <a:gd name="T50" fmla="*/ 345013114 w 124"/>
                <a:gd name="T51" fmla="*/ 205058433 h 111"/>
                <a:gd name="T52" fmla="*/ 359510121 w 124"/>
                <a:gd name="T53" fmla="*/ 148098132 h 111"/>
                <a:gd name="T54" fmla="*/ 359510121 w 124"/>
                <a:gd name="T55" fmla="*/ 133858057 h 111"/>
                <a:gd name="T56" fmla="*/ 359510121 w 124"/>
                <a:gd name="T57" fmla="*/ 116769292 h 111"/>
                <a:gd name="T58" fmla="*/ 359510121 w 124"/>
                <a:gd name="T59" fmla="*/ 113922289 h 111"/>
                <a:gd name="T60" fmla="*/ 356610379 w 124"/>
                <a:gd name="T61" fmla="*/ 96833524 h 111"/>
                <a:gd name="T62" fmla="*/ 321820286 w 124"/>
                <a:gd name="T63" fmla="*/ 31328841 h 111"/>
                <a:gd name="T64" fmla="*/ 316020802 w 124"/>
                <a:gd name="T65" fmla="*/ 22784458 h 111"/>
                <a:gd name="T66" fmla="*/ 263833958 w 124"/>
                <a:gd name="T67" fmla="*/ 2848690 h 111"/>
                <a:gd name="T68" fmla="*/ 208747373 w 124"/>
                <a:gd name="T69" fmla="*/ 8544383 h 111"/>
                <a:gd name="T70" fmla="*/ 179755061 w 124"/>
                <a:gd name="T71" fmla="*/ 19935768 h 111"/>
                <a:gd name="T72" fmla="*/ 150762748 w 124"/>
                <a:gd name="T73" fmla="*/ 8544383 h 111"/>
                <a:gd name="T74" fmla="*/ 95676163 w 124"/>
                <a:gd name="T75" fmla="*/ 2848690 h 111"/>
                <a:gd name="T76" fmla="*/ 43489320 w 124"/>
                <a:gd name="T77" fmla="*/ 22784458 h 111"/>
                <a:gd name="T78" fmla="*/ 37689836 w 124"/>
                <a:gd name="T79" fmla="*/ 31328841 h 1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4" h="111">
                  <a:moveTo>
                    <a:pt x="13" y="11"/>
                  </a:moveTo>
                  <a:cubicBezTo>
                    <a:pt x="6" y="17"/>
                    <a:pt x="3" y="25"/>
                    <a:pt x="1" y="34"/>
                  </a:cubicBezTo>
                  <a:cubicBezTo>
                    <a:pt x="1" y="36"/>
                    <a:pt x="1" y="38"/>
                    <a:pt x="0" y="40"/>
                  </a:cubicBezTo>
                  <a:cubicBezTo>
                    <a:pt x="0" y="40"/>
                    <a:pt x="0" y="41"/>
                    <a:pt x="0" y="41"/>
                  </a:cubicBezTo>
                  <a:cubicBezTo>
                    <a:pt x="0" y="43"/>
                    <a:pt x="0" y="45"/>
                    <a:pt x="0" y="47"/>
                  </a:cubicBezTo>
                  <a:cubicBezTo>
                    <a:pt x="0" y="49"/>
                    <a:pt x="0" y="50"/>
                    <a:pt x="1" y="52"/>
                  </a:cubicBezTo>
                  <a:cubicBezTo>
                    <a:pt x="1" y="59"/>
                    <a:pt x="3" y="66"/>
                    <a:pt x="5" y="72"/>
                  </a:cubicBezTo>
                  <a:cubicBezTo>
                    <a:pt x="9" y="81"/>
                    <a:pt x="13" y="89"/>
                    <a:pt x="19" y="97"/>
                  </a:cubicBezTo>
                  <a:cubicBezTo>
                    <a:pt x="19" y="97"/>
                    <a:pt x="19" y="97"/>
                    <a:pt x="19" y="98"/>
                  </a:cubicBezTo>
                  <a:cubicBezTo>
                    <a:pt x="22" y="101"/>
                    <a:pt x="24" y="104"/>
                    <a:pt x="27" y="106"/>
                  </a:cubicBezTo>
                  <a:cubicBezTo>
                    <a:pt x="28" y="107"/>
                    <a:pt x="29" y="108"/>
                    <a:pt x="30" y="108"/>
                  </a:cubicBezTo>
                  <a:cubicBezTo>
                    <a:pt x="34" y="111"/>
                    <a:pt x="38" y="111"/>
                    <a:pt x="43" y="110"/>
                  </a:cubicBezTo>
                  <a:cubicBezTo>
                    <a:pt x="43" y="110"/>
                    <a:pt x="43" y="110"/>
                    <a:pt x="44" y="110"/>
                  </a:cubicBezTo>
                  <a:cubicBezTo>
                    <a:pt x="46" y="109"/>
                    <a:pt x="48" y="108"/>
                    <a:pt x="50" y="107"/>
                  </a:cubicBezTo>
                  <a:cubicBezTo>
                    <a:pt x="51" y="107"/>
                    <a:pt x="53" y="106"/>
                    <a:pt x="54" y="106"/>
                  </a:cubicBezTo>
                  <a:cubicBezTo>
                    <a:pt x="57" y="105"/>
                    <a:pt x="62" y="105"/>
                    <a:pt x="62" y="105"/>
                  </a:cubicBezTo>
                  <a:cubicBezTo>
                    <a:pt x="62" y="105"/>
                    <a:pt x="62" y="105"/>
                    <a:pt x="62" y="105"/>
                  </a:cubicBezTo>
                  <a:cubicBezTo>
                    <a:pt x="65" y="105"/>
                    <a:pt x="67" y="105"/>
                    <a:pt x="70" y="106"/>
                  </a:cubicBezTo>
                  <a:cubicBezTo>
                    <a:pt x="71" y="106"/>
                    <a:pt x="73" y="107"/>
                    <a:pt x="74" y="107"/>
                  </a:cubicBezTo>
                  <a:cubicBezTo>
                    <a:pt x="76" y="108"/>
                    <a:pt x="78" y="109"/>
                    <a:pt x="81" y="110"/>
                  </a:cubicBezTo>
                  <a:cubicBezTo>
                    <a:pt x="81" y="110"/>
                    <a:pt x="81" y="110"/>
                    <a:pt x="81" y="110"/>
                  </a:cubicBezTo>
                  <a:cubicBezTo>
                    <a:pt x="86" y="111"/>
                    <a:pt x="90" y="111"/>
                    <a:pt x="94" y="108"/>
                  </a:cubicBezTo>
                  <a:cubicBezTo>
                    <a:pt x="95" y="108"/>
                    <a:pt x="96" y="107"/>
                    <a:pt x="97" y="106"/>
                  </a:cubicBezTo>
                  <a:cubicBezTo>
                    <a:pt x="100" y="104"/>
                    <a:pt x="102" y="101"/>
                    <a:pt x="105" y="98"/>
                  </a:cubicBezTo>
                  <a:cubicBezTo>
                    <a:pt x="105" y="97"/>
                    <a:pt x="105" y="97"/>
                    <a:pt x="105" y="97"/>
                  </a:cubicBezTo>
                  <a:cubicBezTo>
                    <a:pt x="111" y="89"/>
                    <a:pt x="116" y="81"/>
                    <a:pt x="119" y="72"/>
                  </a:cubicBezTo>
                  <a:cubicBezTo>
                    <a:pt x="121" y="66"/>
                    <a:pt x="123" y="59"/>
                    <a:pt x="124" y="52"/>
                  </a:cubicBezTo>
                  <a:cubicBezTo>
                    <a:pt x="124" y="50"/>
                    <a:pt x="124" y="49"/>
                    <a:pt x="124" y="47"/>
                  </a:cubicBezTo>
                  <a:cubicBezTo>
                    <a:pt x="124" y="45"/>
                    <a:pt x="124" y="43"/>
                    <a:pt x="124" y="41"/>
                  </a:cubicBezTo>
                  <a:cubicBezTo>
                    <a:pt x="124" y="41"/>
                    <a:pt x="124" y="40"/>
                    <a:pt x="124" y="40"/>
                  </a:cubicBezTo>
                  <a:cubicBezTo>
                    <a:pt x="124" y="38"/>
                    <a:pt x="123" y="36"/>
                    <a:pt x="123" y="34"/>
                  </a:cubicBezTo>
                  <a:cubicBezTo>
                    <a:pt x="121" y="25"/>
                    <a:pt x="118" y="17"/>
                    <a:pt x="111" y="11"/>
                  </a:cubicBezTo>
                  <a:cubicBezTo>
                    <a:pt x="111" y="10"/>
                    <a:pt x="110" y="9"/>
                    <a:pt x="109" y="8"/>
                  </a:cubicBezTo>
                  <a:cubicBezTo>
                    <a:pt x="104" y="4"/>
                    <a:pt x="98" y="2"/>
                    <a:pt x="91" y="1"/>
                  </a:cubicBezTo>
                  <a:cubicBezTo>
                    <a:pt x="85" y="0"/>
                    <a:pt x="78" y="1"/>
                    <a:pt x="72" y="3"/>
                  </a:cubicBezTo>
                  <a:cubicBezTo>
                    <a:pt x="69" y="5"/>
                    <a:pt x="62" y="7"/>
                    <a:pt x="62" y="7"/>
                  </a:cubicBezTo>
                  <a:cubicBezTo>
                    <a:pt x="62" y="7"/>
                    <a:pt x="55" y="5"/>
                    <a:pt x="52" y="3"/>
                  </a:cubicBezTo>
                  <a:cubicBezTo>
                    <a:pt x="46" y="1"/>
                    <a:pt x="40" y="0"/>
                    <a:pt x="33" y="1"/>
                  </a:cubicBezTo>
                  <a:cubicBezTo>
                    <a:pt x="26" y="2"/>
                    <a:pt x="20" y="4"/>
                    <a:pt x="15" y="8"/>
                  </a:cubicBezTo>
                  <a:cubicBezTo>
                    <a:pt x="15" y="9"/>
                    <a:pt x="14" y="10"/>
                    <a:pt x="13" y="1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306" name="Freeform 311"/>
            <p:cNvSpPr>
              <a:spLocks/>
            </p:cNvSpPr>
            <p:nvPr/>
          </p:nvSpPr>
          <p:spPr bwMode="auto">
            <a:xfrm>
              <a:off x="6213475" y="3402013"/>
              <a:ext cx="50800" cy="57150"/>
            </a:xfrm>
            <a:custGeom>
              <a:avLst/>
              <a:gdLst>
                <a:gd name="T0" fmla="*/ 25806400 w 30"/>
                <a:gd name="T1" fmla="*/ 74979068 h 33"/>
                <a:gd name="T2" fmla="*/ 60214933 w 30"/>
                <a:gd name="T3" fmla="*/ 95973900 h 33"/>
                <a:gd name="T4" fmla="*/ 80286013 w 30"/>
                <a:gd name="T5" fmla="*/ 98973409 h 33"/>
                <a:gd name="T6" fmla="*/ 83154520 w 30"/>
                <a:gd name="T7" fmla="*/ 95973900 h 33"/>
                <a:gd name="T8" fmla="*/ 65950253 w 30"/>
                <a:gd name="T9" fmla="*/ 38990155 h 33"/>
                <a:gd name="T10" fmla="*/ 5735320 w 30"/>
                <a:gd name="T11" fmla="*/ 0 h 33"/>
                <a:gd name="T12" fmla="*/ 2866813 w 30"/>
                <a:gd name="T13" fmla="*/ 0 h 33"/>
                <a:gd name="T14" fmla="*/ 0 w 30"/>
                <a:gd name="T15" fmla="*/ 0 h 33"/>
                <a:gd name="T16" fmla="*/ 0 w 30"/>
                <a:gd name="T17" fmla="*/ 23994341 h 33"/>
                <a:gd name="T18" fmla="*/ 25806400 w 30"/>
                <a:gd name="T19" fmla="*/ 74979068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33">
                  <a:moveTo>
                    <a:pt x="9" y="25"/>
                  </a:moveTo>
                  <a:cubicBezTo>
                    <a:pt x="12" y="28"/>
                    <a:pt x="16" y="31"/>
                    <a:pt x="21" y="32"/>
                  </a:cubicBezTo>
                  <a:cubicBezTo>
                    <a:pt x="23" y="33"/>
                    <a:pt x="26" y="33"/>
                    <a:pt x="28" y="33"/>
                  </a:cubicBezTo>
                  <a:cubicBezTo>
                    <a:pt x="29" y="33"/>
                    <a:pt x="29" y="33"/>
                    <a:pt x="29" y="32"/>
                  </a:cubicBezTo>
                  <a:cubicBezTo>
                    <a:pt x="30" y="25"/>
                    <a:pt x="27" y="18"/>
                    <a:pt x="23" y="13"/>
                  </a:cubicBezTo>
                  <a:cubicBezTo>
                    <a:pt x="18" y="6"/>
                    <a:pt x="11" y="2"/>
                    <a:pt x="2" y="0"/>
                  </a:cubicBezTo>
                  <a:cubicBezTo>
                    <a:pt x="2" y="0"/>
                    <a:pt x="1" y="0"/>
                    <a:pt x="1" y="0"/>
                  </a:cubicBezTo>
                  <a:cubicBezTo>
                    <a:pt x="1" y="0"/>
                    <a:pt x="0" y="0"/>
                    <a:pt x="0" y="0"/>
                  </a:cubicBezTo>
                  <a:cubicBezTo>
                    <a:pt x="0" y="2"/>
                    <a:pt x="0" y="5"/>
                    <a:pt x="0" y="8"/>
                  </a:cubicBezTo>
                  <a:cubicBezTo>
                    <a:pt x="1" y="14"/>
                    <a:pt x="5" y="20"/>
                    <a:pt x="9" y="25"/>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grpSp>
      <p:pic>
        <p:nvPicPr>
          <p:cNvPr id="311" name="图片 310"/>
          <p:cNvPicPr>
            <a:picLocks noChangeAspect="1"/>
          </p:cNvPicPr>
          <p:nvPr/>
        </p:nvPicPr>
        <p:blipFill>
          <a:blip r:embed="rId2"/>
          <a:stretch>
            <a:fillRect/>
          </a:stretch>
        </p:blipFill>
        <p:spPr>
          <a:xfrm>
            <a:off x="405449" y="1397450"/>
            <a:ext cx="5158189" cy="4657725"/>
          </a:xfrm>
          <a:prstGeom prst="rect">
            <a:avLst/>
          </a:prstGeom>
        </p:spPr>
      </p:pic>
      <p:sp>
        <p:nvSpPr>
          <p:cNvPr id="312" name="TextBox 16"/>
          <p:cNvSpPr txBox="1"/>
          <p:nvPr/>
        </p:nvSpPr>
        <p:spPr>
          <a:xfrm>
            <a:off x="405449" y="6106232"/>
            <a:ext cx="5136277" cy="42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Phân tích </a:t>
            </a:r>
            <a:r>
              <a:rPr lang="en-US" altLang="zh-CN" smtClean="0">
                <a:latin typeface="Times New Roman" pitchFamily="18" charset="0"/>
                <a:cs typeface="Times New Roman" pitchFamily="18" charset="0"/>
              </a:rPr>
              <a:t>&amp; chia sẻ từ kho dữ liệu</a:t>
            </a:r>
            <a:endParaRPr lang="zh-CN" altLang="en-US">
              <a:latin typeface="Times New Roman" pitchFamily="18" charset="0"/>
              <a:cs typeface="Times New Roman" pitchFamily="18" charset="0"/>
            </a:endParaRPr>
          </a:p>
        </p:txBody>
      </p:sp>
      <p:pic>
        <p:nvPicPr>
          <p:cNvPr id="313" name="图片 312"/>
          <p:cNvPicPr>
            <a:picLocks noChangeAspect="1"/>
          </p:cNvPicPr>
          <p:nvPr/>
        </p:nvPicPr>
        <p:blipFill>
          <a:blip r:embed="rId3"/>
          <a:stretch>
            <a:fillRect/>
          </a:stretch>
        </p:blipFill>
        <p:spPr>
          <a:xfrm>
            <a:off x="5655673" y="1413581"/>
            <a:ext cx="2994004" cy="1685219"/>
          </a:xfrm>
          <a:prstGeom prst="rect">
            <a:avLst/>
          </a:prstGeom>
        </p:spPr>
      </p:pic>
      <p:pic>
        <p:nvPicPr>
          <p:cNvPr id="314" name="图片 313"/>
          <p:cNvPicPr>
            <a:picLocks noChangeAspect="1"/>
          </p:cNvPicPr>
          <p:nvPr/>
        </p:nvPicPr>
        <p:blipFill>
          <a:blip r:embed="rId4"/>
          <a:stretch>
            <a:fillRect/>
          </a:stretch>
        </p:blipFill>
        <p:spPr>
          <a:xfrm>
            <a:off x="9161267" y="1397450"/>
            <a:ext cx="2828666" cy="1701349"/>
          </a:xfrm>
          <a:prstGeom prst="rect">
            <a:avLst/>
          </a:prstGeom>
        </p:spPr>
      </p:pic>
      <p:sp>
        <p:nvSpPr>
          <p:cNvPr id="315" name="下箭头 314"/>
          <p:cNvSpPr/>
          <p:nvPr/>
        </p:nvSpPr>
        <p:spPr bwMode="auto">
          <a:xfrm rot="16200000">
            <a:off x="8689735" y="2039080"/>
            <a:ext cx="469900" cy="362061"/>
          </a:xfrm>
          <a:prstGeom prst="downArrow">
            <a:avLst/>
          </a:prstGeom>
          <a:solidFill>
            <a:schemeClr val="bg1"/>
          </a:solidFill>
          <a:ln w="9525"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316" name="TextBox 16"/>
          <p:cNvSpPr txBox="1"/>
          <p:nvPr/>
        </p:nvSpPr>
        <p:spPr>
          <a:xfrm>
            <a:off x="5801522" y="6071306"/>
            <a:ext cx="3958981" cy="42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prstClr val="white"/>
                </a:solidFill>
              </a:defRPr>
            </a:lvl1pPr>
          </a:lstStyle>
          <a:p>
            <a:r>
              <a:rPr lang="en-US" altLang="zh-CN" smtClean="0">
                <a:latin typeface="Times New Roman" pitchFamily="18" charset="0"/>
                <a:cs typeface="Times New Roman" pitchFamily="18" charset="0"/>
              </a:rPr>
              <a:t>Tóm tắt video</a:t>
            </a:r>
            <a:endParaRPr lang="zh-CN" altLang="en-US">
              <a:latin typeface="Times New Roman" pitchFamily="18" charset="0"/>
              <a:cs typeface="Times New Roman" pitchFamily="18" charset="0"/>
            </a:endParaRPr>
          </a:p>
        </p:txBody>
      </p:sp>
      <p:graphicFrame>
        <p:nvGraphicFramePr>
          <p:cNvPr id="317" name="图表 316"/>
          <p:cNvGraphicFramePr/>
          <p:nvPr>
            <p:extLst>
              <p:ext uri="{D42A27DB-BD31-4B8C-83A1-F6EECF244321}">
                <p14:modId xmlns:p14="http://schemas.microsoft.com/office/powerpoint/2010/main" xmlns="" val="288594026"/>
              </p:ext>
            </p:extLst>
          </p:nvPr>
        </p:nvGraphicFramePr>
        <p:xfrm>
          <a:off x="5486242" y="2903113"/>
          <a:ext cx="6213352" cy="28185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41565450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upload.wikimedia.org/wikipedia/commons/4/4e/Verkehrsleitsystem_Nuernberg_1.JPG"/>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8" tIns="45719" rIns="91438" bIns="45719" numCol="1" anchor="t" anchorCtr="0" compatLnSpc="1">
            <a:prstTxWarp prst="textNoShape">
              <a:avLst/>
            </a:prstTxWarp>
          </a:bodyPr>
          <a:lstStyle/>
          <a:p>
            <a:endParaRPr lang="zh-CN" altLang="en-US">
              <a:latin typeface="Times New Roman" pitchFamily="18" charset="0"/>
              <a:cs typeface="Times New Roman" pitchFamily="18" charset="0"/>
            </a:endParaRPr>
          </a:p>
        </p:txBody>
      </p:sp>
      <p:sp>
        <p:nvSpPr>
          <p:cNvPr id="31" name="标题 1"/>
          <p:cNvSpPr>
            <a:spLocks noGrp="1"/>
          </p:cNvSpPr>
          <p:nvPr>
            <p:ph type="title"/>
          </p:nvPr>
        </p:nvSpPr>
        <p:spPr>
          <a:xfrm>
            <a:off x="816041" y="7938"/>
            <a:ext cx="10515600" cy="1079500"/>
          </a:xfrm>
        </p:spPr>
        <p:txBody>
          <a:bodyPr/>
          <a:lstStyle/>
          <a:p>
            <a:pPr algn="ct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Ứng </a:t>
            </a: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dụng : </a:t>
            </a: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Q</a:t>
            </a: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uản </a:t>
            </a: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lý những sự kiện</a:t>
            </a:r>
            <a:endParaRPr lang="zh-CN" altLang="en-US" sz="4500">
              <a:solidFill>
                <a:srgbClr val="0070C0"/>
              </a:solidFill>
              <a:latin typeface="Times New Roman" pitchFamily="18" charset="0"/>
              <a:cs typeface="Times New Roman" pitchFamily="18" charset="0"/>
            </a:endParaRPr>
          </a:p>
        </p:txBody>
      </p:sp>
      <p:sp>
        <p:nvSpPr>
          <p:cNvPr id="6" name="圆角矩形 5"/>
          <p:cNvSpPr/>
          <p:nvPr/>
        </p:nvSpPr>
        <p:spPr>
          <a:xfrm>
            <a:off x="559415" y="1400812"/>
            <a:ext cx="2762635" cy="2341245"/>
          </a:xfrm>
          <a:prstGeom prst="round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latin typeface="Times New Roman" pitchFamily="18" charset="0"/>
              <a:cs typeface="Times New Roman" pitchFamily="18" charset="0"/>
            </a:endParaRPr>
          </a:p>
        </p:txBody>
      </p:sp>
      <p:sp>
        <p:nvSpPr>
          <p:cNvPr id="8" name="圆角矩形 7"/>
          <p:cNvSpPr/>
          <p:nvPr/>
        </p:nvSpPr>
        <p:spPr>
          <a:xfrm>
            <a:off x="615945" y="4281741"/>
            <a:ext cx="2736495" cy="2341245"/>
          </a:xfrm>
          <a:prstGeom prst="round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latin typeface="Times New Roman" pitchFamily="18" charset="0"/>
              <a:cs typeface="Times New Roman" pitchFamily="18" charset="0"/>
            </a:endParaRPr>
          </a:p>
        </p:txBody>
      </p:sp>
      <p:sp>
        <p:nvSpPr>
          <p:cNvPr id="7" name="右箭头 6"/>
          <p:cNvSpPr/>
          <p:nvPr/>
        </p:nvSpPr>
        <p:spPr>
          <a:xfrm>
            <a:off x="3751942" y="3456795"/>
            <a:ext cx="711200" cy="82919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latin typeface="Times New Roman" pitchFamily="18" charset="0"/>
              <a:cs typeface="Times New Roman" pitchFamily="18" charset="0"/>
            </a:endParaRPr>
          </a:p>
        </p:txBody>
      </p:sp>
      <p:sp>
        <p:nvSpPr>
          <p:cNvPr id="10" name="圆角矩形 9"/>
          <p:cNvSpPr/>
          <p:nvPr/>
        </p:nvSpPr>
        <p:spPr>
          <a:xfrm>
            <a:off x="4957153" y="4640163"/>
            <a:ext cx="6280583" cy="1839527"/>
          </a:xfrm>
          <a:prstGeom prst="round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626" b="100000" l="0" r="100000"/>
                    </a14:imgEffect>
                  </a14:imgLayer>
                </a14:imgProps>
              </a:ext>
              <a:ext uri="{28A0092B-C50C-407E-A947-70E740481C1C}">
                <a14:useLocalDpi xmlns:a14="http://schemas.microsoft.com/office/drawing/2010/main" xmlns="" val="0"/>
              </a:ext>
            </a:extLst>
          </a:blip>
          <a:srcRect/>
          <a:stretch>
            <a:fillRect/>
          </a:stretch>
        </p:blipFill>
        <p:spPr bwMode="auto">
          <a:xfrm>
            <a:off x="855222" y="1432594"/>
            <a:ext cx="635579" cy="682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794742" y="2203282"/>
            <a:ext cx="756539" cy="692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descr="http://pic.58pic.com/58pic/15/44/67/93I58PICtjx_1024.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68300" y="3024859"/>
            <a:ext cx="609421" cy="65142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577419" y="1581703"/>
            <a:ext cx="950763" cy="67710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Điện thoại</a:t>
            </a:r>
            <a:endParaRPr lang="zh-CN" altLang="en-US">
              <a:latin typeface="Times New Roman" pitchFamily="18" charset="0"/>
              <a:cs typeface="Times New Roman" pitchFamily="18" charset="0"/>
            </a:endParaRPr>
          </a:p>
        </p:txBody>
      </p:sp>
      <p:sp>
        <p:nvSpPr>
          <p:cNvPr id="16" name="TextBox 15"/>
          <p:cNvSpPr txBox="1"/>
          <p:nvPr/>
        </p:nvSpPr>
        <p:spPr>
          <a:xfrm>
            <a:off x="1632887" y="2332867"/>
            <a:ext cx="1052136" cy="400105"/>
          </a:xfrm>
          <a:prstGeom prst="rect">
            <a:avLst/>
          </a:prstGeom>
          <a:noFill/>
        </p:spPr>
        <p:txBody>
          <a:bodyPr wrap="square" lIns="121917" tIns="60958" rIns="121917" bIns="60958" rtlCol="0">
            <a:spAutoFit/>
          </a:bodyPr>
          <a:lstStyle/>
          <a:p>
            <a:r>
              <a:rPr lang="en-US" altLang="zh-CN">
                <a:latin typeface="Times New Roman" pitchFamily="18" charset="0"/>
                <a:cs typeface="Times New Roman" pitchFamily="18" charset="0"/>
              </a:rPr>
              <a:t>internet</a:t>
            </a:r>
            <a:endParaRPr lang="zh-CN" altLang="en-US">
              <a:latin typeface="Times New Roman" pitchFamily="18" charset="0"/>
              <a:cs typeface="Times New Roman" pitchFamily="18" charset="0"/>
            </a:endParaRPr>
          </a:p>
        </p:txBody>
      </p:sp>
      <p:sp>
        <p:nvSpPr>
          <p:cNvPr id="17" name="TextBox 16"/>
          <p:cNvSpPr txBox="1"/>
          <p:nvPr/>
        </p:nvSpPr>
        <p:spPr>
          <a:xfrm>
            <a:off x="1570885" y="2918779"/>
            <a:ext cx="1463843" cy="400105"/>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Nút khẩn cấp</a:t>
            </a:r>
            <a:endParaRPr lang="zh-CN" altLang="en-US">
              <a:latin typeface="Times New Roman" pitchFamily="18" charset="0"/>
              <a:cs typeface="Times New Roman" pitchFamily="18" charset="0"/>
            </a:endParaRPr>
          </a:p>
        </p:txBody>
      </p:sp>
      <p:pic>
        <p:nvPicPr>
          <p:cNvPr id="18"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943968" y="5139565"/>
            <a:ext cx="381053" cy="56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Picture 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55223" y="4289872"/>
            <a:ext cx="659044" cy="636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9"/>
          <p:cNvSpPr txBox="1"/>
          <p:nvPr/>
        </p:nvSpPr>
        <p:spPr>
          <a:xfrm>
            <a:off x="1678633" y="4325438"/>
            <a:ext cx="1551926" cy="67710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Cảnh sát tuần tra</a:t>
            </a:r>
            <a:endParaRPr lang="zh-CN" altLang="en-US">
              <a:latin typeface="Times New Roman" pitchFamily="18" charset="0"/>
              <a:cs typeface="Times New Roman" pitchFamily="18" charset="0"/>
            </a:endParaRPr>
          </a:p>
        </p:txBody>
      </p:sp>
      <p:sp>
        <p:nvSpPr>
          <p:cNvPr id="21" name="TextBox 20"/>
          <p:cNvSpPr txBox="1"/>
          <p:nvPr/>
        </p:nvSpPr>
        <p:spPr>
          <a:xfrm>
            <a:off x="1657296" y="5042013"/>
            <a:ext cx="1573263" cy="400105"/>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Giám sát</a:t>
            </a:r>
            <a:endParaRPr lang="zh-CN" altLang="en-US">
              <a:latin typeface="Times New Roman" pitchFamily="18" charset="0"/>
              <a:cs typeface="Times New Roman" pitchFamily="18" charset="0"/>
            </a:endParaRPr>
          </a:p>
        </p:txBody>
      </p:sp>
      <p:pic>
        <p:nvPicPr>
          <p:cNvPr id="22" name="Picture 1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914256" y="5911651"/>
            <a:ext cx="600012" cy="366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Box 22"/>
          <p:cNvSpPr txBox="1"/>
          <p:nvPr/>
        </p:nvSpPr>
        <p:spPr>
          <a:xfrm>
            <a:off x="1675227" y="5790647"/>
            <a:ext cx="1738312" cy="67710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Giám sát giao thông</a:t>
            </a:r>
            <a:endParaRPr lang="zh-CN" altLang="en-US">
              <a:latin typeface="Times New Roman" pitchFamily="18" charset="0"/>
              <a:cs typeface="Times New Roman" pitchFamily="18" charset="0"/>
            </a:endParaRPr>
          </a:p>
        </p:txBody>
      </p:sp>
      <p:sp>
        <p:nvSpPr>
          <p:cNvPr id="24" name="TextBox 23"/>
          <p:cNvSpPr txBox="1"/>
          <p:nvPr/>
        </p:nvSpPr>
        <p:spPr>
          <a:xfrm>
            <a:off x="806620" y="979011"/>
            <a:ext cx="2422073" cy="400105"/>
          </a:xfrm>
          <a:prstGeom prst="rect">
            <a:avLst/>
          </a:prstGeom>
          <a:noFill/>
        </p:spPr>
        <p:txBody>
          <a:bodyPr wrap="square" lIns="121917" tIns="60958" rIns="121917" bIns="60958" rtlCol="0">
            <a:spAutoFit/>
          </a:bodyPr>
          <a:lstStyle/>
          <a:p>
            <a:r>
              <a:rPr lang="en-US" altLang="zh-CN" b="1" smtClean="0">
                <a:solidFill>
                  <a:srgbClr val="C00000"/>
                </a:solidFill>
                <a:latin typeface="Times New Roman" pitchFamily="18" charset="0"/>
                <a:cs typeface="Times New Roman" pitchFamily="18" charset="0"/>
              </a:rPr>
              <a:t>Thông báo </a:t>
            </a:r>
            <a:r>
              <a:rPr lang="en-US" altLang="zh-CN" b="1" smtClean="0">
                <a:solidFill>
                  <a:srgbClr val="C00000"/>
                </a:solidFill>
                <a:latin typeface="Times New Roman" pitchFamily="18" charset="0"/>
                <a:cs typeface="Times New Roman" pitchFamily="18" charset="0"/>
              </a:rPr>
              <a:t>thụ </a:t>
            </a:r>
            <a:r>
              <a:rPr lang="en-US" altLang="zh-CN" b="1" smtClean="0">
                <a:solidFill>
                  <a:srgbClr val="C00000"/>
                </a:solidFill>
                <a:latin typeface="Times New Roman" pitchFamily="18" charset="0"/>
                <a:cs typeface="Times New Roman" pitchFamily="18" charset="0"/>
              </a:rPr>
              <a:t>động</a:t>
            </a:r>
            <a:endParaRPr lang="zh-CN" altLang="en-US" b="1">
              <a:solidFill>
                <a:srgbClr val="C00000"/>
              </a:solidFill>
              <a:latin typeface="Times New Roman" pitchFamily="18" charset="0"/>
              <a:cs typeface="Times New Roman" pitchFamily="18" charset="0"/>
            </a:endParaRPr>
          </a:p>
        </p:txBody>
      </p:sp>
      <p:sp>
        <p:nvSpPr>
          <p:cNvPr id="25" name="TextBox 24"/>
          <p:cNvSpPr txBox="1"/>
          <p:nvPr/>
        </p:nvSpPr>
        <p:spPr>
          <a:xfrm>
            <a:off x="884209" y="3855318"/>
            <a:ext cx="2371643" cy="400105"/>
          </a:xfrm>
          <a:prstGeom prst="rect">
            <a:avLst/>
          </a:prstGeom>
          <a:noFill/>
        </p:spPr>
        <p:txBody>
          <a:bodyPr wrap="square" lIns="121917" tIns="60958" rIns="121917" bIns="60958" rtlCol="0">
            <a:spAutoFit/>
          </a:bodyPr>
          <a:lstStyle/>
          <a:p>
            <a:r>
              <a:rPr lang="en-US" altLang="zh-CN" b="1" smtClean="0">
                <a:solidFill>
                  <a:srgbClr val="C00000"/>
                </a:solidFill>
                <a:latin typeface="Times New Roman" pitchFamily="18" charset="0"/>
                <a:cs typeface="Times New Roman" pitchFamily="18" charset="0"/>
              </a:rPr>
              <a:t>Thông báo chủ </a:t>
            </a:r>
            <a:r>
              <a:rPr lang="en-US" altLang="zh-CN" b="1" smtClean="0">
                <a:solidFill>
                  <a:srgbClr val="C00000"/>
                </a:solidFill>
                <a:latin typeface="Times New Roman" pitchFamily="18" charset="0"/>
                <a:cs typeface="Times New Roman" pitchFamily="18" charset="0"/>
              </a:rPr>
              <a:t>động</a:t>
            </a:r>
            <a:endParaRPr lang="zh-CN" altLang="en-US" b="1">
              <a:solidFill>
                <a:srgbClr val="C00000"/>
              </a:solidFill>
              <a:latin typeface="Times New Roman" pitchFamily="18" charset="0"/>
              <a:cs typeface="Times New Roman" pitchFamily="18" charset="0"/>
            </a:endParaRPr>
          </a:p>
        </p:txBody>
      </p:sp>
      <p:sp>
        <p:nvSpPr>
          <p:cNvPr id="27" name="TextBox 26"/>
          <p:cNvSpPr txBox="1"/>
          <p:nvPr/>
        </p:nvSpPr>
        <p:spPr>
          <a:xfrm>
            <a:off x="4915904" y="4216627"/>
            <a:ext cx="1651625" cy="415494"/>
          </a:xfrm>
          <a:prstGeom prst="rect">
            <a:avLst/>
          </a:prstGeom>
          <a:noFill/>
        </p:spPr>
        <p:txBody>
          <a:bodyPr wrap="square" lIns="121917" tIns="60958" rIns="121917" bIns="60958" rtlCol="0">
            <a:spAutoFit/>
          </a:bodyPr>
          <a:lstStyle/>
          <a:p>
            <a:r>
              <a:rPr lang="en-US" altLang="zh-CN" b="1" smtClean="0">
                <a:solidFill>
                  <a:srgbClr val="C00000"/>
                </a:solidFill>
                <a:latin typeface="Times New Roman" pitchFamily="18" charset="0"/>
                <a:cs typeface="Times New Roman" pitchFamily="18" charset="0"/>
              </a:rPr>
              <a:t>Phản</a:t>
            </a:r>
            <a:r>
              <a:rPr lang="en-US" altLang="zh-CN" b="1" smtClean="0">
                <a:solidFill>
                  <a:srgbClr val="C00000"/>
                </a:solidFill>
                <a:latin typeface="Times New Roman" pitchFamily="18" charset="0"/>
                <a:cs typeface="Times New Roman" pitchFamily="18" charset="0"/>
              </a:rPr>
              <a:t> </a:t>
            </a:r>
            <a:r>
              <a:rPr lang="en-US" altLang="zh-CN" b="1" smtClean="0">
                <a:solidFill>
                  <a:srgbClr val="C00000"/>
                </a:solidFill>
                <a:latin typeface="Times New Roman" pitchFamily="18" charset="0"/>
                <a:cs typeface="Times New Roman" pitchFamily="18" charset="0"/>
              </a:rPr>
              <a:t>ứng</a:t>
            </a:r>
            <a:endParaRPr lang="zh-CN" altLang="en-US" b="1">
              <a:solidFill>
                <a:srgbClr val="C00000"/>
              </a:solidFill>
              <a:latin typeface="Times New Roman" pitchFamily="18" charset="0"/>
              <a:cs typeface="Times New Roman" pitchFamily="18" charset="0"/>
            </a:endParaRPr>
          </a:p>
        </p:txBody>
      </p:sp>
      <p:pic>
        <p:nvPicPr>
          <p:cNvPr id="4104" name="Picture 8" descr="C:\Users\30280\Downloads\Police_officer_128px_1099260_easyicon.net.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9256595" y="4605036"/>
            <a:ext cx="641979" cy="684513"/>
          </a:xfrm>
          <a:prstGeom prst="rect">
            <a:avLst/>
          </a:prstGeom>
          <a:noFill/>
          <a:extLst>
            <a:ext uri="{909E8E84-426E-40DD-AFC4-6F175D3DCCD1}">
              <a14:hiddenFill xmlns:a14="http://schemas.microsoft.com/office/drawing/2010/main" xmlns="">
                <a:solidFill>
                  <a:srgbClr val="FFFFFF"/>
                </a:solidFill>
              </a14:hiddenFill>
            </a:ext>
          </a:extLst>
        </p:spPr>
      </p:pic>
      <p:pic>
        <p:nvPicPr>
          <p:cNvPr id="4105" name="Picture 9" descr="C:\Users\30280\Downloads\Fire_Pumper_128px_1085831_easyicon.net.pn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6970893" y="4511982"/>
            <a:ext cx="914900" cy="975517"/>
          </a:xfrm>
          <a:prstGeom prst="rect">
            <a:avLst/>
          </a:prstGeom>
          <a:noFill/>
          <a:extLst>
            <a:ext uri="{909E8E84-426E-40DD-AFC4-6F175D3DCCD1}">
              <a14:hiddenFill xmlns:a14="http://schemas.microsoft.com/office/drawing/2010/main" xmlns="">
                <a:solidFill>
                  <a:srgbClr val="FFFFFF"/>
                </a:solidFill>
              </a14:hiddenFill>
            </a:ext>
          </a:extLst>
        </p:spPr>
      </p:pic>
      <p:pic>
        <p:nvPicPr>
          <p:cNvPr id="4106" name="Picture 10" descr="C:\Users\30280\Downloads\Zombie_Ambulance_car_128px_558469_easyicon.net.png"/>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4945048" y="4488926"/>
            <a:ext cx="1222469" cy="1303465"/>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圆角矩形 40"/>
          <p:cNvSpPr/>
          <p:nvPr/>
        </p:nvSpPr>
        <p:spPr>
          <a:xfrm>
            <a:off x="4866619" y="3086986"/>
            <a:ext cx="6280583" cy="1061231"/>
          </a:xfrm>
          <a:prstGeom prst="round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latin typeface="Times New Roman" pitchFamily="18" charset="0"/>
              <a:cs typeface="Times New Roman" pitchFamily="18" charset="0"/>
            </a:endParaRPr>
          </a:p>
        </p:txBody>
      </p:sp>
      <p:pic>
        <p:nvPicPr>
          <p:cNvPr id="4108" name="Picture 12" descr="C:\Users\30280\Downloads\hospital_sicgn_128px_1173424_easyicon.net.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5268793" y="3304648"/>
            <a:ext cx="593087" cy="632381"/>
          </a:xfrm>
          <a:prstGeom prst="rect">
            <a:avLst/>
          </a:prstGeom>
          <a:noFill/>
          <a:extLst>
            <a:ext uri="{909E8E84-426E-40DD-AFC4-6F175D3DCCD1}">
              <a14:hiddenFill xmlns:a14="http://schemas.microsoft.com/office/drawing/2010/main" xmlns="">
                <a:solidFill>
                  <a:srgbClr val="FFFFFF"/>
                </a:solidFill>
              </a14:hiddenFill>
            </a:ext>
          </a:extLst>
        </p:spPr>
      </p:pic>
      <p:pic>
        <p:nvPicPr>
          <p:cNvPr id="4109" name="Picture 13" descr="C:\Users\30280\Downloads\Police_Badge_112.94117647059px_1132193_easyicon.net.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246700" y="3358988"/>
            <a:ext cx="546265" cy="655264"/>
          </a:xfrm>
          <a:prstGeom prst="rect">
            <a:avLst/>
          </a:prstGeom>
          <a:noFill/>
          <a:extLst>
            <a:ext uri="{909E8E84-426E-40DD-AFC4-6F175D3DCCD1}">
              <a14:hiddenFill xmlns:a14="http://schemas.microsoft.com/office/drawing/2010/main" xmlns="">
                <a:solidFill>
                  <a:srgbClr val="FFFFFF"/>
                </a:solidFill>
              </a14:hiddenFill>
            </a:ext>
          </a:extLst>
        </p:spPr>
      </p:pic>
      <p:pic>
        <p:nvPicPr>
          <p:cNvPr id="4110" name="Picture 14" descr="C:\Users\30280\Downloads\fire_117.83102143758px_1193448_easyicon.net.png"/>
          <p:cNvPicPr>
            <a:picLocks noChangeAspect="1" noChangeArrowheads="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128529" y="3304649"/>
            <a:ext cx="520991" cy="602988"/>
          </a:xfrm>
          <a:prstGeom prst="rect">
            <a:avLst/>
          </a:prstGeom>
          <a:noFill/>
          <a:extLst>
            <a:ext uri="{909E8E84-426E-40DD-AFC4-6F175D3DCCD1}">
              <a14:hiddenFill xmlns:a14="http://schemas.microsoft.com/office/drawing/2010/main" xmlns="">
                <a:solidFill>
                  <a:srgbClr val="FFFFFF"/>
                </a:solidFill>
              </a14:hiddenFill>
            </a:ext>
          </a:extLst>
        </p:spPr>
      </p:pic>
      <p:pic>
        <p:nvPicPr>
          <p:cNvPr id="4111" name="Picture 15" descr="C:\Users\30280\Downloads\location_117.72121212121px_1200654_easyicon.net.pn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6997006" y="1827908"/>
            <a:ext cx="463569" cy="536529"/>
          </a:xfrm>
          <a:prstGeom prst="rect">
            <a:avLst/>
          </a:prstGeom>
          <a:noFill/>
          <a:extLst>
            <a:ext uri="{909E8E84-426E-40DD-AFC4-6F175D3DCCD1}">
              <a14:hiddenFill xmlns:a14="http://schemas.microsoft.com/office/drawing/2010/main" xmlns="">
                <a:solidFill>
                  <a:srgbClr val="FFFFFF"/>
                </a:solidFill>
              </a14:hiddenFill>
            </a:ext>
          </a:extLst>
        </p:spPr>
      </p:pic>
      <p:pic>
        <p:nvPicPr>
          <p:cNvPr id="4112" name="Picture 16" descr="C:\Users\30280\Downloads\Time_Machine_128px_1137386_easyicon.net.pn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5151058" y="1866209"/>
            <a:ext cx="477313" cy="508937"/>
          </a:xfrm>
          <a:prstGeom prst="rect">
            <a:avLst/>
          </a:prstGeom>
          <a:noFill/>
          <a:extLst>
            <a:ext uri="{909E8E84-426E-40DD-AFC4-6F175D3DCCD1}">
              <a14:hiddenFill xmlns:a14="http://schemas.microsoft.com/office/drawing/2010/main" xmlns="">
                <a:solidFill>
                  <a:srgbClr val="FFFFFF"/>
                </a:solidFill>
              </a14:hiddenFill>
            </a:ext>
          </a:extLst>
        </p:spPr>
      </p:pic>
      <p:pic>
        <p:nvPicPr>
          <p:cNvPr id="4114" name="Picture 18" descr="C:\Users\30280\Downloads\list_110.00638977636px_1176565_easyicon.net.png"/>
          <p:cNvPicPr>
            <a:picLocks noChangeAspect="1" noChangeArrowheads="1"/>
          </p:cNvPicPr>
          <p:nvPr/>
        </p:nvPicPr>
        <p:blipFill>
          <a:blip r:embed="rId19"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924415" y="1833588"/>
            <a:ext cx="439919" cy="541557"/>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TextBox 52"/>
          <p:cNvSpPr txBox="1"/>
          <p:nvPr/>
        </p:nvSpPr>
        <p:spPr>
          <a:xfrm>
            <a:off x="4777000" y="1193801"/>
            <a:ext cx="2151075" cy="415494"/>
          </a:xfrm>
          <a:prstGeom prst="rect">
            <a:avLst/>
          </a:prstGeom>
          <a:noFill/>
        </p:spPr>
        <p:txBody>
          <a:bodyPr wrap="square" lIns="121917" tIns="60958" rIns="121917" bIns="60958" rtlCol="0">
            <a:spAutoFit/>
          </a:bodyPr>
          <a:lstStyle/>
          <a:p>
            <a:r>
              <a:rPr lang="en-US" altLang="zh-CN" b="1" smtClean="0">
                <a:solidFill>
                  <a:srgbClr val="C00000"/>
                </a:solidFill>
                <a:latin typeface="Times New Roman" pitchFamily="18" charset="0"/>
                <a:cs typeface="Times New Roman" pitchFamily="18" charset="0"/>
              </a:rPr>
              <a:t>Thông tin sự kiện :</a:t>
            </a:r>
            <a:endParaRPr lang="zh-CN" altLang="en-US" b="1">
              <a:solidFill>
                <a:srgbClr val="C00000"/>
              </a:solidFill>
              <a:latin typeface="Times New Roman" pitchFamily="18" charset="0"/>
              <a:cs typeface="Times New Roman" pitchFamily="18" charset="0"/>
            </a:endParaRPr>
          </a:p>
        </p:txBody>
      </p:sp>
      <p:pic>
        <p:nvPicPr>
          <p:cNvPr id="4115" name="Picture 19" descr="C:\Users\30280\Downloads\Traffic_ights_127.87212787213px_1188522_easyicon.net.png"/>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5102121" y="5487499"/>
            <a:ext cx="705897" cy="752668"/>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圆角矩形 55"/>
          <p:cNvSpPr/>
          <p:nvPr/>
        </p:nvSpPr>
        <p:spPr>
          <a:xfrm>
            <a:off x="4802557" y="1623708"/>
            <a:ext cx="6285387" cy="1022915"/>
          </a:xfrm>
          <a:prstGeom prst="round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latin typeface="Times New Roman" pitchFamily="18" charset="0"/>
              <a:cs typeface="Times New Roman" pitchFamily="18" charset="0"/>
            </a:endParaRPr>
          </a:p>
        </p:txBody>
      </p:sp>
      <p:sp>
        <p:nvSpPr>
          <p:cNvPr id="57" name="TextBox 56"/>
          <p:cNvSpPr txBox="1"/>
          <p:nvPr/>
        </p:nvSpPr>
        <p:spPr>
          <a:xfrm>
            <a:off x="6121115" y="3358989"/>
            <a:ext cx="1670421" cy="41549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Y tế</a:t>
            </a:r>
            <a:endParaRPr lang="zh-CN" altLang="en-US">
              <a:latin typeface="Times New Roman" pitchFamily="18" charset="0"/>
              <a:cs typeface="Times New Roman" pitchFamily="18" charset="0"/>
            </a:endParaRPr>
          </a:p>
        </p:txBody>
      </p:sp>
      <p:sp>
        <p:nvSpPr>
          <p:cNvPr id="58" name="TextBox 57"/>
          <p:cNvSpPr txBox="1"/>
          <p:nvPr/>
        </p:nvSpPr>
        <p:spPr>
          <a:xfrm>
            <a:off x="7788179" y="3319482"/>
            <a:ext cx="950763" cy="677104"/>
          </a:xfrm>
          <a:prstGeom prst="rect">
            <a:avLst/>
          </a:prstGeom>
          <a:noFill/>
        </p:spPr>
        <p:txBody>
          <a:bodyPr wrap="square" lIns="121917" tIns="60958" rIns="121917" bIns="60958" rtlCol="0">
            <a:spAutoFit/>
          </a:bodyPr>
          <a:lstStyle/>
          <a:p>
            <a:pPr algn="ctr"/>
            <a:r>
              <a:rPr lang="en-US" altLang="zh-CN" smtClean="0">
                <a:latin typeface="Times New Roman" pitchFamily="18" charset="0"/>
                <a:cs typeface="Times New Roman" pitchFamily="18" charset="0"/>
              </a:rPr>
              <a:t>Cảnh sát</a:t>
            </a:r>
            <a:endParaRPr lang="zh-CN" altLang="en-US">
              <a:latin typeface="Times New Roman" pitchFamily="18" charset="0"/>
              <a:cs typeface="Times New Roman" pitchFamily="18" charset="0"/>
            </a:endParaRPr>
          </a:p>
        </p:txBody>
      </p:sp>
      <p:sp>
        <p:nvSpPr>
          <p:cNvPr id="59" name="TextBox 58"/>
          <p:cNvSpPr txBox="1"/>
          <p:nvPr/>
        </p:nvSpPr>
        <p:spPr>
          <a:xfrm>
            <a:off x="9649225" y="3380841"/>
            <a:ext cx="1404440" cy="41549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Cứu hỏa</a:t>
            </a:r>
            <a:endParaRPr lang="zh-CN" altLang="en-US">
              <a:latin typeface="Times New Roman" pitchFamily="18" charset="0"/>
              <a:cs typeface="Times New Roman" pitchFamily="18" charset="0"/>
            </a:endParaRPr>
          </a:p>
        </p:txBody>
      </p:sp>
      <p:sp>
        <p:nvSpPr>
          <p:cNvPr id="60" name="TextBox 59"/>
          <p:cNvSpPr txBox="1"/>
          <p:nvPr/>
        </p:nvSpPr>
        <p:spPr>
          <a:xfrm>
            <a:off x="5960258" y="1854777"/>
            <a:ext cx="745343" cy="954103"/>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Thời</a:t>
            </a:r>
          </a:p>
          <a:p>
            <a:r>
              <a:rPr lang="en-US" altLang="zh-CN" smtClean="0">
                <a:latin typeface="Times New Roman" pitchFamily="18" charset="0"/>
                <a:cs typeface="Times New Roman" pitchFamily="18" charset="0"/>
              </a:rPr>
              <a:t>Gian	</a:t>
            </a:r>
            <a:endParaRPr lang="zh-CN" altLang="en-US">
              <a:latin typeface="Times New Roman" pitchFamily="18" charset="0"/>
              <a:cs typeface="Times New Roman" pitchFamily="18" charset="0"/>
            </a:endParaRPr>
          </a:p>
        </p:txBody>
      </p:sp>
      <p:sp>
        <p:nvSpPr>
          <p:cNvPr id="61" name="TextBox 60"/>
          <p:cNvSpPr txBox="1"/>
          <p:nvPr/>
        </p:nvSpPr>
        <p:spPr>
          <a:xfrm>
            <a:off x="7643555" y="1946764"/>
            <a:ext cx="1280861" cy="41549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Vị trí</a:t>
            </a:r>
            <a:endParaRPr lang="zh-CN" altLang="en-US">
              <a:latin typeface="Times New Roman" pitchFamily="18" charset="0"/>
              <a:cs typeface="Times New Roman" pitchFamily="18" charset="0"/>
            </a:endParaRPr>
          </a:p>
        </p:txBody>
      </p:sp>
      <p:sp>
        <p:nvSpPr>
          <p:cNvPr id="62" name="TextBox 61"/>
          <p:cNvSpPr txBox="1"/>
          <p:nvPr/>
        </p:nvSpPr>
        <p:spPr>
          <a:xfrm>
            <a:off x="9564845" y="1671104"/>
            <a:ext cx="1404440" cy="67710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Phân loại và</a:t>
            </a:r>
          </a:p>
          <a:p>
            <a:r>
              <a:rPr lang="en-US" altLang="zh-CN" smtClean="0">
                <a:latin typeface="Times New Roman" pitchFamily="18" charset="0"/>
                <a:cs typeface="Times New Roman" pitchFamily="18" charset="0"/>
              </a:rPr>
              <a:t>Chi tiết</a:t>
            </a:r>
            <a:endParaRPr lang="zh-CN" altLang="en-US">
              <a:latin typeface="Times New Roman" pitchFamily="18" charset="0"/>
              <a:cs typeface="Times New Roman" pitchFamily="18" charset="0"/>
            </a:endParaRPr>
          </a:p>
        </p:txBody>
      </p:sp>
      <p:sp>
        <p:nvSpPr>
          <p:cNvPr id="64" name="TextBox 63"/>
          <p:cNvSpPr txBox="1"/>
          <p:nvPr/>
        </p:nvSpPr>
        <p:spPr>
          <a:xfrm>
            <a:off x="4810366" y="2700019"/>
            <a:ext cx="3646323" cy="415494"/>
          </a:xfrm>
          <a:prstGeom prst="rect">
            <a:avLst/>
          </a:prstGeom>
          <a:noFill/>
        </p:spPr>
        <p:txBody>
          <a:bodyPr wrap="square" lIns="121917" tIns="60958" rIns="121917" bIns="60958" rtlCol="0">
            <a:spAutoFit/>
          </a:bodyPr>
          <a:lstStyle/>
          <a:p>
            <a:r>
              <a:rPr lang="en-US" altLang="zh-CN" b="1" smtClean="0">
                <a:solidFill>
                  <a:srgbClr val="C00000"/>
                </a:solidFill>
                <a:latin typeface="Times New Roman" pitchFamily="18" charset="0"/>
                <a:cs typeface="Times New Roman" pitchFamily="18" charset="0"/>
              </a:rPr>
              <a:t>Kết hợp liên ngành :</a:t>
            </a:r>
            <a:endParaRPr lang="zh-CN" altLang="en-US" b="1">
              <a:solidFill>
                <a:srgbClr val="C00000"/>
              </a:solidFill>
              <a:latin typeface="Times New Roman" pitchFamily="18" charset="0"/>
              <a:cs typeface="Times New Roman" pitchFamily="18" charset="0"/>
            </a:endParaRPr>
          </a:p>
        </p:txBody>
      </p:sp>
      <p:sp>
        <p:nvSpPr>
          <p:cNvPr id="66" name="TextBox 65"/>
          <p:cNvSpPr txBox="1"/>
          <p:nvPr/>
        </p:nvSpPr>
        <p:spPr>
          <a:xfrm>
            <a:off x="5965837" y="4693283"/>
            <a:ext cx="1262952" cy="41549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Y tế</a:t>
            </a:r>
            <a:endParaRPr lang="zh-CN" altLang="en-US">
              <a:latin typeface="Times New Roman" pitchFamily="18" charset="0"/>
              <a:cs typeface="Times New Roman" pitchFamily="18" charset="0"/>
            </a:endParaRPr>
          </a:p>
        </p:txBody>
      </p:sp>
      <p:sp>
        <p:nvSpPr>
          <p:cNvPr id="67" name="TextBox 66"/>
          <p:cNvSpPr txBox="1"/>
          <p:nvPr/>
        </p:nvSpPr>
        <p:spPr>
          <a:xfrm>
            <a:off x="7883920" y="4737447"/>
            <a:ext cx="1557203" cy="41549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Cứu hỏa</a:t>
            </a:r>
            <a:endParaRPr lang="zh-CN" altLang="en-US">
              <a:latin typeface="Times New Roman" pitchFamily="18" charset="0"/>
              <a:cs typeface="Times New Roman" pitchFamily="18" charset="0"/>
            </a:endParaRPr>
          </a:p>
        </p:txBody>
      </p:sp>
      <p:sp>
        <p:nvSpPr>
          <p:cNvPr id="68" name="TextBox 67"/>
          <p:cNvSpPr txBox="1"/>
          <p:nvPr/>
        </p:nvSpPr>
        <p:spPr>
          <a:xfrm>
            <a:off x="9720397" y="4783029"/>
            <a:ext cx="1557203" cy="41549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Cảnh sát</a:t>
            </a:r>
            <a:endParaRPr lang="zh-CN" altLang="en-US">
              <a:latin typeface="Times New Roman" pitchFamily="18" charset="0"/>
              <a:cs typeface="Times New Roman" pitchFamily="18" charset="0"/>
            </a:endParaRPr>
          </a:p>
        </p:txBody>
      </p:sp>
      <p:sp>
        <p:nvSpPr>
          <p:cNvPr id="69" name="TextBox 68"/>
          <p:cNvSpPr txBox="1"/>
          <p:nvPr/>
        </p:nvSpPr>
        <p:spPr>
          <a:xfrm>
            <a:off x="5871138" y="5494400"/>
            <a:ext cx="1357652" cy="954103"/>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Tín hiệu</a:t>
            </a:r>
          </a:p>
          <a:p>
            <a:r>
              <a:rPr lang="en-US" altLang="zh-CN" smtClean="0">
                <a:latin typeface="Times New Roman" pitchFamily="18" charset="0"/>
                <a:cs typeface="Times New Roman" pitchFamily="18" charset="0"/>
              </a:rPr>
              <a:t>Giao</a:t>
            </a:r>
          </a:p>
          <a:p>
            <a:r>
              <a:rPr lang="en-US" altLang="zh-CN" smtClean="0">
                <a:latin typeface="Times New Roman" pitchFamily="18" charset="0"/>
                <a:cs typeface="Times New Roman" pitchFamily="18" charset="0"/>
              </a:rPr>
              <a:t>thông</a:t>
            </a:r>
            <a:endParaRPr lang="zh-CN" altLang="en-US">
              <a:latin typeface="Times New Roman" pitchFamily="18" charset="0"/>
              <a:cs typeface="Times New Roman" pitchFamily="18" charset="0"/>
            </a:endParaRPr>
          </a:p>
        </p:txBody>
      </p:sp>
      <p:pic>
        <p:nvPicPr>
          <p:cNvPr id="4116" name="Picture 20"/>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6928075" y="5487499"/>
            <a:ext cx="977800" cy="829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 name="TextBox 70"/>
          <p:cNvSpPr txBox="1"/>
          <p:nvPr/>
        </p:nvSpPr>
        <p:spPr>
          <a:xfrm>
            <a:off x="8002782" y="5403106"/>
            <a:ext cx="1141218" cy="954103"/>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Bảng chỉ dẫn giao thông</a:t>
            </a:r>
            <a:endParaRPr lang="zh-CN" altLang="en-US">
              <a:latin typeface="Times New Roman" pitchFamily="18" charset="0"/>
              <a:cs typeface="Times New Roman" pitchFamily="18" charset="0"/>
            </a:endParaRPr>
          </a:p>
        </p:txBody>
      </p:sp>
      <p:pic>
        <p:nvPicPr>
          <p:cNvPr id="4117" name="Picture 21" descr="C:\Users\30280\Downloads\radio_tower_119.32203389831px_1150992_easyicon.net.png"/>
          <p:cNvPicPr>
            <a:picLocks noChangeAspect="1" noChangeArrowheads="1"/>
          </p:cNvPicPr>
          <p:nvPr/>
        </p:nvPicPr>
        <p:blipFill>
          <a:blip r:embed="rId22">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325752" y="5407211"/>
            <a:ext cx="739051" cy="840995"/>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TextBox 72"/>
          <p:cNvSpPr txBox="1"/>
          <p:nvPr/>
        </p:nvSpPr>
        <p:spPr>
          <a:xfrm>
            <a:off x="10010482" y="5476937"/>
            <a:ext cx="1134334" cy="677104"/>
          </a:xfrm>
          <a:prstGeom prst="rect">
            <a:avLst/>
          </a:prstGeom>
          <a:noFill/>
        </p:spPr>
        <p:txBody>
          <a:bodyPr wrap="square" lIns="121917" tIns="60958" rIns="121917" bIns="60958" rtlCol="0">
            <a:spAutoFit/>
          </a:bodyPr>
          <a:lstStyle/>
          <a:p>
            <a:r>
              <a:rPr lang="en-US" altLang="zh-CN" smtClean="0">
                <a:latin typeface="Times New Roman" pitchFamily="18" charset="0"/>
                <a:cs typeface="Times New Roman" pitchFamily="18" charset="0"/>
              </a:rPr>
              <a:t>R</a:t>
            </a:r>
            <a:r>
              <a:rPr lang="en-US" altLang="zh-CN" smtClean="0">
                <a:latin typeface="Times New Roman" pitchFamily="18" charset="0"/>
                <a:cs typeface="Times New Roman" pitchFamily="18" charset="0"/>
              </a:rPr>
              <a:t>adio </a:t>
            </a:r>
            <a:r>
              <a:rPr lang="en-US" altLang="zh-CN" smtClean="0">
                <a:latin typeface="Times New Roman" pitchFamily="18" charset="0"/>
                <a:cs typeface="Times New Roman" pitchFamily="18" charset="0"/>
              </a:rPr>
              <a:t>và internet</a:t>
            </a:r>
            <a:endParaRPr lang="zh-CN" altLang="en-US">
              <a:latin typeface="Times New Roman" pitchFamily="18" charset="0"/>
              <a:cs typeface="Times New Roman" pitchFamily="18" charset="0"/>
            </a:endParaRPr>
          </a:p>
        </p:txBody>
      </p:sp>
      <p:sp>
        <p:nvSpPr>
          <p:cNvPr id="75" name="右箭头 74"/>
          <p:cNvSpPr/>
          <p:nvPr/>
        </p:nvSpPr>
        <p:spPr>
          <a:xfrm rot="5400000">
            <a:off x="9872874" y="2551585"/>
            <a:ext cx="390208" cy="61554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latin typeface="Times New Roman" pitchFamily="18" charset="0"/>
              <a:cs typeface="Times New Roman" pitchFamily="18" charset="0"/>
            </a:endParaRPr>
          </a:p>
        </p:txBody>
      </p:sp>
      <p:sp>
        <p:nvSpPr>
          <p:cNvPr id="76" name="右箭头 75"/>
          <p:cNvSpPr/>
          <p:nvPr/>
        </p:nvSpPr>
        <p:spPr>
          <a:xfrm rot="5400000">
            <a:off x="9872874" y="4108673"/>
            <a:ext cx="390208" cy="51698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000">
              <a:latin typeface="Times New Roman" pitchFamily="18" charset="0"/>
              <a:cs typeface="Times New Roman" pitchFamily="18" charset="0"/>
            </a:endParaRPr>
          </a:p>
        </p:txBody>
      </p:sp>
    </p:spTree>
    <p:extLst>
      <p:ext uri="{BB962C8B-B14F-4D97-AF65-F5344CB8AC3E}">
        <p14:creationId xmlns:p14="http://schemas.microsoft.com/office/powerpoint/2010/main" xmlns="" val="62667780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p:cNvSpPr txBox="1">
            <a:spLocks/>
          </p:cNvSpPr>
          <p:nvPr/>
        </p:nvSpPr>
        <p:spPr bwMode="auto">
          <a:xfrm>
            <a:off x="756719" y="117696"/>
            <a:ext cx="10750236"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algn="ctr" eaLnBrk="1" hangingPunct="1">
              <a:lnSpc>
                <a:spcPct val="100000"/>
              </a:lnSpc>
            </a:pP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Ứng dụng: </a:t>
            </a: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Hệ thống</a:t>
            </a: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 </a:t>
            </a: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thống </a:t>
            </a:r>
            <a:r>
              <a:rPr lang="en-US" altLang="zh-CN" sz="4500" smtClean="0">
                <a:solidFill>
                  <a:srgbClr val="0070C0"/>
                </a:solidFill>
                <a:latin typeface="Times New Roman" pitchFamily="18" charset="0"/>
                <a:ea typeface="微软雅黑 Light" panose="020B0502040204020203" pitchFamily="34" charset="-122"/>
                <a:cs typeface="Times New Roman" pitchFamily="18" charset="0"/>
              </a:rPr>
              <a:t>nhất và kịp thời</a:t>
            </a:r>
            <a:endParaRPr lang="zh-CN" altLang="en-US" sz="4500">
              <a:solidFill>
                <a:srgbClr val="0070C0"/>
              </a:solidFill>
              <a:latin typeface="Times New Roman" pitchFamily="18" charset="0"/>
              <a:ea typeface="微软雅黑 Light" panose="020B0502040204020203" pitchFamily="34" charset="-122"/>
              <a:cs typeface="Times New Roman" pitchFamily="18" charset="0"/>
            </a:endParaRPr>
          </a:p>
        </p:txBody>
      </p:sp>
      <p:pic>
        <p:nvPicPr>
          <p:cNvPr id="3" name="图片 2"/>
          <p:cNvPicPr>
            <a:picLocks noChangeAspect="1"/>
          </p:cNvPicPr>
          <p:nvPr/>
        </p:nvPicPr>
        <p:blipFill>
          <a:blip r:embed="rId2"/>
          <a:stretch>
            <a:fillRect/>
          </a:stretch>
        </p:blipFill>
        <p:spPr>
          <a:xfrm>
            <a:off x="200970" y="1722365"/>
            <a:ext cx="6730999" cy="2891480"/>
          </a:xfrm>
          <a:prstGeom prst="rect">
            <a:avLst/>
          </a:prstGeom>
        </p:spPr>
      </p:pic>
      <p:sp>
        <p:nvSpPr>
          <p:cNvPr id="4" name="矩形 3"/>
          <p:cNvSpPr/>
          <p:nvPr/>
        </p:nvSpPr>
        <p:spPr bwMode="auto">
          <a:xfrm>
            <a:off x="7061200" y="1680520"/>
            <a:ext cx="4991100" cy="2891480"/>
          </a:xfrm>
          <a:prstGeom prst="rect">
            <a:avLst/>
          </a:prstGeom>
          <a:solidFill>
            <a:schemeClr val="accent2"/>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5" name="文本框 4"/>
          <p:cNvSpPr txBox="1"/>
          <p:nvPr/>
        </p:nvSpPr>
        <p:spPr>
          <a:xfrm>
            <a:off x="7319662" y="1927997"/>
            <a:ext cx="5399903" cy="2215991"/>
          </a:xfrm>
          <a:prstGeom prst="rect">
            <a:avLst/>
          </a:prstGeom>
          <a:noFill/>
        </p:spPr>
        <p:txBody>
          <a:bodyPr wrap="square" rtlCol="0">
            <a:spAutoFit/>
          </a:bodyPr>
          <a:lstStyle/>
          <a:p>
            <a:pPr marL="285750" indent="-285750">
              <a:lnSpc>
                <a:spcPct val="150000"/>
              </a:lnSpc>
              <a:spcBef>
                <a:spcPts val="600"/>
              </a:spcBef>
              <a:spcAft>
                <a:spcPts val="600"/>
              </a:spcAft>
              <a:buFont typeface="Wingdings" panose="05000000000000000000" pitchFamily="2" charset="2"/>
              <a:buChar char="n"/>
            </a:pPr>
            <a:r>
              <a:rPr lang="en-US" altLang="zh-CN" smtClean="0">
                <a:solidFill>
                  <a:schemeClr val="bg1"/>
                </a:solidFill>
                <a:latin typeface="Times New Roman" pitchFamily="18" charset="0"/>
                <a:cs typeface="Times New Roman" pitchFamily="18" charset="0"/>
              </a:rPr>
              <a:t>Giám sát </a:t>
            </a:r>
            <a:r>
              <a:rPr lang="en-US" altLang="zh-CN" smtClean="0">
                <a:solidFill>
                  <a:schemeClr val="bg1"/>
                </a:solidFill>
                <a:latin typeface="Times New Roman" pitchFamily="18" charset="0"/>
                <a:cs typeface="Times New Roman" pitchFamily="18" charset="0"/>
              </a:rPr>
              <a:t>trực tiếp</a:t>
            </a:r>
            <a:endParaRPr lang="en-US" altLang="zh-CN" smtClean="0">
              <a:solidFill>
                <a:schemeClr val="bg1"/>
              </a:solidFill>
              <a:latin typeface="Times New Roman" pitchFamily="18" charset="0"/>
              <a:cs typeface="Times New Roman" pitchFamily="18" charset="0"/>
            </a:endParaRPr>
          </a:p>
          <a:p>
            <a:pPr marL="285750" indent="-285750">
              <a:lnSpc>
                <a:spcPct val="150000"/>
              </a:lnSpc>
              <a:spcBef>
                <a:spcPts val="600"/>
              </a:spcBef>
              <a:spcAft>
                <a:spcPts val="600"/>
              </a:spcAft>
              <a:buFont typeface="Wingdings" panose="05000000000000000000" pitchFamily="2" charset="2"/>
              <a:buChar char="n"/>
            </a:pPr>
            <a:r>
              <a:rPr lang="en-US" altLang="zh-CN" smtClean="0">
                <a:solidFill>
                  <a:schemeClr val="bg1"/>
                </a:solidFill>
                <a:latin typeface="Times New Roman" pitchFamily="18" charset="0"/>
                <a:cs typeface="Times New Roman" pitchFamily="18" charset="0"/>
              </a:rPr>
              <a:t>Cảnh báo </a:t>
            </a:r>
            <a:r>
              <a:rPr lang="en-US" altLang="zh-CN" smtClean="0">
                <a:solidFill>
                  <a:schemeClr val="bg1"/>
                </a:solidFill>
                <a:latin typeface="Times New Roman" pitchFamily="18" charset="0"/>
                <a:cs typeface="Times New Roman" pitchFamily="18" charset="0"/>
              </a:rPr>
              <a:t>kịp thời</a:t>
            </a:r>
            <a:endParaRPr lang="en-US" altLang="zh-CN" smtClean="0">
              <a:solidFill>
                <a:schemeClr val="bg1"/>
              </a:solidFill>
              <a:latin typeface="Times New Roman" pitchFamily="18" charset="0"/>
              <a:cs typeface="Times New Roman" pitchFamily="18" charset="0"/>
            </a:endParaRPr>
          </a:p>
          <a:p>
            <a:pPr marL="285750" indent="-285750">
              <a:lnSpc>
                <a:spcPct val="150000"/>
              </a:lnSpc>
              <a:spcBef>
                <a:spcPts val="600"/>
              </a:spcBef>
              <a:spcAft>
                <a:spcPts val="600"/>
              </a:spcAft>
              <a:buFont typeface="Wingdings" panose="05000000000000000000" pitchFamily="2" charset="2"/>
              <a:buChar char="n"/>
            </a:pPr>
            <a:r>
              <a:rPr lang="en-US" altLang="zh-CN" smtClean="0">
                <a:solidFill>
                  <a:schemeClr val="bg1"/>
                </a:solidFill>
                <a:latin typeface="Times New Roman" pitchFamily="18" charset="0"/>
                <a:cs typeface="Times New Roman" pitchFamily="18" charset="0"/>
              </a:rPr>
              <a:t>Vị </a:t>
            </a:r>
            <a:r>
              <a:rPr lang="en-US" altLang="zh-CN" smtClean="0">
                <a:solidFill>
                  <a:schemeClr val="bg1"/>
                </a:solidFill>
                <a:latin typeface="Times New Roman" pitchFamily="18" charset="0"/>
                <a:cs typeface="Times New Roman" pitchFamily="18" charset="0"/>
              </a:rPr>
              <a:t>trí xe </a:t>
            </a:r>
            <a:r>
              <a:rPr lang="en-US" altLang="zh-CN" smtClean="0">
                <a:solidFill>
                  <a:schemeClr val="bg1"/>
                </a:solidFill>
                <a:latin typeface="Times New Roman" pitchFamily="18" charset="0"/>
                <a:cs typeface="Times New Roman" pitchFamily="18" charset="0"/>
              </a:rPr>
              <a:t>cấp cứu</a:t>
            </a:r>
          </a:p>
          <a:p>
            <a:pPr marL="285750" indent="-285750">
              <a:lnSpc>
                <a:spcPct val="150000"/>
              </a:lnSpc>
              <a:spcBef>
                <a:spcPts val="600"/>
              </a:spcBef>
              <a:spcAft>
                <a:spcPts val="600"/>
              </a:spcAft>
              <a:buFont typeface="Wingdings" panose="05000000000000000000" pitchFamily="2" charset="2"/>
              <a:buChar char="n"/>
            </a:pPr>
            <a:r>
              <a:rPr lang="en-US" altLang="zh-CN" smtClean="0">
                <a:solidFill>
                  <a:schemeClr val="bg1"/>
                </a:solidFill>
                <a:latin typeface="Times New Roman" pitchFamily="18" charset="0"/>
                <a:cs typeface="Times New Roman" pitchFamily="18" charset="0"/>
              </a:rPr>
              <a:t>Vị trí của lực </a:t>
            </a:r>
            <a:r>
              <a:rPr lang="en-US" altLang="zh-CN" smtClean="0">
                <a:solidFill>
                  <a:schemeClr val="bg1"/>
                </a:solidFill>
                <a:latin typeface="Times New Roman" pitchFamily="18" charset="0"/>
                <a:cs typeface="Times New Roman" pitchFamily="18" charset="0"/>
              </a:rPr>
              <a:t>lượng cảnh sát giao thông</a:t>
            </a:r>
            <a:endParaRPr lang="zh-CN" altLang="en-US">
              <a:solidFill>
                <a:schemeClr val="bg1"/>
              </a:solidFill>
              <a:latin typeface="Times New Roman" pitchFamily="18" charset="0"/>
              <a:cs typeface="Times New Roman" pitchFamily="18" charset="0"/>
            </a:endParaRPr>
          </a:p>
        </p:txBody>
      </p:sp>
      <p:sp>
        <p:nvSpPr>
          <p:cNvPr id="16" name="文本框 15"/>
          <p:cNvSpPr txBox="1"/>
          <p:nvPr/>
        </p:nvSpPr>
        <p:spPr>
          <a:xfrm>
            <a:off x="1600200" y="4914767"/>
            <a:ext cx="4978400" cy="400110"/>
          </a:xfrm>
          <a:prstGeom prst="rect">
            <a:avLst/>
          </a:prstGeom>
          <a:noFill/>
        </p:spPr>
        <p:txBody>
          <a:bodyPr wrap="square" rtlCol="0">
            <a:spAutoFit/>
          </a:bodyPr>
          <a:lstStyle/>
          <a:p>
            <a:r>
              <a:rPr lang="en-US" altLang="zh-CN" sz="2000" smtClean="0">
                <a:solidFill>
                  <a:srgbClr val="FF0000"/>
                </a:solidFill>
                <a:latin typeface="Times New Roman" pitchFamily="18" charset="0"/>
                <a:ea typeface="+mn-ea"/>
                <a:cs typeface="Times New Roman" pitchFamily="18" charset="0"/>
              </a:rPr>
              <a:t>Bảng hiển thị thông tin :</a:t>
            </a:r>
            <a:endParaRPr lang="zh-CN" altLang="en-US" sz="2000">
              <a:solidFill>
                <a:srgbClr val="FF0000"/>
              </a:solidFill>
              <a:latin typeface="Times New Roman" pitchFamily="18" charset="0"/>
              <a:ea typeface="+mn-ea"/>
              <a:cs typeface="Times New Roman" pitchFamily="18" charset="0"/>
            </a:endParaRPr>
          </a:p>
        </p:txBody>
      </p:sp>
      <p:sp>
        <p:nvSpPr>
          <p:cNvPr id="17" name="文本框 16"/>
          <p:cNvSpPr txBox="1"/>
          <p:nvPr/>
        </p:nvSpPr>
        <p:spPr>
          <a:xfrm>
            <a:off x="1600200" y="5370386"/>
            <a:ext cx="4368800" cy="923330"/>
          </a:xfrm>
          <a:prstGeom prst="rect">
            <a:avLst/>
          </a:prstGeom>
          <a:noFill/>
        </p:spPr>
        <p:txBody>
          <a:bodyPr wrap="square" rtlCol="0">
            <a:spAutoFit/>
          </a:bodyPr>
          <a:lstStyle/>
          <a:p>
            <a:pPr>
              <a:lnSpc>
                <a:spcPct val="150000"/>
              </a:lnSpc>
            </a:pPr>
            <a:r>
              <a:rPr lang="en-US" altLang="zh-CN" smtClean="0">
                <a:latin typeface="Times New Roman" pitchFamily="18" charset="0"/>
                <a:cs typeface="Times New Roman" pitchFamily="18" charset="0"/>
              </a:rPr>
              <a:t>Khi </a:t>
            </a:r>
            <a:r>
              <a:rPr lang="en-US" altLang="zh-CN" smtClean="0">
                <a:latin typeface="Times New Roman" pitchFamily="18" charset="0"/>
                <a:cs typeface="Times New Roman" pitchFamily="18" charset="0"/>
              </a:rPr>
              <a:t>báo động được </a:t>
            </a:r>
            <a:r>
              <a:rPr lang="en-US" altLang="zh-CN" smtClean="0">
                <a:latin typeface="Times New Roman" pitchFamily="18" charset="0"/>
                <a:cs typeface="Times New Roman" pitchFamily="18" charset="0"/>
              </a:rPr>
              <a:t>kích </a:t>
            </a:r>
            <a:r>
              <a:rPr lang="en-US" altLang="zh-CN" smtClean="0">
                <a:latin typeface="Times New Roman" pitchFamily="18" charset="0"/>
                <a:cs typeface="Times New Roman" pitchFamily="18" charset="0"/>
              </a:rPr>
              <a:t>hoạt : </a:t>
            </a:r>
            <a:r>
              <a:rPr lang="en-US" altLang="zh-CN" smtClean="0">
                <a:latin typeface="Times New Roman" pitchFamily="18" charset="0"/>
                <a:ea typeface="+mj-ea"/>
                <a:cs typeface="Times New Roman" pitchFamily="18" charset="0"/>
              </a:rPr>
              <a:t>đẩy hình ảnh trực tiếp lên Video Wall</a:t>
            </a:r>
            <a:endParaRPr lang="zh-CN" altLang="en-US">
              <a:latin typeface="Times New Roman" pitchFamily="18" charset="0"/>
              <a:ea typeface="+mj-ea"/>
              <a:cs typeface="Times New Roman" pitchFamily="18" charset="0"/>
            </a:endParaRPr>
          </a:p>
        </p:txBody>
      </p:sp>
      <p:sp>
        <p:nvSpPr>
          <p:cNvPr id="18" name="文本框 17"/>
          <p:cNvSpPr txBox="1"/>
          <p:nvPr/>
        </p:nvSpPr>
        <p:spPr>
          <a:xfrm>
            <a:off x="7467600" y="4903558"/>
            <a:ext cx="4978400" cy="400110"/>
          </a:xfrm>
          <a:prstGeom prst="rect">
            <a:avLst/>
          </a:prstGeom>
          <a:noFill/>
        </p:spPr>
        <p:txBody>
          <a:bodyPr wrap="square" rtlCol="0">
            <a:spAutoFit/>
          </a:bodyPr>
          <a:lstStyle/>
          <a:p>
            <a:r>
              <a:rPr lang="en-US" altLang="zh-CN" sz="2000" smtClean="0">
                <a:solidFill>
                  <a:srgbClr val="FF0000"/>
                </a:solidFill>
                <a:latin typeface="Times New Roman" pitchFamily="18" charset="0"/>
                <a:ea typeface="+mn-ea"/>
                <a:cs typeface="Times New Roman" pitchFamily="18" charset="0"/>
              </a:rPr>
              <a:t>Kết hợp E-Map</a:t>
            </a:r>
            <a:endParaRPr lang="zh-CN" altLang="en-US" sz="2000">
              <a:solidFill>
                <a:srgbClr val="FF0000"/>
              </a:solidFill>
              <a:latin typeface="Times New Roman" pitchFamily="18" charset="0"/>
              <a:ea typeface="+mn-ea"/>
              <a:cs typeface="Times New Roman" pitchFamily="18" charset="0"/>
            </a:endParaRPr>
          </a:p>
        </p:txBody>
      </p:sp>
      <p:sp>
        <p:nvSpPr>
          <p:cNvPr id="19" name="文本框 18"/>
          <p:cNvSpPr txBox="1"/>
          <p:nvPr/>
        </p:nvSpPr>
        <p:spPr>
          <a:xfrm>
            <a:off x="7467600" y="5349755"/>
            <a:ext cx="4368800" cy="923330"/>
          </a:xfrm>
          <a:prstGeom prst="rect">
            <a:avLst/>
          </a:prstGeom>
          <a:noFill/>
        </p:spPr>
        <p:txBody>
          <a:bodyPr wrap="square" rtlCol="0">
            <a:spAutoFit/>
          </a:bodyPr>
          <a:lstStyle/>
          <a:p>
            <a:pPr>
              <a:lnSpc>
                <a:spcPct val="150000"/>
              </a:lnSpc>
            </a:pPr>
            <a:r>
              <a:rPr lang="en-US" altLang="zh-CN" smtClean="0">
                <a:latin typeface="Times New Roman" pitchFamily="18" charset="0"/>
                <a:ea typeface="+mj-ea"/>
                <a:cs typeface="Times New Roman" pitchFamily="18" charset="0"/>
              </a:rPr>
              <a:t>Xác định chính xác vị trí và phân công công việc cho cảnh sát giao thông</a:t>
            </a:r>
            <a:endParaRPr lang="zh-CN" altLang="en-US">
              <a:latin typeface="Times New Roman" pitchFamily="18" charset="0"/>
              <a:ea typeface="+mj-ea"/>
              <a:cs typeface="Times New Roman" pitchFamily="18" charset="0"/>
            </a:endParaRPr>
          </a:p>
        </p:txBody>
      </p:sp>
      <p:grpSp>
        <p:nvGrpSpPr>
          <p:cNvPr id="20" name="组合 19"/>
          <p:cNvGrpSpPr/>
          <p:nvPr/>
        </p:nvGrpSpPr>
        <p:grpSpPr>
          <a:xfrm>
            <a:off x="6622012" y="4894136"/>
            <a:ext cx="608015" cy="785119"/>
            <a:chOff x="376236" y="2022474"/>
            <a:chExt cx="265114" cy="342900"/>
          </a:xfrm>
        </p:grpSpPr>
        <p:sp>
          <p:nvSpPr>
            <p:cNvPr id="21" name="Freeform 1533"/>
            <p:cNvSpPr>
              <a:spLocks/>
            </p:cNvSpPr>
            <p:nvPr/>
          </p:nvSpPr>
          <p:spPr bwMode="auto">
            <a:xfrm>
              <a:off x="376237" y="2022474"/>
              <a:ext cx="265113" cy="342900"/>
            </a:xfrm>
            <a:custGeom>
              <a:avLst/>
              <a:gdLst>
                <a:gd name="T0" fmla="*/ 17 w 34"/>
                <a:gd name="T1" fmla="*/ 44 h 44"/>
                <a:gd name="T2" fmla="*/ 3 w 34"/>
                <a:gd name="T3" fmla="*/ 27 h 44"/>
                <a:gd name="T4" fmla="*/ 0 w 34"/>
                <a:gd name="T5" fmla="*/ 18 h 44"/>
                <a:gd name="T6" fmla="*/ 17 w 34"/>
                <a:gd name="T7" fmla="*/ 0 h 44"/>
                <a:gd name="T8" fmla="*/ 34 w 34"/>
                <a:gd name="T9" fmla="*/ 18 h 44"/>
                <a:gd name="T10" fmla="*/ 31 w 34"/>
                <a:gd name="T11" fmla="*/ 27 h 44"/>
                <a:gd name="T12" fmla="*/ 17 w 34"/>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34" h="44">
                  <a:moveTo>
                    <a:pt x="17" y="44"/>
                  </a:moveTo>
                  <a:cubicBezTo>
                    <a:pt x="12" y="39"/>
                    <a:pt x="6" y="33"/>
                    <a:pt x="3" y="27"/>
                  </a:cubicBezTo>
                  <a:cubicBezTo>
                    <a:pt x="1" y="25"/>
                    <a:pt x="0" y="21"/>
                    <a:pt x="0" y="18"/>
                  </a:cubicBezTo>
                  <a:cubicBezTo>
                    <a:pt x="0" y="8"/>
                    <a:pt x="7" y="0"/>
                    <a:pt x="17" y="0"/>
                  </a:cubicBezTo>
                  <a:cubicBezTo>
                    <a:pt x="26" y="0"/>
                    <a:pt x="34" y="8"/>
                    <a:pt x="34" y="18"/>
                  </a:cubicBezTo>
                  <a:cubicBezTo>
                    <a:pt x="34" y="21"/>
                    <a:pt x="33" y="25"/>
                    <a:pt x="31" y="27"/>
                  </a:cubicBezTo>
                  <a:cubicBezTo>
                    <a:pt x="27" y="33"/>
                    <a:pt x="21" y="39"/>
                    <a:pt x="17" y="44"/>
                  </a:cubicBezTo>
                  <a:close/>
                </a:path>
              </a:pathLst>
            </a:custGeom>
            <a:solidFill>
              <a:srgbClr val="C43E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sp>
          <p:nvSpPr>
            <p:cNvPr id="22" name="Oval 1534"/>
            <p:cNvSpPr>
              <a:spLocks noChangeArrowheads="1"/>
            </p:cNvSpPr>
            <p:nvPr/>
          </p:nvSpPr>
          <p:spPr bwMode="auto">
            <a:xfrm>
              <a:off x="407987" y="2062161"/>
              <a:ext cx="193675" cy="193675"/>
            </a:xfrm>
            <a:prstGeom prst="ellipse">
              <a:avLst/>
            </a:prstGeom>
            <a:solidFill>
              <a:srgbClr val="DAE1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sp>
          <p:nvSpPr>
            <p:cNvPr id="23" name="Oval 1535"/>
            <p:cNvSpPr>
              <a:spLocks noChangeArrowheads="1"/>
            </p:cNvSpPr>
            <p:nvPr/>
          </p:nvSpPr>
          <p:spPr bwMode="auto">
            <a:xfrm>
              <a:off x="446087" y="2100261"/>
              <a:ext cx="117475" cy="117475"/>
            </a:xfrm>
            <a:prstGeom prst="ellipse">
              <a:avLst/>
            </a:prstGeom>
            <a:solidFill>
              <a:srgbClr val="C43E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sp>
          <p:nvSpPr>
            <p:cNvPr id="24" name="Freeform 2471"/>
            <p:cNvSpPr>
              <a:spLocks/>
            </p:cNvSpPr>
            <p:nvPr/>
          </p:nvSpPr>
          <p:spPr bwMode="auto">
            <a:xfrm>
              <a:off x="376236" y="2022474"/>
              <a:ext cx="133350" cy="342900"/>
            </a:xfrm>
            <a:custGeom>
              <a:avLst/>
              <a:gdLst>
                <a:gd name="T0" fmla="*/ 17 w 17"/>
                <a:gd name="T1" fmla="*/ 44 h 44"/>
                <a:gd name="T2" fmla="*/ 3 w 17"/>
                <a:gd name="T3" fmla="*/ 27 h 44"/>
                <a:gd name="T4" fmla="*/ 0 w 17"/>
                <a:gd name="T5" fmla="*/ 18 h 44"/>
                <a:gd name="T6" fmla="*/ 17 w 17"/>
                <a:gd name="T7" fmla="*/ 0 h 44"/>
                <a:gd name="T8" fmla="*/ 17 w 17"/>
                <a:gd name="T9" fmla="*/ 0 h 44"/>
                <a:gd name="T10" fmla="*/ 17 w 17"/>
                <a:gd name="T11" fmla="*/ 44 h 44"/>
              </a:gdLst>
              <a:ahLst/>
              <a:cxnLst>
                <a:cxn ang="0">
                  <a:pos x="T0" y="T1"/>
                </a:cxn>
                <a:cxn ang="0">
                  <a:pos x="T2" y="T3"/>
                </a:cxn>
                <a:cxn ang="0">
                  <a:pos x="T4" y="T5"/>
                </a:cxn>
                <a:cxn ang="0">
                  <a:pos x="T6" y="T7"/>
                </a:cxn>
                <a:cxn ang="0">
                  <a:pos x="T8" y="T9"/>
                </a:cxn>
                <a:cxn ang="0">
                  <a:pos x="T10" y="T11"/>
                </a:cxn>
              </a:cxnLst>
              <a:rect l="0" t="0" r="r" b="b"/>
              <a:pathLst>
                <a:path w="17" h="44">
                  <a:moveTo>
                    <a:pt x="17" y="44"/>
                  </a:moveTo>
                  <a:cubicBezTo>
                    <a:pt x="12" y="39"/>
                    <a:pt x="6" y="33"/>
                    <a:pt x="3" y="27"/>
                  </a:cubicBezTo>
                  <a:cubicBezTo>
                    <a:pt x="1" y="25"/>
                    <a:pt x="0" y="21"/>
                    <a:pt x="0" y="18"/>
                  </a:cubicBezTo>
                  <a:cubicBezTo>
                    <a:pt x="0" y="8"/>
                    <a:pt x="7" y="0"/>
                    <a:pt x="17" y="0"/>
                  </a:cubicBezTo>
                  <a:cubicBezTo>
                    <a:pt x="17" y="0"/>
                    <a:pt x="17" y="0"/>
                    <a:pt x="17" y="0"/>
                  </a:cubicBezTo>
                  <a:lnTo>
                    <a:pt x="17" y="44"/>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sp>
          <p:nvSpPr>
            <p:cNvPr id="25" name="Freeform 2472"/>
            <p:cNvSpPr>
              <a:spLocks/>
            </p:cNvSpPr>
            <p:nvPr/>
          </p:nvSpPr>
          <p:spPr bwMode="auto">
            <a:xfrm>
              <a:off x="407986" y="2062161"/>
              <a:ext cx="101600" cy="193675"/>
            </a:xfrm>
            <a:custGeom>
              <a:avLst/>
              <a:gdLst>
                <a:gd name="T0" fmla="*/ 13 w 13"/>
                <a:gd name="T1" fmla="*/ 0 h 25"/>
                <a:gd name="T2" fmla="*/ 0 w 13"/>
                <a:gd name="T3" fmla="*/ 13 h 25"/>
                <a:gd name="T4" fmla="*/ 13 w 13"/>
                <a:gd name="T5" fmla="*/ 25 h 25"/>
                <a:gd name="T6" fmla="*/ 13 w 13"/>
                <a:gd name="T7" fmla="*/ 0 h 25"/>
              </a:gdLst>
              <a:ahLst/>
              <a:cxnLst>
                <a:cxn ang="0">
                  <a:pos x="T0" y="T1"/>
                </a:cxn>
                <a:cxn ang="0">
                  <a:pos x="T2" y="T3"/>
                </a:cxn>
                <a:cxn ang="0">
                  <a:pos x="T4" y="T5"/>
                </a:cxn>
                <a:cxn ang="0">
                  <a:pos x="T6" y="T7"/>
                </a:cxn>
              </a:cxnLst>
              <a:rect l="0" t="0" r="r" b="b"/>
              <a:pathLst>
                <a:path w="13" h="25">
                  <a:moveTo>
                    <a:pt x="13" y="0"/>
                  </a:moveTo>
                  <a:cubicBezTo>
                    <a:pt x="6" y="0"/>
                    <a:pt x="0" y="6"/>
                    <a:pt x="0" y="13"/>
                  </a:cubicBezTo>
                  <a:cubicBezTo>
                    <a:pt x="0" y="20"/>
                    <a:pt x="6" y="25"/>
                    <a:pt x="13" y="25"/>
                  </a:cubicBezTo>
                  <a:cubicBezTo>
                    <a:pt x="13" y="0"/>
                    <a:pt x="13" y="0"/>
                    <a:pt x="13" y="0"/>
                  </a:cubicBezTo>
                  <a:close/>
                </a:path>
              </a:pathLst>
            </a:custGeom>
            <a:solidFill>
              <a:srgbClr val="ECF0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sp>
          <p:nvSpPr>
            <p:cNvPr id="26" name="Freeform 2473"/>
            <p:cNvSpPr>
              <a:spLocks/>
            </p:cNvSpPr>
            <p:nvPr/>
          </p:nvSpPr>
          <p:spPr bwMode="auto">
            <a:xfrm>
              <a:off x="446086" y="2100261"/>
              <a:ext cx="63500" cy="117475"/>
            </a:xfrm>
            <a:custGeom>
              <a:avLst/>
              <a:gdLst>
                <a:gd name="T0" fmla="*/ 8 w 8"/>
                <a:gd name="T1" fmla="*/ 0 h 15"/>
                <a:gd name="T2" fmla="*/ 0 w 8"/>
                <a:gd name="T3" fmla="*/ 8 h 15"/>
                <a:gd name="T4" fmla="*/ 8 w 8"/>
                <a:gd name="T5" fmla="*/ 15 h 15"/>
                <a:gd name="T6" fmla="*/ 8 w 8"/>
                <a:gd name="T7" fmla="*/ 15 h 15"/>
                <a:gd name="T8" fmla="*/ 8 w 8"/>
                <a:gd name="T9" fmla="*/ 0 h 15"/>
              </a:gdLst>
              <a:ahLst/>
              <a:cxnLst>
                <a:cxn ang="0">
                  <a:pos x="T0" y="T1"/>
                </a:cxn>
                <a:cxn ang="0">
                  <a:pos x="T2" y="T3"/>
                </a:cxn>
                <a:cxn ang="0">
                  <a:pos x="T4" y="T5"/>
                </a:cxn>
                <a:cxn ang="0">
                  <a:pos x="T6" y="T7"/>
                </a:cxn>
                <a:cxn ang="0">
                  <a:pos x="T8" y="T9"/>
                </a:cxn>
              </a:cxnLst>
              <a:rect l="0" t="0" r="r" b="b"/>
              <a:pathLst>
                <a:path w="8" h="15">
                  <a:moveTo>
                    <a:pt x="8" y="0"/>
                  </a:moveTo>
                  <a:cubicBezTo>
                    <a:pt x="4" y="0"/>
                    <a:pt x="0" y="3"/>
                    <a:pt x="0" y="8"/>
                  </a:cubicBezTo>
                  <a:cubicBezTo>
                    <a:pt x="0" y="12"/>
                    <a:pt x="4" y="15"/>
                    <a:pt x="8" y="15"/>
                  </a:cubicBezTo>
                  <a:cubicBezTo>
                    <a:pt x="8" y="15"/>
                    <a:pt x="8" y="15"/>
                    <a:pt x="8" y="15"/>
                  </a:cubicBezTo>
                  <a:cubicBezTo>
                    <a:pt x="8" y="0"/>
                    <a:pt x="8" y="0"/>
                    <a:pt x="8" y="0"/>
                  </a:cubicBez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grpSp>
      <p:grpSp>
        <p:nvGrpSpPr>
          <p:cNvPr id="35" name="组合 34"/>
          <p:cNvGrpSpPr/>
          <p:nvPr/>
        </p:nvGrpSpPr>
        <p:grpSpPr>
          <a:xfrm>
            <a:off x="596367" y="5005041"/>
            <a:ext cx="701644" cy="646459"/>
            <a:chOff x="2778124" y="3694111"/>
            <a:chExt cx="327025" cy="317500"/>
          </a:xfrm>
        </p:grpSpPr>
        <p:sp>
          <p:nvSpPr>
            <p:cNvPr id="36" name="Freeform 2517"/>
            <p:cNvSpPr>
              <a:spLocks noEditPoints="1"/>
            </p:cNvSpPr>
            <p:nvPr/>
          </p:nvSpPr>
          <p:spPr bwMode="auto">
            <a:xfrm>
              <a:off x="2778124" y="3694111"/>
              <a:ext cx="327025" cy="317500"/>
            </a:xfrm>
            <a:custGeom>
              <a:avLst/>
              <a:gdLst>
                <a:gd name="T0" fmla="*/ 3 w 42"/>
                <a:gd name="T1" fmla="*/ 0 h 41"/>
                <a:gd name="T2" fmla="*/ 39 w 42"/>
                <a:gd name="T3" fmla="*/ 0 h 41"/>
                <a:gd name="T4" fmla="*/ 42 w 42"/>
                <a:gd name="T5" fmla="*/ 3 h 41"/>
                <a:gd name="T6" fmla="*/ 42 w 42"/>
                <a:gd name="T7" fmla="*/ 38 h 41"/>
                <a:gd name="T8" fmla="*/ 39 w 42"/>
                <a:gd name="T9" fmla="*/ 41 h 41"/>
                <a:gd name="T10" fmla="*/ 3 w 42"/>
                <a:gd name="T11" fmla="*/ 41 h 41"/>
                <a:gd name="T12" fmla="*/ 0 w 42"/>
                <a:gd name="T13" fmla="*/ 38 h 41"/>
                <a:gd name="T14" fmla="*/ 0 w 42"/>
                <a:gd name="T15" fmla="*/ 3 h 41"/>
                <a:gd name="T16" fmla="*/ 3 w 42"/>
                <a:gd name="T17" fmla="*/ 0 h 41"/>
                <a:gd name="T18" fmla="*/ 38 w 42"/>
                <a:gd name="T19" fmla="*/ 29 h 41"/>
                <a:gd name="T20" fmla="*/ 29 w 42"/>
                <a:gd name="T21" fmla="*/ 29 h 41"/>
                <a:gd name="T22" fmla="*/ 29 w 42"/>
                <a:gd name="T23" fmla="*/ 37 h 41"/>
                <a:gd name="T24" fmla="*/ 37 w 42"/>
                <a:gd name="T25" fmla="*/ 37 h 41"/>
                <a:gd name="T26" fmla="*/ 38 w 42"/>
                <a:gd name="T27" fmla="*/ 37 h 41"/>
                <a:gd name="T28" fmla="*/ 38 w 42"/>
                <a:gd name="T29" fmla="*/ 29 h 41"/>
                <a:gd name="T30" fmla="*/ 25 w 42"/>
                <a:gd name="T31" fmla="*/ 29 h 41"/>
                <a:gd name="T32" fmla="*/ 17 w 42"/>
                <a:gd name="T33" fmla="*/ 29 h 41"/>
                <a:gd name="T34" fmla="*/ 17 w 42"/>
                <a:gd name="T35" fmla="*/ 37 h 41"/>
                <a:gd name="T36" fmla="*/ 25 w 42"/>
                <a:gd name="T37" fmla="*/ 37 h 41"/>
                <a:gd name="T38" fmla="*/ 25 w 42"/>
                <a:gd name="T39" fmla="*/ 29 h 41"/>
                <a:gd name="T40" fmla="*/ 13 w 42"/>
                <a:gd name="T41" fmla="*/ 29 h 41"/>
                <a:gd name="T42" fmla="*/ 4 w 42"/>
                <a:gd name="T43" fmla="*/ 29 h 41"/>
                <a:gd name="T44" fmla="*/ 4 w 42"/>
                <a:gd name="T45" fmla="*/ 37 h 41"/>
                <a:gd name="T46" fmla="*/ 5 w 42"/>
                <a:gd name="T47" fmla="*/ 37 h 41"/>
                <a:gd name="T48" fmla="*/ 13 w 42"/>
                <a:gd name="T49" fmla="*/ 37 h 41"/>
                <a:gd name="T50" fmla="*/ 13 w 42"/>
                <a:gd name="T51" fmla="*/ 29 h 41"/>
                <a:gd name="T52" fmla="*/ 4 w 42"/>
                <a:gd name="T53" fmla="*/ 12 h 41"/>
                <a:gd name="T54" fmla="*/ 13 w 42"/>
                <a:gd name="T55" fmla="*/ 12 h 41"/>
                <a:gd name="T56" fmla="*/ 13 w 42"/>
                <a:gd name="T57" fmla="*/ 4 h 41"/>
                <a:gd name="T58" fmla="*/ 5 w 42"/>
                <a:gd name="T59" fmla="*/ 4 h 41"/>
                <a:gd name="T60" fmla="*/ 4 w 42"/>
                <a:gd name="T61" fmla="*/ 5 h 41"/>
                <a:gd name="T62" fmla="*/ 4 w 42"/>
                <a:gd name="T63" fmla="*/ 12 h 41"/>
                <a:gd name="T64" fmla="*/ 17 w 42"/>
                <a:gd name="T65" fmla="*/ 12 h 41"/>
                <a:gd name="T66" fmla="*/ 25 w 42"/>
                <a:gd name="T67" fmla="*/ 12 h 41"/>
                <a:gd name="T68" fmla="*/ 25 w 42"/>
                <a:gd name="T69" fmla="*/ 4 h 41"/>
                <a:gd name="T70" fmla="*/ 17 w 42"/>
                <a:gd name="T71" fmla="*/ 4 h 41"/>
                <a:gd name="T72" fmla="*/ 17 w 42"/>
                <a:gd name="T73" fmla="*/ 12 h 41"/>
                <a:gd name="T74" fmla="*/ 29 w 42"/>
                <a:gd name="T75" fmla="*/ 12 h 41"/>
                <a:gd name="T76" fmla="*/ 38 w 42"/>
                <a:gd name="T77" fmla="*/ 12 h 41"/>
                <a:gd name="T78" fmla="*/ 38 w 42"/>
                <a:gd name="T79" fmla="*/ 5 h 41"/>
                <a:gd name="T80" fmla="*/ 37 w 42"/>
                <a:gd name="T81" fmla="*/ 4 h 41"/>
                <a:gd name="T82" fmla="*/ 29 w 42"/>
                <a:gd name="T83" fmla="*/ 4 h 41"/>
                <a:gd name="T84" fmla="*/ 29 w 42"/>
                <a:gd name="T85" fmla="*/ 12 h 41"/>
                <a:gd name="T86" fmla="*/ 38 w 42"/>
                <a:gd name="T87" fmla="*/ 16 h 41"/>
                <a:gd name="T88" fmla="*/ 29 w 42"/>
                <a:gd name="T89" fmla="*/ 16 h 41"/>
                <a:gd name="T90" fmla="*/ 29 w 42"/>
                <a:gd name="T91" fmla="*/ 25 h 41"/>
                <a:gd name="T92" fmla="*/ 38 w 42"/>
                <a:gd name="T93" fmla="*/ 25 h 41"/>
                <a:gd name="T94" fmla="*/ 38 w 42"/>
                <a:gd name="T95" fmla="*/ 16 h 41"/>
                <a:gd name="T96" fmla="*/ 25 w 42"/>
                <a:gd name="T97" fmla="*/ 16 h 41"/>
                <a:gd name="T98" fmla="*/ 17 w 42"/>
                <a:gd name="T99" fmla="*/ 16 h 41"/>
                <a:gd name="T100" fmla="*/ 17 w 42"/>
                <a:gd name="T101" fmla="*/ 25 h 41"/>
                <a:gd name="T102" fmla="*/ 25 w 42"/>
                <a:gd name="T103" fmla="*/ 25 h 41"/>
                <a:gd name="T104" fmla="*/ 25 w 42"/>
                <a:gd name="T105" fmla="*/ 16 h 41"/>
                <a:gd name="T106" fmla="*/ 13 w 42"/>
                <a:gd name="T107" fmla="*/ 16 h 41"/>
                <a:gd name="T108" fmla="*/ 4 w 42"/>
                <a:gd name="T109" fmla="*/ 16 h 41"/>
                <a:gd name="T110" fmla="*/ 4 w 42"/>
                <a:gd name="T111" fmla="*/ 25 h 41"/>
                <a:gd name="T112" fmla="*/ 13 w 42"/>
                <a:gd name="T113" fmla="*/ 25 h 41"/>
                <a:gd name="T114" fmla="*/ 13 w 42"/>
                <a:gd name="T115"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 h="41">
                  <a:moveTo>
                    <a:pt x="3" y="0"/>
                  </a:moveTo>
                  <a:cubicBezTo>
                    <a:pt x="15" y="0"/>
                    <a:pt x="27" y="0"/>
                    <a:pt x="39" y="0"/>
                  </a:cubicBezTo>
                  <a:cubicBezTo>
                    <a:pt x="40" y="0"/>
                    <a:pt x="42" y="1"/>
                    <a:pt x="42" y="3"/>
                  </a:cubicBezTo>
                  <a:cubicBezTo>
                    <a:pt x="42" y="38"/>
                    <a:pt x="42" y="38"/>
                    <a:pt x="42" y="38"/>
                  </a:cubicBezTo>
                  <a:cubicBezTo>
                    <a:pt x="42" y="40"/>
                    <a:pt x="40" y="41"/>
                    <a:pt x="39" y="41"/>
                  </a:cubicBezTo>
                  <a:cubicBezTo>
                    <a:pt x="27" y="41"/>
                    <a:pt x="15" y="41"/>
                    <a:pt x="3" y="41"/>
                  </a:cubicBezTo>
                  <a:cubicBezTo>
                    <a:pt x="2" y="41"/>
                    <a:pt x="0" y="40"/>
                    <a:pt x="0" y="38"/>
                  </a:cubicBezTo>
                  <a:cubicBezTo>
                    <a:pt x="0" y="3"/>
                    <a:pt x="0" y="3"/>
                    <a:pt x="0" y="3"/>
                  </a:cubicBezTo>
                  <a:cubicBezTo>
                    <a:pt x="0" y="1"/>
                    <a:pt x="2" y="0"/>
                    <a:pt x="3" y="0"/>
                  </a:cubicBezTo>
                  <a:close/>
                  <a:moveTo>
                    <a:pt x="38" y="29"/>
                  </a:moveTo>
                  <a:cubicBezTo>
                    <a:pt x="29" y="29"/>
                    <a:pt x="29" y="29"/>
                    <a:pt x="29" y="29"/>
                  </a:cubicBezTo>
                  <a:cubicBezTo>
                    <a:pt x="29" y="37"/>
                    <a:pt x="29" y="37"/>
                    <a:pt x="29" y="37"/>
                  </a:cubicBezTo>
                  <a:cubicBezTo>
                    <a:pt x="37" y="37"/>
                    <a:pt x="37" y="37"/>
                    <a:pt x="37" y="37"/>
                  </a:cubicBezTo>
                  <a:cubicBezTo>
                    <a:pt x="37" y="37"/>
                    <a:pt x="38" y="37"/>
                    <a:pt x="38" y="37"/>
                  </a:cubicBezTo>
                  <a:cubicBezTo>
                    <a:pt x="38" y="29"/>
                    <a:pt x="38" y="29"/>
                    <a:pt x="38" y="29"/>
                  </a:cubicBezTo>
                  <a:close/>
                  <a:moveTo>
                    <a:pt x="25" y="29"/>
                  </a:moveTo>
                  <a:cubicBezTo>
                    <a:pt x="17" y="29"/>
                    <a:pt x="17" y="29"/>
                    <a:pt x="17" y="29"/>
                  </a:cubicBezTo>
                  <a:cubicBezTo>
                    <a:pt x="17" y="37"/>
                    <a:pt x="17" y="37"/>
                    <a:pt x="17" y="37"/>
                  </a:cubicBezTo>
                  <a:cubicBezTo>
                    <a:pt x="25" y="37"/>
                    <a:pt x="25" y="37"/>
                    <a:pt x="25" y="37"/>
                  </a:cubicBezTo>
                  <a:cubicBezTo>
                    <a:pt x="25" y="29"/>
                    <a:pt x="25" y="29"/>
                    <a:pt x="25" y="29"/>
                  </a:cubicBezTo>
                  <a:close/>
                  <a:moveTo>
                    <a:pt x="13" y="29"/>
                  </a:moveTo>
                  <a:cubicBezTo>
                    <a:pt x="4" y="29"/>
                    <a:pt x="4" y="29"/>
                    <a:pt x="4" y="29"/>
                  </a:cubicBezTo>
                  <a:cubicBezTo>
                    <a:pt x="4" y="37"/>
                    <a:pt x="4" y="37"/>
                    <a:pt x="4" y="37"/>
                  </a:cubicBezTo>
                  <a:cubicBezTo>
                    <a:pt x="4" y="37"/>
                    <a:pt x="5" y="37"/>
                    <a:pt x="5" y="37"/>
                  </a:cubicBezTo>
                  <a:cubicBezTo>
                    <a:pt x="13" y="37"/>
                    <a:pt x="13" y="37"/>
                    <a:pt x="13" y="37"/>
                  </a:cubicBezTo>
                  <a:cubicBezTo>
                    <a:pt x="13" y="29"/>
                    <a:pt x="13" y="29"/>
                    <a:pt x="13" y="29"/>
                  </a:cubicBezTo>
                  <a:close/>
                  <a:moveTo>
                    <a:pt x="4" y="12"/>
                  </a:moveTo>
                  <a:cubicBezTo>
                    <a:pt x="13" y="12"/>
                    <a:pt x="13" y="12"/>
                    <a:pt x="13" y="12"/>
                  </a:cubicBezTo>
                  <a:cubicBezTo>
                    <a:pt x="13" y="4"/>
                    <a:pt x="13" y="4"/>
                    <a:pt x="13" y="4"/>
                  </a:cubicBezTo>
                  <a:cubicBezTo>
                    <a:pt x="5" y="4"/>
                    <a:pt x="5" y="4"/>
                    <a:pt x="5" y="4"/>
                  </a:cubicBezTo>
                  <a:cubicBezTo>
                    <a:pt x="5" y="4"/>
                    <a:pt x="4" y="4"/>
                    <a:pt x="4" y="5"/>
                  </a:cubicBezTo>
                  <a:cubicBezTo>
                    <a:pt x="4" y="12"/>
                    <a:pt x="4" y="12"/>
                    <a:pt x="4" y="12"/>
                  </a:cubicBezTo>
                  <a:close/>
                  <a:moveTo>
                    <a:pt x="17" y="12"/>
                  </a:moveTo>
                  <a:cubicBezTo>
                    <a:pt x="25" y="12"/>
                    <a:pt x="25" y="12"/>
                    <a:pt x="25" y="12"/>
                  </a:cubicBezTo>
                  <a:cubicBezTo>
                    <a:pt x="25" y="4"/>
                    <a:pt x="25" y="4"/>
                    <a:pt x="25" y="4"/>
                  </a:cubicBezTo>
                  <a:cubicBezTo>
                    <a:pt x="17" y="4"/>
                    <a:pt x="17" y="4"/>
                    <a:pt x="17" y="4"/>
                  </a:cubicBezTo>
                  <a:cubicBezTo>
                    <a:pt x="17" y="12"/>
                    <a:pt x="17" y="12"/>
                    <a:pt x="17" y="12"/>
                  </a:cubicBezTo>
                  <a:close/>
                  <a:moveTo>
                    <a:pt x="29" y="12"/>
                  </a:moveTo>
                  <a:cubicBezTo>
                    <a:pt x="38" y="12"/>
                    <a:pt x="38" y="12"/>
                    <a:pt x="38" y="12"/>
                  </a:cubicBezTo>
                  <a:cubicBezTo>
                    <a:pt x="38" y="5"/>
                    <a:pt x="38" y="5"/>
                    <a:pt x="38" y="5"/>
                  </a:cubicBezTo>
                  <a:cubicBezTo>
                    <a:pt x="38" y="4"/>
                    <a:pt x="37" y="4"/>
                    <a:pt x="37" y="4"/>
                  </a:cubicBezTo>
                  <a:cubicBezTo>
                    <a:pt x="29" y="4"/>
                    <a:pt x="29" y="4"/>
                    <a:pt x="29" y="4"/>
                  </a:cubicBezTo>
                  <a:cubicBezTo>
                    <a:pt x="29" y="12"/>
                    <a:pt x="29" y="12"/>
                    <a:pt x="29" y="12"/>
                  </a:cubicBezTo>
                  <a:close/>
                  <a:moveTo>
                    <a:pt x="38" y="16"/>
                  </a:moveTo>
                  <a:cubicBezTo>
                    <a:pt x="29" y="16"/>
                    <a:pt x="29" y="16"/>
                    <a:pt x="29" y="16"/>
                  </a:cubicBezTo>
                  <a:cubicBezTo>
                    <a:pt x="29" y="25"/>
                    <a:pt x="29" y="25"/>
                    <a:pt x="29" y="25"/>
                  </a:cubicBezTo>
                  <a:cubicBezTo>
                    <a:pt x="38" y="25"/>
                    <a:pt x="38" y="25"/>
                    <a:pt x="38" y="25"/>
                  </a:cubicBezTo>
                  <a:cubicBezTo>
                    <a:pt x="38" y="16"/>
                    <a:pt x="38" y="16"/>
                    <a:pt x="38" y="16"/>
                  </a:cubicBezTo>
                  <a:close/>
                  <a:moveTo>
                    <a:pt x="25" y="16"/>
                  </a:moveTo>
                  <a:cubicBezTo>
                    <a:pt x="17" y="16"/>
                    <a:pt x="17" y="16"/>
                    <a:pt x="17" y="16"/>
                  </a:cubicBezTo>
                  <a:cubicBezTo>
                    <a:pt x="17" y="25"/>
                    <a:pt x="17" y="25"/>
                    <a:pt x="17" y="25"/>
                  </a:cubicBezTo>
                  <a:cubicBezTo>
                    <a:pt x="25" y="25"/>
                    <a:pt x="25" y="25"/>
                    <a:pt x="25" y="25"/>
                  </a:cubicBezTo>
                  <a:cubicBezTo>
                    <a:pt x="25" y="16"/>
                    <a:pt x="25" y="16"/>
                    <a:pt x="25" y="16"/>
                  </a:cubicBezTo>
                  <a:close/>
                  <a:moveTo>
                    <a:pt x="13" y="16"/>
                  </a:moveTo>
                  <a:cubicBezTo>
                    <a:pt x="4" y="16"/>
                    <a:pt x="4" y="16"/>
                    <a:pt x="4" y="16"/>
                  </a:cubicBezTo>
                  <a:cubicBezTo>
                    <a:pt x="4" y="25"/>
                    <a:pt x="4" y="25"/>
                    <a:pt x="4" y="25"/>
                  </a:cubicBezTo>
                  <a:cubicBezTo>
                    <a:pt x="13" y="25"/>
                    <a:pt x="13" y="25"/>
                    <a:pt x="13" y="25"/>
                  </a:cubicBezTo>
                  <a:lnTo>
                    <a:pt x="13" y="16"/>
                  </a:lnTo>
                  <a:close/>
                </a:path>
              </a:pathLst>
            </a:custGeom>
            <a:solidFill>
              <a:srgbClr val="2C3E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sp>
          <p:nvSpPr>
            <p:cNvPr id="37" name="Freeform 2518"/>
            <p:cNvSpPr>
              <a:spLocks noEditPoints="1"/>
            </p:cNvSpPr>
            <p:nvPr/>
          </p:nvSpPr>
          <p:spPr bwMode="auto">
            <a:xfrm>
              <a:off x="2778124" y="3694111"/>
              <a:ext cx="163512" cy="317500"/>
            </a:xfrm>
            <a:custGeom>
              <a:avLst/>
              <a:gdLst>
                <a:gd name="T0" fmla="*/ 3 w 21"/>
                <a:gd name="T1" fmla="*/ 0 h 41"/>
                <a:gd name="T2" fmla="*/ 21 w 21"/>
                <a:gd name="T3" fmla="*/ 0 h 41"/>
                <a:gd name="T4" fmla="*/ 21 w 21"/>
                <a:gd name="T5" fmla="*/ 4 h 41"/>
                <a:gd name="T6" fmla="*/ 17 w 21"/>
                <a:gd name="T7" fmla="*/ 4 h 41"/>
                <a:gd name="T8" fmla="*/ 17 w 21"/>
                <a:gd name="T9" fmla="*/ 12 h 41"/>
                <a:gd name="T10" fmla="*/ 21 w 21"/>
                <a:gd name="T11" fmla="*/ 12 h 41"/>
                <a:gd name="T12" fmla="*/ 21 w 21"/>
                <a:gd name="T13" fmla="*/ 16 h 41"/>
                <a:gd name="T14" fmla="*/ 17 w 21"/>
                <a:gd name="T15" fmla="*/ 16 h 41"/>
                <a:gd name="T16" fmla="*/ 17 w 21"/>
                <a:gd name="T17" fmla="*/ 25 h 41"/>
                <a:gd name="T18" fmla="*/ 21 w 21"/>
                <a:gd name="T19" fmla="*/ 25 h 41"/>
                <a:gd name="T20" fmla="*/ 21 w 21"/>
                <a:gd name="T21" fmla="*/ 29 h 41"/>
                <a:gd name="T22" fmla="*/ 17 w 21"/>
                <a:gd name="T23" fmla="*/ 29 h 41"/>
                <a:gd name="T24" fmla="*/ 17 w 21"/>
                <a:gd name="T25" fmla="*/ 37 h 41"/>
                <a:gd name="T26" fmla="*/ 21 w 21"/>
                <a:gd name="T27" fmla="*/ 37 h 41"/>
                <a:gd name="T28" fmla="*/ 21 w 21"/>
                <a:gd name="T29" fmla="*/ 41 h 41"/>
                <a:gd name="T30" fmla="*/ 3 w 21"/>
                <a:gd name="T31" fmla="*/ 41 h 41"/>
                <a:gd name="T32" fmla="*/ 0 w 21"/>
                <a:gd name="T33" fmla="*/ 38 h 41"/>
                <a:gd name="T34" fmla="*/ 0 w 21"/>
                <a:gd name="T35" fmla="*/ 3 h 41"/>
                <a:gd name="T36" fmla="*/ 3 w 21"/>
                <a:gd name="T37" fmla="*/ 0 h 41"/>
                <a:gd name="T38" fmla="*/ 13 w 21"/>
                <a:gd name="T39" fmla="*/ 29 h 41"/>
                <a:gd name="T40" fmla="*/ 4 w 21"/>
                <a:gd name="T41" fmla="*/ 29 h 41"/>
                <a:gd name="T42" fmla="*/ 4 w 21"/>
                <a:gd name="T43" fmla="*/ 37 h 41"/>
                <a:gd name="T44" fmla="*/ 5 w 21"/>
                <a:gd name="T45" fmla="*/ 37 h 41"/>
                <a:gd name="T46" fmla="*/ 13 w 21"/>
                <a:gd name="T47" fmla="*/ 37 h 41"/>
                <a:gd name="T48" fmla="*/ 13 w 21"/>
                <a:gd name="T49" fmla="*/ 29 h 41"/>
                <a:gd name="T50" fmla="*/ 4 w 21"/>
                <a:gd name="T51" fmla="*/ 12 h 41"/>
                <a:gd name="T52" fmla="*/ 13 w 21"/>
                <a:gd name="T53" fmla="*/ 12 h 41"/>
                <a:gd name="T54" fmla="*/ 13 w 21"/>
                <a:gd name="T55" fmla="*/ 4 h 41"/>
                <a:gd name="T56" fmla="*/ 5 w 21"/>
                <a:gd name="T57" fmla="*/ 4 h 41"/>
                <a:gd name="T58" fmla="*/ 4 w 21"/>
                <a:gd name="T59" fmla="*/ 5 h 41"/>
                <a:gd name="T60" fmla="*/ 4 w 21"/>
                <a:gd name="T61" fmla="*/ 12 h 41"/>
                <a:gd name="T62" fmla="*/ 13 w 21"/>
                <a:gd name="T63" fmla="*/ 16 h 41"/>
                <a:gd name="T64" fmla="*/ 4 w 21"/>
                <a:gd name="T65" fmla="*/ 16 h 41"/>
                <a:gd name="T66" fmla="*/ 4 w 21"/>
                <a:gd name="T67" fmla="*/ 25 h 41"/>
                <a:gd name="T68" fmla="*/ 13 w 21"/>
                <a:gd name="T69" fmla="*/ 25 h 41"/>
                <a:gd name="T70" fmla="*/ 13 w 21"/>
                <a:gd name="T71"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 h="41">
                  <a:moveTo>
                    <a:pt x="3" y="0"/>
                  </a:moveTo>
                  <a:cubicBezTo>
                    <a:pt x="21" y="0"/>
                    <a:pt x="21" y="0"/>
                    <a:pt x="21" y="0"/>
                  </a:cubicBezTo>
                  <a:cubicBezTo>
                    <a:pt x="21" y="4"/>
                    <a:pt x="21" y="4"/>
                    <a:pt x="21" y="4"/>
                  </a:cubicBezTo>
                  <a:cubicBezTo>
                    <a:pt x="17" y="4"/>
                    <a:pt x="17" y="4"/>
                    <a:pt x="17" y="4"/>
                  </a:cubicBezTo>
                  <a:cubicBezTo>
                    <a:pt x="17" y="12"/>
                    <a:pt x="17" y="12"/>
                    <a:pt x="17" y="12"/>
                  </a:cubicBezTo>
                  <a:cubicBezTo>
                    <a:pt x="21" y="12"/>
                    <a:pt x="21" y="12"/>
                    <a:pt x="21" y="12"/>
                  </a:cubicBezTo>
                  <a:cubicBezTo>
                    <a:pt x="21" y="16"/>
                    <a:pt x="21" y="16"/>
                    <a:pt x="21" y="16"/>
                  </a:cubicBezTo>
                  <a:cubicBezTo>
                    <a:pt x="17" y="16"/>
                    <a:pt x="17" y="16"/>
                    <a:pt x="17" y="16"/>
                  </a:cubicBezTo>
                  <a:cubicBezTo>
                    <a:pt x="17" y="25"/>
                    <a:pt x="17" y="25"/>
                    <a:pt x="17" y="25"/>
                  </a:cubicBezTo>
                  <a:cubicBezTo>
                    <a:pt x="21" y="25"/>
                    <a:pt x="21" y="25"/>
                    <a:pt x="21" y="25"/>
                  </a:cubicBezTo>
                  <a:cubicBezTo>
                    <a:pt x="21" y="29"/>
                    <a:pt x="21" y="29"/>
                    <a:pt x="21" y="29"/>
                  </a:cubicBezTo>
                  <a:cubicBezTo>
                    <a:pt x="17" y="29"/>
                    <a:pt x="17" y="29"/>
                    <a:pt x="17" y="29"/>
                  </a:cubicBezTo>
                  <a:cubicBezTo>
                    <a:pt x="17" y="37"/>
                    <a:pt x="17" y="37"/>
                    <a:pt x="17" y="37"/>
                  </a:cubicBezTo>
                  <a:cubicBezTo>
                    <a:pt x="21" y="37"/>
                    <a:pt x="21" y="37"/>
                    <a:pt x="21" y="37"/>
                  </a:cubicBezTo>
                  <a:cubicBezTo>
                    <a:pt x="21" y="41"/>
                    <a:pt x="21" y="41"/>
                    <a:pt x="21" y="41"/>
                  </a:cubicBezTo>
                  <a:cubicBezTo>
                    <a:pt x="3" y="41"/>
                    <a:pt x="3" y="41"/>
                    <a:pt x="3" y="41"/>
                  </a:cubicBezTo>
                  <a:cubicBezTo>
                    <a:pt x="2" y="41"/>
                    <a:pt x="0" y="40"/>
                    <a:pt x="0" y="38"/>
                  </a:cubicBezTo>
                  <a:cubicBezTo>
                    <a:pt x="0" y="3"/>
                    <a:pt x="0" y="3"/>
                    <a:pt x="0" y="3"/>
                  </a:cubicBezTo>
                  <a:cubicBezTo>
                    <a:pt x="0" y="1"/>
                    <a:pt x="2" y="0"/>
                    <a:pt x="3" y="0"/>
                  </a:cubicBezTo>
                  <a:close/>
                  <a:moveTo>
                    <a:pt x="13" y="29"/>
                  </a:moveTo>
                  <a:cubicBezTo>
                    <a:pt x="4" y="29"/>
                    <a:pt x="4" y="29"/>
                    <a:pt x="4" y="29"/>
                  </a:cubicBezTo>
                  <a:cubicBezTo>
                    <a:pt x="4" y="37"/>
                    <a:pt x="4" y="37"/>
                    <a:pt x="4" y="37"/>
                  </a:cubicBezTo>
                  <a:cubicBezTo>
                    <a:pt x="4" y="37"/>
                    <a:pt x="5" y="37"/>
                    <a:pt x="5" y="37"/>
                  </a:cubicBezTo>
                  <a:cubicBezTo>
                    <a:pt x="13" y="37"/>
                    <a:pt x="13" y="37"/>
                    <a:pt x="13" y="37"/>
                  </a:cubicBezTo>
                  <a:cubicBezTo>
                    <a:pt x="13" y="29"/>
                    <a:pt x="13" y="29"/>
                    <a:pt x="13" y="29"/>
                  </a:cubicBezTo>
                  <a:close/>
                  <a:moveTo>
                    <a:pt x="4" y="12"/>
                  </a:moveTo>
                  <a:cubicBezTo>
                    <a:pt x="13" y="12"/>
                    <a:pt x="13" y="12"/>
                    <a:pt x="13" y="12"/>
                  </a:cubicBezTo>
                  <a:cubicBezTo>
                    <a:pt x="13" y="4"/>
                    <a:pt x="13" y="4"/>
                    <a:pt x="13" y="4"/>
                  </a:cubicBezTo>
                  <a:cubicBezTo>
                    <a:pt x="5" y="4"/>
                    <a:pt x="5" y="4"/>
                    <a:pt x="5" y="4"/>
                  </a:cubicBezTo>
                  <a:cubicBezTo>
                    <a:pt x="5" y="4"/>
                    <a:pt x="4" y="4"/>
                    <a:pt x="4" y="5"/>
                  </a:cubicBezTo>
                  <a:cubicBezTo>
                    <a:pt x="4" y="12"/>
                    <a:pt x="4" y="12"/>
                    <a:pt x="4" y="12"/>
                  </a:cubicBezTo>
                  <a:close/>
                  <a:moveTo>
                    <a:pt x="13" y="16"/>
                  </a:moveTo>
                  <a:cubicBezTo>
                    <a:pt x="4" y="16"/>
                    <a:pt x="4" y="16"/>
                    <a:pt x="4" y="16"/>
                  </a:cubicBezTo>
                  <a:cubicBezTo>
                    <a:pt x="4" y="25"/>
                    <a:pt x="4" y="25"/>
                    <a:pt x="4" y="25"/>
                  </a:cubicBezTo>
                  <a:cubicBezTo>
                    <a:pt x="13" y="25"/>
                    <a:pt x="13" y="25"/>
                    <a:pt x="13" y="25"/>
                  </a:cubicBezTo>
                  <a:lnTo>
                    <a:pt x="13" y="16"/>
                  </a:lnTo>
                  <a:close/>
                </a:path>
              </a:pathLst>
            </a:custGeom>
            <a:solidFill>
              <a:srgbClr val="3D56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cs typeface="Times New Roman" pitchFamily="18" charset="0"/>
              </a:endParaRPr>
            </a:p>
          </p:txBody>
        </p:sp>
      </p:grpSp>
    </p:spTree>
    <p:extLst>
      <p:ext uri="{BB962C8B-B14F-4D97-AF65-F5344CB8AC3E}">
        <p14:creationId xmlns:p14="http://schemas.microsoft.com/office/powerpoint/2010/main" xmlns="" val="246989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椭圆 11"/>
          <p:cNvSpPr>
            <a:spLocks noChangeAspect="1" noChangeArrowheads="1"/>
          </p:cNvSpPr>
          <p:nvPr/>
        </p:nvSpPr>
        <p:spPr bwMode="auto">
          <a:xfrm>
            <a:off x="5768969" y="4972054"/>
            <a:ext cx="900113" cy="900113"/>
          </a:xfrm>
          <a:prstGeom prst="ellipse">
            <a:avLst/>
          </a:prstGeom>
          <a:solidFill>
            <a:srgbClr val="354B5E"/>
          </a:solidFill>
          <a:ln>
            <a:noFill/>
          </a:ln>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endParaRPr lang="zh-CN" altLang="en-US" sz="2800" b="1">
              <a:solidFill>
                <a:srgbClr val="354B5E"/>
              </a:solidFill>
              <a:latin typeface="Times New Roman" pitchFamily="18" charset="0"/>
              <a:ea typeface="宋体" panose="02010600030101010101" pitchFamily="2" charset="-122"/>
              <a:cs typeface="Times New Roman" pitchFamily="18" charset="0"/>
            </a:endParaRPr>
          </a:p>
        </p:txBody>
      </p:sp>
      <p:sp>
        <p:nvSpPr>
          <p:cNvPr id="4099" name="椭圆 1"/>
          <p:cNvSpPr>
            <a:spLocks noChangeAspect="1" noChangeArrowheads="1"/>
          </p:cNvSpPr>
          <p:nvPr/>
        </p:nvSpPr>
        <p:spPr bwMode="auto">
          <a:xfrm>
            <a:off x="839788" y="2724150"/>
            <a:ext cx="2879725" cy="2879725"/>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endParaRPr lang="zh-CN" altLang="en-US" sz="2000">
              <a:solidFill>
                <a:srgbClr val="FFFFFF"/>
              </a:solidFill>
              <a:latin typeface="Times New Roman" pitchFamily="18" charset="0"/>
              <a:ea typeface="宋体" panose="02010600030101010101" pitchFamily="2" charset="-122"/>
              <a:cs typeface="Times New Roman" pitchFamily="18" charset="0"/>
            </a:endParaRPr>
          </a:p>
        </p:txBody>
      </p:sp>
      <p:sp>
        <p:nvSpPr>
          <p:cNvPr id="4100" name="空心弧 2"/>
          <p:cNvSpPr>
            <a:spLocks noChangeAspect="1"/>
          </p:cNvSpPr>
          <p:nvPr/>
        </p:nvSpPr>
        <p:spPr bwMode="auto">
          <a:xfrm>
            <a:off x="119063" y="2005013"/>
            <a:ext cx="4321175" cy="4319587"/>
          </a:xfrm>
          <a:custGeom>
            <a:avLst/>
            <a:gdLst>
              <a:gd name="T0" fmla="*/ 2169420 w 4320000"/>
              <a:gd name="T1" fmla="*/ 0 h 4320000"/>
              <a:gd name="T2" fmla="*/ 4338839 w 4320000"/>
              <a:gd name="T3" fmla="*/ 2156704 h 4320000"/>
              <a:gd name="T4" fmla="*/ 2169420 w 4320000"/>
              <a:gd name="T5" fmla="*/ 4313395 h 4320000"/>
              <a:gd name="T6" fmla="*/ 2169420 w 4320000"/>
              <a:gd name="T7" fmla="*/ 4183997 h 4320000"/>
              <a:gd name="T8" fmla="*/ 4208673 w 4320000"/>
              <a:gd name="T9" fmla="*/ 2156704 h 4320000"/>
              <a:gd name="T10" fmla="*/ 2169420 w 4320000"/>
              <a:gd name="T11" fmla="*/ 129408 h 4320000"/>
              <a:gd name="T12" fmla="*/ 2169420 w 4320000"/>
              <a:gd name="T13" fmla="*/ 0 h 432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20000" h="4320000">
                <a:moveTo>
                  <a:pt x="2160000" y="0"/>
                </a:moveTo>
                <a:cubicBezTo>
                  <a:pt x="3352935" y="0"/>
                  <a:pt x="4320000" y="967065"/>
                  <a:pt x="4320000" y="2160000"/>
                </a:cubicBezTo>
                <a:cubicBezTo>
                  <a:pt x="4320000" y="3352935"/>
                  <a:pt x="3352935" y="4320000"/>
                  <a:pt x="2160000" y="4320000"/>
                </a:cubicBezTo>
                <a:lnTo>
                  <a:pt x="2160000" y="4190400"/>
                </a:lnTo>
                <a:cubicBezTo>
                  <a:pt x="3281359" y="4190400"/>
                  <a:pt x="4190400" y="3281359"/>
                  <a:pt x="4190400" y="2160000"/>
                </a:cubicBezTo>
                <a:cubicBezTo>
                  <a:pt x="4190400" y="1038641"/>
                  <a:pt x="3281359" y="129600"/>
                  <a:pt x="2160000" y="129600"/>
                </a:cubicBezTo>
                <a:lnTo>
                  <a:pt x="216000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zh-CN" altLang="en-US" sz="2000">
              <a:latin typeface="Times New Roman" pitchFamily="18" charset="0"/>
              <a:cs typeface="Times New Roman" pitchFamily="18" charset="0"/>
            </a:endParaRPr>
          </a:p>
        </p:txBody>
      </p:sp>
      <p:sp>
        <p:nvSpPr>
          <p:cNvPr id="4101" name="椭圆 5"/>
          <p:cNvSpPr>
            <a:spLocks noChangeAspect="1" noChangeArrowheads="1"/>
          </p:cNvSpPr>
          <p:nvPr/>
        </p:nvSpPr>
        <p:spPr bwMode="auto">
          <a:xfrm>
            <a:off x="2854099" y="2013404"/>
            <a:ext cx="449262" cy="449263"/>
          </a:xfrm>
          <a:prstGeom prst="ellipse">
            <a:avLst/>
          </a:prstGeom>
          <a:solidFill>
            <a:srgbClr val="354B5E"/>
          </a:solidFill>
          <a:ln>
            <a:noFill/>
          </a:ln>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endParaRPr lang="zh-CN" altLang="en-US" sz="2000">
              <a:solidFill>
                <a:srgbClr val="FFFFFF"/>
              </a:solidFill>
              <a:latin typeface="Times New Roman" pitchFamily="18" charset="0"/>
              <a:ea typeface="宋体" panose="02010600030101010101" pitchFamily="2" charset="-122"/>
              <a:cs typeface="Times New Roman" pitchFamily="18" charset="0"/>
            </a:endParaRPr>
          </a:p>
        </p:txBody>
      </p:sp>
      <p:sp>
        <p:nvSpPr>
          <p:cNvPr id="4102" name="椭圆 10"/>
          <p:cNvSpPr>
            <a:spLocks noChangeAspect="1" noChangeArrowheads="1"/>
          </p:cNvSpPr>
          <p:nvPr/>
        </p:nvSpPr>
        <p:spPr bwMode="auto">
          <a:xfrm>
            <a:off x="4125240" y="3701825"/>
            <a:ext cx="449263" cy="449262"/>
          </a:xfrm>
          <a:prstGeom prst="ellipse">
            <a:avLst/>
          </a:prstGeom>
          <a:solidFill>
            <a:srgbClr val="D74B4B"/>
          </a:solidFill>
          <a:ln>
            <a:noFill/>
          </a:ln>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endParaRPr lang="zh-CN" altLang="en-US" sz="2000">
              <a:solidFill>
                <a:srgbClr val="FFFFFF"/>
              </a:solidFill>
              <a:latin typeface="Times New Roman" pitchFamily="18" charset="0"/>
              <a:ea typeface="宋体" panose="02010600030101010101" pitchFamily="2" charset="-122"/>
              <a:cs typeface="Times New Roman" pitchFamily="18" charset="0"/>
            </a:endParaRPr>
          </a:p>
        </p:txBody>
      </p:sp>
      <p:sp>
        <p:nvSpPr>
          <p:cNvPr id="4103" name="椭圆 11"/>
          <p:cNvSpPr>
            <a:spLocks noChangeAspect="1" noChangeArrowheads="1"/>
          </p:cNvSpPr>
          <p:nvPr/>
        </p:nvSpPr>
        <p:spPr bwMode="auto">
          <a:xfrm>
            <a:off x="4898799" y="1802267"/>
            <a:ext cx="900112" cy="900112"/>
          </a:xfrm>
          <a:prstGeom prst="ellipse">
            <a:avLst/>
          </a:prstGeom>
          <a:solidFill>
            <a:srgbClr val="354B5E"/>
          </a:solidFill>
          <a:ln>
            <a:noFill/>
          </a:ln>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endParaRPr lang="zh-CN" altLang="en-US" sz="2000">
              <a:solidFill>
                <a:srgbClr val="FFFFFF"/>
              </a:solidFill>
              <a:latin typeface="Times New Roman" pitchFamily="18" charset="0"/>
              <a:ea typeface="宋体" panose="02010600030101010101" pitchFamily="2" charset="-122"/>
              <a:cs typeface="Times New Roman" pitchFamily="18" charset="0"/>
            </a:endParaRPr>
          </a:p>
        </p:txBody>
      </p:sp>
      <p:sp>
        <p:nvSpPr>
          <p:cNvPr id="4104" name="椭圆 14"/>
          <p:cNvSpPr>
            <a:spLocks noChangeAspect="1" noChangeArrowheads="1"/>
          </p:cNvSpPr>
          <p:nvPr/>
        </p:nvSpPr>
        <p:spPr bwMode="auto">
          <a:xfrm>
            <a:off x="6438228" y="3476400"/>
            <a:ext cx="900112" cy="900112"/>
          </a:xfrm>
          <a:prstGeom prst="ellipse">
            <a:avLst/>
          </a:prstGeom>
          <a:solidFill>
            <a:srgbClr val="D74B4B"/>
          </a:solidFill>
          <a:ln>
            <a:noFill/>
          </a:ln>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endParaRPr lang="zh-CN" altLang="en-US" sz="2000">
              <a:solidFill>
                <a:srgbClr val="FFFFFF"/>
              </a:solidFill>
              <a:latin typeface="Times New Roman" pitchFamily="18" charset="0"/>
              <a:ea typeface="宋体" panose="02010600030101010101" pitchFamily="2" charset="-122"/>
              <a:cs typeface="Times New Roman" pitchFamily="18" charset="0"/>
            </a:endParaRPr>
          </a:p>
        </p:txBody>
      </p:sp>
      <p:cxnSp>
        <p:nvCxnSpPr>
          <p:cNvPr id="4105" name="直接连接符 4"/>
          <p:cNvCxnSpPr>
            <a:cxnSpLocks noChangeShapeType="1"/>
            <a:stCxn id="4101" idx="6"/>
          </p:cNvCxnSpPr>
          <p:nvPr/>
        </p:nvCxnSpPr>
        <p:spPr bwMode="auto">
          <a:xfrm flipV="1">
            <a:off x="3303361" y="2237242"/>
            <a:ext cx="1487488" cy="1587"/>
          </a:xfrm>
          <a:prstGeom prst="line">
            <a:avLst/>
          </a:prstGeom>
          <a:noFill/>
          <a:ln w="9525">
            <a:solidFill>
              <a:srgbClr val="BFBFBF"/>
            </a:solidFill>
            <a:round/>
            <a:headEnd/>
            <a:tailEnd/>
          </a:ln>
          <a:extLst>
            <a:ext uri="{909E8E84-426E-40DD-AFC4-6F175D3DCCD1}">
              <a14:hiddenFill xmlns:a14="http://schemas.microsoft.com/office/drawing/2010/main" xmlns="">
                <a:noFill/>
              </a14:hiddenFill>
            </a:ext>
          </a:extLst>
        </p:spPr>
      </p:cxnSp>
      <p:cxnSp>
        <p:nvCxnSpPr>
          <p:cNvPr id="4106" name="直接连接符 18"/>
          <p:cNvCxnSpPr>
            <a:cxnSpLocks noChangeShapeType="1"/>
          </p:cNvCxnSpPr>
          <p:nvPr/>
        </p:nvCxnSpPr>
        <p:spPr bwMode="auto">
          <a:xfrm>
            <a:off x="4611015" y="3927250"/>
            <a:ext cx="1730375" cy="19050"/>
          </a:xfrm>
          <a:prstGeom prst="line">
            <a:avLst/>
          </a:prstGeom>
          <a:noFill/>
          <a:ln w="9525">
            <a:solidFill>
              <a:srgbClr val="BFBFBF"/>
            </a:solidFill>
            <a:round/>
            <a:headEnd/>
            <a:tailEnd/>
          </a:ln>
          <a:extLst>
            <a:ext uri="{909E8E84-426E-40DD-AFC4-6F175D3DCCD1}">
              <a14:hiddenFill xmlns:a14="http://schemas.microsoft.com/office/drawing/2010/main" xmlns="">
                <a:noFill/>
              </a14:hiddenFill>
            </a:ext>
          </a:extLst>
        </p:spPr>
      </p:cxnSp>
      <p:sp>
        <p:nvSpPr>
          <p:cNvPr id="4107" name="文本框 21"/>
          <p:cNvSpPr txBox="1">
            <a:spLocks noChangeArrowheads="1"/>
          </p:cNvSpPr>
          <p:nvPr/>
        </p:nvSpPr>
        <p:spPr bwMode="auto">
          <a:xfrm>
            <a:off x="5943374" y="1756229"/>
            <a:ext cx="1018227" cy="440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eaLnBrk="1" hangingPunct="1">
              <a:lnSpc>
                <a:spcPct val="125000"/>
              </a:lnSpc>
              <a:spcAft>
                <a:spcPts val="800"/>
              </a:spcAft>
            </a:pPr>
            <a:r>
              <a:rPr lang="en-US" altLang="zh-CN" sz="2000" smtClean="0">
                <a:solidFill>
                  <a:srgbClr val="354B5E"/>
                </a:solidFill>
                <a:latin typeface="Times New Roman" pitchFamily="18" charset="0"/>
                <a:ea typeface="宋体" panose="02010600030101010101" pitchFamily="2" charset="-122"/>
                <a:cs typeface="Times New Roman" pitchFamily="18" charset="0"/>
              </a:rPr>
              <a:t>An ninh</a:t>
            </a:r>
            <a:endParaRPr lang="zh-CN" altLang="en-US">
              <a:solidFill>
                <a:srgbClr val="354B5E"/>
              </a:solidFill>
              <a:latin typeface="Times New Roman" pitchFamily="18" charset="0"/>
              <a:ea typeface="宋体" panose="02010600030101010101" pitchFamily="2" charset="-122"/>
              <a:cs typeface="Times New Roman" pitchFamily="18" charset="0"/>
            </a:endParaRPr>
          </a:p>
        </p:txBody>
      </p:sp>
      <p:sp>
        <p:nvSpPr>
          <p:cNvPr id="4108" name="文本框 22"/>
          <p:cNvSpPr txBox="1">
            <a:spLocks noChangeArrowheads="1"/>
          </p:cNvSpPr>
          <p:nvPr/>
        </p:nvSpPr>
        <p:spPr bwMode="auto">
          <a:xfrm>
            <a:off x="7417715" y="3350987"/>
            <a:ext cx="2084225" cy="440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eaLnBrk="1" hangingPunct="1">
              <a:lnSpc>
                <a:spcPct val="125000"/>
              </a:lnSpc>
              <a:spcAft>
                <a:spcPts val="800"/>
              </a:spcAft>
            </a:pPr>
            <a:r>
              <a:rPr lang="en-US" altLang="zh-CN" sz="2000" smtClean="0">
                <a:solidFill>
                  <a:schemeClr val="accent2"/>
                </a:solidFill>
                <a:latin typeface="Times New Roman" pitchFamily="18" charset="0"/>
                <a:ea typeface="宋体" panose="02010600030101010101" pitchFamily="2" charset="-122"/>
                <a:cs typeface="Times New Roman" pitchFamily="18" charset="0"/>
              </a:rPr>
              <a:t>Giao thông vận tải</a:t>
            </a:r>
            <a:endParaRPr lang="zh-CN" altLang="en-US" sz="2000">
              <a:solidFill>
                <a:schemeClr val="accent2"/>
              </a:solidFill>
              <a:latin typeface="Times New Roman" pitchFamily="18" charset="0"/>
              <a:ea typeface="宋体" panose="02010600030101010101" pitchFamily="2" charset="-122"/>
              <a:cs typeface="Times New Roman" pitchFamily="18" charset="0"/>
            </a:endParaRPr>
          </a:p>
        </p:txBody>
      </p:sp>
      <p:sp>
        <p:nvSpPr>
          <p:cNvPr id="4109" name="文本框 24"/>
          <p:cNvSpPr txBox="1">
            <a:spLocks noChangeArrowheads="1"/>
          </p:cNvSpPr>
          <p:nvPr/>
        </p:nvSpPr>
        <p:spPr bwMode="auto">
          <a:xfrm>
            <a:off x="6775444" y="4929192"/>
            <a:ext cx="1526380" cy="448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eaLnBrk="1" hangingPunct="1">
              <a:lnSpc>
                <a:spcPct val="125000"/>
              </a:lnSpc>
              <a:spcAft>
                <a:spcPts val="800"/>
              </a:spcAft>
            </a:pPr>
            <a:r>
              <a:rPr lang="en-US" altLang="zh-CN" sz="2000" smtClean="0">
                <a:solidFill>
                  <a:srgbClr val="354B5E"/>
                </a:solidFill>
                <a:latin typeface="Times New Roman" pitchFamily="18" charset="0"/>
                <a:ea typeface="宋体" panose="02010600030101010101" pitchFamily="2" charset="-122"/>
                <a:cs typeface="Times New Roman" pitchFamily="18" charset="0"/>
              </a:rPr>
              <a:t>Chính quyền</a:t>
            </a:r>
            <a:endParaRPr lang="zh-CN" altLang="en-US" sz="2000">
              <a:solidFill>
                <a:srgbClr val="354B5E"/>
              </a:solidFill>
              <a:latin typeface="Times New Roman" pitchFamily="18" charset="0"/>
              <a:ea typeface="宋体" panose="02010600030101010101" pitchFamily="2" charset="-122"/>
              <a:cs typeface="Times New Roman" pitchFamily="18" charset="0"/>
            </a:endParaRPr>
          </a:p>
        </p:txBody>
      </p:sp>
      <p:sp>
        <p:nvSpPr>
          <p:cNvPr id="4110" name="文本框 25"/>
          <p:cNvSpPr txBox="1">
            <a:spLocks noChangeArrowheads="1"/>
          </p:cNvSpPr>
          <p:nvPr/>
        </p:nvSpPr>
        <p:spPr bwMode="auto">
          <a:xfrm>
            <a:off x="5943374" y="2122942"/>
            <a:ext cx="4662487" cy="1036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eaLnBrk="1" hangingPunct="1">
              <a:spcAft>
                <a:spcPts val="800"/>
              </a:spcAft>
              <a:buFont typeface="Arial" panose="020B0604020202020204" pitchFamily="34" charset="0"/>
              <a:buChar char="•"/>
            </a:pPr>
            <a:r>
              <a:rPr lang="en-US" altLang="zh-CN" sz="1600" smtClean="0">
                <a:latin typeface="Times New Roman" pitchFamily="18" charset="0"/>
                <a:ea typeface="宋体" panose="02010600030101010101" pitchFamily="2" charset="-122"/>
                <a:cs typeface="Times New Roman" pitchFamily="18" charset="0"/>
              </a:rPr>
              <a:t>Tỉ lệ tội phạm gia tăng</a:t>
            </a:r>
          </a:p>
          <a:p>
            <a:pPr eaLnBrk="1" hangingPunct="1">
              <a:spcAft>
                <a:spcPts val="800"/>
              </a:spcAft>
              <a:buFont typeface="Arial" panose="020B0604020202020204" pitchFamily="34" charset="0"/>
              <a:buChar char="•"/>
            </a:pPr>
            <a:r>
              <a:rPr lang="en-US" altLang="zh-CN" sz="1600" smtClean="0">
                <a:latin typeface="Times New Roman" pitchFamily="18" charset="0"/>
                <a:ea typeface="宋体" panose="02010600030101010101" pitchFamily="2" charset="-122"/>
                <a:cs typeface="Times New Roman" pitchFamily="18" charset="0"/>
              </a:rPr>
              <a:t>Những mối đe dọa từ khủng bố</a:t>
            </a:r>
            <a:endParaRPr lang="en-US" altLang="zh-CN" sz="1600">
              <a:latin typeface="Times New Roman" pitchFamily="18" charset="0"/>
              <a:ea typeface="宋体" panose="02010600030101010101" pitchFamily="2" charset="-122"/>
              <a:cs typeface="Times New Roman" pitchFamily="18" charset="0"/>
            </a:endParaRPr>
          </a:p>
          <a:p>
            <a:pPr eaLnBrk="1" hangingPunct="1">
              <a:spcAft>
                <a:spcPts val="800"/>
              </a:spcAft>
              <a:buFont typeface="Arial" panose="020B0604020202020204" pitchFamily="34" charset="0"/>
              <a:buChar char="•"/>
            </a:pPr>
            <a:r>
              <a:rPr lang="en-US" altLang="zh-CN" sz="1600" smtClean="0">
                <a:latin typeface="Times New Roman" pitchFamily="18" charset="0"/>
                <a:ea typeface="宋体" panose="02010600030101010101" pitchFamily="2" charset="-122"/>
                <a:cs typeface="Times New Roman" pitchFamily="18" charset="0"/>
              </a:rPr>
              <a:t>Lực lượng cảnh sát mỏng</a:t>
            </a:r>
            <a:endParaRPr lang="en-US" altLang="zh-CN" sz="1600">
              <a:latin typeface="Times New Roman" pitchFamily="18" charset="0"/>
              <a:ea typeface="宋体" panose="02010600030101010101" pitchFamily="2" charset="-122"/>
              <a:cs typeface="Times New Roman" pitchFamily="18" charset="0"/>
            </a:endParaRPr>
          </a:p>
        </p:txBody>
      </p:sp>
      <p:sp>
        <p:nvSpPr>
          <p:cNvPr id="4111" name="文本框 27"/>
          <p:cNvSpPr txBox="1">
            <a:spLocks noChangeArrowheads="1"/>
          </p:cNvSpPr>
          <p:nvPr/>
        </p:nvSpPr>
        <p:spPr bwMode="auto">
          <a:xfrm>
            <a:off x="7403647" y="3720875"/>
            <a:ext cx="4170363" cy="1036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eaLnBrk="1" hangingPunct="1">
              <a:spcAft>
                <a:spcPts val="800"/>
              </a:spcAft>
              <a:buFont typeface="Arial" panose="020B0604020202020204" pitchFamily="34" charset="0"/>
              <a:buChar char="•"/>
            </a:pPr>
            <a:r>
              <a:rPr lang="en-US" altLang="zh-CN" sz="1600" smtClean="0">
                <a:latin typeface="Times New Roman" pitchFamily="18" charset="0"/>
                <a:ea typeface="宋体" panose="02010600030101010101" pitchFamily="2" charset="-122"/>
                <a:cs typeface="Times New Roman" pitchFamily="18" charset="0"/>
              </a:rPr>
              <a:t>Tai nạn giao thông đã trở thành một vấn nạn</a:t>
            </a:r>
            <a:endParaRPr lang="en-US" altLang="zh-CN" sz="1600">
              <a:latin typeface="Times New Roman" pitchFamily="18" charset="0"/>
              <a:ea typeface="宋体" panose="02010600030101010101" pitchFamily="2" charset="-122"/>
              <a:cs typeface="Times New Roman" pitchFamily="18" charset="0"/>
            </a:endParaRPr>
          </a:p>
          <a:p>
            <a:pPr eaLnBrk="1" hangingPunct="1">
              <a:spcAft>
                <a:spcPts val="800"/>
              </a:spcAft>
              <a:buFont typeface="Arial" panose="020B0604020202020204" pitchFamily="34" charset="0"/>
              <a:buChar char="•"/>
            </a:pPr>
            <a:r>
              <a:rPr lang="en-US" altLang="zh-CN" sz="1600" smtClean="0">
                <a:latin typeface="Times New Roman" pitchFamily="18" charset="0"/>
                <a:ea typeface="宋体" panose="02010600030101010101" pitchFamily="2" charset="-122"/>
                <a:cs typeface="Times New Roman" pitchFamily="18" charset="0"/>
              </a:rPr>
              <a:t>Vi phạm giao thông dẫn đến ùn tắc</a:t>
            </a:r>
          </a:p>
          <a:p>
            <a:pPr eaLnBrk="1" hangingPunct="1">
              <a:spcAft>
                <a:spcPts val="800"/>
              </a:spcAft>
              <a:buFont typeface="Arial" panose="020B0604020202020204" pitchFamily="34" charset="0"/>
              <a:buChar char="•"/>
            </a:pPr>
            <a:r>
              <a:rPr lang="en-US" altLang="zh-CN" sz="1600" smtClean="0">
                <a:latin typeface="Times New Roman" pitchFamily="18" charset="0"/>
                <a:ea typeface="宋体" panose="02010600030101010101" pitchFamily="2" charset="-122"/>
                <a:cs typeface="Times New Roman" pitchFamily="18" charset="0"/>
              </a:rPr>
              <a:t>Hệ thống giám sát giao thông chưa phù hợp</a:t>
            </a:r>
          </a:p>
        </p:txBody>
      </p:sp>
      <p:sp>
        <p:nvSpPr>
          <p:cNvPr id="4112" name="文本框 28"/>
          <p:cNvSpPr txBox="1">
            <a:spLocks noChangeArrowheads="1"/>
          </p:cNvSpPr>
          <p:nvPr/>
        </p:nvSpPr>
        <p:spPr bwMode="auto">
          <a:xfrm>
            <a:off x="6775444" y="5292729"/>
            <a:ext cx="5454650" cy="1220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eaLnBrk="1" hangingPunct="1">
              <a:lnSpc>
                <a:spcPct val="125000"/>
              </a:lnSpc>
              <a:spcAft>
                <a:spcPts val="800"/>
              </a:spcAft>
              <a:buFont typeface="Arial" panose="020B0604020202020204" pitchFamily="34" charset="0"/>
              <a:buChar char="•"/>
            </a:pPr>
            <a:r>
              <a:rPr lang="en-US" altLang="zh-CN" sz="1600" smtClean="0">
                <a:latin typeface="Times New Roman" pitchFamily="18" charset="0"/>
                <a:ea typeface="宋体" panose="02010600030101010101" pitchFamily="2" charset="-122"/>
                <a:cs typeface="Times New Roman" pitchFamily="18" charset="0"/>
              </a:rPr>
              <a:t>Ứng phó với các tình huống khẩn cấp chậm chạp</a:t>
            </a:r>
            <a:endParaRPr lang="en-US" altLang="zh-CN" sz="1600">
              <a:latin typeface="Times New Roman" pitchFamily="18" charset="0"/>
              <a:ea typeface="宋体" panose="02010600030101010101" pitchFamily="2" charset="-122"/>
              <a:cs typeface="Times New Roman" pitchFamily="18" charset="0"/>
            </a:endParaRPr>
          </a:p>
          <a:p>
            <a:pPr eaLnBrk="1" hangingPunct="1">
              <a:lnSpc>
                <a:spcPct val="125000"/>
              </a:lnSpc>
              <a:spcAft>
                <a:spcPts val="800"/>
              </a:spcAft>
              <a:buFont typeface="Arial" panose="020B0604020202020204" pitchFamily="34" charset="0"/>
              <a:buChar char="•"/>
            </a:pPr>
            <a:r>
              <a:rPr lang="en-US" altLang="zh-CN" sz="1600" smtClean="0">
                <a:latin typeface="Times New Roman" pitchFamily="18" charset="0"/>
                <a:ea typeface="宋体" panose="02010600030101010101" pitchFamily="2" charset="-122"/>
                <a:cs typeface="Times New Roman" pitchFamily="18" charset="0"/>
              </a:rPr>
              <a:t>Sự phối hợp liên ngành chưa hiệu quả</a:t>
            </a:r>
          </a:p>
          <a:p>
            <a:pPr eaLnBrk="1" hangingPunct="1">
              <a:lnSpc>
                <a:spcPct val="125000"/>
              </a:lnSpc>
              <a:spcAft>
                <a:spcPts val="800"/>
              </a:spcAft>
              <a:buFont typeface="Arial" panose="020B0604020202020204" pitchFamily="34" charset="0"/>
              <a:buChar char="•"/>
            </a:pPr>
            <a:r>
              <a:rPr lang="en-US" altLang="zh-CN" sz="1600" smtClean="0">
                <a:latin typeface="Times New Roman" pitchFamily="18" charset="0"/>
                <a:ea typeface="宋体" panose="02010600030101010101" pitchFamily="2" charset="-122"/>
                <a:cs typeface="Times New Roman" pitchFamily="18" charset="0"/>
              </a:rPr>
              <a:t>Còn nhiều hành vi sai trái của người thực thi pháp luật</a:t>
            </a:r>
            <a:endParaRPr lang="en-US" altLang="zh-CN" sz="1600">
              <a:latin typeface="Times New Roman" pitchFamily="18" charset="0"/>
              <a:ea typeface="宋体" panose="02010600030101010101" pitchFamily="2" charset="-122"/>
              <a:cs typeface="Times New Roman" pitchFamily="18" charset="0"/>
            </a:endParaRPr>
          </a:p>
        </p:txBody>
      </p:sp>
      <p:sp>
        <p:nvSpPr>
          <p:cNvPr id="4113" name="椭圆 7"/>
          <p:cNvSpPr>
            <a:spLocks noChangeAspect="1" noChangeArrowheads="1"/>
          </p:cNvSpPr>
          <p:nvPr/>
        </p:nvSpPr>
        <p:spPr bwMode="auto">
          <a:xfrm>
            <a:off x="3684582" y="5197479"/>
            <a:ext cx="450850" cy="450850"/>
          </a:xfrm>
          <a:prstGeom prst="ellipse">
            <a:avLst/>
          </a:prstGeom>
          <a:solidFill>
            <a:srgbClr val="354B5E"/>
          </a:solidFill>
          <a:ln>
            <a:noFill/>
          </a:ln>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endParaRPr lang="zh-CN" altLang="en-US" sz="2000">
              <a:solidFill>
                <a:srgbClr val="FFFFFF"/>
              </a:solidFill>
              <a:latin typeface="Times New Roman" pitchFamily="18" charset="0"/>
              <a:ea typeface="宋体" panose="02010600030101010101" pitchFamily="2" charset="-122"/>
              <a:cs typeface="Times New Roman" pitchFamily="18" charset="0"/>
            </a:endParaRPr>
          </a:p>
        </p:txBody>
      </p:sp>
      <p:cxnSp>
        <p:nvCxnSpPr>
          <p:cNvPr id="4114" name="直接连接符 4"/>
          <p:cNvCxnSpPr>
            <a:cxnSpLocks noChangeShapeType="1"/>
          </p:cNvCxnSpPr>
          <p:nvPr/>
        </p:nvCxnSpPr>
        <p:spPr bwMode="auto">
          <a:xfrm>
            <a:off x="4125907" y="5422904"/>
            <a:ext cx="1498600" cy="0"/>
          </a:xfrm>
          <a:prstGeom prst="line">
            <a:avLst/>
          </a:prstGeom>
          <a:noFill/>
          <a:ln w="9525">
            <a:solidFill>
              <a:srgbClr val="BFBFBF"/>
            </a:solidFill>
            <a:round/>
            <a:headEnd/>
            <a:tailEnd/>
          </a:ln>
          <a:extLst>
            <a:ext uri="{909E8E84-426E-40DD-AFC4-6F175D3DCCD1}">
              <a14:hiddenFill xmlns:a14="http://schemas.microsoft.com/office/drawing/2010/main" xmlns="">
                <a:noFill/>
              </a14:hiddenFill>
            </a:ext>
          </a:extLst>
        </p:spPr>
      </p:cxnSp>
      <p:pic>
        <p:nvPicPr>
          <p:cNvPr id="4115" name="Picture 3" descr="C:\Users\33724\Desktop\traffic_908px_1168219_easyicon.net.pn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6572493" y="3650231"/>
            <a:ext cx="587375" cy="59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9" name="标题 1"/>
          <p:cNvSpPr txBox="1">
            <a:spLocks/>
          </p:cNvSpPr>
          <p:nvPr/>
        </p:nvSpPr>
        <p:spPr bwMode="auto">
          <a:xfrm>
            <a:off x="829404" y="0"/>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lnSpc>
                <a:spcPct val="90000"/>
              </a:lnSpc>
            </a:pPr>
            <a:r>
              <a:rPr lang="en-US" altLang="zh-CN" sz="4000" smtClean="0">
                <a:solidFill>
                  <a:srgbClr val="0070C0"/>
                </a:solidFill>
                <a:latin typeface="Times New Roman" pitchFamily="18" charset="0"/>
                <a:ea typeface="宋体" panose="02010600030101010101" pitchFamily="2" charset="-122"/>
                <a:cs typeface="Times New Roman" pitchFamily="18" charset="0"/>
              </a:rPr>
              <a:t>Những vấn đề mà thành phố an toàn phải đối mặt :</a:t>
            </a:r>
            <a:endParaRPr lang="zh-CN" altLang="en-US" sz="4000">
              <a:solidFill>
                <a:srgbClr val="0070C0"/>
              </a:solidFill>
              <a:latin typeface="Times New Roman" pitchFamily="18" charset="0"/>
              <a:ea typeface="宋体" panose="02010600030101010101" pitchFamily="2" charset="-122"/>
              <a:cs typeface="Times New Roman" pitchFamily="18" charset="0"/>
            </a:endParaRPr>
          </a:p>
        </p:txBody>
      </p:sp>
      <p:pic>
        <p:nvPicPr>
          <p:cNvPr id="4118" name="图片 23"/>
          <p:cNvPicPr>
            <a:picLocks noChangeAspect="1"/>
          </p:cNvPicPr>
          <p:nvPr/>
        </p:nvPicPr>
        <p:blipFill>
          <a:blip r:embed="rId4">
            <a:biLevel thresh="25000"/>
            <a:extLst>
              <a:ext uri="{28A0092B-C50C-407E-A947-70E740481C1C}">
                <a14:useLocalDpi xmlns:a14="http://schemas.microsoft.com/office/drawing/2010/main" xmlns="" val="0"/>
              </a:ext>
            </a:extLst>
          </a:blip>
          <a:srcRect/>
          <a:stretch>
            <a:fillRect/>
          </a:stretch>
        </p:blipFill>
        <p:spPr bwMode="auto">
          <a:xfrm>
            <a:off x="1350963" y="3135313"/>
            <a:ext cx="18573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图片 20"/>
          <p:cNvPicPr>
            <a:picLocks noChangeAspect="1"/>
          </p:cNvPicPr>
          <p:nvPr/>
        </p:nvPicPr>
        <p:blipFill>
          <a:blip r:embed="rId5" cstate="print">
            <a:lum bright="70000" contrast="-70000"/>
            <a:extLst>
              <a:ext uri="{BEBA8EAE-BF5A-486C-A8C5-ECC9F3942E4B}">
                <a14:imgProps xmlns:a14="http://schemas.microsoft.com/office/drawing/2010/main" xmlns="">
                  <a14:imgLayer r:embed="rId6">
                    <a14:imgEffect>
                      <a14:artisticPhotocopy/>
                    </a14:imgEffect>
                  </a14:imgLayer>
                </a14:imgProps>
              </a:ext>
              <a:ext uri="{28A0092B-C50C-407E-A947-70E740481C1C}">
                <a14:useLocalDpi xmlns:a14="http://schemas.microsoft.com/office/drawing/2010/main" xmlns="" val="0"/>
              </a:ext>
            </a:extLst>
          </a:blip>
          <a:stretch>
            <a:fillRect/>
          </a:stretch>
        </p:blipFill>
        <p:spPr>
          <a:xfrm>
            <a:off x="5118173" y="1934853"/>
            <a:ext cx="477306" cy="634939"/>
          </a:xfrm>
          <a:prstGeom prst="rect">
            <a:avLst/>
          </a:prstGeom>
        </p:spPr>
      </p:pic>
      <p:grpSp>
        <p:nvGrpSpPr>
          <p:cNvPr id="13" name="组合 12"/>
          <p:cNvGrpSpPr/>
          <p:nvPr/>
        </p:nvGrpSpPr>
        <p:grpSpPr>
          <a:xfrm>
            <a:off x="5834139" y="5076945"/>
            <a:ext cx="686681" cy="654798"/>
            <a:chOff x="5834139" y="5076945"/>
            <a:chExt cx="686681" cy="654798"/>
          </a:xfrm>
        </p:grpSpPr>
        <p:grpSp>
          <p:nvGrpSpPr>
            <p:cNvPr id="18" name="组合 17"/>
            <p:cNvGrpSpPr/>
            <p:nvPr/>
          </p:nvGrpSpPr>
          <p:grpSpPr>
            <a:xfrm>
              <a:off x="5917229" y="5120563"/>
              <a:ext cx="603591" cy="516462"/>
              <a:chOff x="10050457" y="1036808"/>
              <a:chExt cx="1546237" cy="863033"/>
            </a:xfrm>
          </p:grpSpPr>
          <p:sp>
            <p:nvSpPr>
              <p:cNvPr id="5" name="矩形 4"/>
              <p:cNvSpPr/>
              <p:nvPr/>
            </p:nvSpPr>
            <p:spPr bwMode="auto">
              <a:xfrm>
                <a:off x="10591577" y="1036808"/>
                <a:ext cx="435429" cy="29572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000" b="1"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26" name="矩形 25"/>
              <p:cNvSpPr/>
              <p:nvPr/>
            </p:nvSpPr>
            <p:spPr bwMode="auto">
              <a:xfrm>
                <a:off x="10050457" y="1604112"/>
                <a:ext cx="435429" cy="29572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800" b="1"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27" name="矩形 26"/>
              <p:cNvSpPr/>
              <p:nvPr/>
            </p:nvSpPr>
            <p:spPr bwMode="auto">
              <a:xfrm>
                <a:off x="10591576" y="1597845"/>
                <a:ext cx="435428" cy="29573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000" b="1"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28" name="矩形 27"/>
              <p:cNvSpPr/>
              <p:nvPr/>
            </p:nvSpPr>
            <p:spPr bwMode="auto">
              <a:xfrm>
                <a:off x="11161266" y="1597730"/>
                <a:ext cx="435428" cy="29572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000" b="1" i="0" u="none" strike="noStrike" cap="none" normalizeH="0" baseline="0" smtClean="0">
                  <a:ln>
                    <a:noFill/>
                  </a:ln>
                  <a:solidFill>
                    <a:schemeClr val="tx1"/>
                  </a:solidFill>
                  <a:effectLst/>
                  <a:latin typeface="Times New Roman" pitchFamily="18" charset="0"/>
                  <a:cs typeface="Times New Roman" pitchFamily="18" charset="0"/>
                </a:endParaRPr>
              </a:p>
            </p:txBody>
          </p:sp>
          <p:cxnSp>
            <p:nvCxnSpPr>
              <p:cNvPr id="7" name="直接连接符 6"/>
              <p:cNvCxnSpPr/>
              <p:nvPr/>
            </p:nvCxnSpPr>
            <p:spPr bwMode="auto">
              <a:xfrm>
                <a:off x="10268171" y="1442889"/>
                <a:ext cx="1110807" cy="576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直接连接符 8"/>
              <p:cNvCxnSpPr>
                <a:stCxn id="5" idx="2"/>
                <a:endCxn id="27" idx="0"/>
              </p:cNvCxnSpPr>
              <p:nvPr/>
            </p:nvCxnSpPr>
            <p:spPr bwMode="auto">
              <a:xfrm flipH="1">
                <a:off x="10809290" y="1332537"/>
                <a:ext cx="2" cy="265308"/>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直接连接符 11"/>
              <p:cNvCxnSpPr>
                <a:endCxn id="26" idx="0"/>
              </p:cNvCxnSpPr>
              <p:nvPr/>
            </p:nvCxnSpPr>
            <p:spPr bwMode="auto">
              <a:xfrm>
                <a:off x="10268171" y="1442889"/>
                <a:ext cx="3" cy="161223"/>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直接连接符 15"/>
              <p:cNvCxnSpPr/>
              <p:nvPr/>
            </p:nvCxnSpPr>
            <p:spPr bwMode="auto">
              <a:xfrm>
                <a:off x="11378978" y="1442889"/>
                <a:ext cx="3" cy="15882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3" name="文本框 2"/>
            <p:cNvSpPr txBox="1"/>
            <p:nvPr/>
          </p:nvSpPr>
          <p:spPr>
            <a:xfrm>
              <a:off x="6047702" y="5076945"/>
              <a:ext cx="372141" cy="307777"/>
            </a:xfrm>
            <a:prstGeom prst="rect">
              <a:avLst/>
            </a:prstGeom>
            <a:noFill/>
          </p:spPr>
          <p:txBody>
            <a:bodyPr wrap="square" rtlCol="0">
              <a:spAutoFit/>
            </a:bodyPr>
            <a:lstStyle/>
            <a:p>
              <a:r>
                <a:rPr lang="zh-CN" altLang="en-US" sz="1400" b="1">
                  <a:latin typeface="Times New Roman" pitchFamily="18" charset="0"/>
                  <a:cs typeface="Times New Roman" pitchFamily="18" charset="0"/>
                </a:rPr>
                <a:t>！</a:t>
              </a:r>
              <a:endParaRPr lang="zh-CN" altLang="en-US" sz="1200">
                <a:latin typeface="Times New Roman" pitchFamily="18" charset="0"/>
                <a:cs typeface="Times New Roman" pitchFamily="18" charset="0"/>
              </a:endParaRPr>
            </a:p>
          </p:txBody>
        </p:sp>
        <p:sp>
          <p:nvSpPr>
            <p:cNvPr id="34" name="文本框 33"/>
            <p:cNvSpPr txBox="1"/>
            <p:nvPr/>
          </p:nvSpPr>
          <p:spPr>
            <a:xfrm>
              <a:off x="5834139" y="5422110"/>
              <a:ext cx="372141" cy="307777"/>
            </a:xfrm>
            <a:prstGeom prst="rect">
              <a:avLst/>
            </a:prstGeom>
            <a:noFill/>
          </p:spPr>
          <p:txBody>
            <a:bodyPr wrap="square" rtlCol="0">
              <a:spAutoFit/>
            </a:bodyPr>
            <a:lstStyle/>
            <a:p>
              <a:r>
                <a:rPr lang="zh-CN" altLang="en-US" sz="1400" b="1" smtClean="0">
                  <a:latin typeface="Times New Roman" pitchFamily="18" charset="0"/>
                  <a:cs typeface="Times New Roman" pitchFamily="18" charset="0"/>
                </a:rPr>
                <a:t>？</a:t>
              </a:r>
              <a:endParaRPr lang="zh-CN" altLang="en-US" sz="1400" b="1">
                <a:latin typeface="Times New Roman" pitchFamily="18" charset="0"/>
                <a:cs typeface="Times New Roman" pitchFamily="18" charset="0"/>
              </a:endParaRPr>
            </a:p>
          </p:txBody>
        </p:sp>
        <p:sp>
          <p:nvSpPr>
            <p:cNvPr id="39" name="文本框 38"/>
            <p:cNvSpPr txBox="1"/>
            <p:nvPr/>
          </p:nvSpPr>
          <p:spPr>
            <a:xfrm>
              <a:off x="6045595" y="5423966"/>
              <a:ext cx="372141" cy="307777"/>
            </a:xfrm>
            <a:prstGeom prst="rect">
              <a:avLst/>
            </a:prstGeom>
            <a:noFill/>
          </p:spPr>
          <p:txBody>
            <a:bodyPr wrap="square" rtlCol="0">
              <a:spAutoFit/>
            </a:bodyPr>
            <a:lstStyle/>
            <a:p>
              <a:r>
                <a:rPr lang="zh-CN" altLang="en-US" sz="1400" b="1" smtClean="0">
                  <a:latin typeface="Times New Roman" pitchFamily="18" charset="0"/>
                  <a:cs typeface="Times New Roman" pitchFamily="18" charset="0"/>
                </a:rPr>
                <a:t>？</a:t>
              </a:r>
              <a:endParaRPr lang="zh-CN" altLang="en-US" sz="1400" b="1">
                <a:latin typeface="Times New Roman" pitchFamily="18" charset="0"/>
                <a:cs typeface="Times New Roman" pitchFamily="18" charset="0"/>
              </a:endParaRPr>
            </a:p>
          </p:txBody>
        </p:sp>
      </p:grpSp>
      <p:sp>
        <p:nvSpPr>
          <p:cNvPr id="40" name="文本框 39"/>
          <p:cNvSpPr txBox="1"/>
          <p:nvPr/>
        </p:nvSpPr>
        <p:spPr>
          <a:xfrm>
            <a:off x="6271450" y="5422109"/>
            <a:ext cx="372141" cy="307777"/>
          </a:xfrm>
          <a:prstGeom prst="rect">
            <a:avLst/>
          </a:prstGeom>
          <a:noFill/>
        </p:spPr>
        <p:txBody>
          <a:bodyPr wrap="square" rtlCol="0">
            <a:spAutoFit/>
          </a:bodyPr>
          <a:lstStyle/>
          <a:p>
            <a:r>
              <a:rPr lang="zh-CN" altLang="en-US" sz="1400" b="1" smtClean="0">
                <a:latin typeface="Times New Roman" pitchFamily="18" charset="0"/>
                <a:cs typeface="Times New Roman" pitchFamily="18" charset="0"/>
              </a:rPr>
              <a:t>？</a:t>
            </a:r>
            <a:endParaRPr lang="zh-CN" altLang="en-US" sz="1400" b="1">
              <a:latin typeface="Times New Roman" pitchFamily="18" charset="0"/>
              <a:cs typeface="Times New Roman" pitchFamily="18" charset="0"/>
            </a:endParaRPr>
          </a:p>
        </p:txBody>
      </p:sp>
    </p:spTree>
    <p:extLst>
      <p:ext uri="{BB962C8B-B14F-4D97-AF65-F5344CB8AC3E}">
        <p14:creationId xmlns:p14="http://schemas.microsoft.com/office/powerpoint/2010/main" xmlns="" val="29169260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1"/>
          <p:cNvSpPr>
            <a:spLocks noChangeArrowheads="1"/>
          </p:cNvSpPr>
          <p:nvPr/>
        </p:nvSpPr>
        <p:spPr bwMode="auto">
          <a:xfrm>
            <a:off x="1049338" y="1566473"/>
            <a:ext cx="5046662" cy="4447369"/>
          </a:xfrm>
          <a:prstGeom prst="rect">
            <a:avLst/>
          </a:prstGeom>
          <a:noFill/>
          <a:ln w="9525">
            <a:noFill/>
            <a:miter lim="800000"/>
            <a:headEnd/>
            <a:tailEnd/>
          </a:ln>
        </p:spPr>
        <p:txBody>
          <a:bodyPr lIns="91438" tIns="45719" rIns="91438" bIns="45719" anchor="ctr">
            <a:spAutoFit/>
          </a:bodyPr>
          <a:lstStyle/>
          <a:p>
            <a:pPr marL="6" lvl="1" indent="-285750" defTabSz="914286">
              <a:lnSpc>
                <a:spcPct val="150000"/>
              </a:lnSpc>
              <a:spcBef>
                <a:spcPct val="20000"/>
              </a:spcBef>
              <a:spcAft>
                <a:spcPts val="800"/>
              </a:spcAft>
              <a:buFont typeface="Wingdings" pitchFamily="2" charset="2"/>
              <a:buChar char="l"/>
              <a:defRPr/>
            </a:pPr>
            <a:r>
              <a:rPr lang="en-US" altLang="zh-CN" sz="2000" smtClean="0">
                <a:solidFill>
                  <a:prstClr val="black"/>
                </a:solidFill>
                <a:latin typeface="Times New Roman" pitchFamily="18" charset="0"/>
                <a:cs typeface="Times New Roman" pitchFamily="18" charset="0"/>
              </a:rPr>
              <a:t>Hiển thị  </a:t>
            </a:r>
            <a:r>
              <a:rPr lang="en-US" altLang="zh-CN" sz="2000" smtClean="0">
                <a:solidFill>
                  <a:prstClr val="black"/>
                </a:solidFill>
                <a:latin typeface="Times New Roman" pitchFamily="18" charset="0"/>
                <a:cs typeface="Times New Roman" pitchFamily="18" charset="0"/>
              </a:rPr>
              <a:t>thông </a:t>
            </a:r>
            <a:r>
              <a:rPr lang="en-US" altLang="zh-CN" sz="2000" smtClean="0">
                <a:solidFill>
                  <a:prstClr val="black"/>
                </a:solidFill>
                <a:latin typeface="Times New Roman" pitchFamily="18" charset="0"/>
                <a:cs typeface="Times New Roman" pitchFamily="18" charset="0"/>
              </a:rPr>
              <a:t>tin của thiết bị giám </a:t>
            </a:r>
            <a:r>
              <a:rPr lang="en-US" altLang="zh-CN" sz="2000" smtClean="0">
                <a:solidFill>
                  <a:prstClr val="black"/>
                </a:solidFill>
                <a:latin typeface="Times New Roman" pitchFamily="18" charset="0"/>
                <a:cs typeface="Times New Roman" pitchFamily="18" charset="0"/>
              </a:rPr>
              <a:t>sát</a:t>
            </a:r>
            <a:endParaRPr lang="en-US" altLang="zh-CN" sz="2000">
              <a:solidFill>
                <a:prstClr val="black"/>
              </a:solidFill>
              <a:latin typeface="Times New Roman" pitchFamily="18" charset="0"/>
              <a:cs typeface="Times New Roman" pitchFamily="18" charset="0"/>
            </a:endParaRPr>
          </a:p>
          <a:p>
            <a:pPr marL="6" lvl="1" indent="-285750" defTabSz="914286">
              <a:lnSpc>
                <a:spcPct val="150000"/>
              </a:lnSpc>
              <a:spcBef>
                <a:spcPct val="20000"/>
              </a:spcBef>
              <a:spcAft>
                <a:spcPts val="800"/>
              </a:spcAft>
              <a:buFont typeface="Wingdings" pitchFamily="2" charset="2"/>
              <a:buChar char="l"/>
              <a:defRPr/>
            </a:pPr>
            <a:r>
              <a:rPr lang="en-US" altLang="zh-CN" sz="2000" smtClean="0">
                <a:solidFill>
                  <a:prstClr val="black"/>
                </a:solidFill>
                <a:latin typeface="Times New Roman" pitchFamily="18" charset="0"/>
                <a:cs typeface="Times New Roman" pitchFamily="18" charset="0"/>
              </a:rPr>
              <a:t>Hiển thị danh sách các thiết bị giám sát</a:t>
            </a:r>
            <a:endParaRPr lang="en-US" altLang="zh-CN" sz="2000">
              <a:solidFill>
                <a:prstClr val="black"/>
              </a:solidFill>
              <a:latin typeface="Times New Roman" pitchFamily="18" charset="0"/>
              <a:cs typeface="Times New Roman" pitchFamily="18" charset="0"/>
            </a:endParaRPr>
          </a:p>
          <a:p>
            <a:pPr marL="6" lvl="1" indent="-285750" algn="ctr" defTabSz="914286">
              <a:lnSpc>
                <a:spcPct val="150000"/>
              </a:lnSpc>
              <a:spcBef>
                <a:spcPct val="20000"/>
              </a:spcBef>
              <a:spcAft>
                <a:spcPts val="800"/>
              </a:spcAft>
              <a:buFont typeface="Wingdings" pitchFamily="2" charset="2"/>
              <a:buChar char="l"/>
              <a:defRPr/>
            </a:pPr>
            <a:r>
              <a:rPr lang="en-US" altLang="zh-CN" sz="2000" smtClean="0">
                <a:solidFill>
                  <a:prstClr val="black"/>
                </a:solidFill>
                <a:latin typeface="Times New Roman" pitchFamily="18" charset="0"/>
                <a:cs typeface="Times New Roman" pitchFamily="18" charset="0"/>
              </a:rPr>
              <a:t>Bật tắt thiết bị hoặc bảo trì bằng cách      “</a:t>
            </a:r>
            <a:r>
              <a:rPr lang="en-US" altLang="zh-CN" sz="2000" smtClean="0">
                <a:solidFill>
                  <a:srgbClr val="FF0000"/>
                </a:solidFill>
                <a:latin typeface="Times New Roman" pitchFamily="18" charset="0"/>
                <a:cs typeface="Times New Roman" pitchFamily="18" charset="0"/>
              </a:rPr>
              <a:t>Click chuột</a:t>
            </a:r>
            <a:r>
              <a:rPr lang="en-US" altLang="zh-CN" sz="2000" smtClean="0">
                <a:solidFill>
                  <a:prstClr val="black"/>
                </a:solidFill>
                <a:latin typeface="Times New Roman" pitchFamily="18" charset="0"/>
                <a:cs typeface="Times New Roman" pitchFamily="18" charset="0"/>
              </a:rPr>
              <a:t>” :</a:t>
            </a:r>
            <a:endParaRPr lang="en-US" altLang="zh-CN" sz="2000">
              <a:solidFill>
                <a:prstClr val="black"/>
              </a:solidFill>
              <a:latin typeface="Times New Roman" pitchFamily="18" charset="0"/>
              <a:cs typeface="Times New Roman" pitchFamily="18" charset="0"/>
            </a:endParaRPr>
          </a:p>
          <a:p>
            <a:pPr marL="742950" lvl="2" indent="-285750">
              <a:lnSpc>
                <a:spcPct val="150000"/>
              </a:lnSpc>
              <a:buFont typeface="Arial" panose="020B0604020202020204" pitchFamily="34" charset="0"/>
              <a:buChar char="•"/>
              <a:defRPr/>
            </a:pPr>
            <a:r>
              <a:rPr lang="en-US" altLang="zh-CN" smtClean="0">
                <a:solidFill>
                  <a:prstClr val="black"/>
                </a:solidFill>
                <a:latin typeface="Times New Roman" pitchFamily="18" charset="0"/>
                <a:cs typeface="Times New Roman" pitchFamily="18" charset="0"/>
              </a:rPr>
              <a:t>Các thiết bị đang trực tuyến</a:t>
            </a:r>
            <a:endParaRPr lang="en-US" altLang="zh-CN">
              <a:solidFill>
                <a:prstClr val="black"/>
              </a:solidFill>
              <a:latin typeface="Times New Roman" pitchFamily="18" charset="0"/>
              <a:cs typeface="Times New Roman" pitchFamily="18" charset="0"/>
            </a:endParaRPr>
          </a:p>
          <a:p>
            <a:pPr marL="742950" lvl="2" indent="-285750">
              <a:lnSpc>
                <a:spcPct val="150000"/>
              </a:lnSpc>
              <a:buFont typeface="Arial" panose="020B0604020202020204" pitchFamily="34" charset="0"/>
              <a:buChar char="•"/>
              <a:defRPr/>
            </a:pPr>
            <a:r>
              <a:rPr lang="en-US" altLang="zh-CN" smtClean="0">
                <a:solidFill>
                  <a:prstClr val="black"/>
                </a:solidFill>
                <a:latin typeface="Times New Roman" pitchFamily="18" charset="0"/>
                <a:cs typeface="Times New Roman" pitchFamily="18" charset="0"/>
              </a:rPr>
              <a:t>Băng thông kênh ghi</a:t>
            </a:r>
            <a:endParaRPr lang="zh-CN" altLang="en-US">
              <a:solidFill>
                <a:prstClr val="black"/>
              </a:solidFill>
              <a:latin typeface="Times New Roman" pitchFamily="18" charset="0"/>
              <a:cs typeface="Times New Roman" pitchFamily="18" charset="0"/>
            </a:endParaRPr>
          </a:p>
          <a:p>
            <a:pPr marL="742950" lvl="1" indent="-285750">
              <a:lnSpc>
                <a:spcPct val="150000"/>
              </a:lnSpc>
              <a:buFont typeface="Arial" panose="020B0604020202020204" pitchFamily="34" charset="0"/>
              <a:buChar char="•"/>
              <a:defRPr/>
            </a:pPr>
            <a:r>
              <a:rPr lang="en-US" altLang="zh-CN" smtClean="0">
                <a:solidFill>
                  <a:prstClr val="black"/>
                </a:solidFill>
                <a:latin typeface="Times New Roman" pitchFamily="18" charset="0"/>
                <a:cs typeface="Times New Roman" pitchFamily="18" charset="0"/>
              </a:rPr>
              <a:t>H</a:t>
            </a:r>
            <a:r>
              <a:rPr lang="en-US" altLang="zh-CN" smtClean="0">
                <a:solidFill>
                  <a:prstClr val="black"/>
                </a:solidFill>
                <a:latin typeface="Times New Roman" pitchFamily="18" charset="0"/>
                <a:cs typeface="Times New Roman" pitchFamily="18" charset="0"/>
              </a:rPr>
              <a:t>ình ảnh video HD</a:t>
            </a:r>
            <a:endParaRPr lang="en-US" altLang="zh-CN">
              <a:solidFill>
                <a:prstClr val="black"/>
              </a:solidFill>
              <a:latin typeface="Times New Roman" pitchFamily="18" charset="0"/>
              <a:cs typeface="Times New Roman" pitchFamily="18" charset="0"/>
            </a:endParaRPr>
          </a:p>
          <a:p>
            <a:pPr marL="742950" lvl="1" indent="-285750">
              <a:lnSpc>
                <a:spcPct val="150000"/>
              </a:lnSpc>
              <a:buFont typeface="Arial" panose="020B0604020202020204" pitchFamily="34" charset="0"/>
              <a:buChar char="•"/>
              <a:defRPr/>
            </a:pPr>
            <a:r>
              <a:rPr lang="en-US" altLang="zh-CN" smtClean="0">
                <a:solidFill>
                  <a:prstClr val="black"/>
                </a:solidFill>
                <a:latin typeface="Times New Roman" pitchFamily="18" charset="0"/>
                <a:cs typeface="Times New Roman" pitchFamily="18" charset="0"/>
              </a:rPr>
              <a:t>Báo động thật</a:t>
            </a:r>
            <a:endParaRPr lang="en-US" altLang="zh-CN">
              <a:solidFill>
                <a:prstClr val="black"/>
              </a:solidFill>
              <a:latin typeface="Times New Roman" pitchFamily="18" charset="0"/>
              <a:cs typeface="Times New Roman" pitchFamily="18" charset="0"/>
            </a:endParaRPr>
          </a:p>
          <a:p>
            <a:pPr marL="742950" lvl="1" indent="-285750">
              <a:lnSpc>
                <a:spcPct val="150000"/>
              </a:lnSpc>
              <a:buFont typeface="Arial" panose="020B0604020202020204" pitchFamily="34" charset="0"/>
              <a:buChar char="•"/>
              <a:defRPr/>
            </a:pPr>
            <a:r>
              <a:rPr lang="en-US" altLang="zh-CN" smtClean="0">
                <a:solidFill>
                  <a:prstClr val="black"/>
                </a:solidFill>
                <a:latin typeface="Times New Roman" pitchFamily="18" charset="0"/>
                <a:cs typeface="Times New Roman" pitchFamily="18" charset="0"/>
              </a:rPr>
              <a:t>Thông tin ổ </a:t>
            </a:r>
            <a:r>
              <a:rPr lang="en-US" altLang="zh-CN" smtClean="0">
                <a:solidFill>
                  <a:prstClr val="black"/>
                </a:solidFill>
                <a:latin typeface="Times New Roman" pitchFamily="18" charset="0"/>
                <a:cs typeface="Times New Roman" pitchFamily="18" charset="0"/>
              </a:rPr>
              <a:t>cứng</a:t>
            </a:r>
            <a:endParaRPr lang="en-US" altLang="zh-CN">
              <a:solidFill>
                <a:prstClr val="black"/>
              </a:solidFill>
              <a:latin typeface="Times New Roman" pitchFamily="18" charset="0"/>
              <a:cs typeface="Times New Roman" pitchFamily="18" charset="0"/>
            </a:endParaRPr>
          </a:p>
        </p:txBody>
      </p:sp>
      <p:sp>
        <p:nvSpPr>
          <p:cNvPr id="4099" name="标题 1"/>
          <p:cNvSpPr txBox="1">
            <a:spLocks/>
          </p:cNvSpPr>
          <p:nvPr/>
        </p:nvSpPr>
        <p:spPr bwMode="auto">
          <a:xfrm>
            <a:off x="829147" y="137652"/>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Ứng </a:t>
            </a: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dụng : </a:t>
            </a: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Quản lý việc bảo </a:t>
            </a: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trì thiết bị</a:t>
            </a:r>
            <a:endParaRPr lang="zh-CN" altLang="en-US" sz="4000">
              <a:solidFill>
                <a:srgbClr val="0070C0"/>
              </a:solidFill>
              <a:latin typeface="Times New Roman" pitchFamily="18" charset="0"/>
              <a:ea typeface="微软雅黑 Light" panose="020B0502040204020203" pitchFamily="34" charset="-122"/>
              <a:cs typeface="Times New Roman" pitchFamily="18" charset="0"/>
            </a:endParaRPr>
          </a:p>
        </p:txBody>
      </p:sp>
      <p:pic>
        <p:nvPicPr>
          <p:cNvPr id="4100"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85110" y="1353824"/>
            <a:ext cx="4541838" cy="227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图片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21324" y="3816806"/>
            <a:ext cx="4578350" cy="241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43720376"/>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组合 3"/>
          <p:cNvGrpSpPr>
            <a:grpSpLocks/>
          </p:cNvGrpSpPr>
          <p:nvPr/>
        </p:nvGrpSpPr>
        <p:grpSpPr bwMode="auto">
          <a:xfrm>
            <a:off x="770399" y="1585913"/>
            <a:ext cx="4728552" cy="3936743"/>
            <a:chOff x="423152" y="1458623"/>
            <a:chExt cx="3545350" cy="2951643"/>
          </a:xfrm>
        </p:grpSpPr>
        <p:pic>
          <p:nvPicPr>
            <p:cNvPr id="5127" name="图片 6" descr="模糊.bmp"/>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3519" y="1458623"/>
              <a:ext cx="1202624" cy="874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8" name="文本框 2"/>
            <p:cNvSpPr txBox="1">
              <a:spLocks noChangeArrowheads="1"/>
            </p:cNvSpPr>
            <p:nvPr/>
          </p:nvSpPr>
          <p:spPr bwMode="auto">
            <a:xfrm>
              <a:off x="423152" y="2112387"/>
              <a:ext cx="1242035" cy="236530"/>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sz="1600" smtClean="0">
                  <a:solidFill>
                    <a:schemeClr val="bg1"/>
                  </a:solidFill>
                  <a:latin typeface="Times New Roman" pitchFamily="18" charset="0"/>
                  <a:cs typeface="Times New Roman" pitchFamily="18" charset="0"/>
                </a:rPr>
                <a:t>Độ phân giải thấp</a:t>
              </a:r>
              <a:endParaRPr lang="zh-CN" altLang="en-US" sz="1600">
                <a:solidFill>
                  <a:schemeClr val="bg1"/>
                </a:solidFill>
                <a:latin typeface="Times New Roman" pitchFamily="18" charset="0"/>
                <a:cs typeface="Times New Roman" pitchFamily="18" charset="0"/>
              </a:endParaRPr>
            </a:p>
          </p:txBody>
        </p:sp>
        <p:pic>
          <p:nvPicPr>
            <p:cNvPr id="5129" name="图片 9" descr="亮度过量.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37544" y="1458624"/>
              <a:ext cx="1150779" cy="890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0" name="文本框 2"/>
            <p:cNvSpPr txBox="1">
              <a:spLocks noChangeArrowheads="1"/>
            </p:cNvSpPr>
            <p:nvPr/>
          </p:nvSpPr>
          <p:spPr bwMode="auto">
            <a:xfrm>
              <a:off x="1929308" y="2095163"/>
              <a:ext cx="680751" cy="236530"/>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sz="1600" smtClean="0">
                  <a:solidFill>
                    <a:schemeClr val="bg1"/>
                  </a:solidFill>
                  <a:latin typeface="Times New Roman" pitchFamily="18" charset="0"/>
                  <a:cs typeface="Times New Roman" pitchFamily="18" charset="0"/>
                </a:rPr>
                <a:t>Quá sáng</a:t>
              </a:r>
              <a:endParaRPr lang="zh-CN" altLang="en-US" sz="1600">
                <a:solidFill>
                  <a:schemeClr val="bg1"/>
                </a:solidFill>
                <a:latin typeface="Times New Roman" pitchFamily="18" charset="0"/>
                <a:cs typeface="Times New Roman" pitchFamily="18" charset="0"/>
              </a:endParaRPr>
            </a:p>
          </p:txBody>
        </p:sp>
        <p:pic>
          <p:nvPicPr>
            <p:cNvPr id="5131" name="图片 14" descr="过暗.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71800" y="1458624"/>
              <a:ext cx="1196702" cy="890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2" name="图片 15" descr="低对比度.bmp"/>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3518" y="2492733"/>
              <a:ext cx="1261744" cy="890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3" name="图片 16" descr="偏色.bmp"/>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619672" y="2492066"/>
              <a:ext cx="1168651" cy="8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4" name="图片 17" descr="条纹.bmp"/>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771800" y="2492066"/>
              <a:ext cx="1196702" cy="8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5" name="图片 18" descr="视频丢失.bmp"/>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33518" y="3518180"/>
              <a:ext cx="1261744" cy="8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6" name="图片 19" descr="视频冻结.bmp"/>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619672" y="3518180"/>
              <a:ext cx="1168651" cy="8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7" name="图片 20" descr="遮挡.bmp"/>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789800" y="3518180"/>
              <a:ext cx="1178702" cy="8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8" name="文本框 2"/>
            <p:cNvSpPr txBox="1">
              <a:spLocks noChangeArrowheads="1"/>
            </p:cNvSpPr>
            <p:nvPr/>
          </p:nvSpPr>
          <p:spPr bwMode="auto">
            <a:xfrm>
              <a:off x="3226454" y="2096477"/>
              <a:ext cx="578591" cy="236530"/>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sz="1600" smtClean="0">
                  <a:solidFill>
                    <a:schemeClr val="bg1"/>
                  </a:solidFill>
                  <a:latin typeface="Times New Roman" pitchFamily="18" charset="0"/>
                  <a:cs typeface="Times New Roman" pitchFamily="18" charset="0"/>
                </a:rPr>
                <a:t>Quá tối</a:t>
              </a:r>
              <a:endParaRPr lang="zh-CN" altLang="en-US" sz="1600">
                <a:solidFill>
                  <a:schemeClr val="bg1"/>
                </a:solidFill>
                <a:latin typeface="Times New Roman" pitchFamily="18" charset="0"/>
                <a:cs typeface="Times New Roman" pitchFamily="18" charset="0"/>
              </a:endParaRPr>
            </a:p>
          </p:txBody>
        </p:sp>
        <p:sp>
          <p:nvSpPr>
            <p:cNvPr id="5139" name="文本框 2"/>
            <p:cNvSpPr txBox="1">
              <a:spLocks noChangeArrowheads="1"/>
            </p:cNvSpPr>
            <p:nvPr/>
          </p:nvSpPr>
          <p:spPr bwMode="auto">
            <a:xfrm>
              <a:off x="423153" y="3136136"/>
              <a:ext cx="1196519" cy="213454"/>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sz="1400" smtClean="0">
                  <a:solidFill>
                    <a:schemeClr val="bg1"/>
                  </a:solidFill>
                  <a:latin typeface="Times New Roman" pitchFamily="18" charset="0"/>
                  <a:cs typeface="Times New Roman" pitchFamily="18" charset="0"/>
                </a:rPr>
                <a:t>Độ tương phản thấp</a:t>
              </a:r>
              <a:endParaRPr lang="zh-CN" altLang="en-US" sz="1400">
                <a:solidFill>
                  <a:schemeClr val="bg1"/>
                </a:solidFill>
                <a:latin typeface="Times New Roman" pitchFamily="18" charset="0"/>
                <a:cs typeface="Times New Roman" pitchFamily="18" charset="0"/>
              </a:endParaRPr>
            </a:p>
          </p:txBody>
        </p:sp>
        <p:sp>
          <p:nvSpPr>
            <p:cNvPr id="5140" name="文本框 2"/>
            <p:cNvSpPr txBox="1">
              <a:spLocks noChangeArrowheads="1"/>
            </p:cNvSpPr>
            <p:nvPr/>
          </p:nvSpPr>
          <p:spPr bwMode="auto">
            <a:xfrm>
              <a:off x="2026661" y="3146538"/>
              <a:ext cx="643493" cy="236530"/>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sz="1600" smtClean="0">
                  <a:solidFill>
                    <a:schemeClr val="bg1"/>
                  </a:solidFill>
                  <a:latin typeface="Times New Roman" pitchFamily="18" charset="0"/>
                  <a:cs typeface="Times New Roman" pitchFamily="18" charset="0"/>
                </a:rPr>
                <a:t>Ám màu</a:t>
              </a:r>
              <a:endParaRPr lang="zh-CN" altLang="en-US" sz="1600">
                <a:solidFill>
                  <a:schemeClr val="bg1"/>
                </a:solidFill>
                <a:latin typeface="Times New Roman" pitchFamily="18" charset="0"/>
                <a:cs typeface="Times New Roman" pitchFamily="18" charset="0"/>
              </a:endParaRPr>
            </a:p>
          </p:txBody>
        </p:sp>
        <p:sp>
          <p:nvSpPr>
            <p:cNvPr id="5141" name="文本框 2"/>
            <p:cNvSpPr txBox="1">
              <a:spLocks noChangeArrowheads="1"/>
            </p:cNvSpPr>
            <p:nvPr/>
          </p:nvSpPr>
          <p:spPr bwMode="auto">
            <a:xfrm>
              <a:off x="2984874" y="3146536"/>
              <a:ext cx="733635" cy="236530"/>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sz="1600" smtClean="0">
                  <a:solidFill>
                    <a:schemeClr val="bg1"/>
                  </a:solidFill>
                  <a:latin typeface="Times New Roman" pitchFamily="18" charset="0"/>
                  <a:cs typeface="Times New Roman" pitchFamily="18" charset="0"/>
                </a:rPr>
                <a:t>Sọc nhiễu</a:t>
              </a:r>
              <a:endParaRPr lang="zh-CN" altLang="en-US" sz="1600">
                <a:solidFill>
                  <a:schemeClr val="bg1"/>
                </a:solidFill>
                <a:latin typeface="Times New Roman" pitchFamily="18" charset="0"/>
                <a:cs typeface="Times New Roman" pitchFamily="18" charset="0"/>
              </a:endParaRPr>
            </a:p>
          </p:txBody>
        </p:sp>
        <p:sp>
          <p:nvSpPr>
            <p:cNvPr id="5142" name="文本框 2"/>
            <p:cNvSpPr txBox="1">
              <a:spLocks noChangeArrowheads="1"/>
            </p:cNvSpPr>
            <p:nvPr/>
          </p:nvSpPr>
          <p:spPr bwMode="auto">
            <a:xfrm>
              <a:off x="682912" y="4169131"/>
              <a:ext cx="757672" cy="236530"/>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sz="1600" smtClean="0">
                  <a:solidFill>
                    <a:schemeClr val="bg1"/>
                  </a:solidFill>
                  <a:latin typeface="Times New Roman" pitchFamily="18" charset="0"/>
                  <a:cs typeface="Times New Roman" pitchFamily="18" charset="0"/>
                </a:rPr>
                <a:t>Mất video</a:t>
              </a:r>
              <a:endParaRPr lang="zh-CN" altLang="en-US" sz="1600">
                <a:solidFill>
                  <a:schemeClr val="bg1"/>
                </a:solidFill>
                <a:latin typeface="Times New Roman" pitchFamily="18" charset="0"/>
                <a:cs typeface="Times New Roman" pitchFamily="18" charset="0"/>
              </a:endParaRPr>
            </a:p>
          </p:txBody>
        </p:sp>
        <p:sp>
          <p:nvSpPr>
            <p:cNvPr id="5143" name="文本框 2"/>
            <p:cNvSpPr txBox="1">
              <a:spLocks noChangeArrowheads="1"/>
            </p:cNvSpPr>
            <p:nvPr/>
          </p:nvSpPr>
          <p:spPr bwMode="auto">
            <a:xfrm>
              <a:off x="1841055" y="4173736"/>
              <a:ext cx="858631" cy="236530"/>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sz="1600" smtClean="0">
                  <a:solidFill>
                    <a:schemeClr val="bg1"/>
                  </a:solidFill>
                  <a:latin typeface="Times New Roman" pitchFamily="18" charset="0"/>
                  <a:cs typeface="Times New Roman" pitchFamily="18" charset="0"/>
                </a:rPr>
                <a:t>Đứng video</a:t>
              </a:r>
              <a:endParaRPr lang="zh-CN" altLang="en-US" sz="1600">
                <a:solidFill>
                  <a:schemeClr val="bg1"/>
                </a:solidFill>
                <a:latin typeface="Times New Roman" pitchFamily="18" charset="0"/>
                <a:cs typeface="Times New Roman" pitchFamily="18" charset="0"/>
              </a:endParaRPr>
            </a:p>
          </p:txBody>
        </p:sp>
        <p:sp>
          <p:nvSpPr>
            <p:cNvPr id="5144" name="文本框 2"/>
            <p:cNvSpPr txBox="1">
              <a:spLocks noChangeArrowheads="1"/>
            </p:cNvSpPr>
            <p:nvPr/>
          </p:nvSpPr>
          <p:spPr bwMode="auto">
            <a:xfrm>
              <a:off x="3172369" y="4162353"/>
              <a:ext cx="647099" cy="236530"/>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en-US" altLang="zh-CN" sz="1600" smtClean="0">
                  <a:solidFill>
                    <a:schemeClr val="bg1"/>
                  </a:solidFill>
                  <a:latin typeface="Times New Roman" pitchFamily="18" charset="0"/>
                  <a:cs typeface="Times New Roman" pitchFamily="18" charset="0"/>
                </a:rPr>
                <a:t>Xáo trộn</a:t>
              </a:r>
              <a:endParaRPr lang="zh-CN" altLang="en-US" sz="1600">
                <a:solidFill>
                  <a:schemeClr val="bg1"/>
                </a:solidFill>
                <a:latin typeface="Times New Roman" pitchFamily="18" charset="0"/>
                <a:cs typeface="Times New Roman" pitchFamily="18" charset="0"/>
              </a:endParaRPr>
            </a:p>
          </p:txBody>
        </p:sp>
      </p:grpSp>
      <p:sp>
        <p:nvSpPr>
          <p:cNvPr id="5123" name="Rectangle 11"/>
          <p:cNvSpPr>
            <a:spLocks noChangeArrowheads="1"/>
          </p:cNvSpPr>
          <p:nvPr/>
        </p:nvSpPr>
        <p:spPr bwMode="auto">
          <a:xfrm>
            <a:off x="784225" y="5790978"/>
            <a:ext cx="10155237" cy="87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ctr">
            <a:spAutoFit/>
          </a:bodyPr>
          <a:lstStyle>
            <a:lvl1pPr marL="342900" indent="-342900" defTabSz="912813">
              <a:defRPr>
                <a:solidFill>
                  <a:schemeClr val="tx1"/>
                </a:solidFill>
                <a:latin typeface="Segoe UI" panose="020B0502040204020203" pitchFamily="34" charset="0"/>
                <a:ea typeface="微软雅黑" panose="020B0503020204020204" pitchFamily="34" charset="-122"/>
              </a:defRPr>
            </a:lvl1pPr>
            <a:lvl2pPr indent="-285750" defTabSz="912813">
              <a:defRPr>
                <a:solidFill>
                  <a:schemeClr val="tx1"/>
                </a:solidFill>
                <a:latin typeface="Segoe UI" panose="020B0502040204020203" pitchFamily="34" charset="0"/>
                <a:ea typeface="微软雅黑" panose="020B0503020204020204" pitchFamily="34" charset="-122"/>
              </a:defRPr>
            </a:lvl2pPr>
            <a:lvl3pPr marL="1143000" indent="-228600" defTabSz="912813">
              <a:defRPr>
                <a:solidFill>
                  <a:schemeClr val="tx1"/>
                </a:solidFill>
                <a:latin typeface="Segoe UI" panose="020B0502040204020203" pitchFamily="34" charset="0"/>
                <a:ea typeface="微软雅黑" panose="020B0503020204020204" pitchFamily="34" charset="-122"/>
              </a:defRPr>
            </a:lvl3pPr>
            <a:lvl4pPr marL="1600200" indent="-228600" defTabSz="912813">
              <a:defRPr>
                <a:solidFill>
                  <a:schemeClr val="tx1"/>
                </a:solidFill>
                <a:latin typeface="Segoe UI" panose="020B0502040204020203" pitchFamily="34" charset="0"/>
                <a:ea typeface="微软雅黑" panose="020B0503020204020204" pitchFamily="34" charset="-122"/>
              </a:defRPr>
            </a:lvl4pPr>
            <a:lvl5pPr marL="2057400" indent="-228600" defTabSz="912813">
              <a:defRPr>
                <a:solidFill>
                  <a:schemeClr val="tx1"/>
                </a:solidFill>
                <a:latin typeface="Segoe UI" panose="020B0502040204020203" pitchFamily="34" charset="0"/>
                <a:ea typeface="微软雅黑" panose="020B0503020204020204" pitchFamily="34" charset="-122"/>
              </a:defRPr>
            </a:lvl5pPr>
            <a:lvl6pPr marL="2514600" indent="-228600" defTabSz="912813"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defTabSz="912813"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defTabSz="912813"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defTabSz="912813"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lvl="1" algn="ctr">
              <a:lnSpc>
                <a:spcPct val="150000"/>
              </a:lnSpc>
              <a:spcBef>
                <a:spcPct val="20000"/>
              </a:spcBef>
              <a:spcAft>
                <a:spcPts val="800"/>
              </a:spcAft>
              <a:buFont typeface="Wingdings" panose="05000000000000000000" pitchFamily="2" charset="2"/>
              <a:buChar char="l"/>
            </a:pPr>
            <a:r>
              <a:rPr lang="en-US" altLang="zh-CN" smtClean="0">
                <a:solidFill>
                  <a:srgbClr val="000000"/>
                </a:solidFill>
                <a:latin typeface="Times New Roman" pitchFamily="18" charset="0"/>
                <a:cs typeface="Times New Roman" pitchFamily="18" charset="0"/>
              </a:rPr>
              <a:t>Các thiết bị thường xuyên hoạt động trong môi trường khắc nghiệt nên chất </a:t>
            </a:r>
            <a:r>
              <a:rPr lang="en-US" altLang="zh-CN" smtClean="0">
                <a:solidFill>
                  <a:srgbClr val="000000"/>
                </a:solidFill>
                <a:latin typeface="Times New Roman" pitchFamily="18" charset="0"/>
                <a:cs typeface="Times New Roman" pitchFamily="18" charset="0"/>
              </a:rPr>
              <a:t>lượng hình ảnh </a:t>
            </a:r>
            <a:r>
              <a:rPr lang="en-US" altLang="zh-CN" smtClean="0">
                <a:solidFill>
                  <a:srgbClr val="000000"/>
                </a:solidFill>
                <a:latin typeface="Times New Roman" pitchFamily="18" charset="0"/>
                <a:cs typeface="Times New Roman" pitchFamily="18" charset="0"/>
              </a:rPr>
              <a:t>sẽ không ổn định sau một thời gian dài hoạt động.</a:t>
            </a:r>
            <a:endParaRPr lang="zh-CN" altLang="en-US">
              <a:solidFill>
                <a:srgbClr val="000000"/>
              </a:solidFill>
              <a:latin typeface="Times New Roman" pitchFamily="18" charset="0"/>
              <a:cs typeface="Times New Roman" pitchFamily="18" charset="0"/>
            </a:endParaRPr>
          </a:p>
        </p:txBody>
      </p:sp>
      <p:pic>
        <p:nvPicPr>
          <p:cNvPr id="29" name="Picture 2" descr="Z:\17819\智能功能\IVS-V报表.jp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6322494" y="1558454"/>
            <a:ext cx="53562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右箭头 2"/>
          <p:cNvSpPr/>
          <p:nvPr/>
        </p:nvSpPr>
        <p:spPr>
          <a:xfrm>
            <a:off x="5553500" y="3255963"/>
            <a:ext cx="671512" cy="520700"/>
          </a:xfrm>
          <a:prstGeom prst="rightArrow">
            <a:avLst/>
          </a:prstGeom>
          <a:solidFill>
            <a:srgbClr val="0F979C"/>
          </a:solidFill>
          <a:ln>
            <a:solidFill>
              <a:srgbClr val="0F979C"/>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buFont typeface="Arial" charset="0"/>
              <a:buNone/>
              <a:defRPr/>
            </a:pPr>
            <a:endParaRPr lang="zh-CN" altLang="en-US" sz="2000">
              <a:solidFill>
                <a:schemeClr val="bg1"/>
              </a:solidFill>
              <a:latin typeface="Times New Roman" pitchFamily="18" charset="0"/>
              <a:cs typeface="Times New Roman" pitchFamily="18" charset="0"/>
            </a:endParaRPr>
          </a:p>
        </p:txBody>
      </p:sp>
      <p:sp>
        <p:nvSpPr>
          <p:cNvPr id="5126" name="标题 1"/>
          <p:cNvSpPr txBox="1">
            <a:spLocks/>
          </p:cNvSpPr>
          <p:nvPr/>
        </p:nvSpPr>
        <p:spPr bwMode="auto">
          <a:xfrm>
            <a:off x="838200" y="5443"/>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a:r>
              <a:rPr lang="en-US" altLang="zh-CN" sz="4000" smtClean="0">
                <a:solidFill>
                  <a:srgbClr val="0070C0"/>
                </a:solidFill>
                <a:latin typeface="Times New Roman" pitchFamily="18" charset="0"/>
                <a:ea typeface="微软雅黑 Light" panose="020B0502040204020203" pitchFamily="34" charset="-122"/>
                <a:cs typeface="Times New Roman" pitchFamily="18" charset="0"/>
              </a:rPr>
              <a:t>Ứng dụng : Quản lý việc bảo trì thiết bị</a:t>
            </a:r>
            <a:endParaRPr lang="zh-CN" altLang="en-US" sz="4000">
              <a:solidFill>
                <a:srgbClr val="0070C0"/>
              </a:solidFill>
              <a:latin typeface="Times New Roman" pitchFamily="18" charset="0"/>
              <a:ea typeface="微软雅黑 Light" panose="020B0502040204020203" pitchFamily="34" charset="-122"/>
              <a:cs typeface="Times New Roman" pitchFamily="18" charset="0"/>
            </a:endParaRPr>
          </a:p>
        </p:txBody>
      </p:sp>
    </p:spTree>
    <p:extLst>
      <p:ext uri="{BB962C8B-B14F-4D97-AF65-F5344CB8AC3E}">
        <p14:creationId xmlns:p14="http://schemas.microsoft.com/office/powerpoint/2010/main" xmlns="" val="36462044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500" fill="hold"/>
                                        <p:tgtEl>
                                          <p:spTgt spid="29"/>
                                        </p:tgtEl>
                                        <p:attrNameLst>
                                          <p:attrName>ppt_x</p:attrName>
                                        </p:attrNameLst>
                                      </p:cBhvr>
                                      <p:tavLst>
                                        <p:tav tm="0">
                                          <p:val>
                                            <p:strVal val="#ppt_x"/>
                                          </p:val>
                                        </p:tav>
                                        <p:tav tm="100000">
                                          <p:val>
                                            <p:strVal val="#ppt_x"/>
                                          </p:val>
                                        </p:tav>
                                      </p:tavLst>
                                    </p:anim>
                                    <p:anim calcmode="lin" valueType="num">
                                      <p:cBhvr additive="base">
                                        <p:cTn id="1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8"/>
          <p:cNvSpPr>
            <a:spLocks noGrp="1"/>
          </p:cNvSpPr>
          <p:nvPr>
            <p:ph type="title" idx="4294967295"/>
          </p:nvPr>
        </p:nvSpPr>
        <p:spPr>
          <a:xfrm>
            <a:off x="1242259" y="307818"/>
            <a:ext cx="10515600" cy="1079500"/>
          </a:xfrm>
        </p:spPr>
        <p:txBody>
          <a:bodyPr/>
          <a:lstStyle/>
          <a:p>
            <a:pPr eaLnBrk="1" hangingPunct="1"/>
            <a:r>
              <a:rPr lang="en-US" altLang="zh-CN" smtClean="0">
                <a:solidFill>
                  <a:srgbClr val="0070C0"/>
                </a:solidFill>
                <a:latin typeface="Times New Roman" pitchFamily="18" charset="0"/>
                <a:cs typeface="Times New Roman" pitchFamily="18" charset="0"/>
              </a:rPr>
              <a:t>Tác dụng &amp; Ý nghĩa :</a:t>
            </a:r>
            <a:endParaRPr lang="zh-CN" altLang="en-US" smtClean="0">
              <a:solidFill>
                <a:srgbClr val="0070C0"/>
              </a:solidFill>
              <a:latin typeface="Times New Roman" pitchFamily="18" charset="0"/>
              <a:cs typeface="Times New Roman" pitchFamily="18" charset="0"/>
            </a:endParaRPr>
          </a:p>
        </p:txBody>
      </p:sp>
      <p:sp>
        <p:nvSpPr>
          <p:cNvPr id="32" name="椭圆 1"/>
          <p:cNvSpPr>
            <a:spLocks noChangeAspect="1" noChangeArrowheads="1"/>
          </p:cNvSpPr>
          <p:nvPr/>
        </p:nvSpPr>
        <p:spPr bwMode="auto">
          <a:xfrm>
            <a:off x="839788" y="2724150"/>
            <a:ext cx="2879725" cy="2879725"/>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33" name="空心弧 2"/>
          <p:cNvSpPr>
            <a:spLocks noChangeAspect="1"/>
          </p:cNvSpPr>
          <p:nvPr/>
        </p:nvSpPr>
        <p:spPr bwMode="auto">
          <a:xfrm>
            <a:off x="119063" y="2005013"/>
            <a:ext cx="4321175" cy="4319587"/>
          </a:xfrm>
          <a:custGeom>
            <a:avLst/>
            <a:gdLst>
              <a:gd name="T0" fmla="*/ 2161764 w 4320000"/>
              <a:gd name="T1" fmla="*/ 0 h 4320000"/>
              <a:gd name="T2" fmla="*/ 4323526 w 4320000"/>
              <a:gd name="T3" fmla="*/ 2159382 h 4320000"/>
              <a:gd name="T4" fmla="*/ 2161764 w 4320000"/>
              <a:gd name="T5" fmla="*/ 4318761 h 4320000"/>
              <a:gd name="T6" fmla="*/ 2161764 w 4320000"/>
              <a:gd name="T7" fmla="*/ 4189197 h 4320000"/>
              <a:gd name="T8" fmla="*/ 4193820 w 4320000"/>
              <a:gd name="T9" fmla="*/ 2159382 h 4320000"/>
              <a:gd name="T10" fmla="*/ 2161764 w 4320000"/>
              <a:gd name="T11" fmla="*/ 129564 h 4320000"/>
              <a:gd name="T12" fmla="*/ 2161764 w 4320000"/>
              <a:gd name="T13" fmla="*/ 0 h 432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20000" h="4320000">
                <a:moveTo>
                  <a:pt x="2160000" y="0"/>
                </a:moveTo>
                <a:cubicBezTo>
                  <a:pt x="3352935" y="0"/>
                  <a:pt x="4320000" y="967065"/>
                  <a:pt x="4320000" y="2160000"/>
                </a:cubicBezTo>
                <a:cubicBezTo>
                  <a:pt x="4320000" y="3352935"/>
                  <a:pt x="3352935" y="4320000"/>
                  <a:pt x="2160000" y="4320000"/>
                </a:cubicBezTo>
                <a:lnTo>
                  <a:pt x="2160000" y="4190400"/>
                </a:lnTo>
                <a:cubicBezTo>
                  <a:pt x="3281359" y="4190400"/>
                  <a:pt x="4190400" y="3281359"/>
                  <a:pt x="4190400" y="2160000"/>
                </a:cubicBezTo>
                <a:cubicBezTo>
                  <a:pt x="4190400" y="1038641"/>
                  <a:pt x="3281359" y="129600"/>
                  <a:pt x="2160000" y="129600"/>
                </a:cubicBezTo>
                <a:lnTo>
                  <a:pt x="216000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zh-CN" altLang="en-US">
              <a:latin typeface="Times New Roman" pitchFamily="18" charset="0"/>
              <a:cs typeface="Times New Roman" pitchFamily="18" charset="0"/>
            </a:endParaRPr>
          </a:p>
        </p:txBody>
      </p:sp>
      <p:sp>
        <p:nvSpPr>
          <p:cNvPr id="34" name="椭圆 5"/>
          <p:cNvSpPr>
            <a:spLocks noChangeAspect="1" noChangeArrowheads="1"/>
          </p:cNvSpPr>
          <p:nvPr/>
        </p:nvSpPr>
        <p:spPr bwMode="auto">
          <a:xfrm>
            <a:off x="3173413" y="2187575"/>
            <a:ext cx="449262" cy="449263"/>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35" name="椭圆 6"/>
          <p:cNvSpPr>
            <a:spLocks noChangeAspect="1" noChangeArrowheads="1"/>
          </p:cNvSpPr>
          <p:nvPr/>
        </p:nvSpPr>
        <p:spPr bwMode="auto">
          <a:xfrm>
            <a:off x="4071938" y="3355975"/>
            <a:ext cx="450850" cy="449263"/>
          </a:xfrm>
          <a:prstGeom prst="ellipse">
            <a:avLst/>
          </a:prstGeom>
          <a:solidFill>
            <a:srgbClr val="354B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36" name="椭圆 7"/>
          <p:cNvSpPr>
            <a:spLocks noChangeAspect="1" noChangeArrowheads="1"/>
          </p:cNvSpPr>
          <p:nvPr/>
        </p:nvSpPr>
        <p:spPr bwMode="auto">
          <a:xfrm>
            <a:off x="4071938" y="4522788"/>
            <a:ext cx="450850" cy="45085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37" name="椭圆 10"/>
          <p:cNvSpPr>
            <a:spLocks noChangeAspect="1" noChangeArrowheads="1"/>
          </p:cNvSpPr>
          <p:nvPr/>
        </p:nvSpPr>
        <p:spPr bwMode="auto">
          <a:xfrm>
            <a:off x="3173413" y="5691188"/>
            <a:ext cx="449262" cy="449262"/>
          </a:xfrm>
          <a:prstGeom prst="ellipse">
            <a:avLst/>
          </a:prstGeom>
          <a:solidFill>
            <a:srgbClr val="354B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38" name="椭圆 11"/>
          <p:cNvSpPr>
            <a:spLocks noChangeAspect="1" noChangeArrowheads="1"/>
          </p:cNvSpPr>
          <p:nvPr/>
        </p:nvSpPr>
        <p:spPr bwMode="auto">
          <a:xfrm>
            <a:off x="5629275" y="1962150"/>
            <a:ext cx="900113" cy="900113"/>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39" name="椭圆 12"/>
          <p:cNvSpPr>
            <a:spLocks noChangeAspect="1" noChangeArrowheads="1"/>
          </p:cNvSpPr>
          <p:nvPr/>
        </p:nvSpPr>
        <p:spPr bwMode="auto">
          <a:xfrm>
            <a:off x="7334250" y="3130550"/>
            <a:ext cx="900113" cy="900113"/>
          </a:xfrm>
          <a:prstGeom prst="ellipse">
            <a:avLst/>
          </a:prstGeom>
          <a:solidFill>
            <a:srgbClr val="354B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40" name="椭圆 13"/>
          <p:cNvSpPr>
            <a:spLocks noChangeAspect="1" noChangeArrowheads="1"/>
          </p:cNvSpPr>
          <p:nvPr/>
        </p:nvSpPr>
        <p:spPr bwMode="auto">
          <a:xfrm>
            <a:off x="7334250" y="4298950"/>
            <a:ext cx="900113" cy="898525"/>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41" name="椭圆 14"/>
          <p:cNvSpPr>
            <a:spLocks noChangeAspect="1" noChangeArrowheads="1"/>
          </p:cNvSpPr>
          <p:nvPr/>
        </p:nvSpPr>
        <p:spPr bwMode="auto">
          <a:xfrm>
            <a:off x="5629275" y="5465763"/>
            <a:ext cx="900113" cy="900112"/>
          </a:xfrm>
          <a:prstGeom prst="ellipse">
            <a:avLst/>
          </a:prstGeom>
          <a:solidFill>
            <a:srgbClr val="354B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cxnSp>
        <p:nvCxnSpPr>
          <p:cNvPr id="42" name="直接连接符 4"/>
          <p:cNvCxnSpPr>
            <a:cxnSpLocks noChangeShapeType="1"/>
            <a:stCxn id="34" idx="6"/>
            <a:endCxn id="38" idx="2"/>
          </p:cNvCxnSpPr>
          <p:nvPr/>
        </p:nvCxnSpPr>
        <p:spPr bwMode="auto">
          <a:xfrm>
            <a:off x="3622675" y="2413000"/>
            <a:ext cx="2006600" cy="0"/>
          </a:xfrm>
          <a:prstGeom prst="line">
            <a:avLst/>
          </a:prstGeom>
          <a:noFill/>
          <a:ln w="9525">
            <a:solidFill>
              <a:srgbClr val="BFBFBF"/>
            </a:solidFill>
            <a:round/>
            <a:headEnd/>
            <a:tailEnd/>
          </a:ln>
          <a:extLst>
            <a:ext uri="{909E8E84-426E-40DD-AFC4-6F175D3DCCD1}">
              <a14:hiddenFill xmlns:a14="http://schemas.microsoft.com/office/drawing/2010/main" xmlns="">
                <a:noFill/>
              </a14:hiddenFill>
            </a:ext>
          </a:extLst>
        </p:spPr>
      </p:cxnSp>
      <p:cxnSp>
        <p:nvCxnSpPr>
          <p:cNvPr id="43" name="直接连接符 16"/>
          <p:cNvCxnSpPr>
            <a:cxnSpLocks noChangeShapeType="1"/>
            <a:stCxn id="35" idx="6"/>
            <a:endCxn id="39" idx="2"/>
          </p:cNvCxnSpPr>
          <p:nvPr/>
        </p:nvCxnSpPr>
        <p:spPr bwMode="auto">
          <a:xfrm>
            <a:off x="4522788" y="3579813"/>
            <a:ext cx="2811462" cy="0"/>
          </a:xfrm>
          <a:prstGeom prst="line">
            <a:avLst/>
          </a:prstGeom>
          <a:noFill/>
          <a:ln w="9525">
            <a:solidFill>
              <a:srgbClr val="BFBFBF"/>
            </a:solidFill>
            <a:round/>
            <a:headEnd/>
            <a:tailEnd/>
          </a:ln>
          <a:extLst>
            <a:ext uri="{909E8E84-426E-40DD-AFC4-6F175D3DCCD1}">
              <a14:hiddenFill xmlns:a14="http://schemas.microsoft.com/office/drawing/2010/main" xmlns="">
                <a:noFill/>
              </a14:hiddenFill>
            </a:ext>
          </a:extLst>
        </p:spPr>
      </p:cxnSp>
      <p:cxnSp>
        <p:nvCxnSpPr>
          <p:cNvPr id="44" name="直接连接符 18"/>
          <p:cNvCxnSpPr>
            <a:cxnSpLocks noChangeShapeType="1"/>
            <a:stCxn id="36" idx="6"/>
            <a:endCxn id="40" idx="2"/>
          </p:cNvCxnSpPr>
          <p:nvPr/>
        </p:nvCxnSpPr>
        <p:spPr bwMode="auto">
          <a:xfrm>
            <a:off x="4522788" y="4748213"/>
            <a:ext cx="2811462" cy="0"/>
          </a:xfrm>
          <a:prstGeom prst="line">
            <a:avLst/>
          </a:prstGeom>
          <a:noFill/>
          <a:ln w="9525">
            <a:solidFill>
              <a:srgbClr val="BFBFBF"/>
            </a:solidFill>
            <a:round/>
            <a:headEnd/>
            <a:tailEnd/>
          </a:ln>
          <a:extLst>
            <a:ext uri="{909E8E84-426E-40DD-AFC4-6F175D3DCCD1}">
              <a14:hiddenFill xmlns:a14="http://schemas.microsoft.com/office/drawing/2010/main" xmlns="">
                <a:noFill/>
              </a14:hiddenFill>
            </a:ext>
          </a:extLst>
        </p:spPr>
      </p:cxnSp>
      <p:cxnSp>
        <p:nvCxnSpPr>
          <p:cNvPr id="45" name="直接连接符 20"/>
          <p:cNvCxnSpPr>
            <a:cxnSpLocks noChangeShapeType="1"/>
            <a:stCxn id="37" idx="6"/>
            <a:endCxn id="41" idx="2"/>
          </p:cNvCxnSpPr>
          <p:nvPr/>
        </p:nvCxnSpPr>
        <p:spPr bwMode="auto">
          <a:xfrm>
            <a:off x="3622675" y="5916613"/>
            <a:ext cx="2006600" cy="0"/>
          </a:xfrm>
          <a:prstGeom prst="line">
            <a:avLst/>
          </a:prstGeom>
          <a:noFill/>
          <a:ln w="9525">
            <a:solidFill>
              <a:srgbClr val="BFBFBF"/>
            </a:solidFill>
            <a:round/>
            <a:headEnd/>
            <a:tailEnd/>
          </a:ln>
          <a:extLst>
            <a:ext uri="{909E8E84-426E-40DD-AFC4-6F175D3DCCD1}">
              <a14:hiddenFill xmlns:a14="http://schemas.microsoft.com/office/drawing/2010/main" xmlns="">
                <a:noFill/>
              </a14:hiddenFill>
            </a:ext>
          </a:extLst>
        </p:spPr>
      </p:cxnSp>
      <p:sp>
        <p:nvSpPr>
          <p:cNvPr id="46" name="文本框 21"/>
          <p:cNvSpPr txBox="1">
            <a:spLocks noChangeArrowheads="1"/>
          </p:cNvSpPr>
          <p:nvPr/>
        </p:nvSpPr>
        <p:spPr bwMode="auto">
          <a:xfrm>
            <a:off x="6529388" y="1895475"/>
            <a:ext cx="2172390" cy="371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spcBef>
                <a:spcPct val="0"/>
              </a:spcBef>
              <a:spcAft>
                <a:spcPts val="800"/>
              </a:spcAft>
              <a:buFont typeface="Arial" panose="020B0604020202020204" pitchFamily="34" charset="0"/>
              <a:buNone/>
            </a:pPr>
            <a:r>
              <a:rPr lang="en-US" altLang="zh-CN" sz="1600" smtClean="0">
                <a:solidFill>
                  <a:schemeClr val="accent2"/>
                </a:solidFill>
                <a:latin typeface="Times New Roman" pitchFamily="18" charset="0"/>
                <a:cs typeface="Times New Roman" pitchFamily="18" charset="0"/>
              </a:rPr>
              <a:t>Giảm tai nạn giao thông</a:t>
            </a:r>
            <a:endParaRPr lang="zh-CN" altLang="en-US" sz="1600">
              <a:solidFill>
                <a:schemeClr val="accent2"/>
              </a:solidFill>
              <a:latin typeface="Times New Roman" pitchFamily="18" charset="0"/>
              <a:cs typeface="Times New Roman" pitchFamily="18" charset="0"/>
            </a:endParaRPr>
          </a:p>
        </p:txBody>
      </p:sp>
      <p:sp>
        <p:nvSpPr>
          <p:cNvPr id="47" name="文本框 22"/>
          <p:cNvSpPr txBox="1">
            <a:spLocks noChangeArrowheads="1"/>
          </p:cNvSpPr>
          <p:nvPr/>
        </p:nvSpPr>
        <p:spPr bwMode="auto">
          <a:xfrm>
            <a:off x="8234363" y="4294188"/>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spcBef>
                <a:spcPct val="0"/>
              </a:spcBef>
              <a:spcAft>
                <a:spcPts val="800"/>
              </a:spcAft>
              <a:buFont typeface="Arial" panose="020B0604020202020204" pitchFamily="34" charset="0"/>
              <a:buNone/>
            </a:pPr>
            <a:r>
              <a:rPr lang="en-US" altLang="zh-CN" sz="1600" smtClean="0">
                <a:solidFill>
                  <a:schemeClr val="accent2"/>
                </a:solidFill>
                <a:latin typeface="Times New Roman" pitchFamily="18" charset="0"/>
                <a:cs typeface="Times New Roman" pitchFamily="18" charset="0"/>
              </a:rPr>
              <a:t>Chống lại </a:t>
            </a:r>
            <a:r>
              <a:rPr lang="en-US" altLang="zh-CN" sz="1600" smtClean="0">
                <a:solidFill>
                  <a:schemeClr val="accent2"/>
                </a:solidFill>
                <a:latin typeface="Times New Roman" pitchFamily="18" charset="0"/>
                <a:cs typeface="Times New Roman" pitchFamily="18" charset="0"/>
              </a:rPr>
              <a:t>các hành vi sai trái</a:t>
            </a:r>
            <a:endParaRPr lang="zh-CN" altLang="en-US" sz="1600">
              <a:solidFill>
                <a:schemeClr val="accent2"/>
              </a:solidFill>
              <a:latin typeface="Times New Roman" pitchFamily="18" charset="0"/>
              <a:cs typeface="Times New Roman" pitchFamily="18" charset="0"/>
            </a:endParaRPr>
          </a:p>
        </p:txBody>
      </p:sp>
      <p:sp>
        <p:nvSpPr>
          <p:cNvPr id="48" name="文本框 23"/>
          <p:cNvSpPr txBox="1">
            <a:spLocks noChangeArrowheads="1"/>
          </p:cNvSpPr>
          <p:nvPr/>
        </p:nvSpPr>
        <p:spPr bwMode="auto">
          <a:xfrm>
            <a:off x="8234363" y="3130550"/>
            <a:ext cx="212590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spcBef>
                <a:spcPct val="0"/>
              </a:spcBef>
              <a:spcAft>
                <a:spcPts val="800"/>
              </a:spcAft>
              <a:buFont typeface="Arial" panose="020B0604020202020204" pitchFamily="34" charset="0"/>
              <a:buNone/>
            </a:pPr>
            <a:r>
              <a:rPr lang="en-US" altLang="zh-CN" sz="1600" smtClean="0">
                <a:solidFill>
                  <a:srgbClr val="354B5E"/>
                </a:solidFill>
                <a:latin typeface="Times New Roman" pitchFamily="18" charset="0"/>
                <a:cs typeface="Times New Roman" pitchFamily="18" charset="0"/>
              </a:rPr>
              <a:t>Giảm </a:t>
            </a:r>
            <a:r>
              <a:rPr lang="en-US" altLang="zh-CN" sz="1600" smtClean="0">
                <a:solidFill>
                  <a:srgbClr val="354B5E"/>
                </a:solidFill>
                <a:latin typeface="Times New Roman" pitchFamily="18" charset="0"/>
                <a:cs typeface="Times New Roman" pitchFamily="18" charset="0"/>
              </a:rPr>
              <a:t>chi phí</a:t>
            </a:r>
            <a:r>
              <a:rPr lang="en-US" altLang="zh-CN" sz="1600" smtClean="0">
                <a:solidFill>
                  <a:srgbClr val="354B5E"/>
                </a:solidFill>
                <a:latin typeface="Times New Roman" pitchFamily="18" charset="0"/>
                <a:cs typeface="Times New Roman" pitchFamily="18" charset="0"/>
              </a:rPr>
              <a:t> </a:t>
            </a:r>
            <a:r>
              <a:rPr lang="en-US" altLang="zh-CN" sz="1600" smtClean="0">
                <a:solidFill>
                  <a:srgbClr val="354B5E"/>
                </a:solidFill>
                <a:latin typeface="Times New Roman" pitchFamily="18" charset="0"/>
                <a:cs typeface="Times New Roman" pitchFamily="18" charset="0"/>
              </a:rPr>
              <a:t>hoạt động</a:t>
            </a:r>
            <a:endParaRPr lang="zh-CN" altLang="en-US" sz="1600">
              <a:solidFill>
                <a:srgbClr val="354B5E"/>
              </a:solidFill>
              <a:latin typeface="Times New Roman" pitchFamily="18" charset="0"/>
              <a:cs typeface="Times New Roman" pitchFamily="18" charset="0"/>
            </a:endParaRPr>
          </a:p>
        </p:txBody>
      </p:sp>
      <p:sp>
        <p:nvSpPr>
          <p:cNvPr id="49" name="文本框 24"/>
          <p:cNvSpPr txBox="1">
            <a:spLocks noChangeArrowheads="1"/>
          </p:cNvSpPr>
          <p:nvPr/>
        </p:nvSpPr>
        <p:spPr bwMode="auto">
          <a:xfrm>
            <a:off x="6529388" y="5465763"/>
            <a:ext cx="26677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spcBef>
                <a:spcPct val="0"/>
              </a:spcBef>
              <a:spcAft>
                <a:spcPts val="800"/>
              </a:spcAft>
              <a:buFont typeface="Arial" panose="020B0604020202020204" pitchFamily="34" charset="0"/>
              <a:buNone/>
            </a:pPr>
            <a:r>
              <a:rPr lang="en-US" altLang="zh-CN" sz="1600" smtClean="0">
                <a:solidFill>
                  <a:srgbClr val="354B5E"/>
                </a:solidFill>
                <a:latin typeface="Times New Roman" pitchFamily="18" charset="0"/>
                <a:cs typeface="Times New Roman" pitchFamily="18" charset="0"/>
              </a:rPr>
              <a:t>T</a:t>
            </a:r>
            <a:r>
              <a:rPr lang="en-US" altLang="zh-CN" sz="1600" smtClean="0">
                <a:solidFill>
                  <a:srgbClr val="354B5E"/>
                </a:solidFill>
                <a:latin typeface="Times New Roman" pitchFamily="18" charset="0"/>
                <a:cs typeface="Times New Roman" pitchFamily="18" charset="0"/>
              </a:rPr>
              <a:t>ăng </a:t>
            </a:r>
            <a:r>
              <a:rPr lang="en-US" altLang="zh-CN" sz="1600" smtClean="0">
                <a:solidFill>
                  <a:srgbClr val="354B5E"/>
                </a:solidFill>
                <a:latin typeface="Times New Roman" pitchFamily="18" charset="0"/>
                <a:cs typeface="Times New Roman" pitchFamily="18" charset="0"/>
              </a:rPr>
              <a:t>chỉ số an toàn </a:t>
            </a:r>
            <a:r>
              <a:rPr lang="en-US" altLang="zh-CN" sz="1600" smtClean="0">
                <a:solidFill>
                  <a:srgbClr val="354B5E"/>
                </a:solidFill>
                <a:latin typeface="Times New Roman" pitchFamily="18" charset="0"/>
                <a:cs typeface="Times New Roman" pitchFamily="18" charset="0"/>
              </a:rPr>
              <a:t>cho</a:t>
            </a:r>
            <a:r>
              <a:rPr lang="en-US" altLang="zh-CN" sz="1600" smtClean="0">
                <a:solidFill>
                  <a:srgbClr val="354B5E"/>
                </a:solidFill>
                <a:latin typeface="Times New Roman" pitchFamily="18" charset="0"/>
                <a:cs typeface="Times New Roman" pitchFamily="18" charset="0"/>
              </a:rPr>
              <a:t> </a:t>
            </a:r>
            <a:r>
              <a:rPr lang="en-US" altLang="zh-CN" sz="1600" smtClean="0">
                <a:solidFill>
                  <a:srgbClr val="354B5E"/>
                </a:solidFill>
                <a:latin typeface="Times New Roman" pitchFamily="18" charset="0"/>
                <a:cs typeface="Times New Roman" pitchFamily="18" charset="0"/>
              </a:rPr>
              <a:t>đô thị</a:t>
            </a:r>
            <a:endParaRPr lang="zh-CN" altLang="en-US" sz="1600">
              <a:solidFill>
                <a:srgbClr val="354B5E"/>
              </a:solidFill>
              <a:latin typeface="Times New Roman" pitchFamily="18" charset="0"/>
              <a:cs typeface="Times New Roman" pitchFamily="18" charset="0"/>
            </a:endParaRPr>
          </a:p>
        </p:txBody>
      </p:sp>
      <p:sp>
        <p:nvSpPr>
          <p:cNvPr id="50" name="文本框 25"/>
          <p:cNvSpPr txBox="1">
            <a:spLocks noChangeArrowheads="1"/>
          </p:cNvSpPr>
          <p:nvPr/>
        </p:nvSpPr>
        <p:spPr bwMode="auto">
          <a:xfrm>
            <a:off x="6529388" y="2262188"/>
            <a:ext cx="3860800"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spcBef>
                <a:spcPct val="0"/>
              </a:spcBef>
              <a:spcAft>
                <a:spcPts val="800"/>
              </a:spcAft>
              <a:buFont typeface="Arial" panose="020B0604020202020204" pitchFamily="34" charset="0"/>
              <a:buNone/>
            </a:pPr>
            <a:r>
              <a:rPr lang="en-US" altLang="zh-CN" sz="1400" smtClean="0">
                <a:solidFill>
                  <a:srgbClr val="8F8F8F"/>
                </a:solidFill>
                <a:latin typeface="Times New Roman" pitchFamily="18" charset="0"/>
                <a:cs typeface="Times New Roman" pitchFamily="18" charset="0"/>
              </a:rPr>
              <a:t>Cải thiện </a:t>
            </a:r>
            <a:r>
              <a:rPr lang="en-US" altLang="zh-CN" sz="1400" smtClean="0">
                <a:solidFill>
                  <a:srgbClr val="8F8F8F"/>
                </a:solidFill>
                <a:latin typeface="Times New Roman" pitchFamily="18" charset="0"/>
                <a:cs typeface="Times New Roman" pitchFamily="18" charset="0"/>
              </a:rPr>
              <a:t>mức độ </a:t>
            </a:r>
            <a:r>
              <a:rPr lang="en-US" altLang="zh-CN" sz="1400" smtClean="0">
                <a:solidFill>
                  <a:srgbClr val="8F8F8F"/>
                </a:solidFill>
                <a:latin typeface="Times New Roman" pitchFamily="18" charset="0"/>
                <a:cs typeface="Times New Roman" pitchFamily="18" charset="0"/>
              </a:rPr>
              <a:t>an toàn giao </a:t>
            </a:r>
            <a:r>
              <a:rPr lang="en-US" altLang="zh-CN" sz="1400" smtClean="0">
                <a:solidFill>
                  <a:srgbClr val="8F8F8F"/>
                </a:solidFill>
                <a:latin typeface="Times New Roman" pitchFamily="18" charset="0"/>
                <a:cs typeface="Times New Roman" pitchFamily="18" charset="0"/>
              </a:rPr>
              <a:t>thông  </a:t>
            </a:r>
            <a:r>
              <a:rPr lang="en-US" altLang="zh-CN" sz="1400" smtClean="0">
                <a:solidFill>
                  <a:srgbClr val="8F8F8F"/>
                </a:solidFill>
                <a:latin typeface="Times New Roman" pitchFamily="18" charset="0"/>
                <a:cs typeface="Times New Roman" pitchFamily="18" charset="0"/>
              </a:rPr>
              <a:t>và giảm  các sai phạm nghiêm trọng</a:t>
            </a:r>
            <a:endParaRPr lang="zh-CN" altLang="en-US" sz="1400">
              <a:solidFill>
                <a:srgbClr val="8F8F8F"/>
              </a:solidFill>
              <a:latin typeface="Times New Roman" pitchFamily="18" charset="0"/>
              <a:cs typeface="Times New Roman" pitchFamily="18" charset="0"/>
            </a:endParaRPr>
          </a:p>
        </p:txBody>
      </p:sp>
      <p:sp>
        <p:nvSpPr>
          <p:cNvPr id="51" name="文本框 26"/>
          <p:cNvSpPr txBox="1">
            <a:spLocks noChangeArrowheads="1"/>
          </p:cNvSpPr>
          <p:nvPr/>
        </p:nvSpPr>
        <p:spPr bwMode="auto">
          <a:xfrm>
            <a:off x="8235950" y="3430588"/>
            <a:ext cx="3116263" cy="605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spcBef>
                <a:spcPct val="0"/>
              </a:spcBef>
              <a:spcAft>
                <a:spcPts val="800"/>
              </a:spcAft>
              <a:buFont typeface="Arial" panose="020B0604020202020204" pitchFamily="34" charset="0"/>
              <a:buNone/>
            </a:pPr>
            <a:r>
              <a:rPr lang="en-US" altLang="zh-CN" sz="1400" smtClean="0">
                <a:solidFill>
                  <a:srgbClr val="8F8F8F"/>
                </a:solidFill>
                <a:latin typeface="Times New Roman" pitchFamily="18" charset="0"/>
                <a:cs typeface="Times New Roman" pitchFamily="18" charset="0"/>
              </a:rPr>
              <a:t>Thêm thiết bị giám sát làm giảm chi phí nhân công</a:t>
            </a:r>
            <a:endParaRPr lang="zh-CN" altLang="en-US" sz="1400">
              <a:solidFill>
                <a:srgbClr val="8F8F8F"/>
              </a:solidFill>
              <a:latin typeface="Times New Roman" pitchFamily="18" charset="0"/>
              <a:cs typeface="Times New Roman" pitchFamily="18" charset="0"/>
            </a:endParaRPr>
          </a:p>
        </p:txBody>
      </p:sp>
      <p:sp>
        <p:nvSpPr>
          <p:cNvPr id="52" name="文本框 27"/>
          <p:cNvSpPr txBox="1">
            <a:spLocks noChangeArrowheads="1"/>
          </p:cNvSpPr>
          <p:nvPr/>
        </p:nvSpPr>
        <p:spPr bwMode="auto">
          <a:xfrm>
            <a:off x="8259763" y="4618038"/>
            <a:ext cx="3117850" cy="90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spcBef>
                <a:spcPct val="0"/>
              </a:spcBef>
              <a:spcAft>
                <a:spcPts val="800"/>
              </a:spcAft>
              <a:buFont typeface="Arial" panose="020B0604020202020204" pitchFamily="34" charset="0"/>
              <a:buNone/>
            </a:pPr>
            <a:r>
              <a:rPr lang="en-US" altLang="zh-CN" sz="1400" smtClean="0">
                <a:solidFill>
                  <a:srgbClr val="8F8F8F"/>
                </a:solidFill>
                <a:latin typeface="Times New Roman" pitchFamily="18" charset="0"/>
                <a:cs typeface="Times New Roman" pitchFamily="18" charset="0"/>
              </a:rPr>
              <a:t>Kiềm </a:t>
            </a:r>
            <a:r>
              <a:rPr lang="en-US" altLang="zh-CN" sz="1400" smtClean="0">
                <a:solidFill>
                  <a:srgbClr val="8F8F8F"/>
                </a:solidFill>
                <a:latin typeface="Times New Roman" pitchFamily="18" charset="0"/>
                <a:cs typeface="Times New Roman" pitchFamily="18" charset="0"/>
              </a:rPr>
              <a:t>chế các </a:t>
            </a:r>
            <a:r>
              <a:rPr lang="en-US" altLang="zh-CN" sz="1400" smtClean="0">
                <a:solidFill>
                  <a:srgbClr val="8F8F8F"/>
                </a:solidFill>
                <a:latin typeface="Times New Roman" pitchFamily="18" charset="0"/>
                <a:cs typeface="Times New Roman" pitchFamily="18" charset="0"/>
              </a:rPr>
              <a:t>hoạt động </a:t>
            </a:r>
            <a:r>
              <a:rPr lang="en-US" altLang="zh-CN" sz="1400" smtClean="0">
                <a:solidFill>
                  <a:srgbClr val="8F8F8F"/>
                </a:solidFill>
                <a:latin typeface="Times New Roman" pitchFamily="18" charset="0"/>
                <a:cs typeface="Times New Roman" pitchFamily="18" charset="0"/>
              </a:rPr>
              <a:t>phạm tội như </a:t>
            </a:r>
            <a:r>
              <a:rPr lang="en-US" altLang="zh-CN" sz="1400" smtClean="0">
                <a:solidFill>
                  <a:srgbClr val="8F8F8F"/>
                </a:solidFill>
                <a:latin typeface="Times New Roman" pitchFamily="18" charset="0"/>
                <a:cs typeface="Times New Roman" pitchFamily="18" charset="0"/>
              </a:rPr>
              <a:t>trộm cắp, các nhóm khủng bố, </a:t>
            </a:r>
            <a:r>
              <a:rPr lang="en-US" altLang="zh-CN" sz="1400" smtClean="0">
                <a:solidFill>
                  <a:srgbClr val="8F8F8F"/>
                </a:solidFill>
                <a:latin typeface="Times New Roman" pitchFamily="18" charset="0"/>
                <a:cs typeface="Times New Roman" pitchFamily="18" charset="0"/>
              </a:rPr>
              <a:t>các băng đảng ….</a:t>
            </a:r>
            <a:endParaRPr lang="zh-CN" altLang="en-US" sz="1400">
              <a:solidFill>
                <a:srgbClr val="8F8F8F"/>
              </a:solidFill>
              <a:latin typeface="Times New Roman" pitchFamily="18" charset="0"/>
              <a:cs typeface="Times New Roman" pitchFamily="18" charset="0"/>
            </a:endParaRPr>
          </a:p>
        </p:txBody>
      </p:sp>
      <p:sp>
        <p:nvSpPr>
          <p:cNvPr id="53" name="文本框 28"/>
          <p:cNvSpPr txBox="1">
            <a:spLocks noChangeArrowheads="1"/>
          </p:cNvSpPr>
          <p:nvPr/>
        </p:nvSpPr>
        <p:spPr bwMode="auto">
          <a:xfrm>
            <a:off x="6529388" y="5829300"/>
            <a:ext cx="4192587"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spcBef>
                <a:spcPct val="0"/>
              </a:spcBef>
              <a:spcAft>
                <a:spcPts val="800"/>
              </a:spcAft>
              <a:buFont typeface="Arial" panose="020B0604020202020204" pitchFamily="34" charset="0"/>
              <a:buNone/>
            </a:pPr>
            <a:r>
              <a:rPr lang="en-US" altLang="zh-CN" sz="1400" smtClean="0">
                <a:solidFill>
                  <a:srgbClr val="8F8F8F"/>
                </a:solidFill>
                <a:latin typeface="Times New Roman" pitchFamily="18" charset="0"/>
                <a:cs typeface="Times New Roman" pitchFamily="18" charset="0"/>
              </a:rPr>
              <a:t>Việc giám sát rộng rãi </a:t>
            </a:r>
            <a:r>
              <a:rPr lang="en-US" altLang="zh-CN" sz="1400" smtClean="0">
                <a:solidFill>
                  <a:srgbClr val="8F8F8F"/>
                </a:solidFill>
                <a:latin typeface="Times New Roman" pitchFamily="18" charset="0"/>
                <a:cs typeface="Times New Roman" pitchFamily="18" charset="0"/>
              </a:rPr>
              <a:t>sẽ đảm </a:t>
            </a:r>
            <a:r>
              <a:rPr lang="en-US" altLang="zh-CN" sz="1400" smtClean="0">
                <a:solidFill>
                  <a:srgbClr val="8F8F8F"/>
                </a:solidFill>
                <a:latin typeface="Times New Roman" pitchFamily="18" charset="0"/>
                <a:cs typeface="Times New Roman" pitchFamily="18" charset="0"/>
              </a:rPr>
              <a:t>bảo sự an toàn và cải thiện  ý thức </a:t>
            </a:r>
            <a:r>
              <a:rPr lang="en-US" altLang="zh-CN" sz="1400" smtClean="0">
                <a:solidFill>
                  <a:srgbClr val="8F8F8F"/>
                </a:solidFill>
                <a:latin typeface="Times New Roman" pitchFamily="18" charset="0"/>
                <a:cs typeface="Times New Roman" pitchFamily="18" charset="0"/>
              </a:rPr>
              <a:t>người dân</a:t>
            </a:r>
            <a:endParaRPr lang="zh-CN" altLang="en-US" sz="1400">
              <a:solidFill>
                <a:srgbClr val="8F8F8F"/>
              </a:solidFill>
              <a:latin typeface="Times New Roman" pitchFamily="18" charset="0"/>
              <a:cs typeface="Times New Roman" pitchFamily="18" charset="0"/>
            </a:endParaRPr>
          </a:p>
        </p:txBody>
      </p:sp>
      <p:sp>
        <p:nvSpPr>
          <p:cNvPr id="54" name="KSO_Shape"/>
          <p:cNvSpPr>
            <a:spLocks noChangeAspect="1"/>
          </p:cNvSpPr>
          <p:nvPr/>
        </p:nvSpPr>
        <p:spPr bwMode="auto">
          <a:xfrm>
            <a:off x="5829300" y="5649913"/>
            <a:ext cx="423863" cy="463550"/>
          </a:xfrm>
          <a:custGeom>
            <a:avLst/>
            <a:gdLst>
              <a:gd name="T0" fmla="*/ 53007 w 1125538"/>
              <a:gd name="T1" fmla="*/ 55913 h 1516063"/>
              <a:gd name="T2" fmla="*/ 53481 w 1125538"/>
              <a:gd name="T3" fmla="*/ 56266 h 1516063"/>
              <a:gd name="T4" fmla="*/ 53449 w 1125538"/>
              <a:gd name="T5" fmla="*/ 58242 h 1516063"/>
              <a:gd name="T6" fmla="*/ 52910 w 1125538"/>
              <a:gd name="T7" fmla="*/ 58560 h 1516063"/>
              <a:gd name="T8" fmla="*/ 711 w 1125538"/>
              <a:gd name="T9" fmla="*/ 58577 h 1516063"/>
              <a:gd name="T10" fmla="*/ 129 w 1125538"/>
              <a:gd name="T11" fmla="*/ 58295 h 1516063"/>
              <a:gd name="T12" fmla="*/ 21 w 1125538"/>
              <a:gd name="T13" fmla="*/ 56319 h 1516063"/>
              <a:gd name="T14" fmla="*/ 442 w 1125538"/>
              <a:gd name="T15" fmla="*/ 55939 h 1516063"/>
              <a:gd name="T16" fmla="*/ 9636 w 1125538"/>
              <a:gd name="T17" fmla="*/ 41553 h 1516063"/>
              <a:gd name="T18" fmla="*/ 10387 w 1125538"/>
              <a:gd name="T19" fmla="*/ 41781 h 1516063"/>
              <a:gd name="T20" fmla="*/ 10645 w 1125538"/>
              <a:gd name="T21" fmla="*/ 53247 h 1516063"/>
              <a:gd name="T22" fmla="*/ 10312 w 1125538"/>
              <a:gd name="T23" fmla="*/ 53694 h 1516063"/>
              <a:gd name="T24" fmla="*/ 9518 w 1125538"/>
              <a:gd name="T25" fmla="*/ 53879 h 1516063"/>
              <a:gd name="T26" fmla="*/ 408 w 1125538"/>
              <a:gd name="T27" fmla="*/ 53738 h 1516063"/>
              <a:gd name="T28" fmla="*/ 11 w 1125538"/>
              <a:gd name="T29" fmla="*/ 53308 h 1516063"/>
              <a:gd name="T30" fmla="*/ 204 w 1125538"/>
              <a:gd name="T31" fmla="*/ 41825 h 1516063"/>
              <a:gd name="T32" fmla="*/ 902 w 1125538"/>
              <a:gd name="T33" fmla="*/ 41562 h 1516063"/>
              <a:gd name="T34" fmla="*/ 23518 w 1125538"/>
              <a:gd name="T35" fmla="*/ 35022 h 1516063"/>
              <a:gd name="T36" fmla="*/ 24179 w 1125538"/>
              <a:gd name="T37" fmla="*/ 35494 h 1516063"/>
              <a:gd name="T38" fmla="*/ 24287 w 1125538"/>
              <a:gd name="T39" fmla="*/ 53100 h 1516063"/>
              <a:gd name="T40" fmla="*/ 23821 w 1125538"/>
              <a:gd name="T41" fmla="*/ 53713 h 1516063"/>
              <a:gd name="T42" fmla="*/ 14607 w 1125538"/>
              <a:gd name="T43" fmla="*/ 53870 h 1516063"/>
              <a:gd name="T44" fmla="*/ 13848 w 1125538"/>
              <a:gd name="T45" fmla="*/ 53520 h 1516063"/>
              <a:gd name="T46" fmla="*/ 13589 w 1125538"/>
              <a:gd name="T47" fmla="*/ 35958 h 1516063"/>
              <a:gd name="T48" fmla="*/ 13914 w 1125538"/>
              <a:gd name="T49" fmla="*/ 35267 h 1516063"/>
              <a:gd name="T50" fmla="*/ 29201 w 1125538"/>
              <a:gd name="T51" fmla="*/ 29148 h 1516063"/>
              <a:gd name="T52" fmla="*/ 38405 w 1125538"/>
              <a:gd name="T53" fmla="*/ 29324 h 1516063"/>
              <a:gd name="T54" fmla="*/ 38728 w 1125538"/>
              <a:gd name="T55" fmla="*/ 30034 h 1516063"/>
              <a:gd name="T56" fmla="*/ 38469 w 1125538"/>
              <a:gd name="T57" fmla="*/ 53651 h 1516063"/>
              <a:gd name="T58" fmla="*/ 37609 w 1125538"/>
              <a:gd name="T59" fmla="*/ 53879 h 1516063"/>
              <a:gd name="T60" fmla="*/ 28417 w 1125538"/>
              <a:gd name="T61" fmla="*/ 53703 h 1516063"/>
              <a:gd name="T62" fmla="*/ 28083 w 1125538"/>
              <a:gd name="T63" fmla="*/ 52993 h 1516063"/>
              <a:gd name="T64" fmla="*/ 28341 w 1125538"/>
              <a:gd name="T65" fmla="*/ 29376 h 1516063"/>
              <a:gd name="T66" fmla="*/ 29201 w 1125538"/>
              <a:gd name="T67" fmla="*/ 29148 h 1516063"/>
              <a:gd name="T68" fmla="*/ 53126 w 1125538"/>
              <a:gd name="T69" fmla="*/ 14465 h 1516063"/>
              <a:gd name="T70" fmla="*/ 53524 w 1125538"/>
              <a:gd name="T71" fmla="*/ 15289 h 1516063"/>
              <a:gd name="T72" fmla="*/ 53341 w 1125538"/>
              <a:gd name="T73" fmla="*/ 53484 h 1516063"/>
              <a:gd name="T74" fmla="*/ 52642 w 1125538"/>
              <a:gd name="T75" fmla="*/ 53756 h 1516063"/>
              <a:gd name="T76" fmla="*/ 43288 w 1125538"/>
              <a:gd name="T77" fmla="*/ 53668 h 1516063"/>
              <a:gd name="T78" fmla="*/ 42891 w 1125538"/>
              <a:gd name="T79" fmla="*/ 52835 h 1516063"/>
              <a:gd name="T80" fmla="*/ 43063 w 1125538"/>
              <a:gd name="T81" fmla="*/ 14631 h 1516063"/>
              <a:gd name="T82" fmla="*/ 43772 w 1125538"/>
              <a:gd name="T83" fmla="*/ 14368 h 1516063"/>
              <a:gd name="T84" fmla="*/ 41461 w 1125538"/>
              <a:gd name="T85" fmla="*/ 9667 h 1516063"/>
              <a:gd name="T86" fmla="*/ 39669 w 1125538"/>
              <a:gd name="T87" fmla="*/ 14268 h 1516063"/>
              <a:gd name="T88" fmla="*/ 37337 w 1125538"/>
              <a:gd name="T89" fmla="*/ 18212 h 1516063"/>
              <a:gd name="T90" fmla="*/ 34552 w 1125538"/>
              <a:gd name="T91" fmla="*/ 21533 h 1516063"/>
              <a:gd name="T92" fmla="*/ 31411 w 1125538"/>
              <a:gd name="T93" fmla="*/ 24312 h 1516063"/>
              <a:gd name="T94" fmla="*/ 28022 w 1125538"/>
              <a:gd name="T95" fmla="*/ 26573 h 1516063"/>
              <a:gd name="T96" fmla="*/ 24460 w 1125538"/>
              <a:gd name="T97" fmla="*/ 28369 h 1516063"/>
              <a:gd name="T98" fmla="*/ 19926 w 1125538"/>
              <a:gd name="T99" fmla="*/ 30052 h 1516063"/>
              <a:gd name="T100" fmla="*/ 12899 w 1125538"/>
              <a:gd name="T101" fmla="*/ 31673 h 1516063"/>
              <a:gd name="T102" fmla="*/ 6822 w 1125538"/>
              <a:gd name="T103" fmla="*/ 32313 h 1516063"/>
              <a:gd name="T104" fmla="*/ 1403 w 1125538"/>
              <a:gd name="T105" fmla="*/ 32348 h 1516063"/>
              <a:gd name="T106" fmla="*/ 4652 w 1125538"/>
              <a:gd name="T107" fmla="*/ 31840 h 1516063"/>
              <a:gd name="T108" fmla="*/ 9704 w 1125538"/>
              <a:gd name="T109" fmla="*/ 30964 h 1516063"/>
              <a:gd name="T110" fmla="*/ 14248 w 1125538"/>
              <a:gd name="T111" fmla="*/ 29798 h 1516063"/>
              <a:gd name="T112" fmla="*/ 19246 w 1125538"/>
              <a:gd name="T113" fmla="*/ 28019 h 1516063"/>
              <a:gd name="T114" fmla="*/ 25809 w 1125538"/>
              <a:gd name="T115" fmla="*/ 24583 h 1516063"/>
              <a:gd name="T116" fmla="*/ 30807 w 1125538"/>
              <a:gd name="T117" fmla="*/ 20692 h 1516063"/>
              <a:gd name="T118" fmla="*/ 34434 w 1125538"/>
              <a:gd name="T119" fmla="*/ 16687 h 1516063"/>
              <a:gd name="T120" fmla="*/ 36916 w 1125538"/>
              <a:gd name="T121" fmla="*/ 12883 h 1516063"/>
              <a:gd name="T122" fmla="*/ 38719 w 1125538"/>
              <a:gd name="T123" fmla="*/ 8869 h 15160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zh-CN" altLang="en-US">
              <a:latin typeface="Times New Roman" pitchFamily="18" charset="0"/>
              <a:cs typeface="Times New Roman" pitchFamily="18" charset="0"/>
            </a:endParaRPr>
          </a:p>
        </p:txBody>
      </p:sp>
      <p:sp>
        <p:nvSpPr>
          <p:cNvPr id="55" name="KSO_Shape"/>
          <p:cNvSpPr>
            <a:spLocks noChangeAspect="1"/>
          </p:cNvSpPr>
          <p:nvPr/>
        </p:nvSpPr>
        <p:spPr bwMode="auto">
          <a:xfrm>
            <a:off x="1739900" y="3355975"/>
            <a:ext cx="1079500" cy="1057275"/>
          </a:xfrm>
          <a:custGeom>
            <a:avLst/>
            <a:gdLst>
              <a:gd name="T0" fmla="*/ 93893 w 3073399"/>
              <a:gd name="T1" fmla="*/ 86130 h 3009901"/>
              <a:gd name="T2" fmla="*/ 95766 w 3073399"/>
              <a:gd name="T3" fmla="*/ 92347 h 3009901"/>
              <a:gd name="T4" fmla="*/ 91251 w 3073399"/>
              <a:gd name="T5" fmla="*/ 96873 h 3009901"/>
              <a:gd name="T6" fmla="*/ 96082 w 3073399"/>
              <a:gd name="T7" fmla="*/ 97437 h 3009901"/>
              <a:gd name="T8" fmla="*/ 131897 w 3073399"/>
              <a:gd name="T9" fmla="*/ 94878 h 3009901"/>
              <a:gd name="T10" fmla="*/ 132916 w 3073399"/>
              <a:gd name="T11" fmla="*/ 100793 h 3009901"/>
              <a:gd name="T12" fmla="*/ 129420 w 3073399"/>
              <a:gd name="T13" fmla="*/ 104851 h 3009901"/>
              <a:gd name="T14" fmla="*/ 46502 w 3073399"/>
              <a:gd name="T15" fmla="*/ 117905 h 3009901"/>
              <a:gd name="T16" fmla="*/ 26970 w 3073399"/>
              <a:gd name="T17" fmla="*/ 85943 h 3009901"/>
              <a:gd name="T18" fmla="*/ 25719 w 3073399"/>
              <a:gd name="T19" fmla="*/ 91068 h 3009901"/>
              <a:gd name="T20" fmla="*/ 29556 w 3073399"/>
              <a:gd name="T21" fmla="*/ 94554 h 3009901"/>
              <a:gd name="T22" fmla="*/ 34507 w 3073399"/>
              <a:gd name="T23" fmla="*/ 92790 h 3009901"/>
              <a:gd name="T24" fmla="*/ 35277 w 3073399"/>
              <a:gd name="T25" fmla="*/ 87555 h 3009901"/>
              <a:gd name="T26" fmla="*/ 31096 w 3073399"/>
              <a:gd name="T27" fmla="*/ 84470 h 3009901"/>
              <a:gd name="T28" fmla="*/ 75663 w 3073399"/>
              <a:gd name="T29" fmla="*/ 51813 h 3009901"/>
              <a:gd name="T30" fmla="*/ 73256 w 3073399"/>
              <a:gd name="T31" fmla="*/ 55063 h 3009901"/>
              <a:gd name="T32" fmla="*/ 77546 w 3073399"/>
              <a:gd name="T33" fmla="*/ 61164 h 3009901"/>
              <a:gd name="T34" fmla="*/ 75773 w 3073399"/>
              <a:gd name="T35" fmla="*/ 61880 h 3009901"/>
              <a:gd name="T36" fmla="*/ 71730 w 3073399"/>
              <a:gd name="T37" fmla="*/ 61192 h 3009901"/>
              <a:gd name="T38" fmla="*/ 80393 w 3073399"/>
              <a:gd name="T39" fmla="*/ 64745 h 3009901"/>
              <a:gd name="T40" fmla="*/ 82043 w 3073399"/>
              <a:gd name="T41" fmla="*/ 61453 h 3009901"/>
              <a:gd name="T42" fmla="*/ 78193 w 3073399"/>
              <a:gd name="T43" fmla="*/ 55903 h 3009901"/>
              <a:gd name="T44" fmla="*/ 80200 w 3073399"/>
              <a:gd name="T45" fmla="*/ 54829 h 3009901"/>
              <a:gd name="T46" fmla="*/ 83940 w 3073399"/>
              <a:gd name="T47" fmla="*/ 55435 h 3009901"/>
              <a:gd name="T48" fmla="*/ 86498 w 3073399"/>
              <a:gd name="T49" fmla="*/ 50532 h 3009901"/>
              <a:gd name="T50" fmla="*/ 87076 w 3073399"/>
              <a:gd name="T51" fmla="*/ 60641 h 3009901"/>
              <a:gd name="T52" fmla="*/ 81039 w 3073399"/>
              <a:gd name="T53" fmla="*/ 68752 h 3009901"/>
              <a:gd name="T54" fmla="*/ 97264 w 3073399"/>
              <a:gd name="T55" fmla="*/ 77387 h 3009901"/>
              <a:gd name="T56" fmla="*/ 100523 w 3073399"/>
              <a:gd name="T57" fmla="*/ 74950 h 3009901"/>
              <a:gd name="T58" fmla="*/ 105143 w 3073399"/>
              <a:gd name="T59" fmla="*/ 58795 h 3009901"/>
              <a:gd name="T60" fmla="*/ 104153 w 3073399"/>
              <a:gd name="T61" fmla="*/ 54953 h 3009901"/>
              <a:gd name="T62" fmla="*/ 59795 w 3073399"/>
              <a:gd name="T63" fmla="*/ 38702 h 3009901"/>
              <a:gd name="T64" fmla="*/ 48231 w 3073399"/>
              <a:gd name="T65" fmla="*/ 52694 h 3009901"/>
              <a:gd name="T66" fmla="*/ 50596 w 3073399"/>
              <a:gd name="T67" fmla="*/ 56096 h 3009901"/>
              <a:gd name="T68" fmla="*/ 70218 w 3073399"/>
              <a:gd name="T69" fmla="*/ 67513 h 3009901"/>
              <a:gd name="T70" fmla="*/ 67908 w 3073399"/>
              <a:gd name="T71" fmla="*/ 57928 h 3009901"/>
              <a:gd name="T72" fmla="*/ 73243 w 3073399"/>
              <a:gd name="T73" fmla="*/ 48783 h 3009901"/>
              <a:gd name="T74" fmla="*/ 70644 w 3073399"/>
              <a:gd name="T75" fmla="*/ 41870 h 3009901"/>
              <a:gd name="T76" fmla="*/ 85700 w 3073399"/>
              <a:gd name="T77" fmla="*/ 44060 h 3009901"/>
              <a:gd name="T78" fmla="*/ 92163 w 3073399"/>
              <a:gd name="T79" fmla="*/ 80155 h 3009901"/>
              <a:gd name="T80" fmla="*/ 48286 w 3073399"/>
              <a:gd name="T81" fmla="*/ 61674 h 3009901"/>
              <a:gd name="T82" fmla="*/ 97996 w 3073399"/>
              <a:gd name="T83" fmla="*/ 18405 h 3009901"/>
              <a:gd name="T84" fmla="*/ 103439 w 3073399"/>
              <a:gd name="T85" fmla="*/ 20718 h 3009901"/>
              <a:gd name="T86" fmla="*/ 103054 w 3073399"/>
              <a:gd name="T87" fmla="*/ 21957 h 3009901"/>
              <a:gd name="T88" fmla="*/ 102587 w 3073399"/>
              <a:gd name="T89" fmla="*/ 23706 h 3009901"/>
              <a:gd name="T90" fmla="*/ 106835 w 3073399"/>
              <a:gd name="T91" fmla="*/ 19645 h 3009901"/>
              <a:gd name="T92" fmla="*/ 101515 w 3073399"/>
              <a:gd name="T93" fmla="*/ 17841 h 3009901"/>
              <a:gd name="T94" fmla="*/ 102683 w 3073399"/>
              <a:gd name="T95" fmla="*/ 17813 h 3009901"/>
              <a:gd name="T96" fmla="*/ 102161 w 3073399"/>
              <a:gd name="T97" fmla="*/ 14757 h 3009901"/>
              <a:gd name="T98" fmla="*/ 83561 w 3073399"/>
              <a:gd name="T99" fmla="*/ 18681 h 3009901"/>
              <a:gd name="T100" fmla="*/ 87809 w 3073399"/>
              <a:gd name="T101" fmla="*/ 31373 h 3009901"/>
              <a:gd name="T102" fmla="*/ 100786 w 3073399"/>
              <a:gd name="T103" fmla="*/ 26940 h 3009901"/>
              <a:gd name="T104" fmla="*/ 96208 w 3073399"/>
              <a:gd name="T105" fmla="*/ 21709 h 3009901"/>
              <a:gd name="T106" fmla="*/ 96154 w 3073399"/>
              <a:gd name="T107" fmla="*/ 14455 h 3009901"/>
              <a:gd name="T108" fmla="*/ 101542 w 3073399"/>
              <a:gd name="T109" fmla="*/ 10779 h 3009901"/>
              <a:gd name="T110" fmla="*/ 107151 w 3073399"/>
              <a:gd name="T111" fmla="*/ 14221 h 3009901"/>
              <a:gd name="T112" fmla="*/ 109405 w 3073399"/>
              <a:gd name="T113" fmla="*/ 21158 h 3009901"/>
              <a:gd name="T114" fmla="*/ 114354 w 3073399"/>
              <a:gd name="T115" fmla="*/ 23279 h 3009901"/>
              <a:gd name="T116" fmla="*/ 123138 w 3073399"/>
              <a:gd name="T117" fmla="*/ 16010 h 3009901"/>
              <a:gd name="T118" fmla="*/ 127015 w 3073399"/>
              <a:gd name="T119" fmla="*/ 20250 h 3009901"/>
              <a:gd name="T120" fmla="*/ 96263 w 3073399"/>
              <a:gd name="T121" fmla="*/ 32860 h 3009901"/>
              <a:gd name="T122" fmla="*/ 93432 w 3073399"/>
              <a:gd name="T123" fmla="*/ 10517 h 30099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73399" h="3009901">
                <a:moveTo>
                  <a:pt x="1055687" y="1949450"/>
                </a:moveTo>
                <a:lnTo>
                  <a:pt x="1078240" y="1949450"/>
                </a:lnTo>
                <a:lnTo>
                  <a:pt x="1078927" y="1949450"/>
                </a:lnTo>
                <a:lnTo>
                  <a:pt x="1086499" y="1949450"/>
                </a:lnTo>
                <a:lnTo>
                  <a:pt x="1351101" y="1949450"/>
                </a:lnTo>
                <a:lnTo>
                  <a:pt x="1804388" y="1949450"/>
                </a:lnTo>
                <a:lnTo>
                  <a:pt x="2069625" y="1949450"/>
                </a:lnTo>
                <a:lnTo>
                  <a:pt x="2076931" y="1949450"/>
                </a:lnTo>
                <a:lnTo>
                  <a:pt x="2084237" y="1950085"/>
                </a:lnTo>
                <a:lnTo>
                  <a:pt x="2091543" y="1951355"/>
                </a:lnTo>
                <a:lnTo>
                  <a:pt x="2098532" y="1952307"/>
                </a:lnTo>
                <a:lnTo>
                  <a:pt x="2105838" y="1953894"/>
                </a:lnTo>
                <a:lnTo>
                  <a:pt x="2112508" y="1956115"/>
                </a:lnTo>
                <a:lnTo>
                  <a:pt x="2119496" y="1958337"/>
                </a:lnTo>
                <a:lnTo>
                  <a:pt x="2126167" y="1960876"/>
                </a:lnTo>
                <a:lnTo>
                  <a:pt x="2132202" y="1963732"/>
                </a:lnTo>
                <a:lnTo>
                  <a:pt x="2138555" y="1966906"/>
                </a:lnTo>
                <a:lnTo>
                  <a:pt x="2144591" y="1970397"/>
                </a:lnTo>
                <a:lnTo>
                  <a:pt x="2150626" y="1974206"/>
                </a:lnTo>
                <a:lnTo>
                  <a:pt x="2156344" y="1978331"/>
                </a:lnTo>
                <a:lnTo>
                  <a:pt x="2161744" y="1982775"/>
                </a:lnTo>
                <a:lnTo>
                  <a:pt x="2166826" y="1987218"/>
                </a:lnTo>
                <a:lnTo>
                  <a:pt x="2172226" y="1991979"/>
                </a:lnTo>
                <a:lnTo>
                  <a:pt x="2176991" y="1997057"/>
                </a:lnTo>
                <a:lnTo>
                  <a:pt x="2181438" y="2002135"/>
                </a:lnTo>
                <a:lnTo>
                  <a:pt x="2185568" y="2007847"/>
                </a:lnTo>
                <a:lnTo>
                  <a:pt x="2190015" y="2013243"/>
                </a:lnTo>
                <a:lnTo>
                  <a:pt x="2193826" y="2019273"/>
                </a:lnTo>
                <a:lnTo>
                  <a:pt x="2197321" y="2025620"/>
                </a:lnTo>
                <a:lnTo>
                  <a:pt x="2200497" y="2031651"/>
                </a:lnTo>
                <a:lnTo>
                  <a:pt x="2203038" y="2037998"/>
                </a:lnTo>
                <a:lnTo>
                  <a:pt x="2205897" y="2044663"/>
                </a:lnTo>
                <a:lnTo>
                  <a:pt x="2208121" y="2051328"/>
                </a:lnTo>
                <a:lnTo>
                  <a:pt x="2210027" y="2058310"/>
                </a:lnTo>
                <a:lnTo>
                  <a:pt x="2211615" y="2065292"/>
                </a:lnTo>
                <a:lnTo>
                  <a:pt x="2212886" y="2072592"/>
                </a:lnTo>
                <a:lnTo>
                  <a:pt x="2213838" y="2079892"/>
                </a:lnTo>
                <a:lnTo>
                  <a:pt x="2214474" y="2087191"/>
                </a:lnTo>
                <a:lnTo>
                  <a:pt x="2214791" y="2094491"/>
                </a:lnTo>
                <a:lnTo>
                  <a:pt x="2214474" y="2102108"/>
                </a:lnTo>
                <a:lnTo>
                  <a:pt x="2213838" y="2109408"/>
                </a:lnTo>
                <a:lnTo>
                  <a:pt x="2212886" y="2116707"/>
                </a:lnTo>
                <a:lnTo>
                  <a:pt x="2211615" y="2123689"/>
                </a:lnTo>
                <a:lnTo>
                  <a:pt x="2210027" y="2130672"/>
                </a:lnTo>
                <a:lnTo>
                  <a:pt x="2208121" y="2137654"/>
                </a:lnTo>
                <a:lnTo>
                  <a:pt x="2205897" y="2144319"/>
                </a:lnTo>
                <a:lnTo>
                  <a:pt x="2203038" y="2150984"/>
                </a:lnTo>
                <a:lnTo>
                  <a:pt x="2200497" y="2157649"/>
                </a:lnTo>
                <a:lnTo>
                  <a:pt x="2197321" y="2163996"/>
                </a:lnTo>
                <a:lnTo>
                  <a:pt x="2193826" y="2169709"/>
                </a:lnTo>
                <a:lnTo>
                  <a:pt x="2190015" y="2175739"/>
                </a:lnTo>
                <a:lnTo>
                  <a:pt x="2185568" y="2181452"/>
                </a:lnTo>
                <a:lnTo>
                  <a:pt x="2181438" y="2186847"/>
                </a:lnTo>
                <a:lnTo>
                  <a:pt x="2176991" y="2192243"/>
                </a:lnTo>
                <a:lnTo>
                  <a:pt x="2172226" y="2197003"/>
                </a:lnTo>
                <a:lnTo>
                  <a:pt x="2166826" y="2201764"/>
                </a:lnTo>
                <a:lnTo>
                  <a:pt x="2161744" y="2206524"/>
                </a:lnTo>
                <a:lnTo>
                  <a:pt x="2156344" y="2210968"/>
                </a:lnTo>
                <a:lnTo>
                  <a:pt x="2150626" y="2214776"/>
                </a:lnTo>
                <a:lnTo>
                  <a:pt x="2144591" y="2218585"/>
                </a:lnTo>
                <a:lnTo>
                  <a:pt x="2138555" y="2222076"/>
                </a:lnTo>
                <a:lnTo>
                  <a:pt x="2132202" y="2225250"/>
                </a:lnTo>
                <a:lnTo>
                  <a:pt x="2126167" y="2228423"/>
                </a:lnTo>
                <a:lnTo>
                  <a:pt x="2119496" y="2230645"/>
                </a:lnTo>
                <a:lnTo>
                  <a:pt x="2112508" y="2233184"/>
                </a:lnTo>
                <a:lnTo>
                  <a:pt x="2105838" y="2235088"/>
                </a:lnTo>
                <a:lnTo>
                  <a:pt x="2098532" y="2236675"/>
                </a:lnTo>
                <a:lnTo>
                  <a:pt x="2091543" y="2238262"/>
                </a:lnTo>
                <a:lnTo>
                  <a:pt x="2084237" y="2238897"/>
                </a:lnTo>
                <a:lnTo>
                  <a:pt x="2076931" y="2239531"/>
                </a:lnTo>
                <a:lnTo>
                  <a:pt x="2069625" y="2239531"/>
                </a:lnTo>
                <a:lnTo>
                  <a:pt x="1804388" y="2239531"/>
                </a:lnTo>
                <a:lnTo>
                  <a:pt x="1584256" y="2239531"/>
                </a:lnTo>
                <a:lnTo>
                  <a:pt x="1584256" y="2308085"/>
                </a:lnTo>
                <a:lnTo>
                  <a:pt x="2069625" y="2308085"/>
                </a:lnTo>
                <a:lnTo>
                  <a:pt x="2082331" y="2307767"/>
                </a:lnTo>
                <a:lnTo>
                  <a:pt x="2095355" y="2306815"/>
                </a:lnTo>
                <a:lnTo>
                  <a:pt x="2108379" y="2304593"/>
                </a:lnTo>
                <a:lnTo>
                  <a:pt x="2120767" y="2302054"/>
                </a:lnTo>
                <a:lnTo>
                  <a:pt x="2133155" y="2298563"/>
                </a:lnTo>
                <a:lnTo>
                  <a:pt x="2144908" y="2294437"/>
                </a:lnTo>
                <a:lnTo>
                  <a:pt x="2156344" y="2289677"/>
                </a:lnTo>
                <a:lnTo>
                  <a:pt x="2167462" y="2284281"/>
                </a:lnTo>
                <a:lnTo>
                  <a:pt x="2178262" y="2278251"/>
                </a:lnTo>
                <a:lnTo>
                  <a:pt x="2188744" y="2271586"/>
                </a:lnTo>
                <a:lnTo>
                  <a:pt x="2198909" y="2264287"/>
                </a:lnTo>
                <a:lnTo>
                  <a:pt x="2208438" y="2256670"/>
                </a:lnTo>
                <a:lnTo>
                  <a:pt x="2217333" y="2248101"/>
                </a:lnTo>
                <a:lnTo>
                  <a:pt x="2226227" y="2239531"/>
                </a:lnTo>
                <a:lnTo>
                  <a:pt x="2234168" y="2230010"/>
                </a:lnTo>
                <a:lnTo>
                  <a:pt x="2241792" y="2220489"/>
                </a:lnTo>
                <a:lnTo>
                  <a:pt x="2946339" y="2149079"/>
                </a:lnTo>
                <a:lnTo>
                  <a:pt x="2952057" y="2148445"/>
                </a:lnTo>
                <a:lnTo>
                  <a:pt x="2958410" y="2148445"/>
                </a:lnTo>
                <a:lnTo>
                  <a:pt x="2964445" y="2148762"/>
                </a:lnTo>
                <a:lnTo>
                  <a:pt x="2970480" y="2149079"/>
                </a:lnTo>
                <a:lnTo>
                  <a:pt x="2976198" y="2150349"/>
                </a:lnTo>
                <a:lnTo>
                  <a:pt x="2982234" y="2151301"/>
                </a:lnTo>
                <a:lnTo>
                  <a:pt x="2988269" y="2152571"/>
                </a:lnTo>
                <a:lnTo>
                  <a:pt x="2993669" y="2154792"/>
                </a:lnTo>
                <a:lnTo>
                  <a:pt x="2999704" y="2157014"/>
                </a:lnTo>
                <a:lnTo>
                  <a:pt x="3004787" y="2159235"/>
                </a:lnTo>
                <a:lnTo>
                  <a:pt x="3010504" y="2161774"/>
                </a:lnTo>
                <a:lnTo>
                  <a:pt x="3015587" y="2164948"/>
                </a:lnTo>
                <a:lnTo>
                  <a:pt x="3020987" y="2168439"/>
                </a:lnTo>
                <a:lnTo>
                  <a:pt x="3025752" y="2171930"/>
                </a:lnTo>
                <a:lnTo>
                  <a:pt x="3030834" y="2175739"/>
                </a:lnTo>
                <a:lnTo>
                  <a:pt x="3035281" y="2179865"/>
                </a:lnTo>
                <a:lnTo>
                  <a:pt x="3039728" y="2184308"/>
                </a:lnTo>
                <a:lnTo>
                  <a:pt x="3043858" y="2189069"/>
                </a:lnTo>
                <a:lnTo>
                  <a:pt x="3047669" y="2193829"/>
                </a:lnTo>
                <a:lnTo>
                  <a:pt x="3051164" y="2199225"/>
                </a:lnTo>
                <a:lnTo>
                  <a:pt x="3054658" y="2204303"/>
                </a:lnTo>
                <a:lnTo>
                  <a:pt x="3057834" y="2209381"/>
                </a:lnTo>
                <a:lnTo>
                  <a:pt x="3060693" y="2215094"/>
                </a:lnTo>
                <a:lnTo>
                  <a:pt x="3063234" y="2220806"/>
                </a:lnTo>
                <a:lnTo>
                  <a:pt x="3065458" y="2226519"/>
                </a:lnTo>
                <a:lnTo>
                  <a:pt x="3067681" y="2232549"/>
                </a:lnTo>
                <a:lnTo>
                  <a:pt x="3069270" y="2238897"/>
                </a:lnTo>
                <a:lnTo>
                  <a:pt x="3070858" y="2244609"/>
                </a:lnTo>
                <a:lnTo>
                  <a:pt x="3071811" y="2250957"/>
                </a:lnTo>
                <a:lnTo>
                  <a:pt x="3072446" y="2257305"/>
                </a:lnTo>
                <a:lnTo>
                  <a:pt x="3072764" y="2263652"/>
                </a:lnTo>
                <a:lnTo>
                  <a:pt x="3073399" y="2270317"/>
                </a:lnTo>
                <a:lnTo>
                  <a:pt x="3073399" y="2283647"/>
                </a:lnTo>
                <a:lnTo>
                  <a:pt x="3073399" y="2289994"/>
                </a:lnTo>
                <a:lnTo>
                  <a:pt x="3072764" y="2296342"/>
                </a:lnTo>
                <a:lnTo>
                  <a:pt x="3072128" y="2302372"/>
                </a:lnTo>
                <a:lnTo>
                  <a:pt x="3071176" y="2308085"/>
                </a:lnTo>
                <a:lnTo>
                  <a:pt x="3070222" y="2314115"/>
                </a:lnTo>
                <a:lnTo>
                  <a:pt x="3068952" y="2320145"/>
                </a:lnTo>
                <a:lnTo>
                  <a:pt x="3067364" y="2325540"/>
                </a:lnTo>
                <a:lnTo>
                  <a:pt x="3065458" y="2331570"/>
                </a:lnTo>
                <a:lnTo>
                  <a:pt x="3063870" y="2336966"/>
                </a:lnTo>
                <a:lnTo>
                  <a:pt x="3061646" y="2342361"/>
                </a:lnTo>
                <a:lnTo>
                  <a:pt x="3059422" y="2347757"/>
                </a:lnTo>
                <a:lnTo>
                  <a:pt x="3056564" y="2353152"/>
                </a:lnTo>
                <a:lnTo>
                  <a:pt x="3054022" y="2357913"/>
                </a:lnTo>
                <a:lnTo>
                  <a:pt x="3050846" y="2363308"/>
                </a:lnTo>
                <a:lnTo>
                  <a:pt x="3047669" y="2368069"/>
                </a:lnTo>
                <a:lnTo>
                  <a:pt x="3044493" y="2372512"/>
                </a:lnTo>
                <a:lnTo>
                  <a:pt x="3040999" y="2377272"/>
                </a:lnTo>
                <a:lnTo>
                  <a:pt x="3037187" y="2381716"/>
                </a:lnTo>
                <a:lnTo>
                  <a:pt x="3033375" y="2385842"/>
                </a:lnTo>
                <a:lnTo>
                  <a:pt x="3029563" y="2389967"/>
                </a:lnTo>
                <a:lnTo>
                  <a:pt x="3025434" y="2394411"/>
                </a:lnTo>
                <a:lnTo>
                  <a:pt x="3020987" y="2397902"/>
                </a:lnTo>
                <a:lnTo>
                  <a:pt x="3016857" y="2401710"/>
                </a:lnTo>
                <a:lnTo>
                  <a:pt x="3011775" y="2405202"/>
                </a:lnTo>
                <a:lnTo>
                  <a:pt x="3007328" y="2408058"/>
                </a:lnTo>
                <a:lnTo>
                  <a:pt x="3002563" y="2410914"/>
                </a:lnTo>
                <a:lnTo>
                  <a:pt x="2997163" y="2414088"/>
                </a:lnTo>
                <a:lnTo>
                  <a:pt x="2992398" y="2416627"/>
                </a:lnTo>
                <a:lnTo>
                  <a:pt x="2986681" y="2419166"/>
                </a:lnTo>
                <a:lnTo>
                  <a:pt x="2981598" y="2421070"/>
                </a:lnTo>
                <a:lnTo>
                  <a:pt x="2975880" y="2423292"/>
                </a:lnTo>
                <a:lnTo>
                  <a:pt x="2970480" y="2424879"/>
                </a:lnTo>
                <a:lnTo>
                  <a:pt x="1949871" y="2711469"/>
                </a:lnTo>
                <a:lnTo>
                  <a:pt x="1922236" y="2718769"/>
                </a:lnTo>
                <a:lnTo>
                  <a:pt x="1894600" y="2725433"/>
                </a:lnTo>
                <a:lnTo>
                  <a:pt x="1867282" y="2731781"/>
                </a:lnTo>
                <a:lnTo>
                  <a:pt x="1839329" y="2737176"/>
                </a:lnTo>
                <a:lnTo>
                  <a:pt x="1811376" y="2742254"/>
                </a:lnTo>
                <a:lnTo>
                  <a:pt x="1783423" y="2746380"/>
                </a:lnTo>
                <a:lnTo>
                  <a:pt x="1755470" y="2750189"/>
                </a:lnTo>
                <a:lnTo>
                  <a:pt x="1727199" y="2753362"/>
                </a:lnTo>
                <a:lnTo>
                  <a:pt x="1698928" y="2755584"/>
                </a:lnTo>
                <a:lnTo>
                  <a:pt x="1670975" y="2757488"/>
                </a:lnTo>
                <a:lnTo>
                  <a:pt x="1643022" y="2758440"/>
                </a:lnTo>
                <a:lnTo>
                  <a:pt x="1614751" y="2759075"/>
                </a:lnTo>
                <a:lnTo>
                  <a:pt x="1586480" y="2758758"/>
                </a:lnTo>
                <a:lnTo>
                  <a:pt x="1558209" y="2758123"/>
                </a:lnTo>
                <a:lnTo>
                  <a:pt x="1529621" y="2757171"/>
                </a:lnTo>
                <a:lnTo>
                  <a:pt x="1501350" y="2754949"/>
                </a:lnTo>
                <a:lnTo>
                  <a:pt x="1079193" y="2720990"/>
                </a:lnTo>
                <a:lnTo>
                  <a:pt x="1073158" y="2720355"/>
                </a:lnTo>
                <a:lnTo>
                  <a:pt x="1067122" y="2719403"/>
                </a:lnTo>
                <a:lnTo>
                  <a:pt x="1061405" y="2718451"/>
                </a:lnTo>
                <a:lnTo>
                  <a:pt x="1055687" y="2717182"/>
                </a:lnTo>
                <a:lnTo>
                  <a:pt x="1055687" y="1952625"/>
                </a:lnTo>
                <a:lnTo>
                  <a:pt x="1055687" y="1952624"/>
                </a:lnTo>
                <a:lnTo>
                  <a:pt x="1055687" y="1949450"/>
                </a:lnTo>
                <a:close/>
                <a:moveTo>
                  <a:pt x="699851" y="1948276"/>
                </a:moveTo>
                <a:lnTo>
                  <a:pt x="693503" y="1948912"/>
                </a:lnTo>
                <a:lnTo>
                  <a:pt x="687790" y="1949865"/>
                </a:lnTo>
                <a:lnTo>
                  <a:pt x="682077" y="1950819"/>
                </a:lnTo>
                <a:lnTo>
                  <a:pt x="676364" y="1951772"/>
                </a:lnTo>
                <a:lnTo>
                  <a:pt x="670651" y="1953680"/>
                </a:lnTo>
                <a:lnTo>
                  <a:pt x="665255" y="1955269"/>
                </a:lnTo>
                <a:lnTo>
                  <a:pt x="659860" y="1957494"/>
                </a:lnTo>
                <a:lnTo>
                  <a:pt x="654781" y="1959719"/>
                </a:lnTo>
                <a:lnTo>
                  <a:pt x="649386" y="1962579"/>
                </a:lnTo>
                <a:lnTo>
                  <a:pt x="644625" y="1965440"/>
                </a:lnTo>
                <a:lnTo>
                  <a:pt x="639864" y="1968619"/>
                </a:lnTo>
                <a:lnTo>
                  <a:pt x="635103" y="1971797"/>
                </a:lnTo>
                <a:lnTo>
                  <a:pt x="630659" y="1975294"/>
                </a:lnTo>
                <a:lnTo>
                  <a:pt x="626533" y="1979108"/>
                </a:lnTo>
                <a:lnTo>
                  <a:pt x="622407" y="1982922"/>
                </a:lnTo>
                <a:lnTo>
                  <a:pt x="618599" y="1986736"/>
                </a:lnTo>
                <a:lnTo>
                  <a:pt x="615107" y="1991186"/>
                </a:lnTo>
                <a:lnTo>
                  <a:pt x="611616" y="1995318"/>
                </a:lnTo>
                <a:lnTo>
                  <a:pt x="608125" y="2000404"/>
                </a:lnTo>
                <a:lnTo>
                  <a:pt x="604951" y="2004854"/>
                </a:lnTo>
                <a:lnTo>
                  <a:pt x="602094" y="2010257"/>
                </a:lnTo>
                <a:lnTo>
                  <a:pt x="599555" y="2015025"/>
                </a:lnTo>
                <a:lnTo>
                  <a:pt x="597333" y="2020111"/>
                </a:lnTo>
                <a:lnTo>
                  <a:pt x="595112" y="2025514"/>
                </a:lnTo>
                <a:lnTo>
                  <a:pt x="593524" y="2030918"/>
                </a:lnTo>
                <a:lnTo>
                  <a:pt x="591620" y="2036639"/>
                </a:lnTo>
                <a:lnTo>
                  <a:pt x="590351" y="2042360"/>
                </a:lnTo>
                <a:lnTo>
                  <a:pt x="589081" y="2048082"/>
                </a:lnTo>
                <a:lnTo>
                  <a:pt x="588446" y="2054121"/>
                </a:lnTo>
                <a:lnTo>
                  <a:pt x="588129" y="2060160"/>
                </a:lnTo>
                <a:lnTo>
                  <a:pt x="587811" y="2065881"/>
                </a:lnTo>
                <a:lnTo>
                  <a:pt x="588129" y="2072238"/>
                </a:lnTo>
                <a:lnTo>
                  <a:pt x="588446" y="2078277"/>
                </a:lnTo>
                <a:lnTo>
                  <a:pt x="589081" y="2083999"/>
                </a:lnTo>
                <a:lnTo>
                  <a:pt x="590351" y="2089720"/>
                </a:lnTo>
                <a:lnTo>
                  <a:pt x="591620" y="2095759"/>
                </a:lnTo>
                <a:lnTo>
                  <a:pt x="593524" y="2101163"/>
                </a:lnTo>
                <a:lnTo>
                  <a:pt x="595112" y="2106566"/>
                </a:lnTo>
                <a:lnTo>
                  <a:pt x="597333" y="2111970"/>
                </a:lnTo>
                <a:lnTo>
                  <a:pt x="599555" y="2117373"/>
                </a:lnTo>
                <a:lnTo>
                  <a:pt x="602094" y="2122141"/>
                </a:lnTo>
                <a:lnTo>
                  <a:pt x="604951" y="2127227"/>
                </a:lnTo>
                <a:lnTo>
                  <a:pt x="608125" y="2131994"/>
                </a:lnTo>
                <a:lnTo>
                  <a:pt x="611616" y="2136444"/>
                </a:lnTo>
                <a:lnTo>
                  <a:pt x="615107" y="2140894"/>
                </a:lnTo>
                <a:lnTo>
                  <a:pt x="618599" y="2145344"/>
                </a:lnTo>
                <a:lnTo>
                  <a:pt x="622407" y="2149476"/>
                </a:lnTo>
                <a:lnTo>
                  <a:pt x="626533" y="2153291"/>
                </a:lnTo>
                <a:lnTo>
                  <a:pt x="630659" y="2157105"/>
                </a:lnTo>
                <a:lnTo>
                  <a:pt x="635103" y="2160601"/>
                </a:lnTo>
                <a:lnTo>
                  <a:pt x="639864" y="2163780"/>
                </a:lnTo>
                <a:lnTo>
                  <a:pt x="644625" y="2166958"/>
                </a:lnTo>
                <a:lnTo>
                  <a:pt x="649386" y="2169501"/>
                </a:lnTo>
                <a:lnTo>
                  <a:pt x="654781" y="2172362"/>
                </a:lnTo>
                <a:lnTo>
                  <a:pt x="659860" y="2174587"/>
                </a:lnTo>
                <a:lnTo>
                  <a:pt x="665255" y="2176494"/>
                </a:lnTo>
                <a:lnTo>
                  <a:pt x="670651" y="2178719"/>
                </a:lnTo>
                <a:lnTo>
                  <a:pt x="676364" y="2179990"/>
                </a:lnTo>
                <a:lnTo>
                  <a:pt x="682077" y="2181579"/>
                </a:lnTo>
                <a:lnTo>
                  <a:pt x="687790" y="2182533"/>
                </a:lnTo>
                <a:lnTo>
                  <a:pt x="693503" y="2183169"/>
                </a:lnTo>
                <a:lnTo>
                  <a:pt x="699851" y="2183486"/>
                </a:lnTo>
                <a:lnTo>
                  <a:pt x="705564" y="2184122"/>
                </a:lnTo>
                <a:lnTo>
                  <a:pt x="711595" y="2183486"/>
                </a:lnTo>
                <a:lnTo>
                  <a:pt x="717625" y="2183169"/>
                </a:lnTo>
                <a:lnTo>
                  <a:pt x="723338" y="2182533"/>
                </a:lnTo>
                <a:lnTo>
                  <a:pt x="729369" y="2181579"/>
                </a:lnTo>
                <a:lnTo>
                  <a:pt x="735082" y="2179990"/>
                </a:lnTo>
                <a:lnTo>
                  <a:pt x="740477" y="2178719"/>
                </a:lnTo>
                <a:lnTo>
                  <a:pt x="746190" y="2176494"/>
                </a:lnTo>
                <a:lnTo>
                  <a:pt x="751269" y="2174587"/>
                </a:lnTo>
                <a:lnTo>
                  <a:pt x="756664" y="2172362"/>
                </a:lnTo>
                <a:lnTo>
                  <a:pt x="761743" y="2169501"/>
                </a:lnTo>
                <a:lnTo>
                  <a:pt x="766821" y="2166958"/>
                </a:lnTo>
                <a:lnTo>
                  <a:pt x="771582" y="2163780"/>
                </a:lnTo>
                <a:lnTo>
                  <a:pt x="776025" y="2160601"/>
                </a:lnTo>
                <a:lnTo>
                  <a:pt x="780469" y="2157105"/>
                </a:lnTo>
                <a:lnTo>
                  <a:pt x="784912" y="2153291"/>
                </a:lnTo>
                <a:lnTo>
                  <a:pt x="789038" y="2149476"/>
                </a:lnTo>
                <a:lnTo>
                  <a:pt x="792847" y="2145344"/>
                </a:lnTo>
                <a:lnTo>
                  <a:pt x="796338" y="2140894"/>
                </a:lnTo>
                <a:lnTo>
                  <a:pt x="799830" y="2136444"/>
                </a:lnTo>
                <a:lnTo>
                  <a:pt x="803321" y="2131994"/>
                </a:lnTo>
                <a:lnTo>
                  <a:pt x="806495" y="2127227"/>
                </a:lnTo>
                <a:lnTo>
                  <a:pt x="809352" y="2122141"/>
                </a:lnTo>
                <a:lnTo>
                  <a:pt x="811573" y="2117373"/>
                </a:lnTo>
                <a:lnTo>
                  <a:pt x="814112" y="2111970"/>
                </a:lnTo>
                <a:lnTo>
                  <a:pt x="816017" y="2106566"/>
                </a:lnTo>
                <a:lnTo>
                  <a:pt x="817921" y="2101163"/>
                </a:lnTo>
                <a:lnTo>
                  <a:pt x="819508" y="2095759"/>
                </a:lnTo>
                <a:lnTo>
                  <a:pt x="821095" y="2089720"/>
                </a:lnTo>
                <a:lnTo>
                  <a:pt x="822047" y="2083999"/>
                </a:lnTo>
                <a:lnTo>
                  <a:pt x="822682" y="2078277"/>
                </a:lnTo>
                <a:lnTo>
                  <a:pt x="823000" y="2072238"/>
                </a:lnTo>
                <a:lnTo>
                  <a:pt x="823000" y="2065881"/>
                </a:lnTo>
                <a:lnTo>
                  <a:pt x="823000" y="2060160"/>
                </a:lnTo>
                <a:lnTo>
                  <a:pt x="822682" y="2054121"/>
                </a:lnTo>
                <a:lnTo>
                  <a:pt x="822047" y="2048082"/>
                </a:lnTo>
                <a:lnTo>
                  <a:pt x="821095" y="2042360"/>
                </a:lnTo>
                <a:lnTo>
                  <a:pt x="819508" y="2036639"/>
                </a:lnTo>
                <a:lnTo>
                  <a:pt x="817921" y="2030918"/>
                </a:lnTo>
                <a:lnTo>
                  <a:pt x="816017" y="2025514"/>
                </a:lnTo>
                <a:lnTo>
                  <a:pt x="814112" y="2020111"/>
                </a:lnTo>
                <a:lnTo>
                  <a:pt x="811573" y="2015025"/>
                </a:lnTo>
                <a:lnTo>
                  <a:pt x="809352" y="2010257"/>
                </a:lnTo>
                <a:lnTo>
                  <a:pt x="806495" y="2004854"/>
                </a:lnTo>
                <a:lnTo>
                  <a:pt x="803321" y="2000404"/>
                </a:lnTo>
                <a:lnTo>
                  <a:pt x="799830" y="1995318"/>
                </a:lnTo>
                <a:lnTo>
                  <a:pt x="796338" y="1991186"/>
                </a:lnTo>
                <a:lnTo>
                  <a:pt x="792847" y="1986736"/>
                </a:lnTo>
                <a:lnTo>
                  <a:pt x="789038" y="1982922"/>
                </a:lnTo>
                <a:lnTo>
                  <a:pt x="784912" y="1979108"/>
                </a:lnTo>
                <a:lnTo>
                  <a:pt x="780469" y="1975294"/>
                </a:lnTo>
                <a:lnTo>
                  <a:pt x="776025" y="1971797"/>
                </a:lnTo>
                <a:lnTo>
                  <a:pt x="771582" y="1968619"/>
                </a:lnTo>
                <a:lnTo>
                  <a:pt x="766821" y="1965440"/>
                </a:lnTo>
                <a:lnTo>
                  <a:pt x="761743" y="1962579"/>
                </a:lnTo>
                <a:lnTo>
                  <a:pt x="756664" y="1959719"/>
                </a:lnTo>
                <a:lnTo>
                  <a:pt x="751269" y="1957494"/>
                </a:lnTo>
                <a:lnTo>
                  <a:pt x="746190" y="1955269"/>
                </a:lnTo>
                <a:lnTo>
                  <a:pt x="740477" y="1953680"/>
                </a:lnTo>
                <a:lnTo>
                  <a:pt x="735082" y="1951772"/>
                </a:lnTo>
                <a:lnTo>
                  <a:pt x="729369" y="1950819"/>
                </a:lnTo>
                <a:lnTo>
                  <a:pt x="723338" y="1949865"/>
                </a:lnTo>
                <a:lnTo>
                  <a:pt x="717625" y="1948912"/>
                </a:lnTo>
                <a:lnTo>
                  <a:pt x="711595" y="1948276"/>
                </a:lnTo>
                <a:lnTo>
                  <a:pt x="705564" y="1948276"/>
                </a:lnTo>
                <a:lnTo>
                  <a:pt x="699851" y="1948276"/>
                </a:lnTo>
                <a:close/>
                <a:moveTo>
                  <a:pt x="0" y="1862138"/>
                </a:moveTo>
                <a:lnTo>
                  <a:pt x="941387" y="1862138"/>
                </a:lnTo>
                <a:lnTo>
                  <a:pt x="941387" y="2093534"/>
                </a:lnTo>
                <a:lnTo>
                  <a:pt x="941387" y="2574126"/>
                </a:lnTo>
                <a:lnTo>
                  <a:pt x="941387" y="3009901"/>
                </a:lnTo>
                <a:lnTo>
                  <a:pt x="0" y="3009901"/>
                </a:lnTo>
                <a:lnTo>
                  <a:pt x="0" y="1862138"/>
                </a:lnTo>
                <a:close/>
                <a:moveTo>
                  <a:pt x="1839398" y="1177026"/>
                </a:moveTo>
                <a:lnTo>
                  <a:pt x="1829243" y="1201810"/>
                </a:lnTo>
                <a:lnTo>
                  <a:pt x="1816551" y="1198314"/>
                </a:lnTo>
                <a:lnTo>
                  <a:pt x="1805127" y="1195455"/>
                </a:lnTo>
                <a:lnTo>
                  <a:pt x="1793704" y="1193230"/>
                </a:lnTo>
                <a:lnTo>
                  <a:pt x="1783232" y="1192277"/>
                </a:lnTo>
                <a:lnTo>
                  <a:pt x="1773078" y="1191959"/>
                </a:lnTo>
                <a:lnTo>
                  <a:pt x="1763241" y="1192277"/>
                </a:lnTo>
                <a:lnTo>
                  <a:pt x="1758799" y="1192595"/>
                </a:lnTo>
                <a:lnTo>
                  <a:pt x="1754356" y="1193230"/>
                </a:lnTo>
                <a:lnTo>
                  <a:pt x="1750231" y="1194501"/>
                </a:lnTo>
                <a:lnTo>
                  <a:pt x="1746106" y="1195455"/>
                </a:lnTo>
                <a:lnTo>
                  <a:pt x="1741981" y="1196726"/>
                </a:lnTo>
                <a:lnTo>
                  <a:pt x="1737856" y="1198314"/>
                </a:lnTo>
                <a:lnTo>
                  <a:pt x="1734365" y="1199903"/>
                </a:lnTo>
                <a:lnTo>
                  <a:pt x="1730557" y="1201810"/>
                </a:lnTo>
                <a:lnTo>
                  <a:pt x="1727067" y="1203716"/>
                </a:lnTo>
                <a:lnTo>
                  <a:pt x="1723576" y="1205940"/>
                </a:lnTo>
                <a:lnTo>
                  <a:pt x="1720403" y="1208482"/>
                </a:lnTo>
                <a:lnTo>
                  <a:pt x="1717230" y="1211024"/>
                </a:lnTo>
                <a:lnTo>
                  <a:pt x="1714691" y="1213884"/>
                </a:lnTo>
                <a:lnTo>
                  <a:pt x="1711835" y="1217061"/>
                </a:lnTo>
                <a:lnTo>
                  <a:pt x="1708980" y="1220239"/>
                </a:lnTo>
                <a:lnTo>
                  <a:pt x="1706441" y="1223734"/>
                </a:lnTo>
                <a:lnTo>
                  <a:pt x="1704220" y="1227547"/>
                </a:lnTo>
                <a:lnTo>
                  <a:pt x="1701998" y="1231360"/>
                </a:lnTo>
                <a:lnTo>
                  <a:pt x="1700095" y="1235173"/>
                </a:lnTo>
                <a:lnTo>
                  <a:pt x="1697873" y="1239303"/>
                </a:lnTo>
                <a:lnTo>
                  <a:pt x="1695652" y="1245023"/>
                </a:lnTo>
                <a:lnTo>
                  <a:pt x="1694066" y="1250106"/>
                </a:lnTo>
                <a:lnTo>
                  <a:pt x="1692162" y="1255508"/>
                </a:lnTo>
                <a:lnTo>
                  <a:pt x="1691210" y="1260592"/>
                </a:lnTo>
                <a:lnTo>
                  <a:pt x="1690575" y="1265676"/>
                </a:lnTo>
                <a:lnTo>
                  <a:pt x="1690575" y="1270442"/>
                </a:lnTo>
                <a:lnTo>
                  <a:pt x="1690575" y="1275526"/>
                </a:lnTo>
                <a:lnTo>
                  <a:pt x="1690892" y="1279974"/>
                </a:lnTo>
                <a:lnTo>
                  <a:pt x="1691844" y="1284423"/>
                </a:lnTo>
                <a:lnTo>
                  <a:pt x="1693114" y="1288871"/>
                </a:lnTo>
                <a:lnTo>
                  <a:pt x="1694066" y="1293320"/>
                </a:lnTo>
                <a:lnTo>
                  <a:pt x="1695335" y="1297450"/>
                </a:lnTo>
                <a:lnTo>
                  <a:pt x="1697239" y="1301263"/>
                </a:lnTo>
                <a:lnTo>
                  <a:pt x="1699143" y="1305076"/>
                </a:lnTo>
                <a:lnTo>
                  <a:pt x="1701364" y="1308889"/>
                </a:lnTo>
                <a:lnTo>
                  <a:pt x="1703902" y="1312384"/>
                </a:lnTo>
                <a:lnTo>
                  <a:pt x="1709931" y="1320328"/>
                </a:lnTo>
                <a:lnTo>
                  <a:pt x="1718816" y="1330495"/>
                </a:lnTo>
                <a:lnTo>
                  <a:pt x="1729923" y="1342570"/>
                </a:lnTo>
                <a:lnTo>
                  <a:pt x="1743885" y="1357186"/>
                </a:lnTo>
                <a:lnTo>
                  <a:pt x="1760385" y="1373073"/>
                </a:lnTo>
                <a:lnTo>
                  <a:pt x="1772443" y="1386418"/>
                </a:lnTo>
                <a:lnTo>
                  <a:pt x="1781646" y="1396268"/>
                </a:lnTo>
                <a:lnTo>
                  <a:pt x="1784184" y="1400081"/>
                </a:lnTo>
                <a:lnTo>
                  <a:pt x="1786405" y="1402623"/>
                </a:lnTo>
                <a:lnTo>
                  <a:pt x="1787675" y="1405165"/>
                </a:lnTo>
                <a:lnTo>
                  <a:pt x="1788944" y="1408025"/>
                </a:lnTo>
                <a:lnTo>
                  <a:pt x="1789578" y="1411202"/>
                </a:lnTo>
                <a:lnTo>
                  <a:pt x="1789896" y="1414062"/>
                </a:lnTo>
                <a:lnTo>
                  <a:pt x="1789896" y="1417557"/>
                </a:lnTo>
                <a:lnTo>
                  <a:pt x="1789261" y="1420734"/>
                </a:lnTo>
                <a:lnTo>
                  <a:pt x="1787992" y="1424230"/>
                </a:lnTo>
                <a:lnTo>
                  <a:pt x="1786723" y="1428360"/>
                </a:lnTo>
                <a:lnTo>
                  <a:pt x="1784501" y="1432491"/>
                </a:lnTo>
                <a:lnTo>
                  <a:pt x="1782598" y="1435986"/>
                </a:lnTo>
                <a:lnTo>
                  <a:pt x="1779742" y="1438210"/>
                </a:lnTo>
                <a:lnTo>
                  <a:pt x="1778472" y="1439481"/>
                </a:lnTo>
                <a:lnTo>
                  <a:pt x="1776568" y="1440435"/>
                </a:lnTo>
                <a:lnTo>
                  <a:pt x="1774982" y="1440752"/>
                </a:lnTo>
                <a:lnTo>
                  <a:pt x="1773395" y="1441070"/>
                </a:lnTo>
                <a:lnTo>
                  <a:pt x="1769587" y="1441388"/>
                </a:lnTo>
                <a:lnTo>
                  <a:pt x="1765462" y="1440752"/>
                </a:lnTo>
                <a:lnTo>
                  <a:pt x="1761337" y="1439481"/>
                </a:lnTo>
                <a:lnTo>
                  <a:pt x="1756260" y="1436939"/>
                </a:lnTo>
                <a:lnTo>
                  <a:pt x="1754356" y="1435668"/>
                </a:lnTo>
                <a:lnTo>
                  <a:pt x="1752452" y="1434080"/>
                </a:lnTo>
                <a:lnTo>
                  <a:pt x="1751183" y="1432809"/>
                </a:lnTo>
                <a:lnTo>
                  <a:pt x="1750231" y="1431220"/>
                </a:lnTo>
                <a:lnTo>
                  <a:pt x="1749279" y="1429631"/>
                </a:lnTo>
                <a:lnTo>
                  <a:pt x="1748644" y="1427725"/>
                </a:lnTo>
                <a:lnTo>
                  <a:pt x="1748644" y="1426136"/>
                </a:lnTo>
                <a:lnTo>
                  <a:pt x="1748644" y="1423912"/>
                </a:lnTo>
                <a:lnTo>
                  <a:pt x="1749914" y="1418510"/>
                </a:lnTo>
                <a:lnTo>
                  <a:pt x="1751818" y="1411838"/>
                </a:lnTo>
                <a:lnTo>
                  <a:pt x="1754991" y="1403894"/>
                </a:lnTo>
                <a:lnTo>
                  <a:pt x="1759433" y="1393091"/>
                </a:lnTo>
                <a:lnTo>
                  <a:pt x="1710883" y="1372438"/>
                </a:lnTo>
                <a:lnTo>
                  <a:pt x="1662334" y="1351466"/>
                </a:lnTo>
                <a:lnTo>
                  <a:pt x="1658526" y="1358457"/>
                </a:lnTo>
                <a:lnTo>
                  <a:pt x="1655987" y="1363223"/>
                </a:lnTo>
                <a:lnTo>
                  <a:pt x="1653131" y="1370531"/>
                </a:lnTo>
                <a:lnTo>
                  <a:pt x="1651545" y="1377521"/>
                </a:lnTo>
                <a:lnTo>
                  <a:pt x="1650910" y="1381017"/>
                </a:lnTo>
                <a:lnTo>
                  <a:pt x="1650593" y="1384512"/>
                </a:lnTo>
                <a:lnTo>
                  <a:pt x="1650593" y="1388007"/>
                </a:lnTo>
                <a:lnTo>
                  <a:pt x="1650593" y="1391502"/>
                </a:lnTo>
                <a:lnTo>
                  <a:pt x="1650910" y="1394997"/>
                </a:lnTo>
                <a:lnTo>
                  <a:pt x="1651227" y="1398492"/>
                </a:lnTo>
                <a:lnTo>
                  <a:pt x="1651862" y="1401670"/>
                </a:lnTo>
                <a:lnTo>
                  <a:pt x="1652814" y="1405165"/>
                </a:lnTo>
                <a:lnTo>
                  <a:pt x="1654083" y="1408660"/>
                </a:lnTo>
                <a:lnTo>
                  <a:pt x="1655353" y="1411838"/>
                </a:lnTo>
                <a:lnTo>
                  <a:pt x="1658843" y="1418510"/>
                </a:lnTo>
                <a:lnTo>
                  <a:pt x="1662968" y="1425183"/>
                </a:lnTo>
                <a:lnTo>
                  <a:pt x="1668363" y="1431220"/>
                </a:lnTo>
                <a:lnTo>
                  <a:pt x="1674392" y="1437575"/>
                </a:lnTo>
                <a:lnTo>
                  <a:pt x="1681373" y="1443930"/>
                </a:lnTo>
                <a:lnTo>
                  <a:pt x="1689623" y="1450285"/>
                </a:lnTo>
                <a:lnTo>
                  <a:pt x="1698191" y="1456004"/>
                </a:lnTo>
                <a:lnTo>
                  <a:pt x="1707710" y="1462041"/>
                </a:lnTo>
                <a:lnTo>
                  <a:pt x="1718499" y="1467760"/>
                </a:lnTo>
                <a:lnTo>
                  <a:pt x="1709614" y="1489049"/>
                </a:lnTo>
                <a:lnTo>
                  <a:pt x="1755308" y="1507796"/>
                </a:lnTo>
                <a:lnTo>
                  <a:pt x="1764193" y="1486507"/>
                </a:lnTo>
                <a:lnTo>
                  <a:pt x="1776568" y="1490320"/>
                </a:lnTo>
                <a:lnTo>
                  <a:pt x="1788944" y="1493498"/>
                </a:lnTo>
                <a:lnTo>
                  <a:pt x="1800050" y="1495722"/>
                </a:lnTo>
                <a:lnTo>
                  <a:pt x="1810839" y="1497311"/>
                </a:lnTo>
                <a:lnTo>
                  <a:pt x="1820993" y="1497946"/>
                </a:lnTo>
                <a:lnTo>
                  <a:pt x="1830513" y="1497946"/>
                </a:lnTo>
                <a:lnTo>
                  <a:pt x="1839398" y="1497311"/>
                </a:lnTo>
                <a:lnTo>
                  <a:pt x="1847648" y="1496040"/>
                </a:lnTo>
                <a:lnTo>
                  <a:pt x="1851456" y="1495086"/>
                </a:lnTo>
                <a:lnTo>
                  <a:pt x="1855264" y="1493815"/>
                </a:lnTo>
                <a:lnTo>
                  <a:pt x="1858754" y="1492862"/>
                </a:lnTo>
                <a:lnTo>
                  <a:pt x="1862245" y="1490956"/>
                </a:lnTo>
                <a:lnTo>
                  <a:pt x="1865418" y="1489367"/>
                </a:lnTo>
                <a:lnTo>
                  <a:pt x="1868591" y="1487460"/>
                </a:lnTo>
                <a:lnTo>
                  <a:pt x="1871764" y="1485554"/>
                </a:lnTo>
                <a:lnTo>
                  <a:pt x="1874620" y="1483330"/>
                </a:lnTo>
                <a:lnTo>
                  <a:pt x="1876841" y="1480788"/>
                </a:lnTo>
                <a:lnTo>
                  <a:pt x="1879380" y="1478564"/>
                </a:lnTo>
                <a:lnTo>
                  <a:pt x="1881918" y="1475704"/>
                </a:lnTo>
                <a:lnTo>
                  <a:pt x="1883822" y="1472527"/>
                </a:lnTo>
                <a:lnTo>
                  <a:pt x="1886044" y="1469667"/>
                </a:lnTo>
                <a:lnTo>
                  <a:pt x="1887947" y="1466172"/>
                </a:lnTo>
                <a:lnTo>
                  <a:pt x="1889534" y="1462677"/>
                </a:lnTo>
                <a:lnTo>
                  <a:pt x="1890803" y="1459181"/>
                </a:lnTo>
                <a:lnTo>
                  <a:pt x="1892707" y="1454097"/>
                </a:lnTo>
                <a:lnTo>
                  <a:pt x="1893976" y="1448696"/>
                </a:lnTo>
                <a:lnTo>
                  <a:pt x="1895246" y="1443930"/>
                </a:lnTo>
                <a:lnTo>
                  <a:pt x="1895563" y="1438846"/>
                </a:lnTo>
                <a:lnTo>
                  <a:pt x="1895880" y="1433444"/>
                </a:lnTo>
                <a:lnTo>
                  <a:pt x="1895563" y="1428360"/>
                </a:lnTo>
                <a:lnTo>
                  <a:pt x="1894611" y="1422959"/>
                </a:lnTo>
                <a:lnTo>
                  <a:pt x="1893342" y="1417875"/>
                </a:lnTo>
                <a:lnTo>
                  <a:pt x="1892073" y="1412791"/>
                </a:lnTo>
                <a:lnTo>
                  <a:pt x="1890169" y="1407707"/>
                </a:lnTo>
                <a:lnTo>
                  <a:pt x="1888582" y="1402941"/>
                </a:lnTo>
                <a:lnTo>
                  <a:pt x="1886361" y="1398492"/>
                </a:lnTo>
                <a:lnTo>
                  <a:pt x="1883822" y="1394044"/>
                </a:lnTo>
                <a:lnTo>
                  <a:pt x="1881601" y="1389913"/>
                </a:lnTo>
                <a:lnTo>
                  <a:pt x="1878745" y="1385783"/>
                </a:lnTo>
                <a:lnTo>
                  <a:pt x="1875572" y="1381652"/>
                </a:lnTo>
                <a:lnTo>
                  <a:pt x="1867956" y="1372755"/>
                </a:lnTo>
                <a:lnTo>
                  <a:pt x="1857168" y="1361317"/>
                </a:lnTo>
                <a:lnTo>
                  <a:pt x="1843205" y="1346700"/>
                </a:lnTo>
                <a:lnTo>
                  <a:pt x="1826388" y="1329542"/>
                </a:lnTo>
                <a:lnTo>
                  <a:pt x="1821310" y="1324141"/>
                </a:lnTo>
                <a:lnTo>
                  <a:pt x="1816551" y="1319374"/>
                </a:lnTo>
                <a:lnTo>
                  <a:pt x="1812743" y="1314608"/>
                </a:lnTo>
                <a:lnTo>
                  <a:pt x="1810204" y="1310160"/>
                </a:lnTo>
                <a:lnTo>
                  <a:pt x="1807348" y="1306029"/>
                </a:lnTo>
                <a:lnTo>
                  <a:pt x="1805444" y="1302534"/>
                </a:lnTo>
                <a:lnTo>
                  <a:pt x="1804492" y="1299039"/>
                </a:lnTo>
                <a:lnTo>
                  <a:pt x="1804175" y="1295861"/>
                </a:lnTo>
                <a:lnTo>
                  <a:pt x="1804175" y="1293320"/>
                </a:lnTo>
                <a:lnTo>
                  <a:pt x="1804492" y="1289824"/>
                </a:lnTo>
                <a:lnTo>
                  <a:pt x="1804810" y="1286329"/>
                </a:lnTo>
                <a:lnTo>
                  <a:pt x="1805762" y="1281881"/>
                </a:lnTo>
                <a:lnTo>
                  <a:pt x="1808618" y="1272984"/>
                </a:lnTo>
                <a:lnTo>
                  <a:pt x="1812426" y="1262498"/>
                </a:lnTo>
                <a:lnTo>
                  <a:pt x="1814647" y="1258686"/>
                </a:lnTo>
                <a:lnTo>
                  <a:pt x="1817185" y="1255508"/>
                </a:lnTo>
                <a:lnTo>
                  <a:pt x="1819724" y="1252966"/>
                </a:lnTo>
                <a:lnTo>
                  <a:pt x="1821310" y="1252013"/>
                </a:lnTo>
                <a:lnTo>
                  <a:pt x="1822897" y="1251377"/>
                </a:lnTo>
                <a:lnTo>
                  <a:pt x="1824801" y="1251060"/>
                </a:lnTo>
                <a:lnTo>
                  <a:pt x="1826388" y="1250742"/>
                </a:lnTo>
                <a:lnTo>
                  <a:pt x="1830195" y="1250106"/>
                </a:lnTo>
                <a:lnTo>
                  <a:pt x="1834320" y="1251377"/>
                </a:lnTo>
                <a:lnTo>
                  <a:pt x="1839080" y="1252648"/>
                </a:lnTo>
                <a:lnTo>
                  <a:pt x="1841936" y="1254237"/>
                </a:lnTo>
                <a:lnTo>
                  <a:pt x="1843840" y="1255190"/>
                </a:lnTo>
                <a:lnTo>
                  <a:pt x="1846061" y="1256461"/>
                </a:lnTo>
                <a:lnTo>
                  <a:pt x="1847648" y="1258368"/>
                </a:lnTo>
                <a:lnTo>
                  <a:pt x="1848917" y="1259639"/>
                </a:lnTo>
                <a:lnTo>
                  <a:pt x="1849869" y="1261545"/>
                </a:lnTo>
                <a:lnTo>
                  <a:pt x="1850504" y="1263134"/>
                </a:lnTo>
                <a:lnTo>
                  <a:pt x="1850821" y="1265040"/>
                </a:lnTo>
                <a:lnTo>
                  <a:pt x="1850504" y="1267265"/>
                </a:lnTo>
                <a:lnTo>
                  <a:pt x="1850186" y="1270124"/>
                </a:lnTo>
                <a:lnTo>
                  <a:pt x="1847965" y="1277432"/>
                </a:lnTo>
                <a:lnTo>
                  <a:pt x="1844792" y="1287282"/>
                </a:lnTo>
                <a:lnTo>
                  <a:pt x="1840032" y="1299039"/>
                </a:lnTo>
                <a:lnTo>
                  <a:pt x="1833369" y="1315562"/>
                </a:lnTo>
                <a:lnTo>
                  <a:pt x="1881918" y="1334944"/>
                </a:lnTo>
                <a:lnTo>
                  <a:pt x="1929834" y="1354008"/>
                </a:lnTo>
                <a:lnTo>
                  <a:pt x="1935228" y="1340981"/>
                </a:lnTo>
                <a:lnTo>
                  <a:pt x="1937132" y="1335262"/>
                </a:lnTo>
                <a:lnTo>
                  <a:pt x="1938718" y="1330178"/>
                </a:lnTo>
                <a:lnTo>
                  <a:pt x="1939988" y="1324776"/>
                </a:lnTo>
                <a:lnTo>
                  <a:pt x="1941257" y="1319692"/>
                </a:lnTo>
                <a:lnTo>
                  <a:pt x="1942209" y="1314926"/>
                </a:lnTo>
                <a:lnTo>
                  <a:pt x="1942526" y="1309842"/>
                </a:lnTo>
                <a:lnTo>
                  <a:pt x="1942844" y="1305076"/>
                </a:lnTo>
                <a:lnTo>
                  <a:pt x="1942526" y="1300628"/>
                </a:lnTo>
                <a:lnTo>
                  <a:pt x="1942209" y="1295861"/>
                </a:lnTo>
                <a:lnTo>
                  <a:pt x="1941574" y="1291413"/>
                </a:lnTo>
                <a:lnTo>
                  <a:pt x="1940305" y="1287282"/>
                </a:lnTo>
                <a:lnTo>
                  <a:pt x="1939036" y="1283152"/>
                </a:lnTo>
                <a:lnTo>
                  <a:pt x="1937132" y="1279021"/>
                </a:lnTo>
                <a:lnTo>
                  <a:pt x="1935545" y="1274890"/>
                </a:lnTo>
                <a:lnTo>
                  <a:pt x="1933007" y="1271078"/>
                </a:lnTo>
                <a:lnTo>
                  <a:pt x="1930786" y="1267265"/>
                </a:lnTo>
                <a:lnTo>
                  <a:pt x="1925074" y="1260274"/>
                </a:lnTo>
                <a:lnTo>
                  <a:pt x="1918727" y="1253602"/>
                </a:lnTo>
                <a:lnTo>
                  <a:pt x="1912064" y="1247565"/>
                </a:lnTo>
                <a:lnTo>
                  <a:pt x="1905083" y="1241210"/>
                </a:lnTo>
                <a:lnTo>
                  <a:pt x="1897467" y="1235490"/>
                </a:lnTo>
                <a:lnTo>
                  <a:pt x="1889534" y="1230089"/>
                </a:lnTo>
                <a:lnTo>
                  <a:pt x="1881284" y="1225005"/>
                </a:lnTo>
                <a:lnTo>
                  <a:pt x="1872082" y="1220556"/>
                </a:lnTo>
                <a:lnTo>
                  <a:pt x="1882553" y="1194819"/>
                </a:lnTo>
                <a:lnTo>
                  <a:pt x="1839398" y="1177026"/>
                </a:lnTo>
                <a:close/>
                <a:moveTo>
                  <a:pt x="1952046" y="1106804"/>
                </a:moveTo>
                <a:lnTo>
                  <a:pt x="1958075" y="1113159"/>
                </a:lnTo>
                <a:lnTo>
                  <a:pt x="1964421" y="1119832"/>
                </a:lnTo>
                <a:lnTo>
                  <a:pt x="1970768" y="1126504"/>
                </a:lnTo>
                <a:lnTo>
                  <a:pt x="1976162" y="1133813"/>
                </a:lnTo>
                <a:lnTo>
                  <a:pt x="1981557" y="1141438"/>
                </a:lnTo>
                <a:lnTo>
                  <a:pt x="1986634" y="1149064"/>
                </a:lnTo>
                <a:lnTo>
                  <a:pt x="1991711" y="1157326"/>
                </a:lnTo>
                <a:lnTo>
                  <a:pt x="1996153" y="1165905"/>
                </a:lnTo>
                <a:lnTo>
                  <a:pt x="2000278" y="1174484"/>
                </a:lnTo>
                <a:lnTo>
                  <a:pt x="2004086" y="1183698"/>
                </a:lnTo>
                <a:lnTo>
                  <a:pt x="2007577" y="1192595"/>
                </a:lnTo>
                <a:lnTo>
                  <a:pt x="2010750" y="1202127"/>
                </a:lnTo>
                <a:lnTo>
                  <a:pt x="2013606" y="1211977"/>
                </a:lnTo>
                <a:lnTo>
                  <a:pt x="2016462" y="1221510"/>
                </a:lnTo>
                <a:lnTo>
                  <a:pt x="2018366" y="1231677"/>
                </a:lnTo>
                <a:lnTo>
                  <a:pt x="2020587" y="1242163"/>
                </a:lnTo>
                <a:lnTo>
                  <a:pt x="2021856" y="1252648"/>
                </a:lnTo>
                <a:lnTo>
                  <a:pt x="2023443" y="1263134"/>
                </a:lnTo>
                <a:lnTo>
                  <a:pt x="2024077" y="1273937"/>
                </a:lnTo>
                <a:lnTo>
                  <a:pt x="2024395" y="1285058"/>
                </a:lnTo>
                <a:lnTo>
                  <a:pt x="2024712" y="1295861"/>
                </a:lnTo>
                <a:lnTo>
                  <a:pt x="2024395" y="1306982"/>
                </a:lnTo>
                <a:lnTo>
                  <a:pt x="2024077" y="1318739"/>
                </a:lnTo>
                <a:lnTo>
                  <a:pt x="2023125" y="1329860"/>
                </a:lnTo>
                <a:lnTo>
                  <a:pt x="2021539" y="1341299"/>
                </a:lnTo>
                <a:lnTo>
                  <a:pt x="2019952" y="1352737"/>
                </a:lnTo>
                <a:lnTo>
                  <a:pt x="2018048" y="1364494"/>
                </a:lnTo>
                <a:lnTo>
                  <a:pt x="2015827" y="1375933"/>
                </a:lnTo>
                <a:lnTo>
                  <a:pt x="2012654" y="1387371"/>
                </a:lnTo>
                <a:lnTo>
                  <a:pt x="2009481" y="1399128"/>
                </a:lnTo>
                <a:lnTo>
                  <a:pt x="2005990" y="1410884"/>
                </a:lnTo>
                <a:lnTo>
                  <a:pt x="2001865" y="1422323"/>
                </a:lnTo>
                <a:lnTo>
                  <a:pt x="1998057" y="1432809"/>
                </a:lnTo>
                <a:lnTo>
                  <a:pt x="1993615" y="1442976"/>
                </a:lnTo>
                <a:lnTo>
                  <a:pt x="1989172" y="1452509"/>
                </a:lnTo>
                <a:lnTo>
                  <a:pt x="1984412" y="1462359"/>
                </a:lnTo>
                <a:lnTo>
                  <a:pt x="1979018" y="1472209"/>
                </a:lnTo>
                <a:lnTo>
                  <a:pt x="1973941" y="1481106"/>
                </a:lnTo>
                <a:lnTo>
                  <a:pt x="1967912" y="1490638"/>
                </a:lnTo>
                <a:lnTo>
                  <a:pt x="1961883" y="1499852"/>
                </a:lnTo>
                <a:lnTo>
                  <a:pt x="1955854" y="1508432"/>
                </a:lnTo>
                <a:lnTo>
                  <a:pt x="1949507" y="1517011"/>
                </a:lnTo>
                <a:lnTo>
                  <a:pt x="1942526" y="1525272"/>
                </a:lnTo>
                <a:lnTo>
                  <a:pt x="1935545" y="1533215"/>
                </a:lnTo>
                <a:lnTo>
                  <a:pt x="1928247" y="1540841"/>
                </a:lnTo>
                <a:lnTo>
                  <a:pt x="1920631" y="1548149"/>
                </a:lnTo>
                <a:lnTo>
                  <a:pt x="1912381" y="1555457"/>
                </a:lnTo>
                <a:lnTo>
                  <a:pt x="1904448" y="1562130"/>
                </a:lnTo>
                <a:lnTo>
                  <a:pt x="1896198" y="1568803"/>
                </a:lnTo>
                <a:lnTo>
                  <a:pt x="1887947" y="1575158"/>
                </a:lnTo>
                <a:lnTo>
                  <a:pt x="1878745" y="1581195"/>
                </a:lnTo>
                <a:lnTo>
                  <a:pt x="1870178" y="1586279"/>
                </a:lnTo>
                <a:lnTo>
                  <a:pt x="1860658" y="1591680"/>
                </a:lnTo>
                <a:lnTo>
                  <a:pt x="1851138" y="1596129"/>
                </a:lnTo>
                <a:lnTo>
                  <a:pt x="1841302" y="1600577"/>
                </a:lnTo>
                <a:lnTo>
                  <a:pt x="1831782" y="1604390"/>
                </a:lnTo>
                <a:lnTo>
                  <a:pt x="1821628" y="1607885"/>
                </a:lnTo>
                <a:lnTo>
                  <a:pt x="1811474" y="1611063"/>
                </a:lnTo>
                <a:lnTo>
                  <a:pt x="1801002" y="1613922"/>
                </a:lnTo>
                <a:lnTo>
                  <a:pt x="1790213" y="1615829"/>
                </a:lnTo>
                <a:lnTo>
                  <a:pt x="1779742" y="1617735"/>
                </a:lnTo>
                <a:lnTo>
                  <a:pt x="1768636" y="1618688"/>
                </a:lnTo>
                <a:lnTo>
                  <a:pt x="1757529" y="1619324"/>
                </a:lnTo>
                <a:lnTo>
                  <a:pt x="1746423" y="1619642"/>
                </a:lnTo>
                <a:lnTo>
                  <a:pt x="1807666" y="1643472"/>
                </a:lnTo>
                <a:lnTo>
                  <a:pt x="1869226" y="1666668"/>
                </a:lnTo>
                <a:lnTo>
                  <a:pt x="1931103" y="1689227"/>
                </a:lnTo>
                <a:lnTo>
                  <a:pt x="1992663" y="1711469"/>
                </a:lnTo>
                <a:lnTo>
                  <a:pt x="2054857" y="1733076"/>
                </a:lnTo>
                <a:lnTo>
                  <a:pt x="2116734" y="1754047"/>
                </a:lnTo>
                <a:lnTo>
                  <a:pt x="2179246" y="1775018"/>
                </a:lnTo>
                <a:lnTo>
                  <a:pt x="2241758" y="1795353"/>
                </a:lnTo>
                <a:lnTo>
                  <a:pt x="2243345" y="1789952"/>
                </a:lnTo>
                <a:lnTo>
                  <a:pt x="2244614" y="1785503"/>
                </a:lnTo>
                <a:lnTo>
                  <a:pt x="2246518" y="1781373"/>
                </a:lnTo>
                <a:lnTo>
                  <a:pt x="2248422" y="1777242"/>
                </a:lnTo>
                <a:lnTo>
                  <a:pt x="2250643" y="1773429"/>
                </a:lnTo>
                <a:lnTo>
                  <a:pt x="2252547" y="1769616"/>
                </a:lnTo>
                <a:lnTo>
                  <a:pt x="2255086" y="1766121"/>
                </a:lnTo>
                <a:lnTo>
                  <a:pt x="2257941" y="1762626"/>
                </a:lnTo>
                <a:lnTo>
                  <a:pt x="2260797" y="1759131"/>
                </a:lnTo>
                <a:lnTo>
                  <a:pt x="2263970" y="1755953"/>
                </a:lnTo>
                <a:lnTo>
                  <a:pt x="2266826" y="1752776"/>
                </a:lnTo>
                <a:lnTo>
                  <a:pt x="2270317" y="1749916"/>
                </a:lnTo>
                <a:lnTo>
                  <a:pt x="2273807" y="1747057"/>
                </a:lnTo>
                <a:lnTo>
                  <a:pt x="2277298" y="1744832"/>
                </a:lnTo>
                <a:lnTo>
                  <a:pt x="2281106" y="1742290"/>
                </a:lnTo>
                <a:lnTo>
                  <a:pt x="2285231" y="1740066"/>
                </a:lnTo>
                <a:lnTo>
                  <a:pt x="2289356" y="1738160"/>
                </a:lnTo>
                <a:lnTo>
                  <a:pt x="2293481" y="1736253"/>
                </a:lnTo>
                <a:lnTo>
                  <a:pt x="2297606" y="1734665"/>
                </a:lnTo>
                <a:lnTo>
                  <a:pt x="2301731" y="1733076"/>
                </a:lnTo>
                <a:lnTo>
                  <a:pt x="2306491" y="1731805"/>
                </a:lnTo>
                <a:lnTo>
                  <a:pt x="2310934" y="1730852"/>
                </a:lnTo>
                <a:lnTo>
                  <a:pt x="2315376" y="1730216"/>
                </a:lnTo>
                <a:lnTo>
                  <a:pt x="2319819" y="1729263"/>
                </a:lnTo>
                <a:lnTo>
                  <a:pt x="2324578" y="1728627"/>
                </a:lnTo>
                <a:lnTo>
                  <a:pt x="2329338" y="1728627"/>
                </a:lnTo>
                <a:lnTo>
                  <a:pt x="2334098" y="1728310"/>
                </a:lnTo>
                <a:lnTo>
                  <a:pt x="2339175" y="1728627"/>
                </a:lnTo>
                <a:lnTo>
                  <a:pt x="2343618" y="1728945"/>
                </a:lnTo>
                <a:lnTo>
                  <a:pt x="2348377" y="1729581"/>
                </a:lnTo>
                <a:lnTo>
                  <a:pt x="2353454" y="1730534"/>
                </a:lnTo>
                <a:lnTo>
                  <a:pt x="2358214" y="1731487"/>
                </a:lnTo>
                <a:lnTo>
                  <a:pt x="2363291" y="1732758"/>
                </a:lnTo>
                <a:lnTo>
                  <a:pt x="2369003" y="1734982"/>
                </a:lnTo>
                <a:lnTo>
                  <a:pt x="2471180" y="1380699"/>
                </a:lnTo>
                <a:lnTo>
                  <a:pt x="2465468" y="1379428"/>
                </a:lnTo>
                <a:lnTo>
                  <a:pt x="2461026" y="1377839"/>
                </a:lnTo>
                <a:lnTo>
                  <a:pt x="2456583" y="1376250"/>
                </a:lnTo>
                <a:lnTo>
                  <a:pt x="2452458" y="1374344"/>
                </a:lnTo>
                <a:lnTo>
                  <a:pt x="2448333" y="1372438"/>
                </a:lnTo>
                <a:lnTo>
                  <a:pt x="2444208" y="1370213"/>
                </a:lnTo>
                <a:lnTo>
                  <a:pt x="2440400" y="1367989"/>
                </a:lnTo>
                <a:lnTo>
                  <a:pt x="2436592" y="1365447"/>
                </a:lnTo>
                <a:lnTo>
                  <a:pt x="2433102" y="1362587"/>
                </a:lnTo>
                <a:lnTo>
                  <a:pt x="2429611" y="1359728"/>
                </a:lnTo>
                <a:lnTo>
                  <a:pt x="2426438" y="1356550"/>
                </a:lnTo>
                <a:lnTo>
                  <a:pt x="2423582" y="1353691"/>
                </a:lnTo>
                <a:lnTo>
                  <a:pt x="2420726" y="1350513"/>
                </a:lnTo>
                <a:lnTo>
                  <a:pt x="2417870" y="1347018"/>
                </a:lnTo>
                <a:lnTo>
                  <a:pt x="2415332" y="1343523"/>
                </a:lnTo>
                <a:lnTo>
                  <a:pt x="2413110" y="1339710"/>
                </a:lnTo>
                <a:lnTo>
                  <a:pt x="2410889" y="1336215"/>
                </a:lnTo>
                <a:lnTo>
                  <a:pt x="2408668" y="1332402"/>
                </a:lnTo>
                <a:lnTo>
                  <a:pt x="2407081" y="1327954"/>
                </a:lnTo>
                <a:lnTo>
                  <a:pt x="2405177" y="1324141"/>
                </a:lnTo>
                <a:lnTo>
                  <a:pt x="2403908" y="1320010"/>
                </a:lnTo>
                <a:lnTo>
                  <a:pt x="2402639" y="1315879"/>
                </a:lnTo>
                <a:lnTo>
                  <a:pt x="2401370" y="1311749"/>
                </a:lnTo>
                <a:lnTo>
                  <a:pt x="2400735" y="1307618"/>
                </a:lnTo>
                <a:lnTo>
                  <a:pt x="2400100" y="1303170"/>
                </a:lnTo>
                <a:lnTo>
                  <a:pt x="2399783" y="1298721"/>
                </a:lnTo>
                <a:lnTo>
                  <a:pt x="2399783" y="1294590"/>
                </a:lnTo>
                <a:lnTo>
                  <a:pt x="2399783" y="1290142"/>
                </a:lnTo>
                <a:lnTo>
                  <a:pt x="2400100" y="1285376"/>
                </a:lnTo>
                <a:lnTo>
                  <a:pt x="2400418" y="1281245"/>
                </a:lnTo>
                <a:lnTo>
                  <a:pt x="2401052" y="1276797"/>
                </a:lnTo>
                <a:lnTo>
                  <a:pt x="2402322" y="1272348"/>
                </a:lnTo>
                <a:lnTo>
                  <a:pt x="2403591" y="1267900"/>
                </a:lnTo>
                <a:lnTo>
                  <a:pt x="2403908" y="1266947"/>
                </a:lnTo>
                <a:lnTo>
                  <a:pt x="2346473" y="1248835"/>
                </a:lnTo>
                <a:lnTo>
                  <a:pt x="2289673" y="1230406"/>
                </a:lnTo>
                <a:lnTo>
                  <a:pt x="2232873" y="1211660"/>
                </a:lnTo>
                <a:lnTo>
                  <a:pt x="2176073" y="1191642"/>
                </a:lnTo>
                <a:lnTo>
                  <a:pt x="2119590" y="1171306"/>
                </a:lnTo>
                <a:lnTo>
                  <a:pt x="2063425" y="1150335"/>
                </a:lnTo>
                <a:lnTo>
                  <a:pt x="2007577" y="1128729"/>
                </a:lnTo>
                <a:lnTo>
                  <a:pt x="1952046" y="1106804"/>
                </a:lnTo>
                <a:close/>
                <a:moveTo>
                  <a:pt x="1413556" y="857694"/>
                </a:moveTo>
                <a:lnTo>
                  <a:pt x="1413238" y="858329"/>
                </a:lnTo>
                <a:lnTo>
                  <a:pt x="1411017" y="862460"/>
                </a:lnTo>
                <a:lnTo>
                  <a:pt x="1408478" y="866273"/>
                </a:lnTo>
                <a:lnTo>
                  <a:pt x="1405940" y="869768"/>
                </a:lnTo>
                <a:lnTo>
                  <a:pt x="1403401" y="873263"/>
                </a:lnTo>
                <a:lnTo>
                  <a:pt x="1400228" y="876758"/>
                </a:lnTo>
                <a:lnTo>
                  <a:pt x="1397055" y="879936"/>
                </a:lnTo>
                <a:lnTo>
                  <a:pt x="1393882" y="882796"/>
                </a:lnTo>
                <a:lnTo>
                  <a:pt x="1390709" y="885655"/>
                </a:lnTo>
                <a:lnTo>
                  <a:pt x="1387218" y="888515"/>
                </a:lnTo>
                <a:lnTo>
                  <a:pt x="1383410" y="890739"/>
                </a:lnTo>
                <a:lnTo>
                  <a:pt x="1379920" y="892963"/>
                </a:lnTo>
                <a:lnTo>
                  <a:pt x="1376112" y="894870"/>
                </a:lnTo>
                <a:lnTo>
                  <a:pt x="1372304" y="897094"/>
                </a:lnTo>
                <a:lnTo>
                  <a:pt x="1368179" y="899000"/>
                </a:lnTo>
                <a:lnTo>
                  <a:pt x="1364371" y="900271"/>
                </a:lnTo>
                <a:lnTo>
                  <a:pt x="1360246" y="901542"/>
                </a:lnTo>
                <a:lnTo>
                  <a:pt x="1351361" y="903449"/>
                </a:lnTo>
                <a:lnTo>
                  <a:pt x="1347236" y="904084"/>
                </a:lnTo>
                <a:lnTo>
                  <a:pt x="1343111" y="904720"/>
                </a:lnTo>
                <a:lnTo>
                  <a:pt x="1338668" y="905038"/>
                </a:lnTo>
                <a:lnTo>
                  <a:pt x="1333908" y="905038"/>
                </a:lnTo>
                <a:lnTo>
                  <a:pt x="1329783" y="904720"/>
                </a:lnTo>
                <a:lnTo>
                  <a:pt x="1325341" y="904402"/>
                </a:lnTo>
                <a:lnTo>
                  <a:pt x="1320898" y="904084"/>
                </a:lnTo>
                <a:lnTo>
                  <a:pt x="1316456" y="903131"/>
                </a:lnTo>
                <a:lnTo>
                  <a:pt x="1312013" y="901860"/>
                </a:lnTo>
                <a:lnTo>
                  <a:pt x="1307571" y="900907"/>
                </a:lnTo>
                <a:lnTo>
                  <a:pt x="1303446" y="899636"/>
                </a:lnTo>
                <a:lnTo>
                  <a:pt x="1299321" y="897729"/>
                </a:lnTo>
                <a:lnTo>
                  <a:pt x="1294561" y="895823"/>
                </a:lnTo>
                <a:lnTo>
                  <a:pt x="1290436" y="893599"/>
                </a:lnTo>
                <a:lnTo>
                  <a:pt x="1289801" y="892963"/>
                </a:lnTo>
                <a:lnTo>
                  <a:pt x="1113054" y="1215790"/>
                </a:lnTo>
                <a:lnTo>
                  <a:pt x="1114006" y="1216426"/>
                </a:lnTo>
                <a:lnTo>
                  <a:pt x="1118131" y="1218968"/>
                </a:lnTo>
                <a:lnTo>
                  <a:pt x="1122891" y="1221510"/>
                </a:lnTo>
                <a:lnTo>
                  <a:pt x="1126699" y="1224369"/>
                </a:lnTo>
                <a:lnTo>
                  <a:pt x="1130507" y="1227547"/>
                </a:lnTo>
                <a:lnTo>
                  <a:pt x="1134315" y="1230724"/>
                </a:lnTo>
                <a:lnTo>
                  <a:pt x="1137805" y="1233902"/>
                </a:lnTo>
                <a:lnTo>
                  <a:pt x="1141296" y="1237397"/>
                </a:lnTo>
                <a:lnTo>
                  <a:pt x="1144469" y="1240892"/>
                </a:lnTo>
                <a:lnTo>
                  <a:pt x="1147325" y="1244387"/>
                </a:lnTo>
                <a:lnTo>
                  <a:pt x="1149863" y="1248200"/>
                </a:lnTo>
                <a:lnTo>
                  <a:pt x="1152719" y="1252013"/>
                </a:lnTo>
                <a:lnTo>
                  <a:pt x="1155258" y="1255826"/>
                </a:lnTo>
                <a:lnTo>
                  <a:pt x="1157479" y="1259957"/>
                </a:lnTo>
                <a:lnTo>
                  <a:pt x="1159383" y="1264087"/>
                </a:lnTo>
                <a:lnTo>
                  <a:pt x="1161287" y="1268536"/>
                </a:lnTo>
                <a:lnTo>
                  <a:pt x="1162873" y="1272666"/>
                </a:lnTo>
                <a:lnTo>
                  <a:pt x="1164143" y="1276797"/>
                </a:lnTo>
                <a:lnTo>
                  <a:pt x="1165412" y="1280928"/>
                </a:lnTo>
                <a:lnTo>
                  <a:pt x="1166364" y="1285376"/>
                </a:lnTo>
                <a:lnTo>
                  <a:pt x="1167316" y="1289824"/>
                </a:lnTo>
                <a:lnTo>
                  <a:pt x="1167633" y="1294273"/>
                </a:lnTo>
                <a:lnTo>
                  <a:pt x="1168268" y="1298403"/>
                </a:lnTo>
                <a:lnTo>
                  <a:pt x="1168585" y="1302852"/>
                </a:lnTo>
                <a:lnTo>
                  <a:pt x="1168268" y="1307618"/>
                </a:lnTo>
                <a:lnTo>
                  <a:pt x="1167633" y="1311749"/>
                </a:lnTo>
                <a:lnTo>
                  <a:pt x="1167316" y="1316197"/>
                </a:lnTo>
                <a:lnTo>
                  <a:pt x="1166364" y="1320328"/>
                </a:lnTo>
                <a:lnTo>
                  <a:pt x="1165412" y="1324776"/>
                </a:lnTo>
                <a:lnTo>
                  <a:pt x="1164143" y="1329224"/>
                </a:lnTo>
                <a:lnTo>
                  <a:pt x="1162556" y="1333355"/>
                </a:lnTo>
                <a:lnTo>
                  <a:pt x="1160652" y="1337486"/>
                </a:lnTo>
                <a:lnTo>
                  <a:pt x="1159066" y="1341616"/>
                </a:lnTo>
                <a:lnTo>
                  <a:pt x="1155892" y="1346700"/>
                </a:lnTo>
                <a:lnTo>
                  <a:pt x="1215231" y="1376568"/>
                </a:lnTo>
                <a:lnTo>
                  <a:pt x="1274887" y="1406118"/>
                </a:lnTo>
                <a:lnTo>
                  <a:pt x="1334226" y="1435351"/>
                </a:lnTo>
                <a:lnTo>
                  <a:pt x="1393882" y="1464265"/>
                </a:lnTo>
                <a:lnTo>
                  <a:pt x="1453855" y="1492227"/>
                </a:lnTo>
                <a:lnTo>
                  <a:pt x="1514146" y="1519870"/>
                </a:lnTo>
                <a:lnTo>
                  <a:pt x="1574754" y="1547196"/>
                </a:lnTo>
                <a:lnTo>
                  <a:pt x="1635679" y="1574204"/>
                </a:lnTo>
                <a:lnTo>
                  <a:pt x="1627746" y="1565943"/>
                </a:lnTo>
                <a:lnTo>
                  <a:pt x="1620448" y="1557682"/>
                </a:lnTo>
                <a:lnTo>
                  <a:pt x="1613466" y="1549103"/>
                </a:lnTo>
                <a:lnTo>
                  <a:pt x="1607120" y="1540206"/>
                </a:lnTo>
                <a:lnTo>
                  <a:pt x="1601091" y="1531309"/>
                </a:lnTo>
                <a:lnTo>
                  <a:pt x="1595379" y="1522094"/>
                </a:lnTo>
                <a:lnTo>
                  <a:pt x="1590620" y="1512562"/>
                </a:lnTo>
                <a:lnTo>
                  <a:pt x="1585542" y="1503030"/>
                </a:lnTo>
                <a:lnTo>
                  <a:pt x="1581417" y="1493180"/>
                </a:lnTo>
                <a:lnTo>
                  <a:pt x="1577609" y="1483330"/>
                </a:lnTo>
                <a:lnTo>
                  <a:pt x="1574436" y="1473162"/>
                </a:lnTo>
                <a:lnTo>
                  <a:pt x="1571263" y="1462994"/>
                </a:lnTo>
                <a:lnTo>
                  <a:pt x="1569042" y="1453144"/>
                </a:lnTo>
                <a:lnTo>
                  <a:pt x="1566821" y="1442659"/>
                </a:lnTo>
                <a:lnTo>
                  <a:pt x="1565234" y="1432173"/>
                </a:lnTo>
                <a:lnTo>
                  <a:pt x="1563647" y="1421688"/>
                </a:lnTo>
                <a:lnTo>
                  <a:pt x="1563013" y="1411202"/>
                </a:lnTo>
                <a:lnTo>
                  <a:pt x="1562378" y="1400717"/>
                </a:lnTo>
                <a:lnTo>
                  <a:pt x="1562378" y="1389913"/>
                </a:lnTo>
                <a:lnTo>
                  <a:pt x="1562378" y="1379110"/>
                </a:lnTo>
                <a:lnTo>
                  <a:pt x="1563013" y="1368625"/>
                </a:lnTo>
                <a:lnTo>
                  <a:pt x="1563965" y="1357821"/>
                </a:lnTo>
                <a:lnTo>
                  <a:pt x="1565551" y="1347336"/>
                </a:lnTo>
                <a:lnTo>
                  <a:pt x="1567138" y="1336533"/>
                </a:lnTo>
                <a:lnTo>
                  <a:pt x="1569359" y="1326047"/>
                </a:lnTo>
                <a:lnTo>
                  <a:pt x="1571580" y="1315562"/>
                </a:lnTo>
                <a:lnTo>
                  <a:pt x="1574436" y="1305076"/>
                </a:lnTo>
                <a:lnTo>
                  <a:pt x="1577609" y="1294590"/>
                </a:lnTo>
                <a:lnTo>
                  <a:pt x="1581100" y="1284105"/>
                </a:lnTo>
                <a:lnTo>
                  <a:pt x="1584908" y="1273937"/>
                </a:lnTo>
                <a:lnTo>
                  <a:pt x="1588716" y="1263769"/>
                </a:lnTo>
                <a:lnTo>
                  <a:pt x="1593158" y="1253602"/>
                </a:lnTo>
                <a:lnTo>
                  <a:pt x="1598552" y="1242481"/>
                </a:lnTo>
                <a:lnTo>
                  <a:pt x="1604582" y="1231677"/>
                </a:lnTo>
                <a:lnTo>
                  <a:pt x="1610293" y="1221192"/>
                </a:lnTo>
                <a:lnTo>
                  <a:pt x="1616322" y="1211024"/>
                </a:lnTo>
                <a:lnTo>
                  <a:pt x="1622986" y="1201174"/>
                </a:lnTo>
                <a:lnTo>
                  <a:pt x="1629650" y="1191642"/>
                </a:lnTo>
                <a:lnTo>
                  <a:pt x="1636631" y="1182109"/>
                </a:lnTo>
                <a:lnTo>
                  <a:pt x="1643612" y="1173213"/>
                </a:lnTo>
                <a:lnTo>
                  <a:pt x="1650910" y="1164316"/>
                </a:lnTo>
                <a:lnTo>
                  <a:pt x="1658526" y="1156055"/>
                </a:lnTo>
                <a:lnTo>
                  <a:pt x="1666141" y="1148111"/>
                </a:lnTo>
                <a:lnTo>
                  <a:pt x="1673757" y="1140485"/>
                </a:lnTo>
                <a:lnTo>
                  <a:pt x="1682325" y="1132859"/>
                </a:lnTo>
                <a:lnTo>
                  <a:pt x="1690258" y="1125551"/>
                </a:lnTo>
                <a:lnTo>
                  <a:pt x="1698508" y="1119196"/>
                </a:lnTo>
                <a:lnTo>
                  <a:pt x="1707076" y="1112841"/>
                </a:lnTo>
                <a:lnTo>
                  <a:pt x="1715643" y="1106804"/>
                </a:lnTo>
                <a:lnTo>
                  <a:pt x="1724211" y="1101403"/>
                </a:lnTo>
                <a:lnTo>
                  <a:pt x="1733096" y="1096001"/>
                </a:lnTo>
                <a:lnTo>
                  <a:pt x="1741981" y="1091235"/>
                </a:lnTo>
                <a:lnTo>
                  <a:pt x="1750866" y="1086469"/>
                </a:lnTo>
                <a:lnTo>
                  <a:pt x="1759751" y="1082656"/>
                </a:lnTo>
                <a:lnTo>
                  <a:pt x="1768953" y="1078843"/>
                </a:lnTo>
                <a:lnTo>
                  <a:pt x="1778155" y="1075666"/>
                </a:lnTo>
                <a:lnTo>
                  <a:pt x="1787357" y="1073124"/>
                </a:lnTo>
                <a:lnTo>
                  <a:pt x="1796560" y="1070582"/>
                </a:lnTo>
                <a:lnTo>
                  <a:pt x="1805444" y="1068357"/>
                </a:lnTo>
                <a:lnTo>
                  <a:pt x="1814647" y="1067086"/>
                </a:lnTo>
                <a:lnTo>
                  <a:pt x="1824166" y="1066133"/>
                </a:lnTo>
                <a:lnTo>
                  <a:pt x="1833051" y="1065180"/>
                </a:lnTo>
                <a:lnTo>
                  <a:pt x="1842254" y="1064862"/>
                </a:lnTo>
                <a:lnTo>
                  <a:pt x="1850821" y="1065180"/>
                </a:lnTo>
                <a:lnTo>
                  <a:pt x="1795290" y="1041349"/>
                </a:lnTo>
                <a:lnTo>
                  <a:pt x="1740077" y="1016883"/>
                </a:lnTo>
                <a:lnTo>
                  <a:pt x="1684863" y="991781"/>
                </a:lnTo>
                <a:lnTo>
                  <a:pt x="1630284" y="966044"/>
                </a:lnTo>
                <a:lnTo>
                  <a:pt x="1575388" y="939672"/>
                </a:lnTo>
                <a:lnTo>
                  <a:pt x="1521127" y="912663"/>
                </a:lnTo>
                <a:lnTo>
                  <a:pt x="1467182" y="885655"/>
                </a:lnTo>
                <a:lnTo>
                  <a:pt x="1413556" y="857694"/>
                </a:lnTo>
                <a:close/>
                <a:moveTo>
                  <a:pt x="1297417" y="692150"/>
                </a:moveTo>
                <a:lnTo>
                  <a:pt x="1336764" y="713756"/>
                </a:lnTo>
                <a:lnTo>
                  <a:pt x="1376112" y="734727"/>
                </a:lnTo>
                <a:lnTo>
                  <a:pt x="1415459" y="755698"/>
                </a:lnTo>
                <a:lnTo>
                  <a:pt x="1454807" y="776352"/>
                </a:lnTo>
                <a:lnTo>
                  <a:pt x="1494789" y="796687"/>
                </a:lnTo>
                <a:lnTo>
                  <a:pt x="1534454" y="816387"/>
                </a:lnTo>
                <a:lnTo>
                  <a:pt x="1574119" y="836405"/>
                </a:lnTo>
                <a:lnTo>
                  <a:pt x="1613784" y="855470"/>
                </a:lnTo>
                <a:lnTo>
                  <a:pt x="1654083" y="874852"/>
                </a:lnTo>
                <a:lnTo>
                  <a:pt x="1694066" y="893599"/>
                </a:lnTo>
                <a:lnTo>
                  <a:pt x="1734048" y="912028"/>
                </a:lnTo>
                <a:lnTo>
                  <a:pt x="1774664" y="930139"/>
                </a:lnTo>
                <a:lnTo>
                  <a:pt x="1814964" y="947933"/>
                </a:lnTo>
                <a:lnTo>
                  <a:pt x="1855264" y="965409"/>
                </a:lnTo>
                <a:lnTo>
                  <a:pt x="1896198" y="982885"/>
                </a:lnTo>
                <a:lnTo>
                  <a:pt x="1936815" y="999725"/>
                </a:lnTo>
                <a:lnTo>
                  <a:pt x="1977749" y="1016565"/>
                </a:lnTo>
                <a:lnTo>
                  <a:pt x="2018683" y="1032770"/>
                </a:lnTo>
                <a:lnTo>
                  <a:pt x="2059934" y="1049293"/>
                </a:lnTo>
                <a:lnTo>
                  <a:pt x="2101186" y="1064862"/>
                </a:lnTo>
                <a:lnTo>
                  <a:pt x="2142437" y="1080749"/>
                </a:lnTo>
                <a:lnTo>
                  <a:pt x="2184006" y="1095683"/>
                </a:lnTo>
                <a:lnTo>
                  <a:pt x="2225575" y="1110617"/>
                </a:lnTo>
                <a:lnTo>
                  <a:pt x="2267461" y="1125233"/>
                </a:lnTo>
                <a:lnTo>
                  <a:pt x="2309347" y="1139850"/>
                </a:lnTo>
                <a:lnTo>
                  <a:pt x="2351233" y="1153830"/>
                </a:lnTo>
                <a:lnTo>
                  <a:pt x="2393437" y="1167811"/>
                </a:lnTo>
                <a:lnTo>
                  <a:pt x="2435957" y="1181474"/>
                </a:lnTo>
                <a:lnTo>
                  <a:pt x="2478478" y="1194819"/>
                </a:lnTo>
                <a:lnTo>
                  <a:pt x="2520999" y="1207529"/>
                </a:lnTo>
                <a:lnTo>
                  <a:pt x="2563837" y="1220556"/>
                </a:lnTo>
                <a:lnTo>
                  <a:pt x="2606675" y="1233266"/>
                </a:lnTo>
                <a:lnTo>
                  <a:pt x="2415332" y="1938338"/>
                </a:lnTo>
                <a:lnTo>
                  <a:pt x="2366782" y="1924357"/>
                </a:lnTo>
                <a:lnTo>
                  <a:pt x="2318549" y="1910059"/>
                </a:lnTo>
                <a:lnTo>
                  <a:pt x="2270317" y="1895443"/>
                </a:lnTo>
                <a:lnTo>
                  <a:pt x="2222402" y="1880509"/>
                </a:lnTo>
                <a:lnTo>
                  <a:pt x="2174486" y="1865257"/>
                </a:lnTo>
                <a:lnTo>
                  <a:pt x="2126889" y="1849370"/>
                </a:lnTo>
                <a:lnTo>
                  <a:pt x="2079608" y="1833800"/>
                </a:lnTo>
                <a:lnTo>
                  <a:pt x="2032010" y="1817278"/>
                </a:lnTo>
                <a:lnTo>
                  <a:pt x="1984730" y="1800755"/>
                </a:lnTo>
                <a:lnTo>
                  <a:pt x="1937766" y="1783915"/>
                </a:lnTo>
                <a:lnTo>
                  <a:pt x="1890803" y="1766757"/>
                </a:lnTo>
                <a:lnTo>
                  <a:pt x="1844157" y="1749281"/>
                </a:lnTo>
                <a:lnTo>
                  <a:pt x="1797512" y="1731169"/>
                </a:lnTo>
                <a:lnTo>
                  <a:pt x="1751183" y="1713058"/>
                </a:lnTo>
                <a:lnTo>
                  <a:pt x="1704854" y="1694629"/>
                </a:lnTo>
                <a:lnTo>
                  <a:pt x="1658526" y="1675564"/>
                </a:lnTo>
                <a:lnTo>
                  <a:pt x="1612514" y="1656500"/>
                </a:lnTo>
                <a:lnTo>
                  <a:pt x="1566503" y="1636800"/>
                </a:lnTo>
                <a:lnTo>
                  <a:pt x="1520809" y="1617100"/>
                </a:lnTo>
                <a:lnTo>
                  <a:pt x="1475115" y="1596764"/>
                </a:lnTo>
                <a:lnTo>
                  <a:pt x="1429739" y="1576111"/>
                </a:lnTo>
                <a:lnTo>
                  <a:pt x="1384045" y="1555140"/>
                </a:lnTo>
                <a:lnTo>
                  <a:pt x="1338986" y="1534169"/>
                </a:lnTo>
                <a:lnTo>
                  <a:pt x="1293926" y="1512562"/>
                </a:lnTo>
                <a:lnTo>
                  <a:pt x="1248867" y="1490638"/>
                </a:lnTo>
                <a:lnTo>
                  <a:pt x="1204125" y="1468396"/>
                </a:lnTo>
                <a:lnTo>
                  <a:pt x="1159066" y="1446154"/>
                </a:lnTo>
                <a:lnTo>
                  <a:pt x="1114324" y="1422959"/>
                </a:lnTo>
                <a:lnTo>
                  <a:pt x="1069899" y="1399446"/>
                </a:lnTo>
                <a:lnTo>
                  <a:pt x="1025474" y="1376250"/>
                </a:lnTo>
                <a:lnTo>
                  <a:pt x="981050" y="1352102"/>
                </a:lnTo>
                <a:lnTo>
                  <a:pt x="936625" y="1327636"/>
                </a:lnTo>
                <a:lnTo>
                  <a:pt x="1297417" y="692150"/>
                </a:lnTo>
                <a:close/>
                <a:moveTo>
                  <a:pt x="2337312" y="325877"/>
                </a:moveTo>
                <a:lnTo>
                  <a:pt x="2306540" y="337312"/>
                </a:lnTo>
                <a:lnTo>
                  <a:pt x="2313202" y="355098"/>
                </a:lnTo>
                <a:lnTo>
                  <a:pt x="2305271" y="358910"/>
                </a:lnTo>
                <a:lnTo>
                  <a:pt x="2297974" y="363356"/>
                </a:lnTo>
                <a:lnTo>
                  <a:pt x="2291312" y="367803"/>
                </a:lnTo>
                <a:lnTo>
                  <a:pt x="2285285" y="372250"/>
                </a:lnTo>
                <a:lnTo>
                  <a:pt x="2280209" y="376696"/>
                </a:lnTo>
                <a:lnTo>
                  <a:pt x="2275450" y="381778"/>
                </a:lnTo>
                <a:lnTo>
                  <a:pt x="2271644" y="386543"/>
                </a:lnTo>
                <a:lnTo>
                  <a:pt x="2268154" y="391625"/>
                </a:lnTo>
                <a:lnTo>
                  <a:pt x="2265299" y="396706"/>
                </a:lnTo>
                <a:lnTo>
                  <a:pt x="2263078" y="402106"/>
                </a:lnTo>
                <a:lnTo>
                  <a:pt x="2261809" y="407506"/>
                </a:lnTo>
                <a:lnTo>
                  <a:pt x="2261175" y="413223"/>
                </a:lnTo>
                <a:lnTo>
                  <a:pt x="2260540" y="418622"/>
                </a:lnTo>
                <a:lnTo>
                  <a:pt x="2261492" y="424657"/>
                </a:lnTo>
                <a:lnTo>
                  <a:pt x="2262444" y="431009"/>
                </a:lnTo>
                <a:lnTo>
                  <a:pt x="2264664" y="436727"/>
                </a:lnTo>
                <a:lnTo>
                  <a:pt x="2265933" y="440538"/>
                </a:lnTo>
                <a:lnTo>
                  <a:pt x="2267202" y="444032"/>
                </a:lnTo>
                <a:lnTo>
                  <a:pt x="2269106" y="447526"/>
                </a:lnTo>
                <a:lnTo>
                  <a:pt x="2271009" y="450702"/>
                </a:lnTo>
                <a:lnTo>
                  <a:pt x="2273230" y="453560"/>
                </a:lnTo>
                <a:lnTo>
                  <a:pt x="2275450" y="456419"/>
                </a:lnTo>
                <a:lnTo>
                  <a:pt x="2277671" y="458325"/>
                </a:lnTo>
                <a:lnTo>
                  <a:pt x="2280209" y="460866"/>
                </a:lnTo>
                <a:lnTo>
                  <a:pt x="2285285" y="464359"/>
                </a:lnTo>
                <a:lnTo>
                  <a:pt x="2290678" y="467536"/>
                </a:lnTo>
                <a:lnTo>
                  <a:pt x="2296388" y="469759"/>
                </a:lnTo>
                <a:lnTo>
                  <a:pt x="2301781" y="471347"/>
                </a:lnTo>
                <a:lnTo>
                  <a:pt x="2308761" y="472300"/>
                </a:lnTo>
                <a:lnTo>
                  <a:pt x="2318278" y="473253"/>
                </a:lnTo>
                <a:lnTo>
                  <a:pt x="2329698" y="474206"/>
                </a:lnTo>
                <a:lnTo>
                  <a:pt x="2343657" y="474841"/>
                </a:lnTo>
                <a:lnTo>
                  <a:pt x="2359519" y="475158"/>
                </a:lnTo>
                <a:lnTo>
                  <a:pt x="2372209" y="476111"/>
                </a:lnTo>
                <a:lnTo>
                  <a:pt x="2381726" y="477064"/>
                </a:lnTo>
                <a:lnTo>
                  <a:pt x="2387119" y="478017"/>
                </a:lnTo>
                <a:lnTo>
                  <a:pt x="2389340" y="478335"/>
                </a:lnTo>
                <a:lnTo>
                  <a:pt x="2390926" y="479288"/>
                </a:lnTo>
                <a:lnTo>
                  <a:pt x="2392829" y="480558"/>
                </a:lnTo>
                <a:lnTo>
                  <a:pt x="2394098" y="481828"/>
                </a:lnTo>
                <a:lnTo>
                  <a:pt x="2396002" y="483734"/>
                </a:lnTo>
                <a:lnTo>
                  <a:pt x="2396953" y="485640"/>
                </a:lnTo>
                <a:lnTo>
                  <a:pt x="2398222" y="488181"/>
                </a:lnTo>
                <a:lnTo>
                  <a:pt x="2399491" y="490722"/>
                </a:lnTo>
                <a:lnTo>
                  <a:pt x="2400443" y="493580"/>
                </a:lnTo>
                <a:lnTo>
                  <a:pt x="2400760" y="496439"/>
                </a:lnTo>
                <a:lnTo>
                  <a:pt x="2400760" y="499298"/>
                </a:lnTo>
                <a:lnTo>
                  <a:pt x="2400126" y="501839"/>
                </a:lnTo>
                <a:lnTo>
                  <a:pt x="2398540" y="503744"/>
                </a:lnTo>
                <a:lnTo>
                  <a:pt x="2396953" y="505650"/>
                </a:lnTo>
                <a:lnTo>
                  <a:pt x="2394415" y="507238"/>
                </a:lnTo>
                <a:lnTo>
                  <a:pt x="2391560" y="508826"/>
                </a:lnTo>
                <a:lnTo>
                  <a:pt x="2387753" y="509779"/>
                </a:lnTo>
                <a:lnTo>
                  <a:pt x="2384581" y="510097"/>
                </a:lnTo>
                <a:lnTo>
                  <a:pt x="2382360" y="509779"/>
                </a:lnTo>
                <a:lnTo>
                  <a:pt x="2380774" y="509461"/>
                </a:lnTo>
                <a:lnTo>
                  <a:pt x="2379822" y="508826"/>
                </a:lnTo>
                <a:lnTo>
                  <a:pt x="2378236" y="506603"/>
                </a:lnTo>
                <a:lnTo>
                  <a:pt x="2376016" y="503427"/>
                </a:lnTo>
                <a:lnTo>
                  <a:pt x="2373795" y="498980"/>
                </a:lnTo>
                <a:lnTo>
                  <a:pt x="2371574" y="493263"/>
                </a:lnTo>
                <a:lnTo>
                  <a:pt x="2368719" y="485640"/>
                </a:lnTo>
                <a:lnTo>
                  <a:pt x="2334140" y="498662"/>
                </a:lnTo>
                <a:lnTo>
                  <a:pt x="2299243" y="510732"/>
                </a:lnTo>
                <a:lnTo>
                  <a:pt x="2300830" y="516449"/>
                </a:lnTo>
                <a:lnTo>
                  <a:pt x="2301781" y="519943"/>
                </a:lnTo>
                <a:lnTo>
                  <a:pt x="2304002" y="525025"/>
                </a:lnTo>
                <a:lnTo>
                  <a:pt x="2306223" y="529154"/>
                </a:lnTo>
                <a:lnTo>
                  <a:pt x="2309078" y="533600"/>
                </a:lnTo>
                <a:lnTo>
                  <a:pt x="2312568" y="537094"/>
                </a:lnTo>
                <a:lnTo>
                  <a:pt x="2316057" y="539953"/>
                </a:lnTo>
                <a:lnTo>
                  <a:pt x="2320181" y="542811"/>
                </a:lnTo>
                <a:lnTo>
                  <a:pt x="2324940" y="545035"/>
                </a:lnTo>
                <a:lnTo>
                  <a:pt x="2329698" y="546623"/>
                </a:lnTo>
                <a:lnTo>
                  <a:pt x="2334774" y="548211"/>
                </a:lnTo>
                <a:lnTo>
                  <a:pt x="2340485" y="548846"/>
                </a:lnTo>
                <a:lnTo>
                  <a:pt x="2346829" y="549164"/>
                </a:lnTo>
                <a:lnTo>
                  <a:pt x="2353174" y="548846"/>
                </a:lnTo>
                <a:lnTo>
                  <a:pt x="2360154" y="548211"/>
                </a:lnTo>
                <a:lnTo>
                  <a:pt x="2367450" y="546940"/>
                </a:lnTo>
                <a:lnTo>
                  <a:pt x="2375381" y="545670"/>
                </a:lnTo>
                <a:lnTo>
                  <a:pt x="2383312" y="543447"/>
                </a:lnTo>
                <a:lnTo>
                  <a:pt x="2389022" y="558375"/>
                </a:lnTo>
                <a:lnTo>
                  <a:pt x="2421381" y="545988"/>
                </a:lnTo>
                <a:lnTo>
                  <a:pt x="2415353" y="531377"/>
                </a:lnTo>
                <a:lnTo>
                  <a:pt x="2423602" y="527248"/>
                </a:lnTo>
                <a:lnTo>
                  <a:pt x="2431533" y="523119"/>
                </a:lnTo>
                <a:lnTo>
                  <a:pt x="2438512" y="518672"/>
                </a:lnTo>
                <a:lnTo>
                  <a:pt x="2444222" y="514226"/>
                </a:lnTo>
                <a:lnTo>
                  <a:pt x="2449932" y="509779"/>
                </a:lnTo>
                <a:lnTo>
                  <a:pt x="2455008" y="505650"/>
                </a:lnTo>
                <a:lnTo>
                  <a:pt x="2459450" y="500568"/>
                </a:lnTo>
                <a:lnTo>
                  <a:pt x="2462939" y="496121"/>
                </a:lnTo>
                <a:lnTo>
                  <a:pt x="2465477" y="491675"/>
                </a:lnTo>
                <a:lnTo>
                  <a:pt x="2467698" y="486593"/>
                </a:lnTo>
                <a:lnTo>
                  <a:pt x="2469284" y="481828"/>
                </a:lnTo>
                <a:lnTo>
                  <a:pt x="2470553" y="477064"/>
                </a:lnTo>
                <a:lnTo>
                  <a:pt x="2470553" y="471982"/>
                </a:lnTo>
                <a:lnTo>
                  <a:pt x="2470236" y="466900"/>
                </a:lnTo>
                <a:lnTo>
                  <a:pt x="2468967" y="461818"/>
                </a:lnTo>
                <a:lnTo>
                  <a:pt x="2467381" y="456737"/>
                </a:lnTo>
                <a:lnTo>
                  <a:pt x="2465477" y="453243"/>
                </a:lnTo>
                <a:lnTo>
                  <a:pt x="2463891" y="450067"/>
                </a:lnTo>
                <a:lnTo>
                  <a:pt x="2461988" y="446890"/>
                </a:lnTo>
                <a:lnTo>
                  <a:pt x="2459767" y="444032"/>
                </a:lnTo>
                <a:lnTo>
                  <a:pt x="2457546" y="441491"/>
                </a:lnTo>
                <a:lnTo>
                  <a:pt x="2454691" y="438950"/>
                </a:lnTo>
                <a:lnTo>
                  <a:pt x="2451836" y="436409"/>
                </a:lnTo>
                <a:lnTo>
                  <a:pt x="2448981" y="434503"/>
                </a:lnTo>
                <a:lnTo>
                  <a:pt x="2442636" y="431009"/>
                </a:lnTo>
                <a:lnTo>
                  <a:pt x="2435974" y="428151"/>
                </a:lnTo>
                <a:lnTo>
                  <a:pt x="2429312" y="425927"/>
                </a:lnTo>
                <a:lnTo>
                  <a:pt x="2422650" y="424657"/>
                </a:lnTo>
                <a:lnTo>
                  <a:pt x="2414402" y="424022"/>
                </a:lnTo>
                <a:lnTo>
                  <a:pt x="2403298" y="422751"/>
                </a:lnTo>
                <a:lnTo>
                  <a:pt x="2372843" y="421481"/>
                </a:lnTo>
                <a:lnTo>
                  <a:pt x="2362691" y="420846"/>
                </a:lnTo>
                <a:lnTo>
                  <a:pt x="2358567" y="420210"/>
                </a:lnTo>
                <a:lnTo>
                  <a:pt x="2355078" y="419257"/>
                </a:lnTo>
                <a:lnTo>
                  <a:pt x="2351905" y="418622"/>
                </a:lnTo>
                <a:lnTo>
                  <a:pt x="2349050" y="417669"/>
                </a:lnTo>
                <a:lnTo>
                  <a:pt x="2347147" y="416717"/>
                </a:lnTo>
                <a:lnTo>
                  <a:pt x="2345243" y="415128"/>
                </a:lnTo>
                <a:lnTo>
                  <a:pt x="2342705" y="411635"/>
                </a:lnTo>
                <a:lnTo>
                  <a:pt x="2339850" y="407188"/>
                </a:lnTo>
                <a:lnTo>
                  <a:pt x="2336678" y="401153"/>
                </a:lnTo>
                <a:lnTo>
                  <a:pt x="2333823" y="393848"/>
                </a:lnTo>
                <a:lnTo>
                  <a:pt x="2332871" y="390672"/>
                </a:lnTo>
                <a:lnTo>
                  <a:pt x="2332554" y="388448"/>
                </a:lnTo>
                <a:lnTo>
                  <a:pt x="2332871" y="385590"/>
                </a:lnTo>
                <a:lnTo>
                  <a:pt x="2333505" y="383366"/>
                </a:lnTo>
                <a:lnTo>
                  <a:pt x="2334774" y="381461"/>
                </a:lnTo>
                <a:lnTo>
                  <a:pt x="2336995" y="379237"/>
                </a:lnTo>
                <a:lnTo>
                  <a:pt x="2339533" y="377967"/>
                </a:lnTo>
                <a:lnTo>
                  <a:pt x="2342705" y="376379"/>
                </a:lnTo>
                <a:lnTo>
                  <a:pt x="2346512" y="375108"/>
                </a:lnTo>
                <a:lnTo>
                  <a:pt x="2349685" y="375108"/>
                </a:lnTo>
                <a:lnTo>
                  <a:pt x="2350954" y="375108"/>
                </a:lnTo>
                <a:lnTo>
                  <a:pt x="2352223" y="375426"/>
                </a:lnTo>
                <a:lnTo>
                  <a:pt x="2353492" y="376061"/>
                </a:lnTo>
                <a:lnTo>
                  <a:pt x="2354443" y="377332"/>
                </a:lnTo>
                <a:lnTo>
                  <a:pt x="2356664" y="379873"/>
                </a:lnTo>
                <a:lnTo>
                  <a:pt x="2358885" y="384637"/>
                </a:lnTo>
                <a:lnTo>
                  <a:pt x="2362057" y="391307"/>
                </a:lnTo>
                <a:lnTo>
                  <a:pt x="2365229" y="399565"/>
                </a:lnTo>
                <a:lnTo>
                  <a:pt x="2369671" y="410999"/>
                </a:lnTo>
                <a:lnTo>
                  <a:pt x="2403615" y="397659"/>
                </a:lnTo>
                <a:lnTo>
                  <a:pt x="2436926" y="384637"/>
                </a:lnTo>
                <a:lnTo>
                  <a:pt x="2433436" y="375426"/>
                </a:lnTo>
                <a:lnTo>
                  <a:pt x="2429946" y="368121"/>
                </a:lnTo>
                <a:lnTo>
                  <a:pt x="2426457" y="361768"/>
                </a:lnTo>
                <a:lnTo>
                  <a:pt x="2422333" y="356051"/>
                </a:lnTo>
                <a:lnTo>
                  <a:pt x="2420429" y="353510"/>
                </a:lnTo>
                <a:lnTo>
                  <a:pt x="2417891" y="351287"/>
                </a:lnTo>
                <a:lnTo>
                  <a:pt x="2415671" y="349381"/>
                </a:lnTo>
                <a:lnTo>
                  <a:pt x="2412815" y="347158"/>
                </a:lnTo>
                <a:lnTo>
                  <a:pt x="2410595" y="345570"/>
                </a:lnTo>
                <a:lnTo>
                  <a:pt x="2407740" y="343982"/>
                </a:lnTo>
                <a:lnTo>
                  <a:pt x="2405202" y="343029"/>
                </a:lnTo>
                <a:lnTo>
                  <a:pt x="2402029" y="341758"/>
                </a:lnTo>
                <a:lnTo>
                  <a:pt x="2399491" y="340805"/>
                </a:lnTo>
                <a:lnTo>
                  <a:pt x="2396319" y="340170"/>
                </a:lnTo>
                <a:lnTo>
                  <a:pt x="2389974" y="339217"/>
                </a:lnTo>
                <a:lnTo>
                  <a:pt x="2383629" y="338900"/>
                </a:lnTo>
                <a:lnTo>
                  <a:pt x="2377284" y="338582"/>
                </a:lnTo>
                <a:lnTo>
                  <a:pt x="2370940" y="338900"/>
                </a:lnTo>
                <a:lnTo>
                  <a:pt x="2364278" y="339535"/>
                </a:lnTo>
                <a:lnTo>
                  <a:pt x="2357616" y="340488"/>
                </a:lnTo>
                <a:lnTo>
                  <a:pt x="2350954" y="342394"/>
                </a:lnTo>
                <a:lnTo>
                  <a:pt x="2344292" y="343982"/>
                </a:lnTo>
                <a:lnTo>
                  <a:pt x="2337312" y="325877"/>
                </a:lnTo>
                <a:close/>
                <a:moveTo>
                  <a:pt x="2259588" y="275058"/>
                </a:moveTo>
                <a:lnTo>
                  <a:pt x="2219933" y="289351"/>
                </a:lnTo>
                <a:lnTo>
                  <a:pt x="2179961" y="303326"/>
                </a:lnTo>
                <a:lnTo>
                  <a:pt x="2139672" y="316984"/>
                </a:lnTo>
                <a:lnTo>
                  <a:pt x="2099700" y="329689"/>
                </a:lnTo>
                <a:lnTo>
                  <a:pt x="2059727" y="342394"/>
                </a:lnTo>
                <a:lnTo>
                  <a:pt x="2019121" y="354463"/>
                </a:lnTo>
                <a:lnTo>
                  <a:pt x="1978514" y="366533"/>
                </a:lnTo>
                <a:lnTo>
                  <a:pt x="1937590" y="377967"/>
                </a:lnTo>
                <a:lnTo>
                  <a:pt x="1937907" y="378285"/>
                </a:lnTo>
                <a:lnTo>
                  <a:pt x="1939493" y="384637"/>
                </a:lnTo>
                <a:lnTo>
                  <a:pt x="1940128" y="390672"/>
                </a:lnTo>
                <a:lnTo>
                  <a:pt x="1940128" y="397024"/>
                </a:lnTo>
                <a:lnTo>
                  <a:pt x="1939493" y="403059"/>
                </a:lnTo>
                <a:lnTo>
                  <a:pt x="1938542" y="409094"/>
                </a:lnTo>
                <a:lnTo>
                  <a:pt x="1936638" y="414811"/>
                </a:lnTo>
                <a:lnTo>
                  <a:pt x="1934100" y="420528"/>
                </a:lnTo>
                <a:lnTo>
                  <a:pt x="1931562" y="425610"/>
                </a:lnTo>
                <a:lnTo>
                  <a:pt x="1928390" y="431009"/>
                </a:lnTo>
                <a:lnTo>
                  <a:pt x="1924583" y="435456"/>
                </a:lnTo>
                <a:lnTo>
                  <a:pt x="1919824" y="439903"/>
                </a:lnTo>
                <a:lnTo>
                  <a:pt x="1915383" y="443714"/>
                </a:lnTo>
                <a:lnTo>
                  <a:pt x="1910307" y="447208"/>
                </a:lnTo>
                <a:lnTo>
                  <a:pt x="1904597" y="450384"/>
                </a:lnTo>
                <a:lnTo>
                  <a:pt x="1898569" y="452925"/>
                </a:lnTo>
                <a:lnTo>
                  <a:pt x="1892542" y="454513"/>
                </a:lnTo>
                <a:lnTo>
                  <a:pt x="1891590" y="454831"/>
                </a:lnTo>
                <a:lnTo>
                  <a:pt x="1955038" y="703844"/>
                </a:lnTo>
                <a:lnTo>
                  <a:pt x="1955673" y="703209"/>
                </a:lnTo>
                <a:lnTo>
                  <a:pt x="1962652" y="701939"/>
                </a:lnTo>
                <a:lnTo>
                  <a:pt x="1969314" y="701303"/>
                </a:lnTo>
                <a:lnTo>
                  <a:pt x="1976293" y="700986"/>
                </a:lnTo>
                <a:lnTo>
                  <a:pt x="1982955" y="701303"/>
                </a:lnTo>
                <a:lnTo>
                  <a:pt x="1989300" y="702256"/>
                </a:lnTo>
                <a:lnTo>
                  <a:pt x="1995645" y="704162"/>
                </a:lnTo>
                <a:lnTo>
                  <a:pt x="2001355" y="706068"/>
                </a:lnTo>
                <a:lnTo>
                  <a:pt x="2007383" y="708609"/>
                </a:lnTo>
                <a:lnTo>
                  <a:pt x="2012776" y="711785"/>
                </a:lnTo>
                <a:lnTo>
                  <a:pt x="2017852" y="715279"/>
                </a:lnTo>
                <a:lnTo>
                  <a:pt x="2022293" y="719408"/>
                </a:lnTo>
                <a:lnTo>
                  <a:pt x="2026417" y="723854"/>
                </a:lnTo>
                <a:lnTo>
                  <a:pt x="2030541" y="728936"/>
                </a:lnTo>
                <a:lnTo>
                  <a:pt x="2033396" y="734018"/>
                </a:lnTo>
                <a:lnTo>
                  <a:pt x="2036252" y="740053"/>
                </a:lnTo>
                <a:lnTo>
                  <a:pt x="2038472" y="745770"/>
                </a:lnTo>
                <a:lnTo>
                  <a:pt x="2039107" y="749582"/>
                </a:lnTo>
                <a:lnTo>
                  <a:pt x="2083838" y="736877"/>
                </a:lnTo>
                <a:lnTo>
                  <a:pt x="2127934" y="723537"/>
                </a:lnTo>
                <a:lnTo>
                  <a:pt x="2172347" y="709879"/>
                </a:lnTo>
                <a:lnTo>
                  <a:pt x="2216444" y="695904"/>
                </a:lnTo>
                <a:lnTo>
                  <a:pt x="2260223" y="681611"/>
                </a:lnTo>
                <a:lnTo>
                  <a:pt x="2304319" y="667318"/>
                </a:lnTo>
                <a:lnTo>
                  <a:pt x="2348098" y="652390"/>
                </a:lnTo>
                <a:lnTo>
                  <a:pt x="2391560" y="637144"/>
                </a:lnTo>
                <a:lnTo>
                  <a:pt x="2383947" y="636827"/>
                </a:lnTo>
                <a:lnTo>
                  <a:pt x="2376016" y="635874"/>
                </a:lnTo>
                <a:lnTo>
                  <a:pt x="2368719" y="634921"/>
                </a:lnTo>
                <a:lnTo>
                  <a:pt x="2361105" y="633333"/>
                </a:lnTo>
                <a:lnTo>
                  <a:pt x="2353809" y="631427"/>
                </a:lnTo>
                <a:lnTo>
                  <a:pt x="2346512" y="629839"/>
                </a:lnTo>
                <a:lnTo>
                  <a:pt x="2339533" y="627298"/>
                </a:lnTo>
                <a:lnTo>
                  <a:pt x="2332554" y="624440"/>
                </a:lnTo>
                <a:lnTo>
                  <a:pt x="2325892" y="621581"/>
                </a:lnTo>
                <a:lnTo>
                  <a:pt x="2319230" y="618087"/>
                </a:lnTo>
                <a:lnTo>
                  <a:pt x="2312568" y="614593"/>
                </a:lnTo>
                <a:lnTo>
                  <a:pt x="2306223" y="611100"/>
                </a:lnTo>
                <a:lnTo>
                  <a:pt x="2300195" y="606970"/>
                </a:lnTo>
                <a:lnTo>
                  <a:pt x="2294168" y="602841"/>
                </a:lnTo>
                <a:lnTo>
                  <a:pt x="2288140" y="598395"/>
                </a:lnTo>
                <a:lnTo>
                  <a:pt x="2282747" y="593313"/>
                </a:lnTo>
                <a:lnTo>
                  <a:pt x="2277037" y="588549"/>
                </a:lnTo>
                <a:lnTo>
                  <a:pt x="2271961" y="583467"/>
                </a:lnTo>
                <a:lnTo>
                  <a:pt x="2266568" y="578067"/>
                </a:lnTo>
                <a:lnTo>
                  <a:pt x="2261809" y="572668"/>
                </a:lnTo>
                <a:lnTo>
                  <a:pt x="2256733" y="566950"/>
                </a:lnTo>
                <a:lnTo>
                  <a:pt x="2252292" y="560916"/>
                </a:lnTo>
                <a:lnTo>
                  <a:pt x="2248168" y="554881"/>
                </a:lnTo>
                <a:lnTo>
                  <a:pt x="2244044" y="548528"/>
                </a:lnTo>
                <a:lnTo>
                  <a:pt x="2239920" y="542176"/>
                </a:lnTo>
                <a:lnTo>
                  <a:pt x="2236113" y="535506"/>
                </a:lnTo>
                <a:lnTo>
                  <a:pt x="2232623" y="528836"/>
                </a:lnTo>
                <a:lnTo>
                  <a:pt x="2229133" y="522166"/>
                </a:lnTo>
                <a:lnTo>
                  <a:pt x="2225961" y="515178"/>
                </a:lnTo>
                <a:lnTo>
                  <a:pt x="2223106" y="508509"/>
                </a:lnTo>
                <a:lnTo>
                  <a:pt x="2220251" y="500886"/>
                </a:lnTo>
                <a:lnTo>
                  <a:pt x="2217713" y="493898"/>
                </a:lnTo>
                <a:lnTo>
                  <a:pt x="2215492" y="485640"/>
                </a:lnTo>
                <a:lnTo>
                  <a:pt x="2212954" y="477699"/>
                </a:lnTo>
                <a:lnTo>
                  <a:pt x="2210734" y="469441"/>
                </a:lnTo>
                <a:lnTo>
                  <a:pt x="2209465" y="461183"/>
                </a:lnTo>
                <a:lnTo>
                  <a:pt x="2207878" y="453243"/>
                </a:lnTo>
                <a:lnTo>
                  <a:pt x="2206609" y="444985"/>
                </a:lnTo>
                <a:lnTo>
                  <a:pt x="2205658" y="436727"/>
                </a:lnTo>
                <a:lnTo>
                  <a:pt x="2205023" y="429104"/>
                </a:lnTo>
                <a:lnTo>
                  <a:pt x="2204706" y="421163"/>
                </a:lnTo>
                <a:lnTo>
                  <a:pt x="2204706" y="413223"/>
                </a:lnTo>
                <a:lnTo>
                  <a:pt x="2204706" y="405600"/>
                </a:lnTo>
                <a:lnTo>
                  <a:pt x="2205023" y="397659"/>
                </a:lnTo>
                <a:lnTo>
                  <a:pt x="2205658" y="390036"/>
                </a:lnTo>
                <a:lnTo>
                  <a:pt x="2206292" y="382414"/>
                </a:lnTo>
                <a:lnTo>
                  <a:pt x="2207244" y="375108"/>
                </a:lnTo>
                <a:lnTo>
                  <a:pt x="2208830" y="367803"/>
                </a:lnTo>
                <a:lnTo>
                  <a:pt x="2210099" y="360816"/>
                </a:lnTo>
                <a:lnTo>
                  <a:pt x="2212320" y="353828"/>
                </a:lnTo>
                <a:lnTo>
                  <a:pt x="2213906" y="346840"/>
                </a:lnTo>
                <a:lnTo>
                  <a:pt x="2216444" y="340170"/>
                </a:lnTo>
                <a:lnTo>
                  <a:pt x="2218982" y="333500"/>
                </a:lnTo>
                <a:lnTo>
                  <a:pt x="2221202" y="327465"/>
                </a:lnTo>
                <a:lnTo>
                  <a:pt x="2224375" y="321113"/>
                </a:lnTo>
                <a:lnTo>
                  <a:pt x="2227547" y="315078"/>
                </a:lnTo>
                <a:lnTo>
                  <a:pt x="2230720" y="309679"/>
                </a:lnTo>
                <a:lnTo>
                  <a:pt x="2234209" y="303962"/>
                </a:lnTo>
                <a:lnTo>
                  <a:pt x="2238016" y="298244"/>
                </a:lnTo>
                <a:lnTo>
                  <a:pt x="2241823" y="293163"/>
                </a:lnTo>
                <a:lnTo>
                  <a:pt x="2245947" y="288398"/>
                </a:lnTo>
                <a:lnTo>
                  <a:pt x="2250388" y="283634"/>
                </a:lnTo>
                <a:lnTo>
                  <a:pt x="2254830" y="279187"/>
                </a:lnTo>
                <a:lnTo>
                  <a:pt x="2259588" y="275058"/>
                </a:lnTo>
                <a:close/>
                <a:moveTo>
                  <a:pt x="2637421" y="114660"/>
                </a:moveTo>
                <a:lnTo>
                  <a:pt x="2599352" y="132765"/>
                </a:lnTo>
                <a:lnTo>
                  <a:pt x="2561601" y="150551"/>
                </a:lnTo>
                <a:lnTo>
                  <a:pt x="2523849" y="167703"/>
                </a:lnTo>
                <a:lnTo>
                  <a:pt x="2485463" y="184537"/>
                </a:lnTo>
                <a:lnTo>
                  <a:pt x="2447077" y="201053"/>
                </a:lnTo>
                <a:lnTo>
                  <a:pt x="2408374" y="216934"/>
                </a:lnTo>
                <a:lnTo>
                  <a:pt x="2369671" y="233133"/>
                </a:lnTo>
                <a:lnTo>
                  <a:pt x="2330650" y="248061"/>
                </a:lnTo>
                <a:lnTo>
                  <a:pt x="2336995" y="248378"/>
                </a:lnTo>
                <a:lnTo>
                  <a:pt x="2343340" y="248696"/>
                </a:lnTo>
                <a:lnTo>
                  <a:pt x="2349685" y="249331"/>
                </a:lnTo>
                <a:lnTo>
                  <a:pt x="2355712" y="250284"/>
                </a:lnTo>
                <a:lnTo>
                  <a:pt x="2362374" y="251554"/>
                </a:lnTo>
                <a:lnTo>
                  <a:pt x="2368719" y="253143"/>
                </a:lnTo>
                <a:lnTo>
                  <a:pt x="2375064" y="255048"/>
                </a:lnTo>
                <a:lnTo>
                  <a:pt x="2381409" y="257272"/>
                </a:lnTo>
                <a:lnTo>
                  <a:pt x="2387436" y="259495"/>
                </a:lnTo>
                <a:lnTo>
                  <a:pt x="2393781" y="262353"/>
                </a:lnTo>
                <a:lnTo>
                  <a:pt x="2400126" y="265212"/>
                </a:lnTo>
                <a:lnTo>
                  <a:pt x="2405836" y="268706"/>
                </a:lnTo>
                <a:lnTo>
                  <a:pt x="2412181" y="272200"/>
                </a:lnTo>
                <a:lnTo>
                  <a:pt x="2418208" y="276011"/>
                </a:lnTo>
                <a:lnTo>
                  <a:pt x="2424236" y="280140"/>
                </a:lnTo>
                <a:lnTo>
                  <a:pt x="2429946" y="284269"/>
                </a:lnTo>
                <a:lnTo>
                  <a:pt x="2435974" y="289034"/>
                </a:lnTo>
                <a:lnTo>
                  <a:pt x="2441684" y="293798"/>
                </a:lnTo>
                <a:lnTo>
                  <a:pt x="2447077" y="299197"/>
                </a:lnTo>
                <a:lnTo>
                  <a:pt x="2452788" y="304279"/>
                </a:lnTo>
                <a:lnTo>
                  <a:pt x="2457863" y="309996"/>
                </a:lnTo>
                <a:lnTo>
                  <a:pt x="2463257" y="315714"/>
                </a:lnTo>
                <a:lnTo>
                  <a:pt x="2468015" y="321748"/>
                </a:lnTo>
                <a:lnTo>
                  <a:pt x="2472774" y="328101"/>
                </a:lnTo>
                <a:lnTo>
                  <a:pt x="2477850" y="334453"/>
                </a:lnTo>
                <a:lnTo>
                  <a:pt x="2482291" y="340805"/>
                </a:lnTo>
                <a:lnTo>
                  <a:pt x="2486732" y="347793"/>
                </a:lnTo>
                <a:lnTo>
                  <a:pt x="2490856" y="354781"/>
                </a:lnTo>
                <a:lnTo>
                  <a:pt x="2495298" y="362086"/>
                </a:lnTo>
                <a:lnTo>
                  <a:pt x="2499105" y="370026"/>
                </a:lnTo>
                <a:lnTo>
                  <a:pt x="2502912" y="377332"/>
                </a:lnTo>
                <a:lnTo>
                  <a:pt x="2506401" y="385272"/>
                </a:lnTo>
                <a:lnTo>
                  <a:pt x="2509256" y="392260"/>
                </a:lnTo>
                <a:lnTo>
                  <a:pt x="2511794" y="399565"/>
                </a:lnTo>
                <a:lnTo>
                  <a:pt x="2514015" y="406553"/>
                </a:lnTo>
                <a:lnTo>
                  <a:pt x="2516553" y="413858"/>
                </a:lnTo>
                <a:lnTo>
                  <a:pt x="2518139" y="421163"/>
                </a:lnTo>
                <a:lnTo>
                  <a:pt x="2520042" y="428468"/>
                </a:lnTo>
                <a:lnTo>
                  <a:pt x="2521311" y="436091"/>
                </a:lnTo>
                <a:lnTo>
                  <a:pt x="2522580" y="443397"/>
                </a:lnTo>
                <a:lnTo>
                  <a:pt x="2523849" y="450702"/>
                </a:lnTo>
                <a:lnTo>
                  <a:pt x="2524484" y="458325"/>
                </a:lnTo>
                <a:lnTo>
                  <a:pt x="2524801" y="465948"/>
                </a:lnTo>
                <a:lnTo>
                  <a:pt x="2525118" y="473570"/>
                </a:lnTo>
                <a:lnTo>
                  <a:pt x="2525118" y="480876"/>
                </a:lnTo>
                <a:lnTo>
                  <a:pt x="2524801" y="488181"/>
                </a:lnTo>
                <a:lnTo>
                  <a:pt x="2524167" y="495486"/>
                </a:lnTo>
                <a:lnTo>
                  <a:pt x="2523215" y="502791"/>
                </a:lnTo>
                <a:lnTo>
                  <a:pt x="2521946" y="510097"/>
                </a:lnTo>
                <a:lnTo>
                  <a:pt x="2520677" y="517402"/>
                </a:lnTo>
                <a:lnTo>
                  <a:pt x="2518774" y="524389"/>
                </a:lnTo>
                <a:lnTo>
                  <a:pt x="2516870" y="531695"/>
                </a:lnTo>
                <a:lnTo>
                  <a:pt x="2514649" y="538682"/>
                </a:lnTo>
                <a:lnTo>
                  <a:pt x="2512112" y="545670"/>
                </a:lnTo>
                <a:lnTo>
                  <a:pt x="2509256" y="552340"/>
                </a:lnTo>
                <a:lnTo>
                  <a:pt x="2506084" y="559010"/>
                </a:lnTo>
                <a:lnTo>
                  <a:pt x="2502594" y="565680"/>
                </a:lnTo>
                <a:lnTo>
                  <a:pt x="2499105" y="572032"/>
                </a:lnTo>
                <a:lnTo>
                  <a:pt x="2494980" y="578385"/>
                </a:lnTo>
                <a:lnTo>
                  <a:pt x="2490222" y="584737"/>
                </a:lnTo>
                <a:lnTo>
                  <a:pt x="2485781" y="590772"/>
                </a:lnTo>
                <a:lnTo>
                  <a:pt x="2481022" y="596489"/>
                </a:lnTo>
                <a:lnTo>
                  <a:pt x="2475312" y="602206"/>
                </a:lnTo>
                <a:lnTo>
                  <a:pt x="2469601" y="607923"/>
                </a:lnTo>
                <a:lnTo>
                  <a:pt x="2512112" y="590454"/>
                </a:lnTo>
                <a:lnTo>
                  <a:pt x="2554622" y="572985"/>
                </a:lnTo>
                <a:lnTo>
                  <a:pt x="2596815" y="555199"/>
                </a:lnTo>
                <a:lnTo>
                  <a:pt x="2639008" y="537094"/>
                </a:lnTo>
                <a:lnTo>
                  <a:pt x="2680883" y="518355"/>
                </a:lnTo>
                <a:lnTo>
                  <a:pt x="2722759" y="499615"/>
                </a:lnTo>
                <a:lnTo>
                  <a:pt x="2764634" y="480558"/>
                </a:lnTo>
                <a:lnTo>
                  <a:pt x="2805876" y="460866"/>
                </a:lnTo>
                <a:lnTo>
                  <a:pt x="2803972" y="457372"/>
                </a:lnTo>
                <a:lnTo>
                  <a:pt x="2801434" y="451655"/>
                </a:lnTo>
                <a:lnTo>
                  <a:pt x="2799848" y="445620"/>
                </a:lnTo>
                <a:lnTo>
                  <a:pt x="2798579" y="439585"/>
                </a:lnTo>
                <a:lnTo>
                  <a:pt x="2798262" y="433233"/>
                </a:lnTo>
                <a:lnTo>
                  <a:pt x="2798579" y="427198"/>
                </a:lnTo>
                <a:lnTo>
                  <a:pt x="2799214" y="421163"/>
                </a:lnTo>
                <a:lnTo>
                  <a:pt x="2800800" y="414811"/>
                </a:lnTo>
                <a:lnTo>
                  <a:pt x="2802703" y="409411"/>
                </a:lnTo>
                <a:lnTo>
                  <a:pt x="2805241" y="403377"/>
                </a:lnTo>
                <a:lnTo>
                  <a:pt x="2808414" y="397659"/>
                </a:lnTo>
                <a:lnTo>
                  <a:pt x="2812220" y="392577"/>
                </a:lnTo>
                <a:lnTo>
                  <a:pt x="2816345" y="387813"/>
                </a:lnTo>
                <a:lnTo>
                  <a:pt x="2821103" y="382731"/>
                </a:lnTo>
                <a:lnTo>
                  <a:pt x="2826179" y="378602"/>
                </a:lnTo>
                <a:lnTo>
                  <a:pt x="2831889" y="374473"/>
                </a:lnTo>
                <a:lnTo>
                  <a:pt x="2837917" y="371297"/>
                </a:lnTo>
                <a:lnTo>
                  <a:pt x="2841724" y="369391"/>
                </a:lnTo>
                <a:lnTo>
                  <a:pt x="2725614" y="140388"/>
                </a:lnTo>
                <a:lnTo>
                  <a:pt x="2722124" y="141976"/>
                </a:lnTo>
                <a:lnTo>
                  <a:pt x="2716097" y="144834"/>
                </a:lnTo>
                <a:lnTo>
                  <a:pt x="2710069" y="147058"/>
                </a:lnTo>
                <a:lnTo>
                  <a:pt x="2704042" y="148328"/>
                </a:lnTo>
                <a:lnTo>
                  <a:pt x="2697697" y="148963"/>
                </a:lnTo>
                <a:lnTo>
                  <a:pt x="2691669" y="149281"/>
                </a:lnTo>
                <a:lnTo>
                  <a:pt x="2685324" y="148646"/>
                </a:lnTo>
                <a:lnTo>
                  <a:pt x="2679614" y="147693"/>
                </a:lnTo>
                <a:lnTo>
                  <a:pt x="2673587" y="146422"/>
                </a:lnTo>
                <a:lnTo>
                  <a:pt x="2667876" y="144199"/>
                </a:lnTo>
                <a:lnTo>
                  <a:pt x="2662483" y="141341"/>
                </a:lnTo>
                <a:lnTo>
                  <a:pt x="2657407" y="138164"/>
                </a:lnTo>
                <a:lnTo>
                  <a:pt x="2652649" y="134353"/>
                </a:lnTo>
                <a:lnTo>
                  <a:pt x="2648207" y="130224"/>
                </a:lnTo>
                <a:lnTo>
                  <a:pt x="2644083" y="125777"/>
                </a:lnTo>
                <a:lnTo>
                  <a:pt x="2640594" y="120378"/>
                </a:lnTo>
                <a:lnTo>
                  <a:pt x="2637421" y="114978"/>
                </a:lnTo>
                <a:lnTo>
                  <a:pt x="2637421" y="114660"/>
                </a:lnTo>
                <a:close/>
                <a:moveTo>
                  <a:pt x="2724345" y="0"/>
                </a:moveTo>
                <a:lnTo>
                  <a:pt x="2962275" y="451019"/>
                </a:lnTo>
                <a:lnTo>
                  <a:pt x="2931186" y="467218"/>
                </a:lnTo>
                <a:lnTo>
                  <a:pt x="2899779" y="482781"/>
                </a:lnTo>
                <a:lnTo>
                  <a:pt x="2868055" y="498345"/>
                </a:lnTo>
                <a:lnTo>
                  <a:pt x="2836331" y="513590"/>
                </a:lnTo>
                <a:lnTo>
                  <a:pt x="2804924" y="528518"/>
                </a:lnTo>
                <a:lnTo>
                  <a:pt x="2773200" y="543129"/>
                </a:lnTo>
                <a:lnTo>
                  <a:pt x="2741159" y="557739"/>
                </a:lnTo>
                <a:lnTo>
                  <a:pt x="2709435" y="572032"/>
                </a:lnTo>
                <a:lnTo>
                  <a:pt x="2677394" y="586008"/>
                </a:lnTo>
                <a:lnTo>
                  <a:pt x="2645352" y="599983"/>
                </a:lnTo>
                <a:lnTo>
                  <a:pt x="2613311" y="613640"/>
                </a:lnTo>
                <a:lnTo>
                  <a:pt x="2581270" y="626980"/>
                </a:lnTo>
                <a:lnTo>
                  <a:pt x="2548911" y="640003"/>
                </a:lnTo>
                <a:lnTo>
                  <a:pt x="2516870" y="652708"/>
                </a:lnTo>
                <a:lnTo>
                  <a:pt x="2483877" y="665412"/>
                </a:lnTo>
                <a:lnTo>
                  <a:pt x="2451519" y="677800"/>
                </a:lnTo>
                <a:lnTo>
                  <a:pt x="2419160" y="690187"/>
                </a:lnTo>
                <a:lnTo>
                  <a:pt x="2386484" y="701939"/>
                </a:lnTo>
                <a:lnTo>
                  <a:pt x="2353809" y="713373"/>
                </a:lnTo>
                <a:lnTo>
                  <a:pt x="2320499" y="725125"/>
                </a:lnTo>
                <a:lnTo>
                  <a:pt x="2287823" y="736242"/>
                </a:lnTo>
                <a:lnTo>
                  <a:pt x="2254830" y="747358"/>
                </a:lnTo>
                <a:lnTo>
                  <a:pt x="2221520" y="758157"/>
                </a:lnTo>
                <a:lnTo>
                  <a:pt x="2188209" y="768639"/>
                </a:lnTo>
                <a:lnTo>
                  <a:pt x="2155217" y="779120"/>
                </a:lnTo>
                <a:lnTo>
                  <a:pt x="2121589" y="789284"/>
                </a:lnTo>
                <a:lnTo>
                  <a:pt x="2087962" y="798813"/>
                </a:lnTo>
                <a:lnTo>
                  <a:pt x="2054334" y="808341"/>
                </a:lnTo>
                <a:lnTo>
                  <a:pt x="2020707" y="817870"/>
                </a:lnTo>
                <a:lnTo>
                  <a:pt x="1986445" y="827081"/>
                </a:lnTo>
                <a:lnTo>
                  <a:pt x="1952817" y="835974"/>
                </a:lnTo>
                <a:lnTo>
                  <a:pt x="1918556" y="844550"/>
                </a:lnTo>
                <a:lnTo>
                  <a:pt x="1800225" y="349064"/>
                </a:lnTo>
                <a:lnTo>
                  <a:pt x="1830363" y="341123"/>
                </a:lnTo>
                <a:lnTo>
                  <a:pt x="1860501" y="333183"/>
                </a:lnTo>
                <a:lnTo>
                  <a:pt x="1890321" y="324925"/>
                </a:lnTo>
                <a:lnTo>
                  <a:pt x="1920142" y="316349"/>
                </a:lnTo>
                <a:lnTo>
                  <a:pt x="1950280" y="308091"/>
                </a:lnTo>
                <a:lnTo>
                  <a:pt x="1979783" y="299515"/>
                </a:lnTo>
                <a:lnTo>
                  <a:pt x="2009603" y="290304"/>
                </a:lnTo>
                <a:lnTo>
                  <a:pt x="2039107" y="281411"/>
                </a:lnTo>
                <a:lnTo>
                  <a:pt x="2068293" y="271882"/>
                </a:lnTo>
                <a:lnTo>
                  <a:pt x="2098113" y="262353"/>
                </a:lnTo>
                <a:lnTo>
                  <a:pt x="2127299" y="252825"/>
                </a:lnTo>
                <a:lnTo>
                  <a:pt x="2156168" y="242661"/>
                </a:lnTo>
                <a:lnTo>
                  <a:pt x="2185354" y="232497"/>
                </a:lnTo>
                <a:lnTo>
                  <a:pt x="2214223" y="222333"/>
                </a:lnTo>
                <a:lnTo>
                  <a:pt x="2243409" y="211534"/>
                </a:lnTo>
                <a:lnTo>
                  <a:pt x="2272278" y="200735"/>
                </a:lnTo>
                <a:lnTo>
                  <a:pt x="2301147" y="189936"/>
                </a:lnTo>
                <a:lnTo>
                  <a:pt x="2329698" y="178820"/>
                </a:lnTo>
                <a:lnTo>
                  <a:pt x="2358250" y="167068"/>
                </a:lnTo>
                <a:lnTo>
                  <a:pt x="2386802" y="155633"/>
                </a:lnTo>
                <a:lnTo>
                  <a:pt x="2415353" y="143881"/>
                </a:lnTo>
                <a:lnTo>
                  <a:pt x="2443588" y="132130"/>
                </a:lnTo>
                <a:lnTo>
                  <a:pt x="2472139" y="119742"/>
                </a:lnTo>
                <a:lnTo>
                  <a:pt x="2500374" y="107355"/>
                </a:lnTo>
                <a:lnTo>
                  <a:pt x="2528608" y="94650"/>
                </a:lnTo>
                <a:lnTo>
                  <a:pt x="2556842" y="81628"/>
                </a:lnTo>
                <a:lnTo>
                  <a:pt x="2584759" y="68923"/>
                </a:lnTo>
                <a:lnTo>
                  <a:pt x="2612994" y="55583"/>
                </a:lnTo>
                <a:lnTo>
                  <a:pt x="2640911" y="41926"/>
                </a:lnTo>
                <a:lnTo>
                  <a:pt x="2668828" y="28268"/>
                </a:lnTo>
                <a:lnTo>
                  <a:pt x="2696428" y="14293"/>
                </a:lnTo>
                <a:lnTo>
                  <a:pt x="272434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zh-CN" altLang="en-US">
              <a:latin typeface="Times New Roman" pitchFamily="18" charset="0"/>
              <a:cs typeface="Times New Roman" pitchFamily="18" charset="0"/>
            </a:endParaRPr>
          </a:p>
        </p:txBody>
      </p:sp>
      <p:sp>
        <p:nvSpPr>
          <p:cNvPr id="56" name="文本框 34"/>
          <p:cNvSpPr txBox="1">
            <a:spLocks noChangeArrowheads="1"/>
          </p:cNvSpPr>
          <p:nvPr/>
        </p:nvSpPr>
        <p:spPr bwMode="auto">
          <a:xfrm>
            <a:off x="1267199" y="4529138"/>
            <a:ext cx="2024913" cy="47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spcBef>
                <a:spcPct val="0"/>
              </a:spcBef>
              <a:spcAft>
                <a:spcPts val="800"/>
              </a:spcAft>
              <a:buFont typeface="Arial" panose="020B0604020202020204" pitchFamily="34" charset="0"/>
              <a:buNone/>
            </a:pPr>
            <a:r>
              <a:rPr lang="en-US" altLang="zh-CN" smtClean="0">
                <a:solidFill>
                  <a:schemeClr val="bg1"/>
                </a:solidFill>
                <a:latin typeface="Times New Roman" pitchFamily="18" charset="0"/>
                <a:cs typeface="Times New Roman" pitchFamily="18" charset="0"/>
              </a:rPr>
              <a:t>Lợi ích thiết thực</a:t>
            </a:r>
            <a:endParaRPr lang="zh-CN" altLang="en-US">
              <a:solidFill>
                <a:schemeClr val="bg1"/>
              </a:solidFill>
              <a:latin typeface="Times New Roman" pitchFamily="18" charset="0"/>
              <a:cs typeface="Times New Roman" pitchFamily="18" charset="0"/>
            </a:endParaRPr>
          </a:p>
        </p:txBody>
      </p:sp>
      <p:sp>
        <p:nvSpPr>
          <p:cNvPr id="57" name="Rectangle 2695"/>
          <p:cNvSpPr>
            <a:spLocks noChangeArrowheads="1"/>
          </p:cNvSpPr>
          <p:nvPr/>
        </p:nvSpPr>
        <p:spPr bwMode="auto">
          <a:xfrm>
            <a:off x="10053638" y="2162175"/>
            <a:ext cx="373062" cy="23813"/>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endParaRPr lang="zh-CN" altLang="en-US">
              <a:latin typeface="Times New Roman" pitchFamily="18" charset="0"/>
              <a:cs typeface="Times New Roman" pitchFamily="18" charset="0"/>
            </a:endParaRPr>
          </a:p>
        </p:txBody>
      </p:sp>
      <p:sp>
        <p:nvSpPr>
          <p:cNvPr id="58" name="Freeform 376"/>
          <p:cNvSpPr>
            <a:spLocks noEditPoints="1"/>
          </p:cNvSpPr>
          <p:nvPr/>
        </p:nvSpPr>
        <p:spPr bwMode="auto">
          <a:xfrm>
            <a:off x="10017125" y="1420813"/>
            <a:ext cx="341313" cy="333375"/>
          </a:xfrm>
          <a:custGeom>
            <a:avLst/>
            <a:gdLst>
              <a:gd name="T0" fmla="*/ 46543 w 44"/>
              <a:gd name="T1" fmla="*/ 0 h 43"/>
              <a:gd name="T2" fmla="*/ 0 w 44"/>
              <a:gd name="T3" fmla="*/ 0 h 43"/>
              <a:gd name="T4" fmla="*/ 23271 w 44"/>
              <a:gd name="T5" fmla="*/ 0 h 43"/>
              <a:gd name="T6" fmla="*/ 46543 w 44"/>
              <a:gd name="T7" fmla="*/ 0 h 43"/>
              <a:gd name="T8" fmla="*/ 341312 w 44"/>
              <a:gd name="T9" fmla="*/ 333375 h 43"/>
              <a:gd name="T10" fmla="*/ 341312 w 44"/>
              <a:gd name="T11" fmla="*/ 310116 h 43"/>
              <a:gd name="T12" fmla="*/ 341312 w 44"/>
              <a:gd name="T13" fmla="*/ 325622 h 43"/>
              <a:gd name="T14" fmla="*/ 341312 w 44"/>
              <a:gd name="T15" fmla="*/ 333375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43">
                <a:moveTo>
                  <a:pt x="6" y="0"/>
                </a:moveTo>
                <a:cubicBezTo>
                  <a:pt x="0" y="0"/>
                  <a:pt x="0" y="0"/>
                  <a:pt x="0" y="0"/>
                </a:cubicBezTo>
                <a:cubicBezTo>
                  <a:pt x="1" y="0"/>
                  <a:pt x="2" y="0"/>
                  <a:pt x="3" y="0"/>
                </a:cubicBezTo>
                <a:cubicBezTo>
                  <a:pt x="4" y="0"/>
                  <a:pt x="5" y="0"/>
                  <a:pt x="6" y="0"/>
                </a:cubicBezTo>
                <a:close/>
                <a:moveTo>
                  <a:pt x="44" y="43"/>
                </a:moveTo>
                <a:cubicBezTo>
                  <a:pt x="44" y="40"/>
                  <a:pt x="44" y="40"/>
                  <a:pt x="44" y="40"/>
                </a:cubicBezTo>
                <a:cubicBezTo>
                  <a:pt x="44" y="41"/>
                  <a:pt x="44" y="41"/>
                  <a:pt x="44" y="42"/>
                </a:cubicBezTo>
                <a:cubicBezTo>
                  <a:pt x="44" y="42"/>
                  <a:pt x="44" y="42"/>
                  <a:pt x="44" y="43"/>
                </a:cubicBezTo>
                <a:close/>
              </a:path>
            </a:pathLst>
          </a:custGeom>
          <a:solidFill>
            <a:srgbClr val="40A5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59" name="Freeform 386"/>
          <p:cNvSpPr>
            <a:spLocks/>
          </p:cNvSpPr>
          <p:nvPr/>
        </p:nvSpPr>
        <p:spPr bwMode="auto">
          <a:xfrm>
            <a:off x="10721975" y="5516563"/>
            <a:ext cx="55563" cy="0"/>
          </a:xfrm>
          <a:custGeom>
            <a:avLst/>
            <a:gdLst>
              <a:gd name="T0" fmla="*/ 55562 w 7"/>
              <a:gd name="T1" fmla="*/ 0 w 7"/>
              <a:gd name="T2" fmla="*/ 31750 w 7"/>
              <a:gd name="T3" fmla="*/ 55562 w 7"/>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7">
                <a:moveTo>
                  <a:pt x="7" y="0"/>
                </a:moveTo>
                <a:cubicBezTo>
                  <a:pt x="0" y="0"/>
                  <a:pt x="0" y="0"/>
                  <a:pt x="0" y="0"/>
                </a:cubicBezTo>
                <a:cubicBezTo>
                  <a:pt x="1" y="0"/>
                  <a:pt x="2" y="0"/>
                  <a:pt x="4" y="0"/>
                </a:cubicBezTo>
                <a:cubicBezTo>
                  <a:pt x="5" y="0"/>
                  <a:pt x="6" y="0"/>
                  <a:pt x="7" y="0"/>
                </a:cubicBezTo>
                <a:close/>
              </a:path>
            </a:pathLst>
          </a:custGeom>
          <a:solidFill>
            <a:srgbClr val="40A5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grpSp>
        <p:nvGrpSpPr>
          <p:cNvPr id="60" name="组合 2"/>
          <p:cNvGrpSpPr>
            <a:grpSpLocks/>
          </p:cNvGrpSpPr>
          <p:nvPr/>
        </p:nvGrpSpPr>
        <p:grpSpPr bwMode="auto">
          <a:xfrm>
            <a:off x="5789613" y="2247900"/>
            <a:ext cx="654050" cy="344488"/>
            <a:chOff x="10520363" y="5726111"/>
            <a:chExt cx="458788" cy="225426"/>
          </a:xfrm>
        </p:grpSpPr>
        <p:sp>
          <p:nvSpPr>
            <p:cNvPr id="61" name="Rectangle 1594"/>
            <p:cNvSpPr>
              <a:spLocks noChangeArrowheads="1"/>
            </p:cNvSpPr>
            <p:nvPr/>
          </p:nvSpPr>
          <p:spPr bwMode="auto">
            <a:xfrm>
              <a:off x="10574338" y="5827711"/>
              <a:ext cx="388938" cy="53975"/>
            </a:xfrm>
            <a:prstGeom prst="rect">
              <a:avLst/>
            </a:prstGeom>
            <a:solidFill>
              <a:srgbClr val="3D566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endParaRPr lang="zh-CN" altLang="en-US">
                <a:latin typeface="Times New Roman" pitchFamily="18" charset="0"/>
                <a:cs typeface="Times New Roman" pitchFamily="18" charset="0"/>
              </a:endParaRPr>
            </a:p>
          </p:txBody>
        </p:sp>
        <p:sp>
          <p:nvSpPr>
            <p:cNvPr id="62" name="Oval 1595"/>
            <p:cNvSpPr>
              <a:spLocks noChangeArrowheads="1"/>
            </p:cNvSpPr>
            <p:nvPr/>
          </p:nvSpPr>
          <p:spPr bwMode="auto">
            <a:xfrm>
              <a:off x="10855326" y="5851524"/>
              <a:ext cx="92075" cy="100013"/>
            </a:xfrm>
            <a:prstGeom prst="ellipse">
              <a:avLst/>
            </a:prstGeom>
            <a:solidFill>
              <a:srgbClr val="2C3E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endParaRPr lang="zh-CN" altLang="en-US">
                <a:latin typeface="Times New Roman" pitchFamily="18" charset="0"/>
                <a:cs typeface="Times New Roman" pitchFamily="18" charset="0"/>
              </a:endParaRPr>
            </a:p>
          </p:txBody>
        </p:sp>
        <p:sp>
          <p:nvSpPr>
            <p:cNvPr id="63" name="Oval 1596"/>
            <p:cNvSpPr>
              <a:spLocks noChangeArrowheads="1"/>
            </p:cNvSpPr>
            <p:nvPr/>
          </p:nvSpPr>
          <p:spPr bwMode="auto">
            <a:xfrm>
              <a:off x="10869613" y="5873749"/>
              <a:ext cx="55563" cy="55563"/>
            </a:xfrm>
            <a:prstGeom prst="ellipse">
              <a:avLst/>
            </a:prstGeom>
            <a:solidFill>
              <a:srgbClr val="ECF0F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endParaRPr lang="zh-CN" altLang="en-US">
                <a:latin typeface="Times New Roman" pitchFamily="18" charset="0"/>
                <a:cs typeface="Times New Roman" pitchFamily="18" charset="0"/>
              </a:endParaRPr>
            </a:p>
          </p:txBody>
        </p:sp>
        <p:sp>
          <p:nvSpPr>
            <p:cNvPr id="64" name="Oval 1597"/>
            <p:cNvSpPr>
              <a:spLocks noChangeArrowheads="1"/>
            </p:cNvSpPr>
            <p:nvPr/>
          </p:nvSpPr>
          <p:spPr bwMode="auto">
            <a:xfrm>
              <a:off x="10590213" y="5851524"/>
              <a:ext cx="101600" cy="100013"/>
            </a:xfrm>
            <a:prstGeom prst="ellipse">
              <a:avLst/>
            </a:prstGeom>
            <a:solidFill>
              <a:srgbClr val="2C3E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endParaRPr lang="zh-CN" altLang="en-US">
                <a:latin typeface="Times New Roman" pitchFamily="18" charset="0"/>
                <a:cs typeface="Times New Roman" pitchFamily="18" charset="0"/>
              </a:endParaRPr>
            </a:p>
          </p:txBody>
        </p:sp>
        <p:sp>
          <p:nvSpPr>
            <p:cNvPr id="65" name="Oval 1598"/>
            <p:cNvSpPr>
              <a:spLocks noChangeArrowheads="1"/>
            </p:cNvSpPr>
            <p:nvPr/>
          </p:nvSpPr>
          <p:spPr bwMode="auto">
            <a:xfrm>
              <a:off x="10614026" y="5873749"/>
              <a:ext cx="53975" cy="55563"/>
            </a:xfrm>
            <a:prstGeom prst="ellipse">
              <a:avLst/>
            </a:prstGeom>
            <a:solidFill>
              <a:srgbClr val="ECF0F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endParaRPr lang="zh-CN" altLang="en-US">
                <a:latin typeface="Times New Roman" pitchFamily="18" charset="0"/>
                <a:cs typeface="Times New Roman" pitchFamily="18" charset="0"/>
              </a:endParaRPr>
            </a:p>
          </p:txBody>
        </p:sp>
        <p:sp>
          <p:nvSpPr>
            <p:cNvPr id="66" name="Freeform 1599"/>
            <p:cNvSpPr>
              <a:spLocks/>
            </p:cNvSpPr>
            <p:nvPr/>
          </p:nvSpPr>
          <p:spPr bwMode="auto">
            <a:xfrm>
              <a:off x="10558463" y="5726111"/>
              <a:ext cx="412750" cy="155575"/>
            </a:xfrm>
            <a:custGeom>
              <a:avLst/>
              <a:gdLst>
                <a:gd name="T0" fmla="*/ 0 w 53"/>
                <a:gd name="T1" fmla="*/ 155575 h 20"/>
                <a:gd name="T2" fmla="*/ 7788 w 53"/>
                <a:gd name="T3" fmla="*/ 62230 h 20"/>
                <a:gd name="T4" fmla="*/ 7788 w 53"/>
                <a:gd name="T5" fmla="*/ 62230 h 20"/>
                <a:gd name="T6" fmla="*/ 23363 w 53"/>
                <a:gd name="T7" fmla="*/ 0 h 20"/>
                <a:gd name="T8" fmla="*/ 241420 w 53"/>
                <a:gd name="T9" fmla="*/ 0 h 20"/>
                <a:gd name="T10" fmla="*/ 295934 w 53"/>
                <a:gd name="T11" fmla="*/ 62230 h 20"/>
                <a:gd name="T12" fmla="*/ 412750 w 53"/>
                <a:gd name="T13" fmla="*/ 70009 h 20"/>
                <a:gd name="T14" fmla="*/ 412750 w 53"/>
                <a:gd name="T15" fmla="*/ 155575 h 20"/>
                <a:gd name="T16" fmla="*/ 397175 w 53"/>
                <a:gd name="T17" fmla="*/ 155575 h 20"/>
                <a:gd name="T18" fmla="*/ 397175 w 53"/>
                <a:gd name="T19" fmla="*/ 155575 h 20"/>
                <a:gd name="T20" fmla="*/ 342660 w 53"/>
                <a:gd name="T21" fmla="*/ 108903 h 20"/>
                <a:gd name="T22" fmla="*/ 288146 w 53"/>
                <a:gd name="T23" fmla="*/ 155575 h 20"/>
                <a:gd name="T24" fmla="*/ 288146 w 53"/>
                <a:gd name="T25" fmla="*/ 155575 h 20"/>
                <a:gd name="T26" fmla="*/ 132392 w 53"/>
                <a:gd name="T27" fmla="*/ 155575 h 20"/>
                <a:gd name="T28" fmla="*/ 132392 w 53"/>
                <a:gd name="T29" fmla="*/ 155575 h 20"/>
                <a:gd name="T30" fmla="*/ 77877 w 53"/>
                <a:gd name="T31" fmla="*/ 108903 h 20"/>
                <a:gd name="T32" fmla="*/ 31151 w 53"/>
                <a:gd name="T33" fmla="*/ 155575 h 20"/>
                <a:gd name="T34" fmla="*/ 31151 w 53"/>
                <a:gd name="T35" fmla="*/ 155575 h 20"/>
                <a:gd name="T36" fmla="*/ 0 w 53"/>
                <a:gd name="T37" fmla="*/ 155575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3" h="20">
                  <a:moveTo>
                    <a:pt x="0" y="20"/>
                  </a:moveTo>
                  <a:cubicBezTo>
                    <a:pt x="1" y="8"/>
                    <a:pt x="1" y="8"/>
                    <a:pt x="1" y="8"/>
                  </a:cubicBezTo>
                  <a:cubicBezTo>
                    <a:pt x="1" y="8"/>
                    <a:pt x="1" y="8"/>
                    <a:pt x="1" y="8"/>
                  </a:cubicBezTo>
                  <a:cubicBezTo>
                    <a:pt x="3" y="0"/>
                    <a:pt x="3" y="0"/>
                    <a:pt x="3" y="0"/>
                  </a:cubicBezTo>
                  <a:cubicBezTo>
                    <a:pt x="31" y="0"/>
                    <a:pt x="31" y="0"/>
                    <a:pt x="31" y="0"/>
                  </a:cubicBezTo>
                  <a:cubicBezTo>
                    <a:pt x="38" y="8"/>
                    <a:pt x="38" y="8"/>
                    <a:pt x="38" y="8"/>
                  </a:cubicBezTo>
                  <a:cubicBezTo>
                    <a:pt x="53" y="9"/>
                    <a:pt x="53" y="9"/>
                    <a:pt x="53" y="9"/>
                  </a:cubicBezTo>
                  <a:cubicBezTo>
                    <a:pt x="53" y="20"/>
                    <a:pt x="53" y="20"/>
                    <a:pt x="53" y="20"/>
                  </a:cubicBezTo>
                  <a:cubicBezTo>
                    <a:pt x="51" y="20"/>
                    <a:pt x="51" y="20"/>
                    <a:pt x="51" y="20"/>
                  </a:cubicBezTo>
                  <a:cubicBezTo>
                    <a:pt x="51" y="20"/>
                    <a:pt x="51" y="20"/>
                    <a:pt x="51" y="20"/>
                  </a:cubicBezTo>
                  <a:cubicBezTo>
                    <a:pt x="51" y="17"/>
                    <a:pt x="48" y="14"/>
                    <a:pt x="44" y="14"/>
                  </a:cubicBezTo>
                  <a:cubicBezTo>
                    <a:pt x="40" y="14"/>
                    <a:pt x="37" y="17"/>
                    <a:pt x="37" y="20"/>
                  </a:cubicBezTo>
                  <a:cubicBezTo>
                    <a:pt x="37" y="20"/>
                    <a:pt x="37" y="20"/>
                    <a:pt x="37" y="20"/>
                  </a:cubicBezTo>
                  <a:cubicBezTo>
                    <a:pt x="17" y="20"/>
                    <a:pt x="17" y="20"/>
                    <a:pt x="17" y="20"/>
                  </a:cubicBezTo>
                  <a:cubicBezTo>
                    <a:pt x="17" y="20"/>
                    <a:pt x="17" y="20"/>
                    <a:pt x="17" y="20"/>
                  </a:cubicBezTo>
                  <a:cubicBezTo>
                    <a:pt x="17" y="17"/>
                    <a:pt x="14" y="14"/>
                    <a:pt x="10" y="14"/>
                  </a:cubicBezTo>
                  <a:cubicBezTo>
                    <a:pt x="7" y="14"/>
                    <a:pt x="4" y="17"/>
                    <a:pt x="4" y="20"/>
                  </a:cubicBezTo>
                  <a:cubicBezTo>
                    <a:pt x="4" y="20"/>
                    <a:pt x="4" y="20"/>
                    <a:pt x="4" y="20"/>
                  </a:cubicBezTo>
                  <a:cubicBezTo>
                    <a:pt x="0" y="20"/>
                    <a:pt x="0" y="20"/>
                    <a:pt x="0" y="20"/>
                  </a:cubicBezTo>
                  <a:close/>
                </a:path>
              </a:pathLst>
            </a:custGeom>
            <a:solidFill>
              <a:srgbClr val="ECF0F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67" name="Freeform 1600"/>
            <p:cNvSpPr>
              <a:spLocks noEditPoints="1"/>
            </p:cNvSpPr>
            <p:nvPr/>
          </p:nvSpPr>
          <p:spPr bwMode="auto">
            <a:xfrm>
              <a:off x="10552113" y="5859461"/>
              <a:ext cx="427038" cy="22225"/>
            </a:xfrm>
            <a:custGeom>
              <a:avLst/>
              <a:gdLst>
                <a:gd name="T0" fmla="*/ 0 w 55"/>
                <a:gd name="T1" fmla="*/ 0 h 3"/>
                <a:gd name="T2" fmla="*/ 46586 w 55"/>
                <a:gd name="T3" fmla="*/ 0 h 3"/>
                <a:gd name="T4" fmla="*/ 38822 w 55"/>
                <a:gd name="T5" fmla="*/ 22225 h 3"/>
                <a:gd name="T6" fmla="*/ 38822 w 55"/>
                <a:gd name="T7" fmla="*/ 22225 h 3"/>
                <a:gd name="T8" fmla="*/ 0 w 55"/>
                <a:gd name="T9" fmla="*/ 22225 h 3"/>
                <a:gd name="T10" fmla="*/ 0 w 55"/>
                <a:gd name="T11" fmla="*/ 0 h 3"/>
                <a:gd name="T12" fmla="*/ 427038 w 55"/>
                <a:gd name="T13" fmla="*/ 22225 h 3"/>
                <a:gd name="T14" fmla="*/ 403745 w 55"/>
                <a:gd name="T15" fmla="*/ 22225 h 3"/>
                <a:gd name="T16" fmla="*/ 403745 w 55"/>
                <a:gd name="T17" fmla="*/ 22225 h 3"/>
                <a:gd name="T18" fmla="*/ 395981 w 55"/>
                <a:gd name="T19" fmla="*/ 0 h 3"/>
                <a:gd name="T20" fmla="*/ 427038 w 55"/>
                <a:gd name="T21" fmla="*/ 0 h 3"/>
                <a:gd name="T22" fmla="*/ 427038 w 55"/>
                <a:gd name="T23" fmla="*/ 22225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3">
                  <a:moveTo>
                    <a:pt x="0" y="0"/>
                  </a:moveTo>
                  <a:cubicBezTo>
                    <a:pt x="6" y="0"/>
                    <a:pt x="6" y="0"/>
                    <a:pt x="6" y="0"/>
                  </a:cubicBezTo>
                  <a:cubicBezTo>
                    <a:pt x="5" y="1"/>
                    <a:pt x="5" y="2"/>
                    <a:pt x="5" y="3"/>
                  </a:cubicBezTo>
                  <a:cubicBezTo>
                    <a:pt x="5" y="3"/>
                    <a:pt x="5" y="3"/>
                    <a:pt x="5" y="3"/>
                  </a:cubicBezTo>
                  <a:cubicBezTo>
                    <a:pt x="0" y="3"/>
                    <a:pt x="0" y="3"/>
                    <a:pt x="0" y="3"/>
                  </a:cubicBezTo>
                  <a:cubicBezTo>
                    <a:pt x="0" y="0"/>
                    <a:pt x="0" y="0"/>
                    <a:pt x="0" y="0"/>
                  </a:cubicBezTo>
                  <a:close/>
                  <a:moveTo>
                    <a:pt x="55" y="3"/>
                  </a:moveTo>
                  <a:cubicBezTo>
                    <a:pt x="52" y="3"/>
                    <a:pt x="52" y="3"/>
                    <a:pt x="52" y="3"/>
                  </a:cubicBezTo>
                  <a:cubicBezTo>
                    <a:pt x="52" y="3"/>
                    <a:pt x="52" y="3"/>
                    <a:pt x="52" y="3"/>
                  </a:cubicBezTo>
                  <a:cubicBezTo>
                    <a:pt x="52" y="2"/>
                    <a:pt x="51" y="1"/>
                    <a:pt x="51" y="0"/>
                  </a:cubicBezTo>
                  <a:cubicBezTo>
                    <a:pt x="55" y="0"/>
                    <a:pt x="55" y="0"/>
                    <a:pt x="55" y="0"/>
                  </a:cubicBezTo>
                  <a:lnTo>
                    <a:pt x="55" y="3"/>
                  </a:lnTo>
                  <a:close/>
                </a:path>
              </a:pathLst>
            </a:custGeom>
            <a:solidFill>
              <a:srgbClr val="2C3E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68" name="Freeform 1601"/>
            <p:cNvSpPr>
              <a:spLocks noEditPoints="1"/>
            </p:cNvSpPr>
            <p:nvPr/>
          </p:nvSpPr>
          <p:spPr bwMode="auto">
            <a:xfrm>
              <a:off x="10590213" y="5741986"/>
              <a:ext cx="241300" cy="47625"/>
            </a:xfrm>
            <a:custGeom>
              <a:avLst/>
              <a:gdLst>
                <a:gd name="T0" fmla="*/ 7938 w 152"/>
                <a:gd name="T1" fmla="*/ 0 h 30"/>
                <a:gd name="T2" fmla="*/ 131763 w 152"/>
                <a:gd name="T3" fmla="*/ 0 h 30"/>
                <a:gd name="T4" fmla="*/ 131763 w 152"/>
                <a:gd name="T5" fmla="*/ 47625 h 30"/>
                <a:gd name="T6" fmla="*/ 0 w 152"/>
                <a:gd name="T7" fmla="*/ 47625 h 30"/>
                <a:gd name="T8" fmla="*/ 7938 w 152"/>
                <a:gd name="T9" fmla="*/ 0 h 30"/>
                <a:gd name="T10" fmla="*/ 7938 w 152"/>
                <a:gd name="T11" fmla="*/ 0 h 30"/>
                <a:gd name="T12" fmla="*/ 201613 w 152"/>
                <a:gd name="T13" fmla="*/ 0 h 30"/>
                <a:gd name="T14" fmla="*/ 241300 w 152"/>
                <a:gd name="T15" fmla="*/ 47625 h 30"/>
                <a:gd name="T16" fmla="*/ 147638 w 152"/>
                <a:gd name="T17" fmla="*/ 47625 h 30"/>
                <a:gd name="T18" fmla="*/ 147638 w 152"/>
                <a:gd name="T19" fmla="*/ 0 h 30"/>
                <a:gd name="T20" fmla="*/ 201613 w 152"/>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 h="30">
                  <a:moveTo>
                    <a:pt x="5" y="0"/>
                  </a:moveTo>
                  <a:lnTo>
                    <a:pt x="83" y="0"/>
                  </a:lnTo>
                  <a:lnTo>
                    <a:pt x="83" y="30"/>
                  </a:lnTo>
                  <a:lnTo>
                    <a:pt x="0" y="30"/>
                  </a:lnTo>
                  <a:lnTo>
                    <a:pt x="5" y="0"/>
                  </a:lnTo>
                  <a:close/>
                  <a:moveTo>
                    <a:pt x="127" y="0"/>
                  </a:moveTo>
                  <a:lnTo>
                    <a:pt x="152" y="30"/>
                  </a:lnTo>
                  <a:lnTo>
                    <a:pt x="93" y="30"/>
                  </a:lnTo>
                  <a:lnTo>
                    <a:pt x="93" y="0"/>
                  </a:lnTo>
                  <a:lnTo>
                    <a:pt x="127" y="0"/>
                  </a:lnTo>
                  <a:close/>
                </a:path>
              </a:pathLst>
            </a:custGeom>
            <a:solidFill>
              <a:srgbClr val="3498D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69" name="Freeform 1602"/>
            <p:cNvSpPr>
              <a:spLocks/>
            </p:cNvSpPr>
            <p:nvPr/>
          </p:nvSpPr>
          <p:spPr bwMode="auto">
            <a:xfrm>
              <a:off x="10847388" y="5773736"/>
              <a:ext cx="7938" cy="30163"/>
            </a:xfrm>
            <a:custGeom>
              <a:avLst/>
              <a:gdLst>
                <a:gd name="T0" fmla="*/ 0 w 1"/>
                <a:gd name="T1" fmla="*/ 15082 h 4"/>
                <a:gd name="T2" fmla="*/ 0 w 1"/>
                <a:gd name="T3" fmla="*/ 15082 h 4"/>
                <a:gd name="T4" fmla="*/ 0 w 1"/>
                <a:gd name="T5" fmla="*/ 15082 h 4"/>
                <a:gd name="T6" fmla="*/ 0 w 1"/>
                <a:gd name="T7" fmla="*/ 15082 h 4"/>
                <a:gd name="T8" fmla="*/ 0 w 1"/>
                <a:gd name="T9" fmla="*/ 15082 h 4"/>
                <a:gd name="T10" fmla="*/ 0 w 1"/>
                <a:gd name="T11" fmla="*/ 15082 h 4"/>
                <a:gd name="T12" fmla="*/ 0 w 1"/>
                <a:gd name="T13" fmla="*/ 15082 h 4"/>
                <a:gd name="T14" fmla="*/ 0 w 1"/>
                <a:gd name="T15" fmla="*/ 15082 h 4"/>
                <a:gd name="T16" fmla="*/ 0 w 1"/>
                <a:gd name="T17" fmla="*/ 15082 h 4"/>
                <a:gd name="T18" fmla="*/ 0 w 1"/>
                <a:gd name="T19" fmla="*/ 15082 h 4"/>
                <a:gd name="T20" fmla="*/ 0 w 1"/>
                <a:gd name="T21" fmla="*/ 15082 h 4"/>
                <a:gd name="T22" fmla="*/ 0 w 1"/>
                <a:gd name="T23" fmla="*/ 15082 h 4"/>
                <a:gd name="T24" fmla="*/ 0 w 1"/>
                <a:gd name="T25" fmla="*/ 7541 h 4"/>
                <a:gd name="T26" fmla="*/ 7938 w 1"/>
                <a:gd name="T27" fmla="*/ 0 h 4"/>
                <a:gd name="T28" fmla="*/ 7938 w 1"/>
                <a:gd name="T29" fmla="*/ 0 h 4"/>
                <a:gd name="T30" fmla="*/ 7938 w 1"/>
                <a:gd name="T31" fmla="*/ 7541 h 4"/>
                <a:gd name="T32" fmla="*/ 7938 w 1"/>
                <a:gd name="T33" fmla="*/ 15082 h 4"/>
                <a:gd name="T34" fmla="*/ 7938 w 1"/>
                <a:gd name="T35" fmla="*/ 15082 h 4"/>
                <a:gd name="T36" fmla="*/ 7938 w 1"/>
                <a:gd name="T37" fmla="*/ 15082 h 4"/>
                <a:gd name="T38" fmla="*/ 7938 w 1"/>
                <a:gd name="T39" fmla="*/ 15082 h 4"/>
                <a:gd name="T40" fmla="*/ 7938 w 1"/>
                <a:gd name="T41" fmla="*/ 15082 h 4"/>
                <a:gd name="T42" fmla="*/ 7938 w 1"/>
                <a:gd name="T43" fmla="*/ 15082 h 4"/>
                <a:gd name="T44" fmla="*/ 7938 w 1"/>
                <a:gd name="T45" fmla="*/ 15082 h 4"/>
                <a:gd name="T46" fmla="*/ 7938 w 1"/>
                <a:gd name="T47" fmla="*/ 15082 h 4"/>
                <a:gd name="T48" fmla="*/ 7938 w 1"/>
                <a:gd name="T49" fmla="*/ 15082 h 4"/>
                <a:gd name="T50" fmla="*/ 7938 w 1"/>
                <a:gd name="T51" fmla="*/ 15082 h 4"/>
                <a:gd name="T52" fmla="*/ 7938 w 1"/>
                <a:gd name="T53" fmla="*/ 15082 h 4"/>
                <a:gd name="T54" fmla="*/ 7938 w 1"/>
                <a:gd name="T55" fmla="*/ 15082 h 4"/>
                <a:gd name="T56" fmla="*/ 7938 w 1"/>
                <a:gd name="T57" fmla="*/ 22622 h 4"/>
                <a:gd name="T58" fmla="*/ 7938 w 1"/>
                <a:gd name="T59" fmla="*/ 30163 h 4"/>
                <a:gd name="T60" fmla="*/ 7938 w 1"/>
                <a:gd name="T61" fmla="*/ 30163 h 4"/>
                <a:gd name="T62" fmla="*/ 0 w 1"/>
                <a:gd name="T63" fmla="*/ 22622 h 4"/>
                <a:gd name="T64" fmla="*/ 0 w 1"/>
                <a:gd name="T65" fmla="*/ 15082 h 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4">
                  <a:moveTo>
                    <a:pt x="0" y="2"/>
                  </a:move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1"/>
                    <a:pt x="0" y="1"/>
                    <a:pt x="0" y="1"/>
                  </a:cubicBezTo>
                  <a:cubicBezTo>
                    <a:pt x="0" y="0"/>
                    <a:pt x="0" y="0"/>
                    <a:pt x="1" y="0"/>
                  </a:cubicBezTo>
                  <a:cubicBezTo>
                    <a:pt x="1" y="0"/>
                    <a:pt x="1" y="0"/>
                    <a:pt x="1" y="0"/>
                  </a:cubicBezTo>
                  <a:cubicBezTo>
                    <a:pt x="1" y="0"/>
                    <a:pt x="1" y="0"/>
                    <a:pt x="1" y="1"/>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3"/>
                    <a:pt x="1" y="3"/>
                    <a:pt x="1" y="3"/>
                  </a:cubicBezTo>
                  <a:cubicBezTo>
                    <a:pt x="1" y="3"/>
                    <a:pt x="1" y="4"/>
                    <a:pt x="1" y="4"/>
                  </a:cubicBezTo>
                  <a:cubicBezTo>
                    <a:pt x="1" y="4"/>
                    <a:pt x="1" y="4"/>
                    <a:pt x="1" y="4"/>
                  </a:cubicBezTo>
                  <a:cubicBezTo>
                    <a:pt x="0" y="4"/>
                    <a:pt x="0" y="3"/>
                    <a:pt x="0" y="3"/>
                  </a:cubicBezTo>
                  <a:lnTo>
                    <a:pt x="0" y="2"/>
                  </a:lnTo>
                  <a:close/>
                </a:path>
              </a:pathLst>
            </a:custGeom>
            <a:solidFill>
              <a:srgbClr val="2C3E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0" name="Rectangle 1603"/>
            <p:cNvSpPr>
              <a:spLocks noChangeArrowheads="1"/>
            </p:cNvSpPr>
            <p:nvPr/>
          </p:nvSpPr>
          <p:spPr bwMode="auto">
            <a:xfrm>
              <a:off x="10955338" y="5811836"/>
              <a:ext cx="15875" cy="31750"/>
            </a:xfrm>
            <a:prstGeom prst="rect">
              <a:avLst/>
            </a:prstGeom>
            <a:solidFill>
              <a:srgbClr val="F1C40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endParaRPr lang="zh-CN" altLang="en-US">
                <a:latin typeface="Times New Roman" pitchFamily="18" charset="0"/>
                <a:cs typeface="Times New Roman" pitchFamily="18" charset="0"/>
              </a:endParaRPr>
            </a:p>
          </p:txBody>
        </p:sp>
        <p:sp>
          <p:nvSpPr>
            <p:cNvPr id="71" name="Freeform 1604"/>
            <p:cNvSpPr>
              <a:spLocks/>
            </p:cNvSpPr>
            <p:nvPr/>
          </p:nvSpPr>
          <p:spPr bwMode="auto">
            <a:xfrm>
              <a:off x="10691813" y="5873749"/>
              <a:ext cx="155575" cy="7938"/>
            </a:xfrm>
            <a:custGeom>
              <a:avLst/>
              <a:gdLst>
                <a:gd name="T0" fmla="*/ 0 w 20"/>
                <a:gd name="T1" fmla="*/ 7938 h 1"/>
                <a:gd name="T2" fmla="*/ 155575 w 20"/>
                <a:gd name="T3" fmla="*/ 7938 h 1"/>
                <a:gd name="T4" fmla="*/ 155575 w 20"/>
                <a:gd name="T5" fmla="*/ 7938 h 1"/>
                <a:gd name="T6" fmla="*/ 155575 w 20"/>
                <a:gd name="T7" fmla="*/ 0 h 1"/>
                <a:gd name="T8" fmla="*/ 0 w 20"/>
                <a:gd name="T9" fmla="*/ 0 h 1"/>
                <a:gd name="T10" fmla="*/ 0 w 20"/>
                <a:gd name="T11" fmla="*/ 7938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1">
                  <a:moveTo>
                    <a:pt x="0" y="1"/>
                  </a:moveTo>
                  <a:cubicBezTo>
                    <a:pt x="20" y="1"/>
                    <a:pt x="20" y="1"/>
                    <a:pt x="20" y="1"/>
                  </a:cubicBezTo>
                  <a:cubicBezTo>
                    <a:pt x="20" y="1"/>
                    <a:pt x="20" y="1"/>
                    <a:pt x="20" y="1"/>
                  </a:cubicBezTo>
                  <a:cubicBezTo>
                    <a:pt x="20" y="1"/>
                    <a:pt x="20" y="0"/>
                    <a:pt x="20" y="0"/>
                  </a:cubicBezTo>
                  <a:cubicBezTo>
                    <a:pt x="0" y="0"/>
                    <a:pt x="0" y="0"/>
                    <a:pt x="0" y="0"/>
                  </a:cubicBezTo>
                  <a:cubicBezTo>
                    <a:pt x="0" y="0"/>
                    <a:pt x="0" y="1"/>
                    <a:pt x="0" y="1"/>
                  </a:cubicBezTo>
                  <a:close/>
                </a:path>
              </a:pathLst>
            </a:custGeom>
            <a:solidFill>
              <a:srgbClr val="2C3E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2" name="Freeform 1605"/>
            <p:cNvSpPr>
              <a:spLocks/>
            </p:cNvSpPr>
            <p:nvPr/>
          </p:nvSpPr>
          <p:spPr bwMode="auto">
            <a:xfrm>
              <a:off x="10520363" y="5757861"/>
              <a:ext cx="38100" cy="101600"/>
            </a:xfrm>
            <a:custGeom>
              <a:avLst/>
              <a:gdLst>
                <a:gd name="T0" fmla="*/ 0 w 5"/>
                <a:gd name="T1" fmla="*/ 62523 h 13"/>
                <a:gd name="T2" fmla="*/ 0 w 5"/>
                <a:gd name="T3" fmla="*/ 62523 h 13"/>
                <a:gd name="T4" fmla="*/ 0 w 5"/>
                <a:gd name="T5" fmla="*/ 62523 h 13"/>
                <a:gd name="T6" fmla="*/ 0 w 5"/>
                <a:gd name="T7" fmla="*/ 62523 h 13"/>
                <a:gd name="T8" fmla="*/ 0 w 5"/>
                <a:gd name="T9" fmla="*/ 62523 h 13"/>
                <a:gd name="T10" fmla="*/ 0 w 5"/>
                <a:gd name="T11" fmla="*/ 62523 h 13"/>
                <a:gd name="T12" fmla="*/ 0 w 5"/>
                <a:gd name="T13" fmla="*/ 46892 h 13"/>
                <a:gd name="T14" fmla="*/ 0 w 5"/>
                <a:gd name="T15" fmla="*/ 46892 h 13"/>
                <a:gd name="T16" fmla="*/ 0 w 5"/>
                <a:gd name="T17" fmla="*/ 46892 h 13"/>
                <a:gd name="T18" fmla="*/ 0 w 5"/>
                <a:gd name="T19" fmla="*/ 46892 h 13"/>
                <a:gd name="T20" fmla="*/ 0 w 5"/>
                <a:gd name="T21" fmla="*/ 46892 h 13"/>
                <a:gd name="T22" fmla="*/ 0 w 5"/>
                <a:gd name="T23" fmla="*/ 46892 h 13"/>
                <a:gd name="T24" fmla="*/ 0 w 5"/>
                <a:gd name="T25" fmla="*/ 23446 h 13"/>
                <a:gd name="T26" fmla="*/ 22860 w 5"/>
                <a:gd name="T27" fmla="*/ 0 h 13"/>
                <a:gd name="T28" fmla="*/ 22860 w 5"/>
                <a:gd name="T29" fmla="*/ 0 h 13"/>
                <a:gd name="T30" fmla="*/ 38100 w 5"/>
                <a:gd name="T31" fmla="*/ 23446 h 13"/>
                <a:gd name="T32" fmla="*/ 38100 w 5"/>
                <a:gd name="T33" fmla="*/ 46892 h 13"/>
                <a:gd name="T34" fmla="*/ 38100 w 5"/>
                <a:gd name="T35" fmla="*/ 46892 h 13"/>
                <a:gd name="T36" fmla="*/ 38100 w 5"/>
                <a:gd name="T37" fmla="*/ 46892 h 13"/>
                <a:gd name="T38" fmla="*/ 38100 w 5"/>
                <a:gd name="T39" fmla="*/ 46892 h 13"/>
                <a:gd name="T40" fmla="*/ 38100 w 5"/>
                <a:gd name="T41" fmla="*/ 46892 h 13"/>
                <a:gd name="T42" fmla="*/ 38100 w 5"/>
                <a:gd name="T43" fmla="*/ 46892 h 13"/>
                <a:gd name="T44" fmla="*/ 38100 w 5"/>
                <a:gd name="T45" fmla="*/ 62523 h 13"/>
                <a:gd name="T46" fmla="*/ 38100 w 5"/>
                <a:gd name="T47" fmla="*/ 62523 h 13"/>
                <a:gd name="T48" fmla="*/ 38100 w 5"/>
                <a:gd name="T49" fmla="*/ 62523 h 13"/>
                <a:gd name="T50" fmla="*/ 38100 w 5"/>
                <a:gd name="T51" fmla="*/ 62523 h 13"/>
                <a:gd name="T52" fmla="*/ 38100 w 5"/>
                <a:gd name="T53" fmla="*/ 62523 h 13"/>
                <a:gd name="T54" fmla="*/ 38100 w 5"/>
                <a:gd name="T55" fmla="*/ 62523 h 13"/>
                <a:gd name="T56" fmla="*/ 38100 w 5"/>
                <a:gd name="T57" fmla="*/ 78154 h 13"/>
                <a:gd name="T58" fmla="*/ 22860 w 5"/>
                <a:gd name="T59" fmla="*/ 101600 h 13"/>
                <a:gd name="T60" fmla="*/ 22860 w 5"/>
                <a:gd name="T61" fmla="*/ 101600 h 13"/>
                <a:gd name="T62" fmla="*/ 0 w 5"/>
                <a:gd name="T63" fmla="*/ 78154 h 13"/>
                <a:gd name="T64" fmla="*/ 0 w 5"/>
                <a:gd name="T65" fmla="*/ 62523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 h="13">
                  <a:moveTo>
                    <a:pt x="0" y="8"/>
                  </a:move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3"/>
                    <a:pt x="0" y="3"/>
                    <a:pt x="0" y="3"/>
                  </a:cubicBezTo>
                  <a:cubicBezTo>
                    <a:pt x="0" y="2"/>
                    <a:pt x="1" y="0"/>
                    <a:pt x="3" y="0"/>
                  </a:cubicBezTo>
                  <a:cubicBezTo>
                    <a:pt x="3" y="0"/>
                    <a:pt x="3" y="0"/>
                    <a:pt x="3" y="0"/>
                  </a:cubicBezTo>
                  <a:cubicBezTo>
                    <a:pt x="4" y="0"/>
                    <a:pt x="5" y="2"/>
                    <a:pt x="5" y="3"/>
                  </a:cubicBezTo>
                  <a:cubicBezTo>
                    <a:pt x="5" y="6"/>
                    <a:pt x="5" y="6"/>
                    <a:pt x="5" y="6"/>
                  </a:cubicBezTo>
                  <a:cubicBezTo>
                    <a:pt x="5" y="6"/>
                    <a:pt x="5" y="6"/>
                    <a:pt x="5" y="6"/>
                  </a:cubicBezTo>
                  <a:cubicBezTo>
                    <a:pt x="5" y="6"/>
                    <a:pt x="5" y="6"/>
                    <a:pt x="5" y="6"/>
                  </a:cubicBezTo>
                  <a:cubicBezTo>
                    <a:pt x="5" y="6"/>
                    <a:pt x="5" y="6"/>
                    <a:pt x="5" y="6"/>
                  </a:cubicBezTo>
                  <a:cubicBezTo>
                    <a:pt x="5" y="6"/>
                    <a:pt x="5" y="6"/>
                    <a:pt x="5" y="6"/>
                  </a:cubicBezTo>
                  <a:cubicBezTo>
                    <a:pt x="5" y="6"/>
                    <a:pt x="5" y="6"/>
                    <a:pt x="5" y="6"/>
                  </a:cubicBezTo>
                  <a:cubicBezTo>
                    <a:pt x="5" y="8"/>
                    <a:pt x="5" y="8"/>
                    <a:pt x="5" y="8"/>
                  </a:cubicBezTo>
                  <a:cubicBezTo>
                    <a:pt x="5" y="8"/>
                    <a:pt x="5" y="8"/>
                    <a:pt x="5" y="8"/>
                  </a:cubicBezTo>
                  <a:cubicBezTo>
                    <a:pt x="5" y="8"/>
                    <a:pt x="5" y="8"/>
                    <a:pt x="5" y="8"/>
                  </a:cubicBezTo>
                  <a:cubicBezTo>
                    <a:pt x="5" y="8"/>
                    <a:pt x="5" y="8"/>
                    <a:pt x="5" y="8"/>
                  </a:cubicBezTo>
                  <a:cubicBezTo>
                    <a:pt x="5" y="8"/>
                    <a:pt x="5" y="8"/>
                    <a:pt x="5" y="8"/>
                  </a:cubicBezTo>
                  <a:cubicBezTo>
                    <a:pt x="5" y="8"/>
                    <a:pt x="5" y="8"/>
                    <a:pt x="5" y="8"/>
                  </a:cubicBezTo>
                  <a:cubicBezTo>
                    <a:pt x="5" y="10"/>
                    <a:pt x="5" y="10"/>
                    <a:pt x="5" y="10"/>
                  </a:cubicBezTo>
                  <a:cubicBezTo>
                    <a:pt x="5" y="12"/>
                    <a:pt x="4" y="13"/>
                    <a:pt x="3" y="13"/>
                  </a:cubicBezTo>
                  <a:cubicBezTo>
                    <a:pt x="3" y="13"/>
                    <a:pt x="3" y="13"/>
                    <a:pt x="3" y="13"/>
                  </a:cubicBezTo>
                  <a:cubicBezTo>
                    <a:pt x="1" y="13"/>
                    <a:pt x="0" y="12"/>
                    <a:pt x="0" y="10"/>
                  </a:cubicBezTo>
                  <a:lnTo>
                    <a:pt x="0" y="8"/>
                  </a:lnTo>
                  <a:close/>
                </a:path>
              </a:pathLst>
            </a:custGeom>
            <a:solidFill>
              <a:srgbClr val="2C3E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sp>
          <p:nvSpPr>
            <p:cNvPr id="73" name="Rectangle 1606"/>
            <p:cNvSpPr>
              <a:spLocks noChangeArrowheads="1"/>
            </p:cNvSpPr>
            <p:nvPr/>
          </p:nvSpPr>
          <p:spPr bwMode="auto">
            <a:xfrm>
              <a:off x="10558463" y="5819774"/>
              <a:ext cx="7938" cy="2381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endParaRPr lang="zh-CN" altLang="en-US">
                <a:latin typeface="Times New Roman" pitchFamily="18" charset="0"/>
                <a:cs typeface="Times New Roman" pitchFamily="18" charset="0"/>
              </a:endParaRPr>
            </a:p>
          </p:txBody>
        </p:sp>
        <p:sp>
          <p:nvSpPr>
            <p:cNvPr id="74" name="Rectangle 1607"/>
            <p:cNvSpPr>
              <a:spLocks noChangeArrowheads="1"/>
            </p:cNvSpPr>
            <p:nvPr/>
          </p:nvSpPr>
          <p:spPr bwMode="auto">
            <a:xfrm>
              <a:off x="10636251" y="5726111"/>
              <a:ext cx="15875" cy="69850"/>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Segoe UI" panose="020B0502040204020203" pitchFamily="34" charset="0"/>
                  <a:ea typeface="微软雅黑" panose="020B0503020204020204" pitchFamily="34" charset="-122"/>
                </a:defRPr>
              </a:lvl9pPr>
            </a:lstStyle>
            <a:p>
              <a:endParaRPr lang="zh-CN" altLang="en-US">
                <a:latin typeface="Times New Roman" pitchFamily="18" charset="0"/>
                <a:cs typeface="Times New Roman" pitchFamily="18" charset="0"/>
              </a:endParaRPr>
            </a:p>
          </p:txBody>
        </p:sp>
      </p:grpSp>
      <p:sp>
        <p:nvSpPr>
          <p:cNvPr id="75" name="Freeform 23"/>
          <p:cNvSpPr>
            <a:spLocks noEditPoints="1"/>
          </p:cNvSpPr>
          <p:nvPr/>
        </p:nvSpPr>
        <p:spPr bwMode="auto">
          <a:xfrm>
            <a:off x="7546975" y="3314700"/>
            <a:ext cx="487363" cy="400050"/>
          </a:xfrm>
          <a:custGeom>
            <a:avLst/>
            <a:gdLst>
              <a:gd name="T0" fmla="*/ 417740 w 364"/>
              <a:gd name="T1" fmla="*/ 146066 h 301"/>
              <a:gd name="T2" fmla="*/ 432468 w 364"/>
              <a:gd name="T3" fmla="*/ 183246 h 301"/>
              <a:gd name="T4" fmla="*/ 468618 w 364"/>
              <a:gd name="T5" fmla="*/ 168640 h 301"/>
              <a:gd name="T6" fmla="*/ 453890 w 364"/>
              <a:gd name="T7" fmla="*/ 132787 h 301"/>
              <a:gd name="T8" fmla="*/ 33473 w 364"/>
              <a:gd name="T9" fmla="*/ 132787 h 301"/>
              <a:gd name="T10" fmla="*/ 20084 w 364"/>
              <a:gd name="T11" fmla="*/ 168640 h 301"/>
              <a:gd name="T12" fmla="*/ 56234 w 364"/>
              <a:gd name="T13" fmla="*/ 183246 h 301"/>
              <a:gd name="T14" fmla="*/ 70962 w 364"/>
              <a:gd name="T15" fmla="*/ 146066 h 301"/>
              <a:gd name="T16" fmla="*/ 361506 w 364"/>
              <a:gd name="T17" fmla="*/ 79672 h 301"/>
              <a:gd name="T18" fmla="*/ 332050 w 364"/>
              <a:gd name="T19" fmla="*/ 91623 h 301"/>
              <a:gd name="T20" fmla="*/ 319999 w 364"/>
              <a:gd name="T21" fmla="*/ 120836 h 301"/>
              <a:gd name="T22" fmla="*/ 337405 w 364"/>
              <a:gd name="T23" fmla="*/ 154033 h 301"/>
              <a:gd name="T24" fmla="*/ 369539 w 364"/>
              <a:gd name="T25" fmla="*/ 160672 h 301"/>
              <a:gd name="T26" fmla="*/ 397656 w 364"/>
              <a:gd name="T27" fmla="*/ 136771 h 301"/>
              <a:gd name="T28" fmla="*/ 397656 w 364"/>
              <a:gd name="T29" fmla="*/ 106230 h 301"/>
              <a:gd name="T30" fmla="*/ 369539 w 364"/>
              <a:gd name="T31" fmla="*/ 82328 h 301"/>
              <a:gd name="T32" fmla="*/ 441840 w 364"/>
              <a:gd name="T33" fmla="*/ 243000 h 301"/>
              <a:gd name="T34" fmla="*/ 429790 w 364"/>
              <a:gd name="T35" fmla="*/ 201836 h 301"/>
              <a:gd name="T36" fmla="*/ 468618 w 364"/>
              <a:gd name="T37" fmla="*/ 209804 h 301"/>
              <a:gd name="T38" fmla="*/ 487363 w 364"/>
              <a:gd name="T39" fmla="*/ 245656 h 301"/>
              <a:gd name="T40" fmla="*/ 111129 w 364"/>
              <a:gd name="T41" fmla="*/ 83656 h 301"/>
              <a:gd name="T42" fmla="*/ 87029 w 364"/>
              <a:gd name="T43" fmla="*/ 112869 h 301"/>
              <a:gd name="T44" fmla="*/ 95063 w 364"/>
              <a:gd name="T45" fmla="*/ 144738 h 301"/>
              <a:gd name="T46" fmla="*/ 128535 w 364"/>
              <a:gd name="T47" fmla="*/ 160672 h 301"/>
              <a:gd name="T48" fmla="*/ 157991 w 364"/>
              <a:gd name="T49" fmla="*/ 148721 h 301"/>
              <a:gd name="T50" fmla="*/ 170041 w 364"/>
              <a:gd name="T51" fmla="*/ 120836 h 301"/>
              <a:gd name="T52" fmla="*/ 149958 w 364"/>
              <a:gd name="T53" fmla="*/ 86312 h 301"/>
              <a:gd name="T54" fmla="*/ 46862 w 364"/>
              <a:gd name="T55" fmla="*/ 199181 h 301"/>
              <a:gd name="T56" fmla="*/ 48201 w 364"/>
              <a:gd name="T57" fmla="*/ 233705 h 301"/>
              <a:gd name="T58" fmla="*/ 0 w 364"/>
              <a:gd name="T59" fmla="*/ 245656 h 301"/>
              <a:gd name="T60" fmla="*/ 20084 w 364"/>
              <a:gd name="T61" fmla="*/ 209804 h 301"/>
              <a:gd name="T62" fmla="*/ 245020 w 364"/>
              <a:gd name="T63" fmla="*/ 0 h 301"/>
              <a:gd name="T64" fmla="*/ 202175 w 364"/>
              <a:gd name="T65" fmla="*/ 17262 h 301"/>
              <a:gd name="T66" fmla="*/ 184769 w 364"/>
              <a:gd name="T67" fmla="*/ 59754 h 301"/>
              <a:gd name="T68" fmla="*/ 211548 w 364"/>
              <a:gd name="T69" fmla="*/ 107558 h 301"/>
              <a:gd name="T70" fmla="*/ 257071 w 364"/>
              <a:gd name="T71" fmla="*/ 118180 h 301"/>
              <a:gd name="T72" fmla="*/ 301255 w 364"/>
              <a:gd name="T73" fmla="*/ 82328 h 301"/>
              <a:gd name="T74" fmla="*/ 301255 w 364"/>
              <a:gd name="T75" fmla="*/ 35853 h 301"/>
              <a:gd name="T76" fmla="*/ 257071 w 364"/>
              <a:gd name="T77" fmla="*/ 0 h 301"/>
              <a:gd name="T78" fmla="*/ 354811 w 364"/>
              <a:gd name="T79" fmla="*/ 231049 h 301"/>
              <a:gd name="T80" fmla="*/ 342761 w 364"/>
              <a:gd name="T81" fmla="*/ 180590 h 301"/>
              <a:gd name="T82" fmla="*/ 373556 w 364"/>
              <a:gd name="T83" fmla="*/ 180590 h 301"/>
              <a:gd name="T84" fmla="*/ 423095 w 364"/>
              <a:gd name="T85" fmla="*/ 219099 h 301"/>
              <a:gd name="T86" fmla="*/ 133891 w 364"/>
              <a:gd name="T87" fmla="*/ 361181 h 301"/>
              <a:gd name="T88" fmla="*/ 68284 w 364"/>
              <a:gd name="T89" fmla="*/ 219099 h 301"/>
              <a:gd name="T90" fmla="*/ 113807 w 364"/>
              <a:gd name="T91" fmla="*/ 180590 h 301"/>
              <a:gd name="T92" fmla="*/ 145941 w 364"/>
              <a:gd name="T93" fmla="*/ 180590 h 301"/>
              <a:gd name="T94" fmla="*/ 133891 w 364"/>
              <a:gd name="T95" fmla="*/ 231049 h 301"/>
              <a:gd name="T96" fmla="*/ 337405 w 364"/>
              <a:gd name="T97" fmla="*/ 211131 h 301"/>
              <a:gd name="T98" fmla="*/ 281171 w 364"/>
              <a:gd name="T99" fmla="*/ 144738 h 301"/>
              <a:gd name="T100" fmla="*/ 206192 w 364"/>
              <a:gd name="T101" fmla="*/ 144738 h 301"/>
              <a:gd name="T102" fmla="*/ 149958 w 364"/>
              <a:gd name="T103" fmla="*/ 211131 h 3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4" h="301">
                <a:moveTo>
                  <a:pt x="332" y="98"/>
                </a:moveTo>
                <a:lnTo>
                  <a:pt x="332" y="98"/>
                </a:lnTo>
                <a:lnTo>
                  <a:pt x="323" y="100"/>
                </a:lnTo>
                <a:lnTo>
                  <a:pt x="317" y="105"/>
                </a:lnTo>
                <a:lnTo>
                  <a:pt x="312" y="110"/>
                </a:lnTo>
                <a:lnTo>
                  <a:pt x="310" y="120"/>
                </a:lnTo>
                <a:lnTo>
                  <a:pt x="312" y="127"/>
                </a:lnTo>
                <a:lnTo>
                  <a:pt x="317" y="134"/>
                </a:lnTo>
                <a:lnTo>
                  <a:pt x="323" y="138"/>
                </a:lnTo>
                <a:lnTo>
                  <a:pt x="332" y="139"/>
                </a:lnTo>
                <a:lnTo>
                  <a:pt x="339" y="138"/>
                </a:lnTo>
                <a:lnTo>
                  <a:pt x="346" y="134"/>
                </a:lnTo>
                <a:lnTo>
                  <a:pt x="350" y="127"/>
                </a:lnTo>
                <a:lnTo>
                  <a:pt x="352" y="120"/>
                </a:lnTo>
                <a:lnTo>
                  <a:pt x="350" y="110"/>
                </a:lnTo>
                <a:lnTo>
                  <a:pt x="346" y="105"/>
                </a:lnTo>
                <a:lnTo>
                  <a:pt x="339" y="100"/>
                </a:lnTo>
                <a:lnTo>
                  <a:pt x="332" y="98"/>
                </a:lnTo>
                <a:close/>
                <a:moveTo>
                  <a:pt x="35" y="98"/>
                </a:moveTo>
                <a:lnTo>
                  <a:pt x="35" y="98"/>
                </a:lnTo>
                <a:lnTo>
                  <a:pt x="25" y="100"/>
                </a:lnTo>
                <a:lnTo>
                  <a:pt x="20" y="105"/>
                </a:lnTo>
                <a:lnTo>
                  <a:pt x="15" y="110"/>
                </a:lnTo>
                <a:lnTo>
                  <a:pt x="13" y="120"/>
                </a:lnTo>
                <a:lnTo>
                  <a:pt x="15" y="127"/>
                </a:lnTo>
                <a:lnTo>
                  <a:pt x="20" y="134"/>
                </a:lnTo>
                <a:lnTo>
                  <a:pt x="25" y="138"/>
                </a:lnTo>
                <a:lnTo>
                  <a:pt x="35" y="139"/>
                </a:lnTo>
                <a:lnTo>
                  <a:pt x="42" y="138"/>
                </a:lnTo>
                <a:lnTo>
                  <a:pt x="49" y="134"/>
                </a:lnTo>
                <a:lnTo>
                  <a:pt x="53" y="127"/>
                </a:lnTo>
                <a:lnTo>
                  <a:pt x="54" y="120"/>
                </a:lnTo>
                <a:lnTo>
                  <a:pt x="53" y="110"/>
                </a:lnTo>
                <a:lnTo>
                  <a:pt x="49" y="105"/>
                </a:lnTo>
                <a:lnTo>
                  <a:pt x="42" y="100"/>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8"/>
                </a:lnTo>
                <a:lnTo>
                  <a:pt x="241" y="103"/>
                </a:lnTo>
                <a:lnTo>
                  <a:pt x="245" y="109"/>
                </a:lnTo>
                <a:lnTo>
                  <a:pt x="248" y="112"/>
                </a:lnTo>
                <a:lnTo>
                  <a:pt x="252" y="116"/>
                </a:lnTo>
                <a:lnTo>
                  <a:pt x="258" y="120"/>
                </a:lnTo>
                <a:lnTo>
                  <a:pt x="263" y="121"/>
                </a:lnTo>
                <a:lnTo>
                  <a:pt x="270" y="121"/>
                </a:lnTo>
                <a:lnTo>
                  <a:pt x="276" y="121"/>
                </a:lnTo>
                <a:lnTo>
                  <a:pt x="281" y="120"/>
                </a:lnTo>
                <a:lnTo>
                  <a:pt x="287" y="116"/>
                </a:lnTo>
                <a:lnTo>
                  <a:pt x="292" y="112"/>
                </a:lnTo>
                <a:lnTo>
                  <a:pt x="296" y="109"/>
                </a:lnTo>
                <a:lnTo>
                  <a:pt x="297" y="103"/>
                </a:lnTo>
                <a:lnTo>
                  <a:pt x="299" y="98"/>
                </a:lnTo>
                <a:lnTo>
                  <a:pt x="301" y="91"/>
                </a:lnTo>
                <a:lnTo>
                  <a:pt x="299" y="85"/>
                </a:lnTo>
                <a:lnTo>
                  <a:pt x="297" y="80"/>
                </a:lnTo>
                <a:lnTo>
                  <a:pt x="296" y="74"/>
                </a:lnTo>
                <a:lnTo>
                  <a:pt x="292" y="69"/>
                </a:lnTo>
                <a:lnTo>
                  <a:pt x="287" y="65"/>
                </a:lnTo>
                <a:lnTo>
                  <a:pt x="281" y="63"/>
                </a:lnTo>
                <a:lnTo>
                  <a:pt x="276" y="62"/>
                </a:lnTo>
                <a:lnTo>
                  <a:pt x="270" y="60"/>
                </a:lnTo>
                <a:close/>
                <a:moveTo>
                  <a:pt x="364" y="248"/>
                </a:moveTo>
                <a:lnTo>
                  <a:pt x="330" y="248"/>
                </a:lnTo>
                <a:lnTo>
                  <a:pt x="330" y="183"/>
                </a:lnTo>
                <a:lnTo>
                  <a:pt x="330" y="176"/>
                </a:lnTo>
                <a:lnTo>
                  <a:pt x="328" y="167"/>
                </a:lnTo>
                <a:lnTo>
                  <a:pt x="321" y="152"/>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8"/>
                </a:lnTo>
                <a:lnTo>
                  <a:pt x="67" y="103"/>
                </a:lnTo>
                <a:lnTo>
                  <a:pt x="71" y="109"/>
                </a:lnTo>
                <a:lnTo>
                  <a:pt x="74" y="112"/>
                </a:lnTo>
                <a:lnTo>
                  <a:pt x="78" y="116"/>
                </a:lnTo>
                <a:lnTo>
                  <a:pt x="83" y="120"/>
                </a:lnTo>
                <a:lnTo>
                  <a:pt x="89" y="121"/>
                </a:lnTo>
                <a:lnTo>
                  <a:pt x="96" y="121"/>
                </a:lnTo>
                <a:lnTo>
                  <a:pt x="102" y="121"/>
                </a:lnTo>
                <a:lnTo>
                  <a:pt x="107" y="120"/>
                </a:lnTo>
                <a:lnTo>
                  <a:pt x="112" y="116"/>
                </a:lnTo>
                <a:lnTo>
                  <a:pt x="118" y="112"/>
                </a:lnTo>
                <a:lnTo>
                  <a:pt x="122" y="109"/>
                </a:lnTo>
                <a:lnTo>
                  <a:pt x="123" y="103"/>
                </a:lnTo>
                <a:lnTo>
                  <a:pt x="125" y="98"/>
                </a:lnTo>
                <a:lnTo>
                  <a:pt x="127" y="91"/>
                </a:lnTo>
                <a:lnTo>
                  <a:pt x="125" y="85"/>
                </a:lnTo>
                <a:lnTo>
                  <a:pt x="123" y="80"/>
                </a:lnTo>
                <a:lnTo>
                  <a:pt x="122" y="74"/>
                </a:lnTo>
                <a:lnTo>
                  <a:pt x="118" y="69"/>
                </a:lnTo>
                <a:lnTo>
                  <a:pt x="112" y="65"/>
                </a:lnTo>
                <a:lnTo>
                  <a:pt x="107" y="63"/>
                </a:lnTo>
                <a:lnTo>
                  <a:pt x="102" y="62"/>
                </a:lnTo>
                <a:lnTo>
                  <a:pt x="96" y="60"/>
                </a:lnTo>
                <a:close/>
                <a:moveTo>
                  <a:pt x="35" y="150"/>
                </a:moveTo>
                <a:lnTo>
                  <a:pt x="35" y="150"/>
                </a:lnTo>
                <a:lnTo>
                  <a:pt x="44" y="152"/>
                </a:lnTo>
                <a:lnTo>
                  <a:pt x="38" y="167"/>
                </a:lnTo>
                <a:lnTo>
                  <a:pt x="36" y="176"/>
                </a:lnTo>
                <a:lnTo>
                  <a:pt x="35" y="183"/>
                </a:lnTo>
                <a:lnTo>
                  <a:pt x="35" y="248"/>
                </a:lnTo>
                <a:lnTo>
                  <a:pt x="0" y="248"/>
                </a:lnTo>
                <a:lnTo>
                  <a:pt x="0" y="185"/>
                </a:lnTo>
                <a:lnTo>
                  <a:pt x="0" y="178"/>
                </a:lnTo>
                <a:lnTo>
                  <a:pt x="2" y="172"/>
                </a:lnTo>
                <a:lnTo>
                  <a:pt x="6" y="167"/>
                </a:lnTo>
                <a:lnTo>
                  <a:pt x="9" y="161"/>
                </a:lnTo>
                <a:lnTo>
                  <a:pt x="15" y="158"/>
                </a:lnTo>
                <a:lnTo>
                  <a:pt x="20" y="154"/>
                </a:lnTo>
                <a:lnTo>
                  <a:pt x="27" y="152"/>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54"/>
                </a:lnTo>
                <a:lnTo>
                  <a:pt x="141" y="62"/>
                </a:lnTo>
                <a:lnTo>
                  <a:pt x="145" y="71"/>
                </a:lnTo>
                <a:lnTo>
                  <a:pt x="151" y="76"/>
                </a:lnTo>
                <a:lnTo>
                  <a:pt x="158" y="81"/>
                </a:lnTo>
                <a:lnTo>
                  <a:pt x="165" y="87"/>
                </a:lnTo>
                <a:lnTo>
                  <a:pt x="174" y="89"/>
                </a:lnTo>
                <a:lnTo>
                  <a:pt x="183" y="91"/>
                </a:lnTo>
                <a:lnTo>
                  <a:pt x="192" y="89"/>
                </a:lnTo>
                <a:lnTo>
                  <a:pt x="200" y="87"/>
                </a:lnTo>
                <a:lnTo>
                  <a:pt x="209" y="81"/>
                </a:lnTo>
                <a:lnTo>
                  <a:pt x="214" y="76"/>
                </a:lnTo>
                <a:lnTo>
                  <a:pt x="219" y="71"/>
                </a:lnTo>
                <a:lnTo>
                  <a:pt x="225" y="62"/>
                </a:lnTo>
                <a:lnTo>
                  <a:pt x="227" y="54"/>
                </a:lnTo>
                <a:lnTo>
                  <a:pt x="229" y="45"/>
                </a:lnTo>
                <a:lnTo>
                  <a:pt x="227" y="36"/>
                </a:lnTo>
                <a:lnTo>
                  <a:pt x="225" y="27"/>
                </a:lnTo>
                <a:lnTo>
                  <a:pt x="219" y="20"/>
                </a:lnTo>
                <a:lnTo>
                  <a:pt x="214" y="13"/>
                </a:lnTo>
                <a:lnTo>
                  <a:pt x="209" y="7"/>
                </a:lnTo>
                <a:lnTo>
                  <a:pt x="200" y="4"/>
                </a:lnTo>
                <a:lnTo>
                  <a:pt x="192" y="0"/>
                </a:lnTo>
                <a:lnTo>
                  <a:pt x="183" y="0"/>
                </a:lnTo>
                <a:close/>
                <a:moveTo>
                  <a:pt x="319" y="272"/>
                </a:moveTo>
                <a:lnTo>
                  <a:pt x="265" y="272"/>
                </a:lnTo>
                <a:lnTo>
                  <a:pt x="265" y="174"/>
                </a:lnTo>
                <a:lnTo>
                  <a:pt x="265" y="163"/>
                </a:lnTo>
                <a:lnTo>
                  <a:pt x="263" y="154"/>
                </a:lnTo>
                <a:lnTo>
                  <a:pt x="259" y="145"/>
                </a:lnTo>
                <a:lnTo>
                  <a:pt x="256" y="136"/>
                </a:lnTo>
                <a:lnTo>
                  <a:pt x="263"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7" y="174"/>
                </a:lnTo>
                <a:lnTo>
                  <a:pt x="51" y="165"/>
                </a:lnTo>
                <a:lnTo>
                  <a:pt x="54" y="156"/>
                </a:lnTo>
                <a:lnTo>
                  <a:pt x="60" y="149"/>
                </a:lnTo>
                <a:lnTo>
                  <a:pt x="67" y="143"/>
                </a:lnTo>
                <a:lnTo>
                  <a:pt x="76" y="138"/>
                </a:lnTo>
                <a:lnTo>
                  <a:pt x="85" y="136"/>
                </a:lnTo>
                <a:lnTo>
                  <a:pt x="96" y="134"/>
                </a:lnTo>
                <a:lnTo>
                  <a:pt x="103" y="134"/>
                </a:lnTo>
                <a:lnTo>
                  <a:pt x="109" y="136"/>
                </a:lnTo>
                <a:lnTo>
                  <a:pt x="105" y="145"/>
                </a:lnTo>
                <a:lnTo>
                  <a:pt x="102" y="154"/>
                </a:lnTo>
                <a:lnTo>
                  <a:pt x="100" y="163"/>
                </a:lnTo>
                <a:lnTo>
                  <a:pt x="100" y="174"/>
                </a:lnTo>
                <a:close/>
                <a:moveTo>
                  <a:pt x="111" y="301"/>
                </a:moveTo>
                <a:lnTo>
                  <a:pt x="254" y="301"/>
                </a:lnTo>
                <a:lnTo>
                  <a:pt x="254" y="174"/>
                </a:lnTo>
                <a:lnTo>
                  <a:pt x="252" y="159"/>
                </a:lnTo>
                <a:lnTo>
                  <a:pt x="248" y="145"/>
                </a:lnTo>
                <a:lnTo>
                  <a:pt x="241" y="134"/>
                </a:lnTo>
                <a:lnTo>
                  <a:pt x="232" y="123"/>
                </a:lnTo>
                <a:lnTo>
                  <a:pt x="223" y="114"/>
                </a:lnTo>
                <a:lnTo>
                  <a:pt x="210" y="109"/>
                </a:lnTo>
                <a:lnTo>
                  <a:pt x="198" y="103"/>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F8F8F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latin typeface="Times New Roman" pitchFamily="18" charset="0"/>
              <a:cs typeface="Times New Roman" pitchFamily="18" charset="0"/>
            </a:endParaRPr>
          </a:p>
        </p:txBody>
      </p:sp>
      <p:pic>
        <p:nvPicPr>
          <p:cNvPr id="76" name="图片 5"/>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496175" y="4468813"/>
            <a:ext cx="576263"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278490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1" descr="红框.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71338" y="2277533"/>
            <a:ext cx="1469588" cy="2499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1" name="图片 2" descr="灰框.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42256" y="2250019"/>
            <a:ext cx="1459091"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图片 11" descr="灰框.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8524" y="2250019"/>
            <a:ext cx="1459091"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图片 12" descr="灰框.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61644" y="2250019"/>
            <a:ext cx="1459091"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0" name="文本框 16"/>
          <p:cNvSpPr txBox="1">
            <a:spLocks noChangeArrowheads="1"/>
          </p:cNvSpPr>
          <p:nvPr/>
        </p:nvSpPr>
        <p:spPr bwMode="auto">
          <a:xfrm>
            <a:off x="4922991" y="2660653"/>
            <a:ext cx="1293237" cy="78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7F7F7F"/>
                </a:solidFill>
                <a:latin typeface="Times New Roman" pitchFamily="18" charset="0"/>
                <a:cs typeface="Times New Roman" pitchFamily="18" charset="0"/>
              </a:rPr>
              <a:t>2</a:t>
            </a:r>
            <a:endParaRPr lang="zh-CN" altLang="en-US" sz="3700" b="1">
              <a:solidFill>
                <a:srgbClr val="7F7F7F"/>
              </a:solidFill>
              <a:latin typeface="Times New Roman" pitchFamily="18" charset="0"/>
              <a:cs typeface="Times New Roman" pitchFamily="18" charset="0"/>
            </a:endParaRPr>
          </a:p>
        </p:txBody>
      </p:sp>
      <p:sp>
        <p:nvSpPr>
          <p:cNvPr id="32781" name="文本框 17"/>
          <p:cNvSpPr txBox="1">
            <a:spLocks noChangeArrowheads="1"/>
          </p:cNvSpPr>
          <p:nvPr/>
        </p:nvSpPr>
        <p:spPr bwMode="auto">
          <a:xfrm>
            <a:off x="3008327" y="2639487"/>
            <a:ext cx="1293237" cy="78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646F75"/>
                </a:solidFill>
                <a:latin typeface="Times New Roman" pitchFamily="18" charset="0"/>
                <a:cs typeface="Times New Roman" pitchFamily="18" charset="0"/>
              </a:rPr>
              <a:t>1</a:t>
            </a:r>
            <a:endParaRPr lang="zh-CN" altLang="en-US" sz="3700" b="1">
              <a:solidFill>
                <a:srgbClr val="646F75"/>
              </a:solidFill>
              <a:latin typeface="Times New Roman" pitchFamily="18" charset="0"/>
              <a:cs typeface="Times New Roman" pitchFamily="18" charset="0"/>
            </a:endParaRPr>
          </a:p>
        </p:txBody>
      </p:sp>
      <p:sp>
        <p:nvSpPr>
          <p:cNvPr id="32782" name="文本框 18"/>
          <p:cNvSpPr txBox="1">
            <a:spLocks noChangeArrowheads="1"/>
          </p:cNvSpPr>
          <p:nvPr/>
        </p:nvSpPr>
        <p:spPr bwMode="auto">
          <a:xfrm>
            <a:off x="6699095" y="2639487"/>
            <a:ext cx="741092" cy="78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7F7F7F"/>
                </a:solidFill>
                <a:latin typeface="Times New Roman" pitchFamily="18" charset="0"/>
                <a:cs typeface="Times New Roman" pitchFamily="18" charset="0"/>
              </a:rPr>
              <a:t>3</a:t>
            </a:r>
            <a:endParaRPr lang="zh-CN" altLang="en-US" sz="3700" b="1">
              <a:solidFill>
                <a:srgbClr val="7F7F7F"/>
              </a:solidFill>
              <a:latin typeface="Times New Roman" pitchFamily="18" charset="0"/>
              <a:cs typeface="Times New Roman" pitchFamily="18" charset="0"/>
            </a:endParaRPr>
          </a:p>
        </p:txBody>
      </p:sp>
      <p:sp>
        <p:nvSpPr>
          <p:cNvPr id="32783" name="文本框 19"/>
          <p:cNvSpPr txBox="1">
            <a:spLocks noChangeArrowheads="1"/>
          </p:cNvSpPr>
          <p:nvPr/>
        </p:nvSpPr>
        <p:spPr bwMode="auto">
          <a:xfrm>
            <a:off x="8456302" y="2639487"/>
            <a:ext cx="741093" cy="78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E60013"/>
                </a:solidFill>
                <a:latin typeface="Times New Roman" pitchFamily="18" charset="0"/>
                <a:cs typeface="Times New Roman" pitchFamily="18" charset="0"/>
              </a:rPr>
              <a:t>4</a:t>
            </a:r>
            <a:endParaRPr lang="zh-CN" altLang="en-US" sz="3700" b="1">
              <a:solidFill>
                <a:srgbClr val="E60013"/>
              </a:solidFill>
              <a:latin typeface="Times New Roman" pitchFamily="18" charset="0"/>
              <a:cs typeface="Times New Roman" pitchFamily="18" charset="0"/>
            </a:endParaRPr>
          </a:p>
        </p:txBody>
      </p:sp>
      <p:sp>
        <p:nvSpPr>
          <p:cNvPr id="32785" name="文本框 21"/>
          <p:cNvSpPr txBox="1">
            <a:spLocks noChangeArrowheads="1"/>
          </p:cNvSpPr>
          <p:nvPr/>
        </p:nvSpPr>
        <p:spPr bwMode="auto">
          <a:xfrm>
            <a:off x="11617456" y="6305552"/>
            <a:ext cx="335907" cy="301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1000">
                <a:solidFill>
                  <a:srgbClr val="7F7F7F"/>
                </a:solidFill>
                <a:latin typeface="Times New Roman" pitchFamily="18" charset="0"/>
                <a:cs typeface="Times New Roman" pitchFamily="18" charset="0"/>
              </a:rPr>
              <a:t>1</a:t>
            </a:r>
            <a:endParaRPr lang="zh-CN" altLang="en-US" sz="1000">
              <a:solidFill>
                <a:srgbClr val="7F7F7F"/>
              </a:solidFill>
              <a:latin typeface="Times New Roman" pitchFamily="18" charset="0"/>
              <a:cs typeface="Times New Roman" pitchFamily="18" charset="0"/>
            </a:endParaRPr>
          </a:p>
        </p:txBody>
      </p:sp>
      <p:sp>
        <p:nvSpPr>
          <p:cNvPr id="32786" name="文本框 23"/>
          <p:cNvSpPr txBox="1">
            <a:spLocks noChangeArrowheads="1"/>
          </p:cNvSpPr>
          <p:nvPr/>
        </p:nvSpPr>
        <p:spPr bwMode="auto">
          <a:xfrm>
            <a:off x="5225273" y="1178272"/>
            <a:ext cx="2097312" cy="599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2600" b="1" smtClean="0">
                <a:solidFill>
                  <a:srgbClr val="E60013"/>
                </a:solidFill>
                <a:latin typeface="Times New Roman" pitchFamily="18" charset="0"/>
                <a:cs typeface="Times New Roman" pitchFamily="18" charset="0"/>
              </a:rPr>
              <a:t>Phụ </a:t>
            </a:r>
            <a:r>
              <a:rPr kumimoji="0" lang="en-US" altLang="zh-CN" sz="2600" b="1" smtClean="0">
                <a:solidFill>
                  <a:srgbClr val="E60013"/>
                </a:solidFill>
                <a:latin typeface="Times New Roman" pitchFamily="18" charset="0"/>
                <a:cs typeface="Times New Roman" pitchFamily="18" charset="0"/>
              </a:rPr>
              <a:t>Lục</a:t>
            </a:r>
            <a:endParaRPr lang="zh-CN" altLang="en-US" sz="2600" b="1">
              <a:solidFill>
                <a:srgbClr val="E60013"/>
              </a:solidFill>
              <a:latin typeface="Times New Roman" pitchFamily="18" charset="0"/>
              <a:cs typeface="Times New Roman" pitchFamily="18" charset="0"/>
            </a:endParaRPr>
          </a:p>
        </p:txBody>
      </p:sp>
      <p:sp>
        <p:nvSpPr>
          <p:cNvPr id="16" name="文本框 7"/>
          <p:cNvSpPr txBox="1">
            <a:spLocks noChangeArrowheads="1"/>
          </p:cNvSpPr>
          <p:nvPr/>
        </p:nvSpPr>
        <p:spPr bwMode="auto">
          <a:xfrm>
            <a:off x="7834307" y="4355707"/>
            <a:ext cx="1770615" cy="39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algn="ctr">
              <a:lnSpc>
                <a:spcPct val="120000"/>
              </a:lnSpc>
            </a:pPr>
            <a:r>
              <a:rPr lang="en-US" altLang="zh-CN" sz="1600" b="1" kern="1600" smtClean="0">
                <a:solidFill>
                  <a:srgbClr val="FF0000"/>
                </a:solidFill>
                <a:latin typeface="Times New Roman" pitchFamily="18" charset="0"/>
                <a:ea typeface="宋体" charset="0"/>
                <a:cs typeface="Times New Roman" pitchFamily="18" charset="0"/>
              </a:rPr>
              <a:t>Thành tựu</a:t>
            </a:r>
            <a:endParaRPr lang="en-US" altLang="zh-CN" sz="1600" b="1" kern="1600">
              <a:solidFill>
                <a:srgbClr val="FF0000"/>
              </a:solidFill>
              <a:latin typeface="Times New Roman" pitchFamily="18" charset="0"/>
              <a:ea typeface="宋体" charset="0"/>
              <a:cs typeface="Times New Roman" pitchFamily="18" charset="0"/>
            </a:endParaRPr>
          </a:p>
        </p:txBody>
      </p:sp>
      <p:sp>
        <p:nvSpPr>
          <p:cNvPr id="17" name="文本框 16"/>
          <p:cNvSpPr txBox="1"/>
          <p:nvPr/>
        </p:nvSpPr>
        <p:spPr>
          <a:xfrm>
            <a:off x="2639616" y="4333904"/>
            <a:ext cx="1463848" cy="415472"/>
          </a:xfrm>
          <a:prstGeom prst="rect">
            <a:avLst/>
          </a:prstGeom>
          <a:noFill/>
        </p:spPr>
        <p:txBody>
          <a:bodyPr wrap="square" lIns="120117" tIns="60058" rIns="120117" bIns="60058">
            <a:spAutoFit/>
          </a:bodyPr>
          <a:lstStyle/>
          <a:p>
            <a:pPr eaLnBrk="0" fontAlgn="base" hangingPunct="0">
              <a:lnSpc>
                <a:spcPct val="130000"/>
              </a:lnSpc>
              <a:spcBef>
                <a:spcPct val="0"/>
              </a:spcBef>
              <a:spcAft>
                <a:spcPct val="0"/>
              </a:spcAft>
              <a:defRPr/>
            </a:pPr>
            <a:r>
              <a:rPr kumimoji="1" lang="en-US" altLang="zh-CN" sz="1600" kern="1600" smtClean="0">
                <a:solidFill>
                  <a:prstClr val="black">
                    <a:lumMod val="50000"/>
                    <a:lumOff val="50000"/>
                  </a:prstClr>
                </a:solidFill>
                <a:latin typeface="Times New Roman" pitchFamily="18" charset="0"/>
                <a:ea typeface="宋体" charset="0"/>
                <a:cs typeface="Times New Roman" pitchFamily="18" charset="0"/>
              </a:rPr>
              <a:t>Yêu cầu</a:t>
            </a:r>
            <a:endParaRPr kumimoji="1" lang="zh-CN" altLang="en-US" sz="1600" kern="1600">
              <a:solidFill>
                <a:prstClr val="black">
                  <a:lumMod val="50000"/>
                  <a:lumOff val="50000"/>
                </a:prstClr>
              </a:solidFill>
              <a:latin typeface="Times New Roman" pitchFamily="18" charset="0"/>
              <a:ea typeface="宋体" charset="0"/>
              <a:cs typeface="Times New Roman" pitchFamily="18" charset="0"/>
            </a:endParaRPr>
          </a:p>
        </p:txBody>
      </p:sp>
      <p:sp>
        <p:nvSpPr>
          <p:cNvPr id="18" name="文本框 5"/>
          <p:cNvSpPr txBox="1">
            <a:spLocks noChangeArrowheads="1"/>
          </p:cNvSpPr>
          <p:nvPr/>
        </p:nvSpPr>
        <p:spPr bwMode="auto">
          <a:xfrm>
            <a:off x="4497921" y="4343179"/>
            <a:ext cx="1412903" cy="39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algn="ctr" eaLnBrk="0" fontAlgn="base" hangingPunct="0">
              <a:lnSpc>
                <a:spcPct val="120000"/>
              </a:lnSpc>
              <a:spcBef>
                <a:spcPct val="0"/>
              </a:spcBef>
              <a:spcAft>
                <a:spcPct val="0"/>
              </a:spcAft>
            </a:pPr>
            <a:r>
              <a:rPr kumimoji="0" lang="en-US" altLang="zh-CN" sz="1600" smtClean="0">
                <a:solidFill>
                  <a:srgbClr val="7F7F7F"/>
                </a:solidFill>
                <a:latin typeface="Times New Roman" pitchFamily="18" charset="0"/>
                <a:cs typeface="Times New Roman" pitchFamily="18" charset="0"/>
              </a:rPr>
              <a:t>Giải pháp</a:t>
            </a:r>
            <a:endParaRPr kumimoji="0" lang="zh-CN" altLang="en-US" sz="1600">
              <a:solidFill>
                <a:srgbClr val="7F7F7F"/>
              </a:solidFill>
              <a:latin typeface="Times New Roman" pitchFamily="18" charset="0"/>
              <a:cs typeface="Times New Roman" pitchFamily="18" charset="0"/>
            </a:endParaRPr>
          </a:p>
        </p:txBody>
      </p:sp>
      <p:sp>
        <p:nvSpPr>
          <p:cNvPr id="23" name="文本框 22"/>
          <p:cNvSpPr txBox="1"/>
          <p:nvPr/>
        </p:nvSpPr>
        <p:spPr>
          <a:xfrm>
            <a:off x="6079525" y="4375455"/>
            <a:ext cx="1872676" cy="397006"/>
          </a:xfrm>
          <a:prstGeom prst="rect">
            <a:avLst/>
          </a:prstGeom>
          <a:noFill/>
        </p:spPr>
        <p:txBody>
          <a:bodyPr lIns="120117" tIns="60058" rIns="120117" bIns="60058">
            <a:spAutoFit/>
          </a:bodyPr>
          <a:lstStyle/>
          <a:p>
            <a:pPr algn="ctr" eaLnBrk="0" fontAlgn="base" hangingPunct="0">
              <a:lnSpc>
                <a:spcPct val="120000"/>
              </a:lnSpc>
              <a:spcBef>
                <a:spcPct val="0"/>
              </a:spcBef>
              <a:spcAft>
                <a:spcPct val="0"/>
              </a:spcAft>
              <a:defRPr/>
            </a:pPr>
            <a:r>
              <a:rPr lang="en-US" altLang="zh-CN" sz="1600" smtClean="0">
                <a:solidFill>
                  <a:srgbClr val="7F7F7F"/>
                </a:solidFill>
                <a:latin typeface="Times New Roman" pitchFamily="18" charset="0"/>
                <a:cs typeface="Times New Roman" pitchFamily="18" charset="0"/>
              </a:rPr>
              <a:t>Nổi bật</a:t>
            </a:r>
            <a:endParaRPr lang="zh-CN" altLang="en-US" sz="1600">
              <a:solidFill>
                <a:srgbClr val="7F7F7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941808624"/>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矩形 1"/>
          <p:cNvSpPr>
            <a:spLocks noChangeArrowheads="1"/>
          </p:cNvSpPr>
          <p:nvPr/>
        </p:nvSpPr>
        <p:spPr bwMode="auto">
          <a:xfrm>
            <a:off x="6335184" y="1064307"/>
            <a:ext cx="5856816" cy="487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200000"/>
              </a:lnSpc>
              <a:buClr>
                <a:schemeClr val="bg1"/>
              </a:buClr>
            </a:pPr>
            <a:r>
              <a:rPr lang="en-US" altLang="zh-CN" sz="3000" b="1" smtClean="0">
                <a:solidFill>
                  <a:srgbClr val="0070C0"/>
                </a:solidFill>
                <a:latin typeface="Times New Roman" pitchFamily="18" charset="0"/>
                <a:ea typeface="Arial Unicode MS" pitchFamily="34" charset="-122"/>
                <a:cs typeface="Times New Roman" pitchFamily="18" charset="0"/>
                <a:sym typeface="Microsoft JhengHei" pitchFamily="34" charset="-120"/>
              </a:rPr>
              <a:t>Sản phẩm</a:t>
            </a:r>
            <a:endParaRPr lang="en-US" altLang="zh-CN" sz="3000" b="1">
              <a:solidFill>
                <a:srgbClr val="0070C0"/>
              </a:solidFill>
              <a:latin typeface="Times New Roman" pitchFamily="18" charset="0"/>
              <a:ea typeface="Arial Unicode MS" pitchFamily="34" charset="-122"/>
              <a:cs typeface="Times New Roman" pitchFamily="18" charset="0"/>
              <a:sym typeface="Microsoft JhengHei" pitchFamily="34" charset="-120"/>
            </a:endParaRPr>
          </a:p>
          <a:p>
            <a:r>
              <a:rPr lang="en-US" altLang="zh-CN" sz="2100">
                <a:solidFill>
                  <a:srgbClr val="000000"/>
                </a:solidFill>
                <a:latin typeface="Times New Roman" pitchFamily="18" charset="0"/>
                <a:ea typeface="Arial Unicode MS" pitchFamily="34" charset="-122"/>
                <a:cs typeface="Times New Roman" pitchFamily="18" charset="0"/>
                <a:sym typeface="Microsoft JhengHei" pitchFamily="34" charset="-120"/>
              </a:rPr>
              <a:t>Ultra-Smart camera series/Eco-Savvy camera series/42-series speed dome cameras/16-channel </a:t>
            </a:r>
            <a:r>
              <a:rPr lang="en-US" altLang="zh-CN" sz="2100" err="1">
                <a:solidFill>
                  <a:srgbClr val="000000"/>
                </a:solidFill>
                <a:latin typeface="Times New Roman" pitchFamily="18" charset="0"/>
                <a:ea typeface="Arial Unicode MS" pitchFamily="34" charset="-122"/>
                <a:cs typeface="Times New Roman" pitchFamily="18" charset="0"/>
                <a:sym typeface="Microsoft JhengHei" pitchFamily="34" charset="-120"/>
              </a:rPr>
              <a:t>PoE</a:t>
            </a:r>
            <a:r>
              <a:rPr lang="en-US" altLang="zh-CN" sz="2100">
                <a:solidFill>
                  <a:srgbClr val="000000"/>
                </a:solidFill>
                <a:latin typeface="Times New Roman" pitchFamily="18" charset="0"/>
                <a:ea typeface="Arial Unicode MS" pitchFamily="34" charset="-122"/>
                <a:cs typeface="Times New Roman" pitchFamily="18" charset="0"/>
                <a:sym typeface="Microsoft JhengHei" pitchFamily="34" charset="-120"/>
              </a:rPr>
              <a:t> NVRs/transmission /DSS</a:t>
            </a:r>
          </a:p>
          <a:p>
            <a:endParaRPr lang="en-US" altLang="zh-CN" sz="3000" b="1">
              <a:solidFill>
                <a:srgbClr val="000000"/>
              </a:solidFill>
              <a:latin typeface="Times New Roman" pitchFamily="18" charset="0"/>
              <a:ea typeface="Arial Unicode MS" pitchFamily="34" charset="-122"/>
              <a:cs typeface="Times New Roman" pitchFamily="18" charset="0"/>
              <a:sym typeface="Microsoft JhengHei" pitchFamily="34" charset="-120"/>
            </a:endParaRPr>
          </a:p>
          <a:p>
            <a:r>
              <a:rPr lang="en-US" altLang="zh-CN" sz="3000" b="1" smtClean="0">
                <a:solidFill>
                  <a:srgbClr val="0070C0"/>
                </a:solidFill>
                <a:latin typeface="Times New Roman" pitchFamily="18" charset="0"/>
                <a:ea typeface="Arial Unicode MS" pitchFamily="34" charset="-122"/>
                <a:cs typeface="Times New Roman" pitchFamily="18" charset="0"/>
                <a:sym typeface="Microsoft JhengHei" pitchFamily="34" charset="-120"/>
              </a:rPr>
              <a:t>Yêu cầu kỹ thuật</a:t>
            </a:r>
            <a:r>
              <a:rPr lang="en-US" altLang="zh-CN" sz="3000">
                <a:latin typeface="Times New Roman" pitchFamily="18" charset="0"/>
                <a:cs typeface="Times New Roman" pitchFamily="18" charset="0"/>
              </a:rPr>
              <a:t> </a:t>
            </a:r>
            <a:endParaRPr lang="en-US" altLang="zh-CN" sz="3000" smtClean="0">
              <a:latin typeface="Times New Roman" pitchFamily="18" charset="0"/>
              <a:cs typeface="Times New Roman" pitchFamily="18" charset="0"/>
            </a:endParaRPr>
          </a:p>
          <a:p>
            <a:endPar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endParaRPr>
          </a:p>
          <a:p>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 Giải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pháp tòa nhà thông minh</a:t>
            </a:r>
            <a:endParaRPr lang="en-US" altLang="zh-CN" sz="2100">
              <a:solidFill>
                <a:srgbClr val="000000"/>
              </a:solidFill>
              <a:latin typeface="Times New Roman" pitchFamily="18" charset="0"/>
              <a:ea typeface="Arial Unicode MS" pitchFamily="34" charset="-122"/>
              <a:cs typeface="Times New Roman" pitchFamily="18" charset="0"/>
              <a:sym typeface="Microsoft JhengHei" pitchFamily="34" charset="-120"/>
            </a:endParaRPr>
          </a:p>
          <a:p>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 Đếm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người và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hiển thị kết quả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phân tích</a:t>
            </a:r>
            <a:endParaRPr lang="en-US" altLang="zh-CN" sz="2100">
              <a:solidFill>
                <a:srgbClr val="000000"/>
              </a:solidFill>
              <a:latin typeface="Times New Roman" pitchFamily="18" charset="0"/>
              <a:ea typeface="Arial Unicode MS" pitchFamily="34" charset="-122"/>
              <a:cs typeface="Times New Roman" pitchFamily="18" charset="0"/>
              <a:sym typeface="Microsoft JhengHei" pitchFamily="34" charset="-120"/>
            </a:endParaRPr>
          </a:p>
          <a:p>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 Gói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gọn trong giải pháp, quản lý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bằng CCTV, phát hiện và cảnh báo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sự đột nhập</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 chủ động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điều khiển vào ra và liên lạc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với</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 </a:t>
            </a:r>
            <a:r>
              <a:rPr lang="en-US" altLang="zh-CN" sz="2100" smtClean="0">
                <a:solidFill>
                  <a:srgbClr val="000000"/>
                </a:solidFill>
                <a:latin typeface="Times New Roman" pitchFamily="18" charset="0"/>
                <a:ea typeface="Arial Unicode MS" pitchFamily="34" charset="-122"/>
                <a:cs typeface="Times New Roman" pitchFamily="18" charset="0"/>
                <a:sym typeface="Microsoft JhengHei" pitchFamily="34" charset="-120"/>
              </a:rPr>
              <a:t>khách hàng</a:t>
            </a:r>
            <a:endParaRPr lang="en-US" altLang="zh-CN" sz="2100">
              <a:solidFill>
                <a:srgbClr val="000000"/>
              </a:solidFill>
              <a:latin typeface="Times New Roman" pitchFamily="18" charset="0"/>
              <a:ea typeface="Arial Unicode MS" pitchFamily="34" charset="-122"/>
              <a:cs typeface="Times New Roman" pitchFamily="18" charset="0"/>
              <a:sym typeface="Microsoft JhengHei" pitchFamily="34" charset="-120"/>
            </a:endParaRPr>
          </a:p>
        </p:txBody>
      </p:sp>
      <p:sp>
        <p:nvSpPr>
          <p:cNvPr id="53252" name="矩形 3"/>
          <p:cNvSpPr>
            <a:spLocks noChangeArrowheads="1"/>
          </p:cNvSpPr>
          <p:nvPr/>
        </p:nvSpPr>
        <p:spPr bwMode="auto">
          <a:xfrm>
            <a:off x="869649" y="263073"/>
            <a:ext cx="9952567" cy="615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3200" b="1" smtClean="0">
                <a:solidFill>
                  <a:srgbClr val="E60013"/>
                </a:solidFill>
                <a:latin typeface="Times New Roman" pitchFamily="18" charset="0"/>
                <a:cs typeface="Times New Roman" pitchFamily="18" charset="0"/>
              </a:rPr>
              <a:t>Trạm dừng chân và  trung tâm mua sắm PNG</a:t>
            </a:r>
            <a:endParaRPr lang="en-US" altLang="zh-CN" sz="3200" b="1">
              <a:solidFill>
                <a:srgbClr val="E60013"/>
              </a:solidFill>
              <a:latin typeface="Times New Roman" pitchFamily="18" charset="0"/>
              <a:cs typeface="Times New Roman" pitchFamily="18" charset="0"/>
            </a:endParaRPr>
          </a:p>
        </p:txBody>
      </p:sp>
      <p:pic>
        <p:nvPicPr>
          <p:cNvPr id="34821" name="Picture 7" descr="http://2.bp.blogspot.com/-sPVn_9VGWM8/V3WdJxsze_I/AAAAAAAAW9A/FwO_gRl5pRUY3Kmr2Lo-aJLl-V6sVFpkwCK4B/s1600/stopNShop.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929" y="1442226"/>
            <a:ext cx="5611440" cy="3460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40178358"/>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p:cNvPicPr>
            <a:picLocks noChangeAspect="1"/>
          </p:cNvPicPr>
          <p:nvPr/>
        </p:nvPicPr>
        <p:blipFill>
          <a:blip r:embed="rId3"/>
          <a:srcRect/>
          <a:stretch>
            <a:fillRect/>
          </a:stretch>
        </p:blipFill>
        <p:spPr bwMode="auto">
          <a:xfrm>
            <a:off x="402168" y="1878679"/>
            <a:ext cx="5649383" cy="3839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5305" name="矩形 2"/>
          <p:cNvSpPr>
            <a:spLocks noChangeArrowheads="1"/>
          </p:cNvSpPr>
          <p:nvPr/>
        </p:nvSpPr>
        <p:spPr bwMode="auto">
          <a:xfrm>
            <a:off x="1192035" y="329949"/>
            <a:ext cx="9482718" cy="738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4000" b="1" smtClean="0">
                <a:solidFill>
                  <a:srgbClr val="E60013"/>
                </a:solidFill>
                <a:latin typeface="Times New Roman" pitchFamily="18" charset="0"/>
                <a:cs typeface="Times New Roman" pitchFamily="18" charset="0"/>
              </a:rPr>
              <a:t>Hệ thống giao thông thông minh ở Ba Lan</a:t>
            </a:r>
            <a:endParaRPr lang="en-US" altLang="zh-CN" sz="4000" b="1">
              <a:solidFill>
                <a:srgbClr val="E60013"/>
              </a:solidFill>
              <a:latin typeface="Times New Roman" pitchFamily="18" charset="0"/>
              <a:cs typeface="Times New Roman" pitchFamily="18" charset="0"/>
            </a:endParaRPr>
          </a:p>
        </p:txBody>
      </p:sp>
      <p:sp>
        <p:nvSpPr>
          <p:cNvPr id="55306" name="矩形 3"/>
          <p:cNvSpPr>
            <a:spLocks noChangeArrowheads="1"/>
          </p:cNvSpPr>
          <p:nvPr/>
        </p:nvSpPr>
        <p:spPr bwMode="auto">
          <a:xfrm>
            <a:off x="6341836" y="1928388"/>
            <a:ext cx="5850164" cy="28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200000"/>
              </a:lnSpc>
              <a:buClr>
                <a:schemeClr val="bg1"/>
              </a:buClr>
            </a:pPr>
            <a:r>
              <a:rPr lang="en-US" altLang="zh-CN" sz="2500" b="1" smtClean="0">
                <a:solidFill>
                  <a:srgbClr val="0070C0"/>
                </a:solidFill>
                <a:latin typeface="Times New Roman" pitchFamily="18" charset="0"/>
                <a:ea typeface="Arial Unicode MS" pitchFamily="34" charset="-122"/>
                <a:cs typeface="Times New Roman" pitchFamily="18" charset="0"/>
                <a:sym typeface="Microsoft JhengHei" pitchFamily="34" charset="-120"/>
              </a:rPr>
              <a:t>Tên sản phẩm</a:t>
            </a:r>
            <a:endParaRPr lang="en-US" altLang="zh-CN" sz="2500" b="1">
              <a:solidFill>
                <a:srgbClr val="0070C0"/>
              </a:solidFill>
              <a:latin typeface="Times New Roman" pitchFamily="18" charset="0"/>
              <a:ea typeface="Arial Unicode MS" pitchFamily="34" charset="-122"/>
              <a:cs typeface="Times New Roman" pitchFamily="18" charset="0"/>
              <a:sym typeface="Microsoft JhengHei" pitchFamily="34" charset="-120"/>
            </a:endParaRPr>
          </a:p>
          <a:p>
            <a:pPr>
              <a:buClr>
                <a:schemeClr val="bg1"/>
              </a:buClr>
            </a:pPr>
            <a:r>
              <a:rPr lang="en-US" altLang="zh-CN" sz="2000">
                <a:solidFill>
                  <a:srgbClr val="000000"/>
                </a:solidFill>
                <a:latin typeface="Times New Roman" pitchFamily="18" charset="0"/>
                <a:ea typeface="Arial Unicode MS" pitchFamily="34" charset="-122"/>
                <a:cs typeface="Times New Roman" pitchFamily="18" charset="0"/>
              </a:rPr>
              <a:t>ANPR / </a:t>
            </a:r>
            <a:r>
              <a:rPr lang="en-US" altLang="zh-CN" sz="2000" smtClean="0">
                <a:solidFill>
                  <a:srgbClr val="000000"/>
                </a:solidFill>
                <a:latin typeface="Times New Roman" pitchFamily="18" charset="0"/>
                <a:ea typeface="Arial Unicode MS" pitchFamily="34" charset="-122"/>
                <a:cs typeface="Times New Roman" pitchFamily="18" charset="0"/>
              </a:rPr>
              <a:t>Hệ thống giám sát đèn tín hiệu giao thông</a:t>
            </a:r>
          </a:p>
          <a:p>
            <a:pPr>
              <a:buClr>
                <a:schemeClr val="bg1"/>
              </a:buClr>
            </a:pPr>
            <a:endParaRPr lang="en-US" altLang="zh-CN" sz="2000">
              <a:solidFill>
                <a:srgbClr val="000000"/>
              </a:solidFill>
              <a:latin typeface="Times New Roman" pitchFamily="18" charset="0"/>
              <a:ea typeface="Arial Unicode MS" pitchFamily="34" charset="-122"/>
              <a:cs typeface="Times New Roman" pitchFamily="18" charset="0"/>
            </a:endParaRPr>
          </a:p>
          <a:p>
            <a:pPr>
              <a:lnSpc>
                <a:spcPct val="200000"/>
              </a:lnSpc>
              <a:buClr>
                <a:schemeClr val="bg1"/>
              </a:buClr>
            </a:pPr>
            <a:r>
              <a:rPr lang="en-US" altLang="zh-CN" sz="2500" b="1" smtClean="0">
                <a:solidFill>
                  <a:srgbClr val="0070C0"/>
                </a:solidFill>
                <a:latin typeface="Times New Roman" pitchFamily="18" charset="0"/>
                <a:ea typeface="Arial Unicode MS" pitchFamily="34" charset="-122"/>
                <a:cs typeface="Times New Roman" pitchFamily="18" charset="0"/>
                <a:sym typeface="Microsoft JhengHei" pitchFamily="34" charset="-120"/>
              </a:rPr>
              <a:t>Yêu cầu kĩ thuật</a:t>
            </a:r>
            <a:endParaRPr lang="en-US" altLang="zh-CN" sz="2500" b="1">
              <a:solidFill>
                <a:srgbClr val="0070C0"/>
              </a:solidFill>
              <a:latin typeface="Times New Roman" pitchFamily="18" charset="0"/>
              <a:ea typeface="Arial Unicode MS" pitchFamily="34" charset="-122"/>
              <a:cs typeface="Times New Roman" pitchFamily="18" charset="0"/>
              <a:sym typeface="Microsoft JhengHei" pitchFamily="34" charset="-120"/>
            </a:endParaRPr>
          </a:p>
          <a:p>
            <a:pPr>
              <a:buClr>
                <a:schemeClr val="bg1"/>
              </a:buClr>
            </a:pPr>
            <a:r>
              <a:rPr lang="en-US" altLang="zh-CN" sz="2000" smtClean="0">
                <a:solidFill>
                  <a:srgbClr val="000000"/>
                </a:solidFill>
                <a:latin typeface="Times New Roman" pitchFamily="18" charset="0"/>
                <a:ea typeface="Arial Unicode MS" pitchFamily="34" charset="-122"/>
                <a:cs typeface="Times New Roman" pitchFamily="18" charset="0"/>
              </a:rPr>
              <a:t>Giải </a:t>
            </a:r>
            <a:r>
              <a:rPr lang="en-US" altLang="zh-CN" sz="2000" smtClean="0">
                <a:solidFill>
                  <a:srgbClr val="000000"/>
                </a:solidFill>
                <a:latin typeface="Times New Roman" pitchFamily="18" charset="0"/>
                <a:ea typeface="Arial Unicode MS" pitchFamily="34" charset="-122"/>
                <a:cs typeface="Times New Roman" pitchFamily="18" charset="0"/>
              </a:rPr>
              <a:t>quyết vấn đề </a:t>
            </a:r>
            <a:r>
              <a:rPr lang="en-US" altLang="zh-CN" sz="2000" smtClean="0">
                <a:solidFill>
                  <a:srgbClr val="000000"/>
                </a:solidFill>
                <a:latin typeface="Times New Roman" pitchFamily="18" charset="0"/>
                <a:ea typeface="Arial Unicode MS" pitchFamily="34" charset="-122"/>
                <a:cs typeface="Times New Roman" pitchFamily="18" charset="0"/>
              </a:rPr>
              <a:t>tắc </a:t>
            </a:r>
            <a:r>
              <a:rPr lang="en-US" altLang="zh-CN" sz="2000" smtClean="0">
                <a:solidFill>
                  <a:srgbClr val="000000"/>
                </a:solidFill>
                <a:latin typeface="Times New Roman" pitchFamily="18" charset="0"/>
                <a:ea typeface="Arial Unicode MS" pitchFamily="34" charset="-122"/>
                <a:cs typeface="Times New Roman" pitchFamily="18" charset="0"/>
              </a:rPr>
              <a:t>nghẽn &amp; qu</a:t>
            </a:r>
            <a:r>
              <a:rPr lang="en-US" altLang="zh-CN" sz="2000" smtClean="0">
                <a:solidFill>
                  <a:srgbClr val="000000"/>
                </a:solidFill>
                <a:latin typeface="Times New Roman" pitchFamily="18" charset="0"/>
                <a:ea typeface="Arial Unicode MS" pitchFamily="34" charset="-122"/>
                <a:cs typeface="Times New Roman" pitchFamily="18" charset="0"/>
              </a:rPr>
              <a:t>ản </a:t>
            </a:r>
            <a:r>
              <a:rPr lang="en-US" altLang="zh-CN" sz="2000" smtClean="0">
                <a:solidFill>
                  <a:srgbClr val="000000"/>
                </a:solidFill>
                <a:latin typeface="Times New Roman" pitchFamily="18" charset="0"/>
                <a:ea typeface="Arial Unicode MS" pitchFamily="34" charset="-122"/>
                <a:cs typeface="Times New Roman" pitchFamily="18" charset="0"/>
              </a:rPr>
              <a:t>lý giao thông thành phố tốt </a:t>
            </a:r>
            <a:r>
              <a:rPr lang="en-US" altLang="zh-CN" sz="2000" smtClean="0">
                <a:solidFill>
                  <a:srgbClr val="000000"/>
                </a:solidFill>
                <a:latin typeface="Times New Roman" pitchFamily="18" charset="0"/>
                <a:ea typeface="Arial Unicode MS" pitchFamily="34" charset="-122"/>
                <a:cs typeface="Times New Roman" pitchFamily="18" charset="0"/>
              </a:rPr>
              <a:t>hơn</a:t>
            </a:r>
            <a:endParaRPr lang="en-US" altLang="zh-CN" sz="2000">
              <a:solidFill>
                <a:srgbClr val="000000"/>
              </a:solidFill>
              <a:latin typeface="Times New Roman" pitchFamily="18" charset="0"/>
              <a:ea typeface="Arial Unicode MS" pitchFamily="34" charset="-122"/>
              <a:cs typeface="Times New Roman" pitchFamily="18" charset="0"/>
            </a:endParaRPr>
          </a:p>
        </p:txBody>
      </p:sp>
    </p:spTree>
    <p:extLst>
      <p:ext uri="{BB962C8B-B14F-4D97-AF65-F5344CB8AC3E}">
        <p14:creationId xmlns:p14="http://schemas.microsoft.com/office/powerpoint/2010/main" xmlns="" val="2429459089"/>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矩形 3"/>
          <p:cNvSpPr>
            <a:spLocks noChangeArrowheads="1"/>
          </p:cNvSpPr>
          <p:nvPr/>
        </p:nvSpPr>
        <p:spPr bwMode="auto">
          <a:xfrm>
            <a:off x="5903384" y="1457608"/>
            <a:ext cx="6096000" cy="381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buClr>
                <a:schemeClr val="bg1"/>
              </a:buClr>
            </a:pPr>
            <a:r>
              <a:rPr lang="en-US" altLang="zh-CN" sz="3000" b="1" smtClean="0">
                <a:solidFill>
                  <a:srgbClr val="0070C0"/>
                </a:solidFill>
                <a:latin typeface="Times New Roman" pitchFamily="18" charset="0"/>
                <a:ea typeface="Arial Unicode MS" pitchFamily="34" charset="-122"/>
                <a:cs typeface="Times New Roman" pitchFamily="18" charset="0"/>
                <a:sym typeface="Microsoft JhengHei" pitchFamily="34" charset="-120"/>
              </a:rPr>
              <a:t>Sản phẩm </a:t>
            </a:r>
            <a:endParaRPr lang="en-US" altLang="zh-CN" sz="3000" b="1" smtClean="0">
              <a:solidFill>
                <a:srgbClr val="0070C0"/>
              </a:solidFill>
              <a:latin typeface="Times New Roman" pitchFamily="18" charset="0"/>
              <a:ea typeface="Arial Unicode MS" pitchFamily="34" charset="-122"/>
              <a:cs typeface="Times New Roman" pitchFamily="18" charset="0"/>
              <a:sym typeface="Microsoft JhengHei" pitchFamily="34" charset="-120"/>
            </a:endParaRPr>
          </a:p>
          <a:p>
            <a:pPr>
              <a:buClr>
                <a:schemeClr val="bg1"/>
              </a:buClr>
            </a:pPr>
            <a:endParaRPr lang="en-US" altLang="zh-CN" sz="2000" b="1">
              <a:latin typeface="Times New Roman" pitchFamily="18" charset="0"/>
              <a:ea typeface="Arial Unicode MS" pitchFamily="34" charset="-122"/>
              <a:cs typeface="Times New Roman" pitchFamily="18" charset="0"/>
              <a:sym typeface="Microsoft JhengHei" pitchFamily="34" charset="-120"/>
            </a:endParaRPr>
          </a:p>
          <a:p>
            <a:pPr marL="0" lvl="2">
              <a:buClr>
                <a:schemeClr val="bg1"/>
              </a:buClr>
            </a:pPr>
            <a:r>
              <a:rPr lang="en-US" altLang="zh-CN" sz="2000" smtClean="0">
                <a:latin typeface="Times New Roman" pitchFamily="18" charset="0"/>
                <a:ea typeface="Arial Unicode MS" pitchFamily="34" charset="-122"/>
                <a:cs typeface="Times New Roman" pitchFamily="18" charset="0"/>
              </a:rPr>
              <a:t>Hệ thống </a:t>
            </a:r>
            <a:r>
              <a:rPr lang="en-US" altLang="zh-CN" sz="2000" smtClean="0">
                <a:latin typeface="Times New Roman" pitchFamily="18" charset="0"/>
                <a:ea typeface="Arial Unicode MS" pitchFamily="34" charset="-122"/>
                <a:cs typeface="Times New Roman" pitchFamily="18" charset="0"/>
              </a:rPr>
              <a:t>hoạt động trên nền tảng của các sản phẩm : </a:t>
            </a:r>
            <a:r>
              <a:rPr lang="en-US" altLang="zh-CN" sz="2000" smtClean="0">
                <a:latin typeface="Times New Roman" pitchFamily="18" charset="0"/>
                <a:ea typeface="Arial Unicode MS" pitchFamily="34" charset="-122"/>
                <a:cs typeface="Times New Roman" pitchFamily="18" charset="0"/>
              </a:rPr>
              <a:t>DSS7016M</a:t>
            </a:r>
            <a:r>
              <a:rPr lang="en-US" altLang="zh-CN" sz="2000">
                <a:latin typeface="Times New Roman" pitchFamily="18" charset="0"/>
                <a:ea typeface="Arial Unicode MS" pitchFamily="34" charset="-122"/>
                <a:cs typeface="Times New Roman" pitchFamily="18" charset="0"/>
              </a:rPr>
              <a:t>, DH-DVR0404ME-HE (GLONASS, 3G), CA-DW480D</a:t>
            </a:r>
            <a:endParaRPr lang="zh-CN" altLang="en-US" sz="2000">
              <a:latin typeface="Times New Roman" pitchFamily="18" charset="0"/>
              <a:ea typeface="Arial Unicode MS" pitchFamily="34" charset="-122"/>
              <a:cs typeface="Times New Roman" pitchFamily="18" charset="0"/>
            </a:endParaRPr>
          </a:p>
          <a:p>
            <a:pPr>
              <a:buClr>
                <a:schemeClr val="bg1"/>
              </a:buClr>
            </a:pPr>
            <a:endParaRPr lang="en-US" altLang="zh-CN" sz="2000">
              <a:latin typeface="Times New Roman" pitchFamily="18" charset="0"/>
              <a:ea typeface="Arial Unicode MS" pitchFamily="34" charset="-122"/>
              <a:cs typeface="Times New Roman" pitchFamily="18" charset="0"/>
              <a:sym typeface="Microsoft JhengHei" pitchFamily="34" charset="-120"/>
            </a:endParaRPr>
          </a:p>
          <a:p>
            <a:pPr>
              <a:buClr>
                <a:schemeClr val="bg1"/>
              </a:buClr>
            </a:pPr>
            <a:r>
              <a:rPr lang="en-US" altLang="zh-CN" sz="3000" b="1" smtClean="0">
                <a:solidFill>
                  <a:srgbClr val="0070C0"/>
                </a:solidFill>
                <a:latin typeface="Times New Roman" pitchFamily="18" charset="0"/>
                <a:ea typeface="Arial Unicode MS" pitchFamily="34" charset="-122"/>
                <a:cs typeface="Times New Roman" pitchFamily="18" charset="0"/>
                <a:sym typeface="Microsoft JhengHei" pitchFamily="34" charset="-120"/>
              </a:rPr>
              <a:t>Yêu cầu</a:t>
            </a:r>
            <a:r>
              <a:rPr lang="en-US" altLang="zh-CN" sz="3000">
                <a:solidFill>
                  <a:srgbClr val="0070C0"/>
                </a:solidFill>
                <a:latin typeface="Times New Roman" pitchFamily="18" charset="0"/>
                <a:cs typeface="Times New Roman" pitchFamily="18" charset="0"/>
              </a:rPr>
              <a:t> </a:t>
            </a:r>
            <a:endParaRPr lang="en-US" altLang="zh-CN" sz="3000" smtClean="0">
              <a:solidFill>
                <a:srgbClr val="0070C0"/>
              </a:solidFill>
              <a:latin typeface="Times New Roman" pitchFamily="18" charset="0"/>
              <a:cs typeface="Times New Roman" pitchFamily="18" charset="0"/>
            </a:endParaRPr>
          </a:p>
          <a:p>
            <a:pPr>
              <a:buClr>
                <a:schemeClr val="bg1"/>
              </a:buClr>
            </a:pPr>
            <a:endParaRPr lang="en-US" altLang="zh-CN" sz="2000">
              <a:latin typeface="Times New Roman" pitchFamily="18" charset="0"/>
              <a:cs typeface="Times New Roman" pitchFamily="18" charset="0"/>
            </a:endParaRPr>
          </a:p>
          <a:p>
            <a:pPr>
              <a:buClr>
                <a:schemeClr val="bg1"/>
              </a:buClr>
            </a:pPr>
            <a:r>
              <a:rPr lang="en-US" altLang="zh-CN" sz="2000" smtClean="0">
                <a:latin typeface="Times New Roman" pitchFamily="18" charset="0"/>
                <a:ea typeface="Arial Unicode MS" pitchFamily="34" charset="-122"/>
                <a:cs typeface="Times New Roman" pitchFamily="18" charset="0"/>
              </a:rPr>
              <a:t>Xe </a:t>
            </a:r>
            <a:r>
              <a:rPr lang="en-US" altLang="zh-CN" sz="2000" smtClean="0">
                <a:latin typeface="Times New Roman" pitchFamily="18" charset="0"/>
                <a:ea typeface="Arial Unicode MS" pitchFamily="34" charset="-122"/>
                <a:cs typeface="Times New Roman" pitchFamily="18" charset="0"/>
              </a:rPr>
              <a:t>Bus chạy</a:t>
            </a:r>
            <a:r>
              <a:rPr lang="en-US" altLang="zh-CN" sz="2000" smtClean="0">
                <a:latin typeface="Times New Roman" pitchFamily="18" charset="0"/>
                <a:ea typeface="Arial Unicode MS" pitchFamily="34" charset="-122"/>
                <a:cs typeface="Times New Roman" pitchFamily="18" charset="0"/>
              </a:rPr>
              <a:t> điện ở </a:t>
            </a:r>
            <a:r>
              <a:rPr lang="en-US" altLang="zh-CN" sz="2000" smtClean="0">
                <a:latin typeface="Times New Roman" pitchFamily="18" charset="0"/>
                <a:ea typeface="Arial Unicode MS" pitchFamily="34" charset="-122"/>
                <a:cs typeface="Times New Roman" pitchFamily="18" charset="0"/>
              </a:rPr>
              <a:t>Moscow có hơn 3000 xe. </a:t>
            </a:r>
            <a:r>
              <a:rPr lang="en-US" altLang="zh-CN" sz="2000" smtClean="0">
                <a:latin typeface="Times New Roman" pitchFamily="18" charset="0"/>
                <a:ea typeface="Arial Unicode MS" pitchFamily="34" charset="-122"/>
                <a:cs typeface="Times New Roman" pitchFamily="18" charset="0"/>
              </a:rPr>
              <a:t>Hệ thống rất </a:t>
            </a:r>
            <a:r>
              <a:rPr lang="en-US" altLang="zh-CN" sz="2000" smtClean="0">
                <a:latin typeface="Times New Roman" pitchFamily="18" charset="0"/>
                <a:ea typeface="Arial Unicode MS" pitchFamily="34" charset="-122"/>
                <a:cs typeface="Times New Roman" pitchFamily="18" charset="0"/>
              </a:rPr>
              <a:t>cần thiết để thực hiện giám sát an </a:t>
            </a:r>
            <a:r>
              <a:rPr lang="en-US" altLang="zh-CN" sz="2000" smtClean="0">
                <a:latin typeface="Times New Roman" pitchFamily="18" charset="0"/>
                <a:ea typeface="Arial Unicode MS" pitchFamily="34" charset="-122"/>
                <a:cs typeface="Times New Roman" pitchFamily="18" charset="0"/>
              </a:rPr>
              <a:t>ninh</a:t>
            </a:r>
            <a:r>
              <a:rPr lang="en-US" altLang="zh-CN" sz="2000" smtClean="0">
                <a:latin typeface="Times New Roman" pitchFamily="18" charset="0"/>
                <a:ea typeface="Arial Unicode MS" pitchFamily="34" charset="-122"/>
                <a:cs typeface="Times New Roman" pitchFamily="18" charset="0"/>
              </a:rPr>
              <a:t> </a:t>
            </a:r>
            <a:r>
              <a:rPr lang="en-US" altLang="zh-CN" sz="2000" smtClean="0">
                <a:latin typeface="Times New Roman" pitchFamily="18" charset="0"/>
                <a:ea typeface="Arial Unicode MS" pitchFamily="34" charset="-122"/>
                <a:cs typeface="Times New Roman" pitchFamily="18" charset="0"/>
              </a:rPr>
              <a:t>và xử lý tình huống khi có tai nạn xảy ra</a:t>
            </a:r>
            <a:endParaRPr lang="en-US" altLang="zh-CN" sz="2000">
              <a:latin typeface="Times New Roman" pitchFamily="18" charset="0"/>
              <a:ea typeface="Arial Unicode MS" pitchFamily="34" charset="-122"/>
              <a:cs typeface="Times New Roman" pitchFamily="18" charset="0"/>
            </a:endParaRPr>
          </a:p>
        </p:txBody>
      </p:sp>
      <p:sp>
        <p:nvSpPr>
          <p:cNvPr id="56324" name="矩形 4"/>
          <p:cNvSpPr>
            <a:spLocks noChangeArrowheads="1"/>
          </p:cNvSpPr>
          <p:nvPr/>
        </p:nvSpPr>
        <p:spPr bwMode="auto">
          <a:xfrm>
            <a:off x="928915" y="0"/>
            <a:ext cx="10469398" cy="135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lnSpc>
                <a:spcPct val="200000"/>
              </a:lnSpc>
              <a:buClr>
                <a:schemeClr val="bg1"/>
              </a:buClr>
              <a:buFont typeface="Wingdings" pitchFamily="2" charset="2"/>
              <a:buNone/>
            </a:pPr>
            <a:r>
              <a:rPr lang="en-US" altLang="zh-CN" sz="4000" b="1" smtClean="0">
                <a:solidFill>
                  <a:srgbClr val="E60013"/>
                </a:solidFill>
                <a:latin typeface="Times New Roman" pitchFamily="18" charset="0"/>
                <a:cs typeface="Times New Roman" pitchFamily="18" charset="0"/>
              </a:rPr>
              <a:t>Dự án xe </a:t>
            </a:r>
            <a:r>
              <a:rPr lang="en-US" altLang="zh-CN" sz="4000" b="1" smtClean="0">
                <a:solidFill>
                  <a:srgbClr val="E60013"/>
                </a:solidFill>
                <a:latin typeface="Times New Roman" pitchFamily="18" charset="0"/>
                <a:cs typeface="Times New Roman" pitchFamily="18" charset="0"/>
              </a:rPr>
              <a:t>Bus chạy</a:t>
            </a:r>
            <a:r>
              <a:rPr lang="en-US" altLang="zh-CN" sz="4000" b="1" smtClean="0">
                <a:solidFill>
                  <a:srgbClr val="E60013"/>
                </a:solidFill>
                <a:latin typeface="Times New Roman" pitchFamily="18" charset="0"/>
                <a:cs typeface="Times New Roman" pitchFamily="18" charset="0"/>
              </a:rPr>
              <a:t> điện ở Moscow (Nga)</a:t>
            </a:r>
            <a:endParaRPr lang="en-US" altLang="zh-CN" sz="4000" b="1">
              <a:solidFill>
                <a:srgbClr val="E60013"/>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cstate="print"/>
          <a:srcRect/>
          <a:stretch>
            <a:fillRect/>
          </a:stretch>
        </p:blipFill>
        <p:spPr bwMode="auto">
          <a:xfrm>
            <a:off x="495017" y="1604797"/>
            <a:ext cx="4992555" cy="3696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92300752"/>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矩形 4"/>
          <p:cNvSpPr>
            <a:spLocks noChangeArrowheads="1"/>
          </p:cNvSpPr>
          <p:nvPr/>
        </p:nvSpPr>
        <p:spPr bwMode="auto">
          <a:xfrm>
            <a:off x="196851" y="1"/>
            <a:ext cx="592464" cy="1107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917" tIns="60958" rIns="121917" bIns="60958">
            <a:spAutoFit/>
          </a:bodyPr>
          <a:lstStyle>
            <a:lvl1pPr marL="342900" indent="-3429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200000"/>
              </a:lnSpc>
              <a:buClr>
                <a:schemeClr val="bg1"/>
              </a:buClr>
              <a:buFont typeface="Wingdings" pitchFamily="2" charset="2"/>
              <a:buChar char="n"/>
            </a:pPr>
            <a:endParaRPr lang="en-US" altLang="zh-CN" sz="3200" b="1">
              <a:solidFill>
                <a:srgbClr val="E60013"/>
              </a:solidFill>
              <a:latin typeface="Candara" pitchFamily="34" charset="0"/>
            </a:endParaRPr>
          </a:p>
        </p:txBody>
      </p:sp>
      <p:sp>
        <p:nvSpPr>
          <p:cNvPr id="57347" name="矩形 7"/>
          <p:cNvSpPr>
            <a:spLocks noChangeArrowheads="1"/>
          </p:cNvSpPr>
          <p:nvPr/>
        </p:nvSpPr>
        <p:spPr bwMode="auto">
          <a:xfrm>
            <a:off x="0" y="6101169"/>
            <a:ext cx="12192000" cy="67710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mtClean="0">
                <a:solidFill>
                  <a:schemeClr val="bg1"/>
                </a:solidFill>
                <a:latin typeface="Times New Roman" pitchFamily="18" charset="0"/>
                <a:cs typeface="Times New Roman" pitchFamily="18" charset="0"/>
              </a:rPr>
              <a:t>Các sản phẩm của </a:t>
            </a:r>
            <a:r>
              <a:rPr lang="zh-CN" altLang="en-US" smtClean="0">
                <a:solidFill>
                  <a:schemeClr val="bg1"/>
                </a:solidFill>
                <a:latin typeface="Times New Roman" pitchFamily="18" charset="0"/>
                <a:cs typeface="Times New Roman" pitchFamily="18" charset="0"/>
              </a:rPr>
              <a:t>Dahua</a:t>
            </a:r>
            <a:r>
              <a:rPr lang="en-US" altLang="zh-CN">
                <a:solidFill>
                  <a:schemeClr val="bg1"/>
                </a:solidFill>
                <a:latin typeface="Times New Roman" pitchFamily="18" charset="0"/>
                <a:cs typeface="Times New Roman" pitchFamily="18" charset="0"/>
              </a:rPr>
              <a:t> </a:t>
            </a:r>
            <a:r>
              <a:rPr lang="en-US" altLang="zh-CN" smtClean="0">
                <a:solidFill>
                  <a:schemeClr val="bg1"/>
                </a:solidFill>
                <a:latin typeface="Times New Roman" pitchFamily="18" charset="0"/>
                <a:cs typeface="Times New Roman" pitchFamily="18" charset="0"/>
              </a:rPr>
              <a:t>được ứng dụng rộng khắp</a:t>
            </a:r>
            <a:r>
              <a:rPr lang="zh-CN" altLang="en-US" smtClean="0">
                <a:solidFill>
                  <a:schemeClr val="bg1"/>
                </a:solidFill>
                <a:latin typeface="Times New Roman" pitchFamily="18" charset="0"/>
                <a:cs typeface="Times New Roman" pitchFamily="18" charset="0"/>
              </a:rPr>
              <a:t> </a:t>
            </a:r>
            <a:r>
              <a:rPr lang="en-US" altLang="zh-CN" smtClean="0">
                <a:solidFill>
                  <a:schemeClr val="bg1"/>
                </a:solidFill>
                <a:latin typeface="Times New Roman" pitchFamily="18" charset="0"/>
                <a:cs typeface="Times New Roman" pitchFamily="18" charset="0"/>
              </a:rPr>
              <a:t>trên toàn </a:t>
            </a:r>
            <a:r>
              <a:rPr lang="en-US" altLang="zh-CN" smtClean="0">
                <a:solidFill>
                  <a:schemeClr val="bg1"/>
                </a:solidFill>
                <a:latin typeface="Times New Roman" pitchFamily="18" charset="0"/>
                <a:cs typeface="Times New Roman" pitchFamily="18" charset="0"/>
              </a:rPr>
              <a:t>thế </a:t>
            </a:r>
            <a:r>
              <a:rPr lang="en-US" altLang="zh-CN" smtClean="0">
                <a:solidFill>
                  <a:schemeClr val="bg1"/>
                </a:solidFill>
                <a:latin typeface="Times New Roman" pitchFamily="18" charset="0"/>
                <a:cs typeface="Times New Roman" pitchFamily="18" charset="0"/>
              </a:rPr>
              <a:t>giới. Bao gồm : </a:t>
            </a:r>
            <a:r>
              <a:rPr lang="en-US" altLang="zh-CN" smtClean="0">
                <a:solidFill>
                  <a:schemeClr val="bg1"/>
                </a:solidFill>
                <a:latin typeface="Times New Roman" pitchFamily="18" charset="0"/>
                <a:cs typeface="Times New Roman" pitchFamily="18" charset="0"/>
              </a:rPr>
              <a:t>hệ thống ngân hàng</a:t>
            </a:r>
            <a:r>
              <a:rPr lang="zh-CN" altLang="en-US" smtClean="0">
                <a:solidFill>
                  <a:schemeClr val="bg1"/>
                </a:solidFill>
                <a:latin typeface="Times New Roman" pitchFamily="18" charset="0"/>
                <a:cs typeface="Times New Roman" pitchFamily="18" charset="0"/>
              </a:rPr>
              <a:t>, </a:t>
            </a:r>
            <a:r>
              <a:rPr lang="en-US" altLang="zh-CN" smtClean="0">
                <a:solidFill>
                  <a:schemeClr val="bg1"/>
                </a:solidFill>
                <a:latin typeface="Times New Roman" pitchFamily="18" charset="0"/>
                <a:cs typeface="Times New Roman" pitchFamily="18" charset="0"/>
              </a:rPr>
              <a:t>an ninh công cộng</a:t>
            </a:r>
            <a:r>
              <a:rPr lang="zh-CN" altLang="en-US" smtClean="0">
                <a:solidFill>
                  <a:schemeClr val="bg1"/>
                </a:solidFill>
                <a:latin typeface="Times New Roman" pitchFamily="18" charset="0"/>
                <a:cs typeface="Times New Roman" pitchFamily="18" charset="0"/>
              </a:rPr>
              <a:t>, </a:t>
            </a:r>
            <a:r>
              <a:rPr lang="en-US" altLang="zh-CN" smtClean="0">
                <a:solidFill>
                  <a:schemeClr val="bg1"/>
                </a:solidFill>
                <a:latin typeface="Times New Roman" pitchFamily="18" charset="0"/>
                <a:cs typeface="Times New Roman" pitchFamily="18" charset="0"/>
              </a:rPr>
              <a:t>năng lượng</a:t>
            </a:r>
            <a:r>
              <a:rPr lang="zh-CN" altLang="en-US" smtClean="0">
                <a:solidFill>
                  <a:schemeClr val="bg1"/>
                </a:solidFill>
                <a:latin typeface="Times New Roman" pitchFamily="18" charset="0"/>
                <a:cs typeface="Times New Roman" pitchFamily="18" charset="0"/>
              </a:rPr>
              <a:t>, </a:t>
            </a:r>
            <a:r>
              <a:rPr lang="en-US" altLang="zh-CN" smtClean="0">
                <a:solidFill>
                  <a:schemeClr val="bg1"/>
                </a:solidFill>
                <a:latin typeface="Times New Roman" pitchFamily="18" charset="0"/>
                <a:cs typeface="Times New Roman" pitchFamily="18" charset="0"/>
              </a:rPr>
              <a:t>viễn thông</a:t>
            </a:r>
            <a:r>
              <a:rPr lang="zh-CN" altLang="en-US" smtClean="0">
                <a:solidFill>
                  <a:schemeClr val="bg1"/>
                </a:solidFill>
                <a:latin typeface="Times New Roman" pitchFamily="18" charset="0"/>
                <a:cs typeface="Times New Roman" pitchFamily="18" charset="0"/>
              </a:rPr>
              <a:t>, </a:t>
            </a:r>
            <a:r>
              <a:rPr lang="en-US" altLang="zh-CN" smtClean="0">
                <a:solidFill>
                  <a:schemeClr val="bg1"/>
                </a:solidFill>
                <a:latin typeface="Times New Roman" pitchFamily="18" charset="0"/>
                <a:cs typeface="Times New Roman" pitchFamily="18" charset="0"/>
              </a:rPr>
              <a:t>tòa nhà thông minh, giao thông vận tải thông minh,...</a:t>
            </a:r>
            <a:endParaRPr lang="zh-CN" altLang="en-US">
              <a:solidFill>
                <a:schemeClr val="bg1"/>
              </a:solidFill>
              <a:latin typeface="Times New Roman" pitchFamily="18" charset="0"/>
              <a:cs typeface="Times New Roman" pitchFamily="18" charset="0"/>
            </a:endParaRPr>
          </a:p>
        </p:txBody>
      </p:sp>
      <p:pic>
        <p:nvPicPr>
          <p:cNvPr id="57348"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6850" y="0"/>
            <a:ext cx="11777435" cy="6101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494663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图片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14917" y="1221318"/>
            <a:ext cx="10581216" cy="3744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矩形 7"/>
          <p:cNvSpPr>
            <a:spLocks noChangeArrowheads="1"/>
          </p:cNvSpPr>
          <p:nvPr/>
        </p:nvSpPr>
        <p:spPr bwMode="auto">
          <a:xfrm>
            <a:off x="3983567" y="4292600"/>
            <a:ext cx="6599767" cy="45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100">
                <a:latin typeface="Candara" pitchFamily="34" charset="0"/>
              </a:rPr>
              <a:t>Dahua Technology, Make Your Life Safer</a:t>
            </a:r>
            <a:endParaRPr lang="zh-CN" altLang="en-US" sz="2100">
              <a:latin typeface="Candara" pitchFamily="34" charset="0"/>
            </a:endParaRPr>
          </a:p>
        </p:txBody>
      </p:sp>
    </p:spTree>
    <p:extLst>
      <p:ext uri="{BB962C8B-B14F-4D97-AF65-F5344CB8AC3E}">
        <p14:creationId xmlns:p14="http://schemas.microsoft.com/office/powerpoint/2010/main" xmlns="" val="2837346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3" name="组合 10"/>
          <p:cNvGrpSpPr>
            <a:grpSpLocks/>
          </p:cNvGrpSpPr>
          <p:nvPr/>
        </p:nvGrpSpPr>
        <p:grpSpPr bwMode="auto">
          <a:xfrm>
            <a:off x="5351463" y="1999934"/>
            <a:ext cx="6840537" cy="4321175"/>
            <a:chOff x="0" y="0"/>
            <a:chExt cx="6840000" cy="4320000"/>
          </a:xfrm>
        </p:grpSpPr>
        <p:sp>
          <p:nvSpPr>
            <p:cNvPr id="20490" name="矩形 8"/>
            <p:cNvSpPr>
              <a:spLocks noChangeArrowheads="1"/>
            </p:cNvSpPr>
            <p:nvPr/>
          </p:nvSpPr>
          <p:spPr bwMode="auto">
            <a:xfrm>
              <a:off x="0" y="0"/>
              <a:ext cx="6840000" cy="4320000"/>
            </a:xfrm>
            <a:prstGeom prst="rect">
              <a:avLst/>
            </a:prstGeom>
            <a:solidFill>
              <a:srgbClr val="354B5E">
                <a:alpha val="8980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Candara" panose="020E0502030303020204" pitchFamily="34" charset="0"/>
              </a:endParaRPr>
            </a:p>
          </p:txBody>
        </p:sp>
        <p:sp>
          <p:nvSpPr>
            <p:cNvPr id="20491" name="矩形 9"/>
            <p:cNvSpPr>
              <a:spLocks noChangeArrowheads="1"/>
            </p:cNvSpPr>
            <p:nvPr/>
          </p:nvSpPr>
          <p:spPr bwMode="auto">
            <a:xfrm>
              <a:off x="0" y="0"/>
              <a:ext cx="108000" cy="43200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Candara" panose="020E0502030303020204" pitchFamily="34" charset="0"/>
              </a:endParaRPr>
            </a:p>
          </p:txBody>
        </p:sp>
      </p:grpSp>
      <p:sp>
        <p:nvSpPr>
          <p:cNvPr id="20484" name="矩形 5"/>
          <p:cNvSpPr>
            <a:spLocks noChangeArrowheads="1"/>
          </p:cNvSpPr>
          <p:nvPr/>
        </p:nvSpPr>
        <p:spPr bwMode="auto">
          <a:xfrm>
            <a:off x="6490730" y="2580959"/>
            <a:ext cx="5100638" cy="934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14000"/>
              </a:lnSpc>
              <a:spcBef>
                <a:spcPct val="0"/>
              </a:spcBef>
              <a:buFont typeface="Arial" panose="020B0604020202020204" pitchFamily="34" charset="0"/>
              <a:buNone/>
            </a:pPr>
            <a:r>
              <a:rPr lang="en-US" altLang="zh-CN" sz="2400" smtClean="0">
                <a:solidFill>
                  <a:schemeClr val="bg1"/>
                </a:solidFill>
                <a:latin typeface="Candara" panose="020E0502030303020204" pitchFamily="34" charset="0"/>
              </a:rPr>
              <a:t>Không có hệ thống giám sát hoặc chất lượng hình ảnh kém</a:t>
            </a:r>
            <a:endParaRPr lang="zh-CN" altLang="en-US">
              <a:solidFill>
                <a:schemeClr val="bg1"/>
              </a:solidFill>
              <a:latin typeface="Candara" panose="020E0502030303020204" pitchFamily="34" charset="0"/>
            </a:endParaRPr>
          </a:p>
        </p:txBody>
      </p:sp>
      <p:sp>
        <p:nvSpPr>
          <p:cNvPr id="20486" name="矩形 7"/>
          <p:cNvSpPr>
            <a:spLocks noChangeArrowheads="1"/>
          </p:cNvSpPr>
          <p:nvPr/>
        </p:nvSpPr>
        <p:spPr bwMode="auto">
          <a:xfrm>
            <a:off x="6496248" y="3737000"/>
            <a:ext cx="5100638" cy="934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14000"/>
              </a:lnSpc>
              <a:spcBef>
                <a:spcPct val="0"/>
              </a:spcBef>
              <a:buFont typeface="Arial" panose="020B0604020202020204" pitchFamily="34" charset="0"/>
              <a:buNone/>
            </a:pPr>
            <a:r>
              <a:rPr lang="en-US" altLang="zh-CN" sz="2400" smtClean="0">
                <a:solidFill>
                  <a:schemeClr val="bg1"/>
                </a:solidFill>
                <a:latin typeface="Candara" panose="020E0502030303020204" pitchFamily="34" charset="0"/>
              </a:rPr>
              <a:t>Không phát hiện được các hoạt động trái phép , vi phạm pháp luật</a:t>
            </a:r>
            <a:endParaRPr lang="zh-CN" altLang="en-US" sz="2400">
              <a:solidFill>
                <a:schemeClr val="bg1"/>
              </a:solidFill>
              <a:latin typeface="Candara" panose="020E0502030303020204" pitchFamily="34" charset="0"/>
            </a:endParaRPr>
          </a:p>
        </p:txBody>
      </p:sp>
      <p:sp>
        <p:nvSpPr>
          <p:cNvPr id="20488" name="矩形 12"/>
          <p:cNvSpPr>
            <a:spLocks noChangeArrowheads="1"/>
          </p:cNvSpPr>
          <p:nvPr/>
        </p:nvSpPr>
        <p:spPr bwMode="auto">
          <a:xfrm>
            <a:off x="6490730" y="5084404"/>
            <a:ext cx="5100638" cy="934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14000"/>
              </a:lnSpc>
              <a:spcBef>
                <a:spcPct val="0"/>
              </a:spcBef>
              <a:buFont typeface="Arial" panose="020B0604020202020204" pitchFamily="34" charset="0"/>
              <a:buNone/>
            </a:pPr>
            <a:r>
              <a:rPr lang="en-US" altLang="zh-CN" sz="2400" smtClean="0">
                <a:solidFill>
                  <a:schemeClr val="bg1"/>
                </a:solidFill>
                <a:latin typeface="Candara" panose="020E0502030303020204" pitchFamily="34" charset="0"/>
              </a:rPr>
              <a:t>Không thể phát hiện mục tiêu ngay lập tức</a:t>
            </a:r>
            <a:endParaRPr lang="zh-CN" altLang="en-US" sz="2400">
              <a:solidFill>
                <a:schemeClr val="bg1"/>
              </a:solidFill>
              <a:latin typeface="Candara" panose="020E0502030303020204" pitchFamily="34" charset="0"/>
            </a:endParaRPr>
          </a:p>
        </p:txBody>
      </p:sp>
      <p:sp>
        <p:nvSpPr>
          <p:cNvPr id="11" name="标题 1"/>
          <p:cNvSpPr txBox="1">
            <a:spLocks/>
          </p:cNvSpPr>
          <p:nvPr/>
        </p:nvSpPr>
        <p:spPr bwMode="auto">
          <a:xfrm>
            <a:off x="838200" y="5443"/>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lnSpc>
                <a:spcPct val="90000"/>
              </a:lnSpc>
            </a:pPr>
            <a:r>
              <a:rPr lang="en-US" altLang="zh-CN" sz="4000" smtClean="0">
                <a:solidFill>
                  <a:srgbClr val="0070C0"/>
                </a:solidFill>
                <a:latin typeface="Times New Roman" pitchFamily="18" charset="0"/>
                <a:ea typeface="宋体" panose="02010600030101010101" pitchFamily="2" charset="-122"/>
                <a:cs typeface="Times New Roman" pitchFamily="18" charset="0"/>
              </a:rPr>
              <a:t>Phân tích những yêu cầu &amp; khó khăn </a:t>
            </a:r>
            <a:endParaRPr lang="zh-CN" altLang="en-US" sz="4000">
              <a:solidFill>
                <a:srgbClr val="0070C0"/>
              </a:solidFill>
              <a:latin typeface="Times New Roman" pitchFamily="18" charset="0"/>
              <a:ea typeface="宋体" panose="02010600030101010101" pitchFamily="2" charset="-122"/>
              <a:cs typeface="Times New Roman" pitchFamily="18" charset="0"/>
            </a:endParaRPr>
          </a:p>
        </p:txBody>
      </p:sp>
      <p:pic>
        <p:nvPicPr>
          <p:cNvPr id="12" name="图片 11"/>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artisticPhotocopy/>
                    </a14:imgEffect>
                  </a14:imgLayer>
                </a14:imgProps>
              </a:ext>
              <a:ext uri="{28A0092B-C50C-407E-A947-70E740481C1C}">
                <a14:useLocalDpi xmlns:a14="http://schemas.microsoft.com/office/drawing/2010/main" xmlns="" val="0"/>
              </a:ext>
            </a:extLst>
          </a:blip>
          <a:stretch>
            <a:fillRect/>
          </a:stretch>
        </p:blipFill>
        <p:spPr>
          <a:xfrm>
            <a:off x="5845365" y="2783462"/>
            <a:ext cx="490038" cy="206278"/>
          </a:xfrm>
          <a:prstGeom prst="rect">
            <a:avLst/>
          </a:prstGeom>
        </p:spPr>
      </p:pic>
      <p:sp>
        <p:nvSpPr>
          <p:cNvPr id="2" name="椭圆 1"/>
          <p:cNvSpPr>
            <a:spLocks noChangeAspect="1"/>
          </p:cNvSpPr>
          <p:nvPr/>
        </p:nvSpPr>
        <p:spPr bwMode="auto">
          <a:xfrm>
            <a:off x="5732598" y="2528595"/>
            <a:ext cx="715572" cy="716012"/>
          </a:xfrm>
          <a:prstGeom prst="ellipse">
            <a:avLst/>
          </a:prstGeom>
          <a:noFill/>
          <a:ln w="508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Candara" panose="020E0502030303020204" pitchFamily="34" charset="0"/>
            </a:endParaRPr>
          </a:p>
        </p:txBody>
      </p:sp>
      <p:sp>
        <p:nvSpPr>
          <p:cNvPr id="15" name="椭圆 14"/>
          <p:cNvSpPr>
            <a:spLocks noChangeAspect="1"/>
          </p:cNvSpPr>
          <p:nvPr/>
        </p:nvSpPr>
        <p:spPr bwMode="auto">
          <a:xfrm>
            <a:off x="5752317" y="3737000"/>
            <a:ext cx="715572" cy="716012"/>
          </a:xfrm>
          <a:prstGeom prst="ellipse">
            <a:avLst/>
          </a:prstGeom>
          <a:noFill/>
          <a:ln w="508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Candara" panose="020E0502030303020204" pitchFamily="34" charset="0"/>
            </a:endParaRPr>
          </a:p>
        </p:txBody>
      </p:sp>
      <p:sp>
        <p:nvSpPr>
          <p:cNvPr id="17" name="椭圆 16"/>
          <p:cNvSpPr>
            <a:spLocks noChangeAspect="1"/>
          </p:cNvSpPr>
          <p:nvPr/>
        </p:nvSpPr>
        <p:spPr bwMode="auto">
          <a:xfrm>
            <a:off x="5757479" y="4965310"/>
            <a:ext cx="715572" cy="716012"/>
          </a:xfrm>
          <a:prstGeom prst="ellipse">
            <a:avLst/>
          </a:prstGeom>
          <a:noFill/>
          <a:ln w="508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Candara" panose="020E0502030303020204" pitchFamily="34" charset="0"/>
            </a:endParaRPr>
          </a:p>
        </p:txBody>
      </p:sp>
      <p:pic>
        <p:nvPicPr>
          <p:cNvPr id="3" name="图片 2"/>
          <p:cNvPicPr>
            <a:picLocks noChangeAspect="1"/>
          </p:cNvPicPr>
          <p:nvPr/>
        </p:nvPicPr>
        <p:blipFill>
          <a:blip r:embed="rId4" cstate="print">
            <a:lum bright="70000" contrast="-70000"/>
            <a:extLst>
              <a:ext uri="{BEBA8EAE-BF5A-486C-A8C5-ECC9F3942E4B}">
                <a14:imgProps xmlns:a14="http://schemas.microsoft.com/office/drawing/2010/main" xmlns="">
                  <a14:imgLayer r:embed="rId5">
                    <a14:imgEffect>
                      <a14:artisticPhotocopy/>
                    </a14:imgEffect>
                  </a14:imgLayer>
                </a14:imgProps>
              </a:ext>
              <a:ext uri="{28A0092B-C50C-407E-A947-70E740481C1C}">
                <a14:useLocalDpi xmlns:a14="http://schemas.microsoft.com/office/drawing/2010/main" xmlns="" val="0"/>
              </a:ext>
            </a:extLst>
          </a:blip>
          <a:stretch>
            <a:fillRect/>
          </a:stretch>
        </p:blipFill>
        <p:spPr>
          <a:xfrm>
            <a:off x="5845365" y="5057090"/>
            <a:ext cx="491788" cy="532447"/>
          </a:xfrm>
          <a:prstGeom prst="rect">
            <a:avLst/>
          </a:prstGeom>
        </p:spPr>
      </p:pic>
      <p:pic>
        <p:nvPicPr>
          <p:cNvPr id="8" name="图片 7"/>
          <p:cNvPicPr>
            <a:picLocks noChangeAspect="1"/>
          </p:cNvPicPr>
          <p:nvPr/>
        </p:nvPicPr>
        <p:blipFill>
          <a:blip r:embed="rId6" cstate="print">
            <a:lum bright="70000" contrast="-70000"/>
            <a:extLst>
              <a:ext uri="{BEBA8EAE-BF5A-486C-A8C5-ECC9F3942E4B}">
                <a14:imgProps xmlns:a14="http://schemas.microsoft.com/office/drawing/2010/main" xmlns="">
                  <a14:imgLayer r:embed="rId7">
                    <a14:imgEffect>
                      <a14:artisticPhotocopy/>
                    </a14:imgEffect>
                  </a14:imgLayer>
                </a14:imgProps>
              </a:ext>
              <a:ext uri="{28A0092B-C50C-407E-A947-70E740481C1C}">
                <a14:useLocalDpi xmlns:a14="http://schemas.microsoft.com/office/drawing/2010/main" xmlns="" val="0"/>
              </a:ext>
            </a:extLst>
          </a:blip>
          <a:stretch>
            <a:fillRect/>
          </a:stretch>
        </p:blipFill>
        <p:spPr>
          <a:xfrm>
            <a:off x="5909367" y="3842294"/>
            <a:ext cx="401471" cy="460992"/>
          </a:xfrm>
          <a:prstGeom prst="rect">
            <a:avLst/>
          </a:prstGeom>
        </p:spPr>
      </p:pic>
      <p:pic>
        <p:nvPicPr>
          <p:cNvPr id="24" name="Picture 3" descr="C:\Users\33724\Desktop\u=958113877,3056787228&amp;fm=21&amp;gp=0.jpg"/>
          <p:cNvPicPr>
            <a:picLocks noChangeAspect="1" noChangeArrowheads="1"/>
          </p:cNvPicPr>
          <p:nvPr/>
        </p:nvPicPr>
        <p:blipFill rotWithShape="1">
          <a:blip r:embed="rId8"/>
          <a:srcRect t="9605"/>
          <a:stretch/>
        </p:blipFill>
        <p:spPr bwMode="auto">
          <a:xfrm>
            <a:off x="158789" y="2423887"/>
            <a:ext cx="5044968" cy="34580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27019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3" name="组合 10"/>
          <p:cNvGrpSpPr>
            <a:grpSpLocks/>
          </p:cNvGrpSpPr>
          <p:nvPr/>
        </p:nvGrpSpPr>
        <p:grpSpPr bwMode="auto">
          <a:xfrm>
            <a:off x="5351463" y="1999934"/>
            <a:ext cx="6840537" cy="4321175"/>
            <a:chOff x="0" y="0"/>
            <a:chExt cx="6840000" cy="4320000"/>
          </a:xfrm>
        </p:grpSpPr>
        <p:sp>
          <p:nvSpPr>
            <p:cNvPr id="20490" name="矩形 8"/>
            <p:cNvSpPr>
              <a:spLocks noChangeArrowheads="1"/>
            </p:cNvSpPr>
            <p:nvPr/>
          </p:nvSpPr>
          <p:spPr bwMode="auto">
            <a:xfrm>
              <a:off x="0" y="0"/>
              <a:ext cx="6840000" cy="4320000"/>
            </a:xfrm>
            <a:prstGeom prst="rect">
              <a:avLst/>
            </a:prstGeom>
            <a:solidFill>
              <a:srgbClr val="354B5E">
                <a:alpha val="8980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20491" name="矩形 9"/>
            <p:cNvSpPr>
              <a:spLocks noChangeArrowheads="1"/>
            </p:cNvSpPr>
            <p:nvPr/>
          </p:nvSpPr>
          <p:spPr bwMode="auto">
            <a:xfrm>
              <a:off x="0" y="0"/>
              <a:ext cx="108000" cy="43200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grpSp>
      <p:sp>
        <p:nvSpPr>
          <p:cNvPr id="20484" name="矩形 5"/>
          <p:cNvSpPr>
            <a:spLocks noChangeArrowheads="1"/>
          </p:cNvSpPr>
          <p:nvPr/>
        </p:nvSpPr>
        <p:spPr bwMode="auto">
          <a:xfrm>
            <a:off x="6490730" y="2580959"/>
            <a:ext cx="5100638" cy="934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14000"/>
              </a:lnSpc>
              <a:spcBef>
                <a:spcPct val="0"/>
              </a:spcBef>
              <a:buFont typeface="Arial" panose="020B0604020202020204" pitchFamily="34" charset="0"/>
              <a:buNone/>
            </a:pPr>
            <a:r>
              <a:rPr lang="en-US" altLang="zh-CN" sz="2400" smtClean="0">
                <a:solidFill>
                  <a:schemeClr val="bg1"/>
                </a:solidFill>
                <a:latin typeface="Times New Roman" pitchFamily="18" charset="0"/>
                <a:cs typeface="Times New Roman" pitchFamily="18" charset="0"/>
              </a:rPr>
              <a:t>Việc đưa ra quyết định của các bộ phận còn chậm</a:t>
            </a:r>
            <a:endParaRPr lang="zh-CN" altLang="en-US">
              <a:solidFill>
                <a:schemeClr val="bg1"/>
              </a:solidFill>
              <a:latin typeface="Times New Roman" pitchFamily="18" charset="0"/>
              <a:cs typeface="Times New Roman" pitchFamily="18" charset="0"/>
            </a:endParaRPr>
          </a:p>
        </p:txBody>
      </p:sp>
      <p:sp>
        <p:nvSpPr>
          <p:cNvPr id="11" name="标题 1"/>
          <p:cNvSpPr txBox="1">
            <a:spLocks/>
          </p:cNvSpPr>
          <p:nvPr/>
        </p:nvSpPr>
        <p:spPr bwMode="auto">
          <a:xfrm>
            <a:off x="838200" y="19957"/>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lnSpc>
                <a:spcPct val="90000"/>
              </a:lnSpc>
            </a:pPr>
            <a:r>
              <a:rPr lang="en-US" altLang="zh-CN" sz="3600" smtClean="0">
                <a:solidFill>
                  <a:srgbClr val="0070C0"/>
                </a:solidFill>
                <a:latin typeface="Times New Roman" pitchFamily="18" charset="0"/>
                <a:ea typeface="宋体" panose="02010600030101010101" pitchFamily="2" charset="-122"/>
                <a:cs typeface="Times New Roman" pitchFamily="18" charset="0"/>
              </a:rPr>
              <a:t>Phân tích những yêu cầu &amp; khả năng xử lý tình huống </a:t>
            </a:r>
            <a:endParaRPr lang="zh-CN" altLang="en-US" sz="3600">
              <a:solidFill>
                <a:srgbClr val="0070C0"/>
              </a:solidFill>
              <a:latin typeface="Times New Roman" pitchFamily="18" charset="0"/>
              <a:ea typeface="宋体" panose="02010600030101010101" pitchFamily="2" charset="-122"/>
              <a:cs typeface="Times New Roman" pitchFamily="18" charset="0"/>
            </a:endParaRPr>
          </a:p>
        </p:txBody>
      </p:sp>
      <p:sp>
        <p:nvSpPr>
          <p:cNvPr id="2" name="椭圆 1"/>
          <p:cNvSpPr>
            <a:spLocks noChangeAspect="1"/>
          </p:cNvSpPr>
          <p:nvPr/>
        </p:nvSpPr>
        <p:spPr bwMode="auto">
          <a:xfrm>
            <a:off x="5732598" y="2528595"/>
            <a:ext cx="715572" cy="716012"/>
          </a:xfrm>
          <a:prstGeom prst="ellipse">
            <a:avLst/>
          </a:prstGeom>
          <a:noFill/>
          <a:ln w="508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5" name="椭圆 14"/>
          <p:cNvSpPr>
            <a:spLocks noChangeAspect="1"/>
          </p:cNvSpPr>
          <p:nvPr/>
        </p:nvSpPr>
        <p:spPr bwMode="auto">
          <a:xfrm>
            <a:off x="5752317" y="3737000"/>
            <a:ext cx="715572" cy="716012"/>
          </a:xfrm>
          <a:prstGeom prst="ellipse">
            <a:avLst/>
          </a:prstGeom>
          <a:noFill/>
          <a:ln w="508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7" name="椭圆 16"/>
          <p:cNvSpPr>
            <a:spLocks noChangeAspect="1"/>
          </p:cNvSpPr>
          <p:nvPr/>
        </p:nvSpPr>
        <p:spPr bwMode="auto">
          <a:xfrm>
            <a:off x="5757479" y="4965310"/>
            <a:ext cx="715572" cy="716012"/>
          </a:xfrm>
          <a:prstGeom prst="ellipse">
            <a:avLst/>
          </a:prstGeom>
          <a:noFill/>
          <a:ln w="508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pic>
        <p:nvPicPr>
          <p:cNvPr id="5" name="图片 4"/>
          <p:cNvPicPr>
            <a:picLocks noChangeAspect="1"/>
          </p:cNvPicPr>
          <p:nvPr/>
        </p:nvPicPr>
        <p:blipFill>
          <a:blip r:embed="rId2" cstate="print">
            <a:biLevel thresh="25000"/>
            <a:extLst>
              <a:ext uri="{BEBA8EAE-BF5A-486C-A8C5-ECC9F3942E4B}">
                <a14:imgProps xmlns:a14="http://schemas.microsoft.com/office/drawing/2010/main" xmlns="">
                  <a14:imgLayer r:embed="rId3">
                    <a14:imgEffect>
                      <a14:artisticPhotocopy/>
                    </a14:imgEffect>
                  </a14:imgLayer>
                </a14:imgProps>
              </a:ext>
              <a:ext uri="{28A0092B-C50C-407E-A947-70E740481C1C}">
                <a14:useLocalDpi xmlns:a14="http://schemas.microsoft.com/office/drawing/2010/main" xmlns="" val="0"/>
              </a:ext>
            </a:extLst>
          </a:blip>
          <a:stretch>
            <a:fillRect/>
          </a:stretch>
        </p:blipFill>
        <p:spPr>
          <a:xfrm>
            <a:off x="5845365" y="3952345"/>
            <a:ext cx="416352" cy="416352"/>
          </a:xfrm>
          <a:prstGeom prst="rect">
            <a:avLst/>
          </a:prstGeom>
        </p:spPr>
      </p:pic>
      <p:sp>
        <p:nvSpPr>
          <p:cNvPr id="6" name="文本框 5"/>
          <p:cNvSpPr txBox="1"/>
          <p:nvPr/>
        </p:nvSpPr>
        <p:spPr>
          <a:xfrm>
            <a:off x="5908120" y="3770973"/>
            <a:ext cx="652817" cy="369332"/>
          </a:xfrm>
          <a:prstGeom prst="rect">
            <a:avLst/>
          </a:prstGeom>
          <a:noFill/>
        </p:spPr>
        <p:txBody>
          <a:bodyPr wrap="square" rtlCol="0">
            <a:spAutoFit/>
          </a:bodyPr>
          <a:lstStyle/>
          <a:p>
            <a:r>
              <a:rPr lang="en-US" altLang="zh-CN" smtClean="0">
                <a:solidFill>
                  <a:schemeClr val="bg1"/>
                </a:solidFill>
                <a:latin typeface="Times New Roman" pitchFamily="18" charset="0"/>
                <a:cs typeface="Times New Roman" pitchFamily="18" charset="0"/>
              </a:rPr>
              <a:t>911</a:t>
            </a:r>
            <a:endParaRPr lang="zh-CN" altLang="en-US">
              <a:solidFill>
                <a:schemeClr val="bg1"/>
              </a:solidFill>
              <a:latin typeface="Times New Roman" pitchFamily="18" charset="0"/>
              <a:cs typeface="Times New Roman" pitchFamily="18" charset="0"/>
            </a:endParaRPr>
          </a:p>
        </p:txBody>
      </p:sp>
      <p:pic>
        <p:nvPicPr>
          <p:cNvPr id="7" name="图片 6"/>
          <p:cNvPicPr>
            <a:picLocks noChangeAspect="1"/>
          </p:cNvPicPr>
          <p:nvPr/>
        </p:nvPicPr>
        <p:blipFill>
          <a:blip r:embed="rId4" cstate="print">
            <a:lum bright="70000" contrast="-70000"/>
            <a:extLst>
              <a:ext uri="{BEBA8EAE-BF5A-486C-A8C5-ECC9F3942E4B}">
                <a14:imgProps xmlns:a14="http://schemas.microsoft.com/office/drawing/2010/main" xmlns="">
                  <a14:imgLayer r:embed="rId5">
                    <a14:imgEffect>
                      <a14:artisticPhotocopy/>
                    </a14:imgEffect>
                  </a14:imgLayer>
                </a14:imgProps>
              </a:ext>
              <a:ext uri="{28A0092B-C50C-407E-A947-70E740481C1C}">
                <a14:useLocalDpi xmlns:a14="http://schemas.microsoft.com/office/drawing/2010/main" xmlns="" val="0"/>
              </a:ext>
            </a:extLst>
          </a:blip>
          <a:stretch>
            <a:fillRect/>
          </a:stretch>
        </p:blipFill>
        <p:spPr>
          <a:xfrm>
            <a:off x="5901637" y="5102899"/>
            <a:ext cx="444917" cy="444917"/>
          </a:xfrm>
          <a:prstGeom prst="rect">
            <a:avLst/>
          </a:prstGeom>
        </p:spPr>
      </p:pic>
      <p:pic>
        <p:nvPicPr>
          <p:cNvPr id="20"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85668" y="2270603"/>
            <a:ext cx="5039298" cy="36488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图片 9"/>
          <p:cNvPicPr>
            <a:picLocks noChangeAspect="1"/>
          </p:cNvPicPr>
          <p:nvPr/>
        </p:nvPicPr>
        <p:blipFill>
          <a:blip r:embed="rId7" cstate="print">
            <a:lum bright="70000" contrast="-70000"/>
            <a:extLst>
              <a:ext uri="{BEBA8EAE-BF5A-486C-A8C5-ECC9F3942E4B}">
                <a14:imgProps xmlns:a14="http://schemas.microsoft.com/office/drawing/2010/main" xmlns="">
                  <a14:imgLayer r:embed="rId8">
                    <a14:imgEffect>
                      <a14:artisticPhotocopy/>
                    </a14:imgEffect>
                  </a14:imgLayer>
                </a14:imgProps>
              </a:ext>
              <a:ext uri="{28A0092B-C50C-407E-A947-70E740481C1C}">
                <a14:useLocalDpi xmlns:a14="http://schemas.microsoft.com/office/drawing/2010/main" xmlns="" val="0"/>
              </a:ext>
            </a:extLst>
          </a:blip>
          <a:stretch>
            <a:fillRect/>
          </a:stretch>
        </p:blipFill>
        <p:spPr>
          <a:xfrm>
            <a:off x="5843777" y="2676202"/>
            <a:ext cx="446823" cy="418504"/>
          </a:xfrm>
          <a:prstGeom prst="rect">
            <a:avLst/>
          </a:prstGeom>
        </p:spPr>
      </p:pic>
      <p:sp>
        <p:nvSpPr>
          <p:cNvPr id="25" name="矩形 5"/>
          <p:cNvSpPr>
            <a:spLocks noChangeArrowheads="1"/>
          </p:cNvSpPr>
          <p:nvPr/>
        </p:nvSpPr>
        <p:spPr bwMode="auto">
          <a:xfrm>
            <a:off x="6490730" y="3673126"/>
            <a:ext cx="5100638" cy="1322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14000"/>
              </a:lnSpc>
              <a:spcBef>
                <a:spcPct val="0"/>
              </a:spcBef>
              <a:buNone/>
            </a:pPr>
            <a:r>
              <a:rPr lang="en-US" altLang="zh-CN" sz="2400" smtClean="0">
                <a:solidFill>
                  <a:schemeClr val="bg1"/>
                </a:solidFill>
                <a:latin typeface="Times New Roman" pitchFamily="18" charset="0"/>
                <a:cs typeface="Times New Roman" pitchFamily="18" charset="0"/>
              </a:rPr>
              <a:t>Không chuẩn hóa quá trình xử lý khi có tình huống khẩn cấp</a:t>
            </a:r>
            <a:endParaRPr lang="zh-CN" altLang="en-US" sz="2400" smtClean="0">
              <a:solidFill>
                <a:schemeClr val="bg1"/>
              </a:solidFill>
              <a:latin typeface="Times New Roman" pitchFamily="18" charset="0"/>
              <a:cs typeface="Times New Roman" pitchFamily="18" charset="0"/>
            </a:endParaRPr>
          </a:p>
          <a:p>
            <a:pPr eaLnBrk="1" hangingPunct="1">
              <a:lnSpc>
                <a:spcPct val="114000"/>
              </a:lnSpc>
              <a:spcBef>
                <a:spcPct val="0"/>
              </a:spcBef>
              <a:buFont typeface="Arial" panose="020B0604020202020204" pitchFamily="34" charset="0"/>
              <a:buNone/>
            </a:pPr>
            <a:endParaRPr lang="en-US" altLang="zh-CN" sz="2400" smtClean="0">
              <a:solidFill>
                <a:schemeClr val="bg1"/>
              </a:solidFill>
              <a:latin typeface="Times New Roman" pitchFamily="18" charset="0"/>
              <a:cs typeface="Times New Roman" pitchFamily="18" charset="0"/>
            </a:endParaRPr>
          </a:p>
        </p:txBody>
      </p:sp>
      <p:sp>
        <p:nvSpPr>
          <p:cNvPr id="26" name="矩形 5"/>
          <p:cNvSpPr>
            <a:spLocks noChangeArrowheads="1"/>
          </p:cNvSpPr>
          <p:nvPr/>
        </p:nvSpPr>
        <p:spPr bwMode="auto">
          <a:xfrm>
            <a:off x="6560937" y="5011922"/>
            <a:ext cx="5100638" cy="513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14000"/>
              </a:lnSpc>
              <a:spcBef>
                <a:spcPct val="0"/>
              </a:spcBef>
              <a:buFont typeface="Arial" panose="020B0604020202020204" pitchFamily="34" charset="0"/>
              <a:buNone/>
            </a:pPr>
            <a:r>
              <a:rPr lang="en-US" altLang="zh-CN" sz="2400" smtClean="0">
                <a:solidFill>
                  <a:schemeClr val="bg1"/>
                </a:solidFill>
                <a:latin typeface="Times New Roman" pitchFamily="18" charset="0"/>
                <a:cs typeface="Times New Roman" pitchFamily="18" charset="0"/>
              </a:rPr>
              <a:t>Không biết vị trí chính xác</a:t>
            </a:r>
            <a:endParaRPr lang="zh-CN" altLang="en-US">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224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3" name="组合 10"/>
          <p:cNvGrpSpPr>
            <a:grpSpLocks/>
          </p:cNvGrpSpPr>
          <p:nvPr/>
        </p:nvGrpSpPr>
        <p:grpSpPr bwMode="auto">
          <a:xfrm>
            <a:off x="5351463" y="1999934"/>
            <a:ext cx="6840537" cy="4321175"/>
            <a:chOff x="0" y="0"/>
            <a:chExt cx="6840000" cy="4320000"/>
          </a:xfrm>
        </p:grpSpPr>
        <p:sp>
          <p:nvSpPr>
            <p:cNvPr id="20490" name="矩形 8"/>
            <p:cNvSpPr>
              <a:spLocks noChangeArrowheads="1"/>
            </p:cNvSpPr>
            <p:nvPr/>
          </p:nvSpPr>
          <p:spPr bwMode="auto">
            <a:xfrm>
              <a:off x="0" y="0"/>
              <a:ext cx="6840000" cy="4320000"/>
            </a:xfrm>
            <a:prstGeom prst="rect">
              <a:avLst/>
            </a:prstGeom>
            <a:solidFill>
              <a:srgbClr val="354B5E">
                <a:alpha val="8980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sp>
          <p:nvSpPr>
            <p:cNvPr id="20491" name="矩形 9"/>
            <p:cNvSpPr>
              <a:spLocks noChangeArrowheads="1"/>
            </p:cNvSpPr>
            <p:nvPr/>
          </p:nvSpPr>
          <p:spPr bwMode="auto">
            <a:xfrm>
              <a:off x="0" y="0"/>
              <a:ext cx="108000" cy="43200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Times New Roman" pitchFamily="18" charset="0"/>
                <a:cs typeface="Times New Roman" pitchFamily="18" charset="0"/>
              </a:endParaRPr>
            </a:p>
          </p:txBody>
        </p:sp>
      </p:grpSp>
      <p:sp>
        <p:nvSpPr>
          <p:cNvPr id="20484" name="矩形 5"/>
          <p:cNvSpPr>
            <a:spLocks noChangeArrowheads="1"/>
          </p:cNvSpPr>
          <p:nvPr/>
        </p:nvSpPr>
        <p:spPr bwMode="auto">
          <a:xfrm>
            <a:off x="6473051" y="2681187"/>
            <a:ext cx="5100638" cy="934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14000"/>
              </a:lnSpc>
              <a:spcBef>
                <a:spcPct val="0"/>
              </a:spcBef>
              <a:buFont typeface="Arial" panose="020B0604020202020204" pitchFamily="34" charset="0"/>
              <a:buNone/>
            </a:pPr>
            <a:r>
              <a:rPr lang="en-US" altLang="zh-CN" sz="2400" smtClean="0">
                <a:solidFill>
                  <a:schemeClr val="bg1"/>
                </a:solidFill>
                <a:latin typeface="Times New Roman" pitchFamily="18" charset="0"/>
                <a:cs typeface="Times New Roman" pitchFamily="18" charset="0"/>
              </a:rPr>
              <a:t>Khó để tìm kiếm thông tin có ích </a:t>
            </a:r>
          </a:p>
          <a:p>
            <a:pPr eaLnBrk="1" hangingPunct="1">
              <a:lnSpc>
                <a:spcPct val="114000"/>
              </a:lnSpc>
              <a:spcBef>
                <a:spcPct val="0"/>
              </a:spcBef>
              <a:buFont typeface="Arial" panose="020B0604020202020204" pitchFamily="34" charset="0"/>
              <a:buNone/>
            </a:pPr>
            <a:r>
              <a:rPr lang="en-US" altLang="zh-CN" sz="2400" smtClean="0">
                <a:solidFill>
                  <a:schemeClr val="bg1"/>
                </a:solidFill>
                <a:latin typeface="Times New Roman" pitchFamily="18" charset="0"/>
                <a:cs typeface="Times New Roman" pitchFamily="18" charset="0"/>
              </a:rPr>
              <a:t>từ kho dữ liệu đồ sộ</a:t>
            </a:r>
            <a:endParaRPr lang="zh-CN" altLang="en-US">
              <a:solidFill>
                <a:schemeClr val="bg1"/>
              </a:solidFill>
              <a:latin typeface="Times New Roman" pitchFamily="18" charset="0"/>
              <a:cs typeface="Times New Roman" pitchFamily="18" charset="0"/>
            </a:endParaRPr>
          </a:p>
        </p:txBody>
      </p:sp>
      <p:sp>
        <p:nvSpPr>
          <p:cNvPr id="20488" name="矩形 12"/>
          <p:cNvSpPr>
            <a:spLocks noChangeArrowheads="1"/>
          </p:cNvSpPr>
          <p:nvPr/>
        </p:nvSpPr>
        <p:spPr bwMode="auto">
          <a:xfrm>
            <a:off x="6490730" y="4405970"/>
            <a:ext cx="5100638" cy="934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eaLnBrk="1" hangingPunct="1">
              <a:lnSpc>
                <a:spcPct val="114000"/>
              </a:lnSpc>
              <a:spcBef>
                <a:spcPct val="0"/>
              </a:spcBef>
              <a:buFont typeface="Arial" panose="020B0604020202020204" pitchFamily="34" charset="0"/>
              <a:buNone/>
            </a:pPr>
            <a:r>
              <a:rPr lang="en-US" altLang="zh-CN" sz="2400" smtClean="0">
                <a:solidFill>
                  <a:schemeClr val="bg1"/>
                </a:solidFill>
                <a:latin typeface="Times New Roman" pitchFamily="18" charset="0"/>
                <a:cs typeface="Times New Roman" pitchFamily="18" charset="0"/>
              </a:rPr>
              <a:t>Việc chia sẻ thông tin giữa các bộ phận  chưa đầy đủ</a:t>
            </a:r>
            <a:endParaRPr lang="zh-CN" altLang="en-US" sz="2400">
              <a:solidFill>
                <a:schemeClr val="bg1"/>
              </a:solidFill>
              <a:latin typeface="Times New Roman" pitchFamily="18" charset="0"/>
              <a:cs typeface="Times New Roman" pitchFamily="18" charset="0"/>
            </a:endParaRPr>
          </a:p>
        </p:txBody>
      </p:sp>
      <p:sp>
        <p:nvSpPr>
          <p:cNvPr id="11" name="标题 1"/>
          <p:cNvSpPr txBox="1">
            <a:spLocks/>
          </p:cNvSpPr>
          <p:nvPr/>
        </p:nvSpPr>
        <p:spPr bwMode="auto">
          <a:xfrm>
            <a:off x="857465" y="0"/>
            <a:ext cx="10515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lnSpc>
                <a:spcPct val="90000"/>
              </a:lnSpc>
            </a:pPr>
            <a:r>
              <a:rPr lang="en-US" altLang="zh-CN" sz="4000" smtClean="0">
                <a:solidFill>
                  <a:srgbClr val="0070C0"/>
                </a:solidFill>
                <a:latin typeface="Times New Roman" pitchFamily="18" charset="0"/>
                <a:ea typeface="宋体" panose="02010600030101010101" pitchFamily="2" charset="-122"/>
                <a:cs typeface="Times New Roman" pitchFamily="18" charset="0"/>
              </a:rPr>
              <a:t>Phân tích những yêu cầu &amp; cách giải quyết </a:t>
            </a:r>
            <a:endParaRPr lang="zh-CN" altLang="en-US" sz="4000">
              <a:solidFill>
                <a:srgbClr val="0070C0"/>
              </a:solidFill>
              <a:latin typeface="Times New Roman" pitchFamily="18" charset="0"/>
              <a:ea typeface="宋体" panose="02010600030101010101" pitchFamily="2" charset="-122"/>
              <a:cs typeface="Times New Roman" pitchFamily="18" charset="0"/>
            </a:endParaRPr>
          </a:p>
        </p:txBody>
      </p:sp>
      <p:sp>
        <p:nvSpPr>
          <p:cNvPr id="2" name="椭圆 1"/>
          <p:cNvSpPr>
            <a:spLocks noChangeAspect="1"/>
          </p:cNvSpPr>
          <p:nvPr/>
        </p:nvSpPr>
        <p:spPr bwMode="auto">
          <a:xfrm>
            <a:off x="5732598" y="2767748"/>
            <a:ext cx="715572" cy="716012"/>
          </a:xfrm>
          <a:prstGeom prst="ellipse">
            <a:avLst/>
          </a:prstGeom>
          <a:noFill/>
          <a:ln w="508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7" name="椭圆 16"/>
          <p:cNvSpPr>
            <a:spLocks noChangeAspect="1"/>
          </p:cNvSpPr>
          <p:nvPr/>
        </p:nvSpPr>
        <p:spPr bwMode="auto">
          <a:xfrm>
            <a:off x="5757479" y="4515143"/>
            <a:ext cx="715572" cy="716012"/>
          </a:xfrm>
          <a:prstGeom prst="ellipse">
            <a:avLst/>
          </a:prstGeom>
          <a:noFill/>
          <a:ln w="508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pic>
        <p:nvPicPr>
          <p:cNvPr id="3" name="图片 2"/>
          <p:cNvPicPr>
            <a:picLocks noChangeAspect="1"/>
          </p:cNvPicPr>
          <p:nvPr/>
        </p:nvPicPr>
        <p:blipFill>
          <a:blip r:embed="rId2" cstate="print">
            <a:biLevel thresh="25000"/>
            <a:extLst>
              <a:ext uri="{BEBA8EAE-BF5A-486C-A8C5-ECC9F3942E4B}">
                <a14:imgProps xmlns:a14="http://schemas.microsoft.com/office/drawing/2010/main" xmlns="">
                  <a14:imgLayer r:embed="rId3">
                    <a14:imgEffect>
                      <a14:artisticPhotocopy/>
                    </a14:imgEffect>
                  </a14:imgLayer>
                </a14:imgProps>
              </a:ext>
              <a:ext uri="{28A0092B-C50C-407E-A947-70E740481C1C}">
                <a14:useLocalDpi xmlns:a14="http://schemas.microsoft.com/office/drawing/2010/main" xmlns="" val="0"/>
              </a:ext>
            </a:extLst>
          </a:blip>
          <a:stretch>
            <a:fillRect/>
          </a:stretch>
        </p:blipFill>
        <p:spPr>
          <a:xfrm>
            <a:off x="5831171" y="2857728"/>
            <a:ext cx="529727" cy="536891"/>
          </a:xfrm>
          <a:prstGeom prst="rect">
            <a:avLst/>
          </a:prstGeom>
        </p:spPr>
      </p:pic>
      <p:pic>
        <p:nvPicPr>
          <p:cNvPr id="8" name="图片 7"/>
          <p:cNvPicPr>
            <a:picLocks noChangeAspect="1"/>
          </p:cNvPicPr>
          <p:nvPr/>
        </p:nvPicPr>
        <p:blipFill>
          <a:blip r:embed="rId4" cstate="print">
            <a:biLevel thresh="25000"/>
            <a:extLst>
              <a:ext uri="{28A0092B-C50C-407E-A947-70E740481C1C}">
                <a14:useLocalDpi xmlns:a14="http://schemas.microsoft.com/office/drawing/2010/main" xmlns="" val="0"/>
              </a:ext>
            </a:extLst>
          </a:blip>
          <a:stretch>
            <a:fillRect/>
          </a:stretch>
        </p:blipFill>
        <p:spPr>
          <a:xfrm>
            <a:off x="5831171" y="4662668"/>
            <a:ext cx="557774" cy="420962"/>
          </a:xfrm>
          <a:prstGeom prst="rect">
            <a:avLst/>
          </a:prstGeom>
        </p:spPr>
      </p:pic>
      <p:pic>
        <p:nvPicPr>
          <p:cNvPr id="19"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6524" y="1783081"/>
            <a:ext cx="5527987" cy="47548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5784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1" descr="红框.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1137" y="2274138"/>
            <a:ext cx="1469588" cy="2499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图片 2" descr="灰框.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20264" y="2250019"/>
            <a:ext cx="1459091"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图片 11" descr="灰框.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39652" y="2250019"/>
            <a:ext cx="1459091"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图片 12" descr="灰框.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89235" y="2250019"/>
            <a:ext cx="1459092" cy="243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4" name="文本框 16"/>
          <p:cNvSpPr txBox="1">
            <a:spLocks noChangeArrowheads="1"/>
          </p:cNvSpPr>
          <p:nvPr/>
        </p:nvSpPr>
        <p:spPr bwMode="auto">
          <a:xfrm>
            <a:off x="5200999" y="2660653"/>
            <a:ext cx="1293237" cy="86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E60013"/>
                </a:solidFill>
                <a:latin typeface="Candara" charset="0"/>
              </a:rPr>
              <a:t>2</a:t>
            </a:r>
            <a:endParaRPr lang="zh-CN" altLang="en-US" sz="3700" b="1">
              <a:solidFill>
                <a:srgbClr val="E60013"/>
              </a:solidFill>
              <a:latin typeface="Candara" charset="0"/>
            </a:endParaRPr>
          </a:p>
        </p:txBody>
      </p:sp>
      <p:sp>
        <p:nvSpPr>
          <p:cNvPr id="23565" name="文本框 17"/>
          <p:cNvSpPr txBox="1">
            <a:spLocks noChangeArrowheads="1"/>
          </p:cNvSpPr>
          <p:nvPr/>
        </p:nvSpPr>
        <p:spPr bwMode="auto">
          <a:xfrm>
            <a:off x="3286335" y="2639487"/>
            <a:ext cx="1293237" cy="86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646F75"/>
                </a:solidFill>
                <a:latin typeface="Candara" charset="0"/>
              </a:rPr>
              <a:t>1</a:t>
            </a:r>
            <a:endParaRPr lang="zh-CN" altLang="en-US" sz="3700" b="1">
              <a:solidFill>
                <a:srgbClr val="646F75"/>
              </a:solidFill>
              <a:latin typeface="Candara" charset="0"/>
            </a:endParaRPr>
          </a:p>
        </p:txBody>
      </p:sp>
      <p:sp>
        <p:nvSpPr>
          <p:cNvPr id="23566" name="文本框 18"/>
          <p:cNvSpPr txBox="1">
            <a:spLocks noChangeArrowheads="1"/>
          </p:cNvSpPr>
          <p:nvPr/>
        </p:nvSpPr>
        <p:spPr bwMode="auto">
          <a:xfrm>
            <a:off x="6977103" y="2639487"/>
            <a:ext cx="741092" cy="86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7F7F7F"/>
                </a:solidFill>
                <a:latin typeface="Candara" charset="0"/>
              </a:rPr>
              <a:t>3</a:t>
            </a:r>
            <a:endParaRPr lang="zh-CN" altLang="en-US" sz="3700" b="1">
              <a:solidFill>
                <a:srgbClr val="7F7F7F"/>
              </a:solidFill>
              <a:latin typeface="Candara" charset="0"/>
            </a:endParaRPr>
          </a:p>
        </p:txBody>
      </p:sp>
      <p:sp>
        <p:nvSpPr>
          <p:cNvPr id="23567" name="文本框 19"/>
          <p:cNvSpPr txBox="1">
            <a:spLocks noChangeArrowheads="1"/>
          </p:cNvSpPr>
          <p:nvPr/>
        </p:nvSpPr>
        <p:spPr bwMode="auto">
          <a:xfrm>
            <a:off x="8734310" y="2639487"/>
            <a:ext cx="741093" cy="86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3700" b="1">
                <a:solidFill>
                  <a:srgbClr val="646F75"/>
                </a:solidFill>
                <a:latin typeface="Candara" charset="0"/>
              </a:rPr>
              <a:t>4</a:t>
            </a:r>
            <a:endParaRPr lang="zh-CN" altLang="en-US" sz="3700" b="1">
              <a:solidFill>
                <a:srgbClr val="646F75"/>
              </a:solidFill>
              <a:latin typeface="Candara" charset="0"/>
            </a:endParaRPr>
          </a:p>
        </p:txBody>
      </p:sp>
      <p:sp>
        <p:nvSpPr>
          <p:cNvPr id="23569" name="文本框 21"/>
          <p:cNvSpPr txBox="1">
            <a:spLocks noChangeArrowheads="1"/>
          </p:cNvSpPr>
          <p:nvPr/>
        </p:nvSpPr>
        <p:spPr bwMode="auto">
          <a:xfrm>
            <a:off x="11617456" y="6305552"/>
            <a:ext cx="335907" cy="321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1000">
                <a:solidFill>
                  <a:srgbClr val="7F7F7F"/>
                </a:solidFill>
                <a:latin typeface="Candara" charset="0"/>
              </a:rPr>
              <a:t>1</a:t>
            </a:r>
            <a:endParaRPr lang="zh-CN" altLang="en-US" sz="1000">
              <a:solidFill>
                <a:srgbClr val="7F7F7F"/>
              </a:solidFill>
              <a:latin typeface="Candara" charset="0"/>
            </a:endParaRPr>
          </a:p>
        </p:txBody>
      </p:sp>
      <p:sp>
        <p:nvSpPr>
          <p:cNvPr id="23570" name="文本框 23"/>
          <p:cNvSpPr txBox="1">
            <a:spLocks noChangeArrowheads="1"/>
          </p:cNvSpPr>
          <p:nvPr/>
        </p:nvSpPr>
        <p:spPr bwMode="auto">
          <a:xfrm>
            <a:off x="5333915" y="1123951"/>
            <a:ext cx="2097312" cy="589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eaLnBrk="0" fontAlgn="base" hangingPunct="0">
              <a:lnSpc>
                <a:spcPct val="130000"/>
              </a:lnSpc>
              <a:spcBef>
                <a:spcPct val="0"/>
              </a:spcBef>
              <a:spcAft>
                <a:spcPct val="0"/>
              </a:spcAft>
            </a:pPr>
            <a:r>
              <a:rPr kumimoji="0" lang="en-US" altLang="zh-CN" sz="2600" b="1" smtClean="0">
                <a:solidFill>
                  <a:srgbClr val="E60013"/>
                </a:solidFill>
                <a:latin typeface="Times New Roman" pitchFamily="18" charset="0"/>
                <a:cs typeface="Times New Roman" pitchFamily="18" charset="0"/>
              </a:rPr>
              <a:t>NỘI  DUNG</a:t>
            </a:r>
            <a:endParaRPr lang="zh-CN" altLang="en-US" sz="2600" b="1">
              <a:solidFill>
                <a:srgbClr val="E60013"/>
              </a:solidFill>
              <a:latin typeface="Times New Roman" pitchFamily="18" charset="0"/>
              <a:cs typeface="Times New Roman" pitchFamily="18" charset="0"/>
            </a:endParaRPr>
          </a:p>
        </p:txBody>
      </p:sp>
      <p:sp>
        <p:nvSpPr>
          <p:cNvPr id="16" name="文本框 15"/>
          <p:cNvSpPr txBox="1"/>
          <p:nvPr/>
        </p:nvSpPr>
        <p:spPr>
          <a:xfrm>
            <a:off x="2807949" y="4389107"/>
            <a:ext cx="1463848" cy="415472"/>
          </a:xfrm>
          <a:prstGeom prst="rect">
            <a:avLst/>
          </a:prstGeom>
          <a:noFill/>
        </p:spPr>
        <p:txBody>
          <a:bodyPr wrap="square" lIns="120117" tIns="60058" rIns="120117" bIns="60058">
            <a:spAutoFit/>
          </a:bodyPr>
          <a:lstStyle/>
          <a:p>
            <a:pPr eaLnBrk="0" fontAlgn="base" hangingPunct="0">
              <a:lnSpc>
                <a:spcPct val="130000"/>
              </a:lnSpc>
              <a:spcBef>
                <a:spcPct val="0"/>
              </a:spcBef>
              <a:spcAft>
                <a:spcPct val="0"/>
              </a:spcAft>
              <a:defRPr/>
            </a:pPr>
            <a:r>
              <a:rPr kumimoji="1" lang="en-US" altLang="zh-CN" sz="1600" kern="1600" smtClean="0">
                <a:solidFill>
                  <a:prstClr val="black">
                    <a:lumMod val="50000"/>
                    <a:lumOff val="50000"/>
                  </a:prstClr>
                </a:solidFill>
                <a:latin typeface="Candara"/>
                <a:ea typeface="宋体" charset="0"/>
                <a:cs typeface="Candara"/>
              </a:rPr>
              <a:t>Yêu cầu</a:t>
            </a:r>
            <a:endParaRPr kumimoji="1" lang="zh-CN" altLang="en-US" sz="1600" kern="1600">
              <a:solidFill>
                <a:prstClr val="black">
                  <a:lumMod val="50000"/>
                  <a:lumOff val="50000"/>
                </a:prstClr>
              </a:solidFill>
              <a:latin typeface="Candara"/>
              <a:ea typeface="宋体" charset="0"/>
              <a:cs typeface="Candara"/>
            </a:endParaRPr>
          </a:p>
        </p:txBody>
      </p:sp>
      <p:sp>
        <p:nvSpPr>
          <p:cNvPr id="17" name="文本框 5"/>
          <p:cNvSpPr txBox="1">
            <a:spLocks noChangeArrowheads="1"/>
          </p:cNvSpPr>
          <p:nvPr/>
        </p:nvSpPr>
        <p:spPr bwMode="auto">
          <a:xfrm>
            <a:off x="4666254" y="4398382"/>
            <a:ext cx="1412903" cy="39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algn="ctr" eaLnBrk="0" fontAlgn="base" hangingPunct="0">
              <a:lnSpc>
                <a:spcPct val="120000"/>
              </a:lnSpc>
              <a:spcBef>
                <a:spcPct val="0"/>
              </a:spcBef>
              <a:spcAft>
                <a:spcPct val="0"/>
              </a:spcAft>
            </a:pPr>
            <a:r>
              <a:rPr lang="en-US" altLang="zh-CN" sz="1600" b="1" kern="1600" smtClean="0">
                <a:solidFill>
                  <a:srgbClr val="FF0000"/>
                </a:solidFill>
                <a:latin typeface="Candara"/>
                <a:ea typeface="宋体" charset="0"/>
                <a:cs typeface="Candara"/>
              </a:rPr>
              <a:t>Giải pháp</a:t>
            </a:r>
            <a:endParaRPr lang="zh-CN" altLang="en-US" sz="1600" b="1" kern="1600">
              <a:solidFill>
                <a:srgbClr val="FF0000"/>
              </a:solidFill>
              <a:latin typeface="Candara"/>
              <a:ea typeface="宋体" charset="0"/>
              <a:cs typeface="Candara"/>
            </a:endParaRPr>
          </a:p>
        </p:txBody>
      </p:sp>
      <p:sp>
        <p:nvSpPr>
          <p:cNvPr id="18" name="文本框 17"/>
          <p:cNvSpPr txBox="1"/>
          <p:nvPr/>
        </p:nvSpPr>
        <p:spPr>
          <a:xfrm>
            <a:off x="6247858" y="4430658"/>
            <a:ext cx="1872676" cy="397006"/>
          </a:xfrm>
          <a:prstGeom prst="rect">
            <a:avLst/>
          </a:prstGeom>
          <a:noFill/>
        </p:spPr>
        <p:txBody>
          <a:bodyPr lIns="120117" tIns="60058" rIns="120117" bIns="60058">
            <a:spAutoFit/>
          </a:bodyPr>
          <a:lstStyle/>
          <a:p>
            <a:pPr algn="ctr" eaLnBrk="0" fontAlgn="base" hangingPunct="0">
              <a:lnSpc>
                <a:spcPct val="120000"/>
              </a:lnSpc>
              <a:spcBef>
                <a:spcPct val="0"/>
              </a:spcBef>
              <a:spcAft>
                <a:spcPct val="0"/>
              </a:spcAft>
              <a:defRPr/>
            </a:pPr>
            <a:r>
              <a:rPr kumimoji="1" lang="en-US" altLang="zh-CN" sz="1600" kern="1600" smtClean="0">
                <a:solidFill>
                  <a:prstClr val="black">
                    <a:lumMod val="50000"/>
                    <a:lumOff val="50000"/>
                  </a:prstClr>
                </a:solidFill>
                <a:latin typeface="Candara"/>
                <a:ea typeface="宋体" charset="0"/>
                <a:cs typeface="Candara"/>
              </a:rPr>
              <a:t>Nổi bật</a:t>
            </a:r>
            <a:endParaRPr kumimoji="1" lang="zh-CN" altLang="en-US" sz="1600" kern="1600">
              <a:solidFill>
                <a:prstClr val="black">
                  <a:lumMod val="50000"/>
                  <a:lumOff val="50000"/>
                </a:prstClr>
              </a:solidFill>
              <a:latin typeface="Candara"/>
              <a:ea typeface="宋体" charset="0"/>
              <a:cs typeface="Candara"/>
            </a:endParaRPr>
          </a:p>
        </p:txBody>
      </p:sp>
      <p:sp>
        <p:nvSpPr>
          <p:cNvPr id="22" name="文本框 7"/>
          <p:cNvSpPr txBox="1">
            <a:spLocks noChangeArrowheads="1"/>
          </p:cNvSpPr>
          <p:nvPr/>
        </p:nvSpPr>
        <p:spPr bwMode="auto">
          <a:xfrm>
            <a:off x="8084846" y="4411015"/>
            <a:ext cx="1770615" cy="39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0117" tIns="60058" rIns="120117" bIns="60058">
            <a:spAutoFit/>
          </a:bodyPr>
          <a:lstStyle>
            <a:lvl1pPr>
              <a:defRPr kumimoji="1" sz="3200">
                <a:solidFill>
                  <a:schemeClr val="tx1"/>
                </a:solidFill>
                <a:latin typeface="Arial" charset="0"/>
                <a:ea typeface="微软雅黑" pitchFamily="34" charset="-122"/>
              </a:defRPr>
            </a:lvl1pPr>
            <a:lvl2pPr>
              <a:defRPr kumimoji="1" sz="1600">
                <a:solidFill>
                  <a:schemeClr val="tx1"/>
                </a:solidFill>
                <a:latin typeface="Arial" charset="0"/>
                <a:ea typeface="微软雅黑" pitchFamily="34" charset="-122"/>
              </a:defRPr>
            </a:lvl2pPr>
            <a:lvl3pPr>
              <a:defRPr kumimoji="1" sz="1400">
                <a:solidFill>
                  <a:schemeClr val="tx1"/>
                </a:solidFill>
                <a:latin typeface="Arial" charset="0"/>
                <a:ea typeface="微软雅黑" pitchFamily="34" charset="-122"/>
              </a:defRPr>
            </a:lvl3pPr>
            <a:lvl4pPr>
              <a:defRPr kumimoji="1" sz="1200">
                <a:solidFill>
                  <a:schemeClr val="tx1"/>
                </a:solidFill>
                <a:latin typeface="Arial" charset="0"/>
                <a:ea typeface="微软雅黑" pitchFamily="34" charset="-122"/>
              </a:defRPr>
            </a:lvl4pPr>
            <a:lvl5pPr>
              <a:defRPr kumimoji="1" sz="1200">
                <a:solidFill>
                  <a:schemeClr val="tx1"/>
                </a:solidFill>
                <a:latin typeface="Arial" charset="0"/>
                <a:ea typeface="微软雅黑" pitchFamily="34" charset="-122"/>
              </a:defRPr>
            </a:lvl5pPr>
            <a:lvl6pPr eaLnBrk="0" fontAlgn="base" hangingPunct="0">
              <a:spcAft>
                <a:spcPct val="0"/>
              </a:spcAft>
              <a:buFont typeface="Arial" charset="0"/>
              <a:buChar char="»"/>
              <a:defRPr kumimoji="1" sz="1200">
                <a:solidFill>
                  <a:schemeClr val="tx1"/>
                </a:solidFill>
                <a:latin typeface="Arial" charset="0"/>
                <a:ea typeface="微软雅黑" pitchFamily="34" charset="-122"/>
              </a:defRPr>
            </a:lvl6pPr>
            <a:lvl7pPr eaLnBrk="0" fontAlgn="base" hangingPunct="0">
              <a:spcAft>
                <a:spcPct val="0"/>
              </a:spcAft>
              <a:buFont typeface="Arial" charset="0"/>
              <a:buChar char="»"/>
              <a:defRPr kumimoji="1" sz="1200">
                <a:solidFill>
                  <a:schemeClr val="tx1"/>
                </a:solidFill>
                <a:latin typeface="Arial" charset="0"/>
                <a:ea typeface="微软雅黑" pitchFamily="34" charset="-122"/>
              </a:defRPr>
            </a:lvl7pPr>
            <a:lvl8pPr eaLnBrk="0" fontAlgn="base" hangingPunct="0">
              <a:spcAft>
                <a:spcPct val="0"/>
              </a:spcAft>
              <a:buFont typeface="Arial" charset="0"/>
              <a:buChar char="»"/>
              <a:defRPr kumimoji="1" sz="1200">
                <a:solidFill>
                  <a:schemeClr val="tx1"/>
                </a:solidFill>
                <a:latin typeface="Arial" charset="0"/>
                <a:ea typeface="微软雅黑" pitchFamily="34" charset="-122"/>
              </a:defRPr>
            </a:lvl8pPr>
            <a:lvl9pPr eaLnBrk="0" fontAlgn="base" hangingPunct="0">
              <a:spcAft>
                <a:spcPct val="0"/>
              </a:spcAft>
              <a:buFont typeface="Arial" charset="0"/>
              <a:buChar char="»"/>
              <a:defRPr kumimoji="1" sz="1200">
                <a:solidFill>
                  <a:schemeClr val="tx1"/>
                </a:solidFill>
                <a:latin typeface="Arial" charset="0"/>
                <a:ea typeface="微软雅黑" pitchFamily="34" charset="-122"/>
              </a:defRPr>
            </a:lvl9pPr>
          </a:lstStyle>
          <a:p>
            <a:pPr algn="ctr">
              <a:lnSpc>
                <a:spcPct val="120000"/>
              </a:lnSpc>
            </a:pPr>
            <a:r>
              <a:rPr kumimoji="0" lang="en-US" altLang="zh-CN" sz="1600" smtClean="0">
                <a:solidFill>
                  <a:srgbClr val="7F7F7F"/>
                </a:solidFill>
                <a:latin typeface="Candara" charset="0"/>
              </a:rPr>
              <a:t>Thành tựu</a:t>
            </a:r>
            <a:endParaRPr kumimoji="0" lang="en-US" altLang="zh-CN" sz="1600">
              <a:solidFill>
                <a:srgbClr val="7F7F7F"/>
              </a:solidFill>
              <a:latin typeface="Candara" charset="0"/>
            </a:endParaRPr>
          </a:p>
        </p:txBody>
      </p:sp>
    </p:spTree>
    <p:extLst>
      <p:ext uri="{BB962C8B-B14F-4D97-AF65-F5344CB8AC3E}">
        <p14:creationId xmlns:p14="http://schemas.microsoft.com/office/powerpoint/2010/main" xmlns="" val="59870290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txBox="1">
            <a:spLocks/>
          </p:cNvSpPr>
          <p:nvPr/>
        </p:nvSpPr>
        <p:spPr bwMode="auto">
          <a:xfrm>
            <a:off x="398354" y="172016"/>
            <a:ext cx="1159748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lnSpc>
                <a:spcPct val="90000"/>
              </a:lnSpc>
            </a:pPr>
            <a:r>
              <a:rPr lang="en-US" altLang="zh-CN" sz="3600" b="1" smtClean="0">
                <a:solidFill>
                  <a:srgbClr val="0070C0"/>
                </a:solidFill>
                <a:latin typeface="Times New Roman" pitchFamily="18" charset="0"/>
                <a:ea typeface="微软雅黑 Light" panose="020B0502040204020203" pitchFamily="34" charset="-122"/>
                <a:cs typeface="Times New Roman" pitchFamily="18" charset="0"/>
              </a:rPr>
              <a:t>   Những giải pháp có thể cung cấp cho thành phố an toàn</a:t>
            </a:r>
            <a:endParaRPr lang="zh-CN" altLang="en-US" sz="3600" b="1">
              <a:solidFill>
                <a:srgbClr val="0070C0"/>
              </a:solidFill>
              <a:latin typeface="Times New Roman" pitchFamily="18" charset="0"/>
              <a:ea typeface="微软雅黑 Light" panose="020B0502040204020203" pitchFamily="34" charset="-122"/>
              <a:cs typeface="Times New Roman" pitchFamily="18" charset="0"/>
            </a:endParaRPr>
          </a:p>
        </p:txBody>
      </p:sp>
      <p:sp>
        <p:nvSpPr>
          <p:cNvPr id="2" name="右箭头 1"/>
          <p:cNvSpPr/>
          <p:nvPr/>
        </p:nvSpPr>
        <p:spPr bwMode="auto">
          <a:xfrm>
            <a:off x="1128639" y="3594188"/>
            <a:ext cx="9934722" cy="860230"/>
          </a:xfrm>
          <a:prstGeom prst="rightArrow">
            <a:avLst/>
          </a:prstGeom>
          <a:solidFill>
            <a:srgbClr val="D74B4B"/>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zh-CN" altLang="en-US" sz="2000" b="0" i="0" u="none" strike="noStrike" cap="none" normalizeH="0" baseline="0" smtClean="0">
              <a:ln>
                <a:noFill/>
              </a:ln>
              <a:solidFill>
                <a:srgbClr val="D74B4B"/>
              </a:solidFill>
              <a:effectLst/>
              <a:latin typeface="Times New Roman" pitchFamily="18" charset="0"/>
              <a:cs typeface="Times New Roman" pitchFamily="18" charset="0"/>
            </a:endParaRPr>
          </a:p>
        </p:txBody>
      </p:sp>
      <p:sp>
        <p:nvSpPr>
          <p:cNvPr id="16" name="等腰三角形 2"/>
          <p:cNvSpPr>
            <a:spLocks/>
          </p:cNvSpPr>
          <p:nvPr/>
        </p:nvSpPr>
        <p:spPr bwMode="auto">
          <a:xfrm rot="10800000">
            <a:off x="838200" y="1651932"/>
            <a:ext cx="1789112" cy="2070100"/>
          </a:xfrm>
          <a:custGeom>
            <a:avLst/>
            <a:gdLst>
              <a:gd name="T0" fmla="*/ 2147483647 w 1152128"/>
              <a:gd name="T1" fmla="*/ 0 h 1333073"/>
              <a:gd name="T2" fmla="*/ 2147483647 w 1152128"/>
              <a:gd name="T3" fmla="*/ 1984255364 h 1333073"/>
              <a:gd name="T4" fmla="*/ 2147483647 w 1152128"/>
              <a:gd name="T5" fmla="*/ 2147483647 h 1333073"/>
              <a:gd name="T6" fmla="*/ 2147483647 w 1152128"/>
              <a:gd name="T7" fmla="*/ 2147483647 h 1333073"/>
              <a:gd name="T8" fmla="*/ 0 w 1152128"/>
              <a:gd name="T9" fmla="*/ 2147483647 h 1333073"/>
              <a:gd name="T10" fmla="*/ 2147483647 w 1152128"/>
              <a:gd name="T11" fmla="*/ 1984255364 h 1333073"/>
              <a:gd name="T12" fmla="*/ 2147483647 w 1152128"/>
              <a:gd name="T13" fmla="*/ 0 h 13330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475F77"/>
          </a:solidFill>
          <a:ln w="28575" cmpd="sng">
            <a:noFill/>
            <a:round/>
            <a:headEnd/>
            <a:tailEnd/>
          </a:ln>
        </p:spPr>
        <p:txBody>
          <a:bodyPr wrap="none" anchor="ctr"/>
          <a:lstStyle/>
          <a:p>
            <a:endParaRPr lang="zh-CN" altLang="en-US" sz="2000">
              <a:latin typeface="Times New Roman" pitchFamily="18" charset="0"/>
              <a:cs typeface="Times New Roman" pitchFamily="18" charset="0"/>
            </a:endParaRPr>
          </a:p>
        </p:txBody>
      </p:sp>
      <p:sp>
        <p:nvSpPr>
          <p:cNvPr id="17" name="等腰三角形 2"/>
          <p:cNvSpPr>
            <a:spLocks/>
          </p:cNvSpPr>
          <p:nvPr/>
        </p:nvSpPr>
        <p:spPr bwMode="auto">
          <a:xfrm rot="10800000">
            <a:off x="6172479" y="1658350"/>
            <a:ext cx="1789112" cy="2070100"/>
          </a:xfrm>
          <a:custGeom>
            <a:avLst/>
            <a:gdLst>
              <a:gd name="T0" fmla="*/ 2147483647 w 1152128"/>
              <a:gd name="T1" fmla="*/ 0 h 1333073"/>
              <a:gd name="T2" fmla="*/ 2147483647 w 1152128"/>
              <a:gd name="T3" fmla="*/ 1984255364 h 1333073"/>
              <a:gd name="T4" fmla="*/ 2147483647 w 1152128"/>
              <a:gd name="T5" fmla="*/ 2147483647 h 1333073"/>
              <a:gd name="T6" fmla="*/ 2147483647 w 1152128"/>
              <a:gd name="T7" fmla="*/ 2147483647 h 1333073"/>
              <a:gd name="T8" fmla="*/ 0 w 1152128"/>
              <a:gd name="T9" fmla="*/ 2147483647 h 1333073"/>
              <a:gd name="T10" fmla="*/ 2147483647 w 1152128"/>
              <a:gd name="T11" fmla="*/ 1984255364 h 1333073"/>
              <a:gd name="T12" fmla="*/ 2147483647 w 1152128"/>
              <a:gd name="T13" fmla="*/ 0 h 13330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475F77"/>
          </a:solidFill>
          <a:ln w="28575" cmpd="sng">
            <a:noFill/>
            <a:round/>
            <a:headEnd/>
            <a:tailEnd/>
          </a:ln>
        </p:spPr>
        <p:txBody>
          <a:bodyPr wrap="none" anchor="ctr"/>
          <a:lstStyle/>
          <a:p>
            <a:endParaRPr lang="zh-CN" altLang="en-US" sz="2000">
              <a:latin typeface="Times New Roman" pitchFamily="18" charset="0"/>
              <a:cs typeface="Times New Roman" pitchFamily="18" charset="0"/>
            </a:endParaRPr>
          </a:p>
        </p:txBody>
      </p:sp>
      <p:sp>
        <p:nvSpPr>
          <p:cNvPr id="18" name="等腰三角形 2"/>
          <p:cNvSpPr>
            <a:spLocks/>
          </p:cNvSpPr>
          <p:nvPr/>
        </p:nvSpPr>
        <p:spPr bwMode="auto">
          <a:xfrm>
            <a:off x="3268638" y="4326574"/>
            <a:ext cx="1789113" cy="2070100"/>
          </a:xfrm>
          <a:custGeom>
            <a:avLst/>
            <a:gdLst>
              <a:gd name="T0" fmla="*/ 2147483647 w 1152128"/>
              <a:gd name="T1" fmla="*/ 0 h 1333073"/>
              <a:gd name="T2" fmla="*/ 2147483647 w 1152128"/>
              <a:gd name="T3" fmla="*/ 1984255364 h 1333073"/>
              <a:gd name="T4" fmla="*/ 2147483647 w 1152128"/>
              <a:gd name="T5" fmla="*/ 2147483647 h 1333073"/>
              <a:gd name="T6" fmla="*/ 2147483647 w 1152128"/>
              <a:gd name="T7" fmla="*/ 2147483647 h 1333073"/>
              <a:gd name="T8" fmla="*/ 0 w 1152128"/>
              <a:gd name="T9" fmla="*/ 2147483647 h 1333073"/>
              <a:gd name="T10" fmla="*/ 2147483647 w 1152128"/>
              <a:gd name="T11" fmla="*/ 1984255364 h 1333073"/>
              <a:gd name="T12" fmla="*/ 2147483647 w 1152128"/>
              <a:gd name="T13" fmla="*/ 0 h 13330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475F77"/>
          </a:solidFill>
          <a:ln w="28575" cmpd="sng">
            <a:noFill/>
            <a:round/>
            <a:headEnd/>
            <a:tailEnd/>
          </a:ln>
        </p:spPr>
        <p:txBody>
          <a:bodyPr wrap="none" anchor="ctr"/>
          <a:lstStyle/>
          <a:p>
            <a:endParaRPr lang="zh-CN" altLang="en-US" sz="2000">
              <a:latin typeface="Times New Roman" pitchFamily="18" charset="0"/>
              <a:cs typeface="Times New Roman" pitchFamily="18" charset="0"/>
            </a:endParaRPr>
          </a:p>
        </p:txBody>
      </p:sp>
      <p:sp>
        <p:nvSpPr>
          <p:cNvPr id="19" name="TextBox 9"/>
          <p:cNvSpPr txBox="1">
            <a:spLocks noChangeArrowheads="1"/>
          </p:cNvSpPr>
          <p:nvPr/>
        </p:nvSpPr>
        <p:spPr bwMode="auto">
          <a:xfrm>
            <a:off x="1218760" y="2250040"/>
            <a:ext cx="1084262" cy="6223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r>
              <a:rPr lang="en-US" altLang="zh-CN" sz="2400" smtClean="0">
                <a:solidFill>
                  <a:srgbClr val="FFFFFF"/>
                </a:solidFill>
                <a:latin typeface="Times New Roman" pitchFamily="18" charset="0"/>
                <a:ea typeface="宋体" panose="02010600030101010101" pitchFamily="2" charset="-122"/>
                <a:cs typeface="Times New Roman" pitchFamily="18" charset="0"/>
              </a:rPr>
              <a:t>Ngăn chặn </a:t>
            </a:r>
          </a:p>
          <a:p>
            <a:pPr algn="ctr" eaLnBrk="1" hangingPunct="1"/>
            <a:r>
              <a:rPr lang="en-US" altLang="zh-CN" sz="2400" smtClean="0">
                <a:solidFill>
                  <a:srgbClr val="FFFFFF"/>
                </a:solidFill>
                <a:latin typeface="Times New Roman" pitchFamily="18" charset="0"/>
                <a:ea typeface="宋体" panose="02010600030101010101" pitchFamily="2" charset="-122"/>
                <a:cs typeface="Times New Roman" pitchFamily="18" charset="0"/>
              </a:rPr>
              <a:t>hiệu quả</a:t>
            </a:r>
            <a:endParaRPr lang="en-US" altLang="zh-CN" sz="2400">
              <a:solidFill>
                <a:srgbClr val="FFFFFF"/>
              </a:solidFill>
              <a:latin typeface="Times New Roman" pitchFamily="18" charset="0"/>
              <a:ea typeface="宋体" panose="02010600030101010101" pitchFamily="2" charset="-122"/>
              <a:cs typeface="Times New Roman" pitchFamily="18" charset="0"/>
            </a:endParaRPr>
          </a:p>
        </p:txBody>
      </p:sp>
      <p:sp>
        <p:nvSpPr>
          <p:cNvPr id="20" name="TextBox 5"/>
          <p:cNvSpPr txBox="1">
            <a:spLocks noChangeArrowheads="1"/>
          </p:cNvSpPr>
          <p:nvPr/>
        </p:nvSpPr>
        <p:spPr bwMode="auto">
          <a:xfrm>
            <a:off x="6329838" y="1383351"/>
            <a:ext cx="1511461" cy="2147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r>
              <a:rPr lang="en-US" altLang="zh-CN" smtClean="0">
                <a:solidFill>
                  <a:srgbClr val="FFFFFF"/>
                </a:solidFill>
                <a:latin typeface="Times New Roman" pitchFamily="18" charset="0"/>
                <a:ea typeface="宋体" panose="02010600030101010101" pitchFamily="2" charset="-122"/>
                <a:cs typeface="Times New Roman" pitchFamily="18" charset="0"/>
              </a:rPr>
              <a:t>Hiệu quả </a:t>
            </a:r>
          </a:p>
          <a:p>
            <a:pPr algn="ctr" eaLnBrk="1" hangingPunct="1"/>
            <a:r>
              <a:rPr lang="en-US" altLang="zh-CN" smtClean="0">
                <a:solidFill>
                  <a:srgbClr val="FFFFFF"/>
                </a:solidFill>
                <a:latin typeface="Times New Roman" pitchFamily="18" charset="0"/>
                <a:ea typeface="宋体" panose="02010600030101010101" pitchFamily="2" charset="-122"/>
                <a:cs typeface="Times New Roman" pitchFamily="18" charset="0"/>
              </a:rPr>
              <a:t>trong quyết </a:t>
            </a:r>
          </a:p>
          <a:p>
            <a:pPr algn="ctr" eaLnBrk="1" hangingPunct="1"/>
            <a:r>
              <a:rPr lang="en-US" altLang="zh-CN" smtClean="0">
                <a:solidFill>
                  <a:srgbClr val="FFFFFF"/>
                </a:solidFill>
                <a:latin typeface="Times New Roman" pitchFamily="18" charset="0"/>
                <a:ea typeface="宋体" panose="02010600030101010101" pitchFamily="2" charset="-122"/>
                <a:cs typeface="Times New Roman" pitchFamily="18" charset="0"/>
              </a:rPr>
              <a:t>các vụ việc</a:t>
            </a:r>
            <a:endParaRPr lang="en-US" altLang="zh-CN">
              <a:solidFill>
                <a:srgbClr val="FFFFFF"/>
              </a:solidFill>
              <a:latin typeface="Times New Roman" pitchFamily="18" charset="0"/>
              <a:ea typeface="宋体" panose="02010600030101010101" pitchFamily="2" charset="-122"/>
              <a:cs typeface="Times New Roman" pitchFamily="18" charset="0"/>
            </a:endParaRPr>
          </a:p>
        </p:txBody>
      </p:sp>
      <p:sp>
        <p:nvSpPr>
          <p:cNvPr id="22" name="TextBox 7"/>
          <p:cNvSpPr txBox="1">
            <a:spLocks noChangeArrowheads="1"/>
          </p:cNvSpPr>
          <p:nvPr/>
        </p:nvSpPr>
        <p:spPr bwMode="auto">
          <a:xfrm>
            <a:off x="3621063" y="5204402"/>
            <a:ext cx="1084262"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gn="ctr" eaLnBrk="1" hangingPunct="1"/>
            <a:r>
              <a:rPr lang="en-US" altLang="zh-CN" sz="2400" smtClean="0">
                <a:solidFill>
                  <a:srgbClr val="FFFFFF"/>
                </a:solidFill>
                <a:latin typeface="Times New Roman" pitchFamily="18" charset="0"/>
                <a:ea typeface="宋体" panose="02010600030101010101" pitchFamily="2" charset="-122"/>
                <a:cs typeface="Times New Roman" pitchFamily="18" charset="0"/>
              </a:rPr>
              <a:t>Phản ứng</a:t>
            </a:r>
          </a:p>
          <a:p>
            <a:pPr algn="ctr" eaLnBrk="1" hangingPunct="1"/>
            <a:r>
              <a:rPr lang="en-US" altLang="zh-CN" sz="2400" smtClean="0">
                <a:solidFill>
                  <a:srgbClr val="FFFFFF"/>
                </a:solidFill>
                <a:latin typeface="Times New Roman" pitchFamily="18" charset="0"/>
                <a:ea typeface="宋体" panose="02010600030101010101" pitchFamily="2" charset="-122"/>
                <a:cs typeface="Times New Roman" pitchFamily="18" charset="0"/>
              </a:rPr>
              <a:t>nhanh</a:t>
            </a:r>
            <a:endParaRPr lang="zh-CN" altLang="en-US" sz="2400">
              <a:solidFill>
                <a:srgbClr val="FFFFFF"/>
              </a:solidFill>
              <a:latin typeface="Times New Roman" pitchFamily="18" charset="0"/>
              <a:ea typeface="宋体" panose="02010600030101010101" pitchFamily="2" charset="-122"/>
              <a:cs typeface="Times New Roman" pitchFamily="18" charset="0"/>
            </a:endParaRPr>
          </a:p>
        </p:txBody>
      </p:sp>
      <p:sp>
        <p:nvSpPr>
          <p:cNvPr id="23" name="TextBox 11"/>
          <p:cNvSpPr txBox="1">
            <a:spLocks noChangeArrowheads="1"/>
          </p:cNvSpPr>
          <p:nvPr/>
        </p:nvSpPr>
        <p:spPr bwMode="auto">
          <a:xfrm>
            <a:off x="2622828" y="1776360"/>
            <a:ext cx="354965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eaLnBrk="1" hangingPunct="1">
              <a:lnSpc>
                <a:spcPct val="150000"/>
              </a:lnSpc>
              <a:buFont typeface="Arial" panose="020B0604020202020204" pitchFamily="34" charset="0"/>
              <a:buChar char="•"/>
            </a:pPr>
            <a:r>
              <a:rPr lang="en-US" altLang="zh-CN" smtClean="0">
                <a:solidFill>
                  <a:srgbClr val="4D4D4D"/>
                </a:solidFill>
                <a:latin typeface="Times New Roman" pitchFamily="18" charset="0"/>
                <a:ea typeface="宋体" panose="02010600030101010101" pitchFamily="2" charset="-122"/>
                <a:cs typeface="Times New Roman" pitchFamily="18" charset="0"/>
              </a:rPr>
              <a:t>Không có “</a:t>
            </a:r>
            <a:r>
              <a:rPr lang="en-US" altLang="zh-CN" smtClean="0">
                <a:solidFill>
                  <a:srgbClr val="FF0000"/>
                </a:solidFill>
                <a:latin typeface="Times New Roman" pitchFamily="18" charset="0"/>
                <a:ea typeface="宋体" panose="02010600030101010101" pitchFamily="2" charset="-122"/>
                <a:cs typeface="Times New Roman" pitchFamily="18" charset="0"/>
              </a:rPr>
              <a:t>vùng tối</a:t>
            </a:r>
            <a:r>
              <a:rPr lang="en-US" altLang="zh-CN" smtClean="0">
                <a:solidFill>
                  <a:srgbClr val="4D4D4D"/>
                </a:solidFill>
                <a:latin typeface="Times New Roman" pitchFamily="18" charset="0"/>
                <a:ea typeface="宋体" panose="02010600030101010101" pitchFamily="2" charset="-122"/>
                <a:cs typeface="Times New Roman" pitchFamily="18" charset="0"/>
              </a:rPr>
              <a:t>” và kiểm soát chặt chẽ</a:t>
            </a:r>
            <a:endParaRPr lang="en-US" altLang="zh-CN">
              <a:solidFill>
                <a:srgbClr val="4D4D4D"/>
              </a:solidFill>
              <a:latin typeface="Times New Roman" pitchFamily="18" charset="0"/>
              <a:ea typeface="宋体" panose="02010600030101010101" pitchFamily="2" charset="-122"/>
              <a:cs typeface="Times New Roman" pitchFamily="18" charset="0"/>
            </a:endParaRPr>
          </a:p>
          <a:p>
            <a:pPr eaLnBrk="1" hangingPunct="1">
              <a:lnSpc>
                <a:spcPct val="150000"/>
              </a:lnSpc>
              <a:buFont typeface="Arial" panose="020B0604020202020204" pitchFamily="34" charset="0"/>
              <a:buChar char="•"/>
            </a:pPr>
            <a:r>
              <a:rPr lang="en-US" altLang="zh-CN" smtClean="0">
                <a:solidFill>
                  <a:srgbClr val="4D4D4D"/>
                </a:solidFill>
                <a:latin typeface="Times New Roman" pitchFamily="18" charset="0"/>
                <a:ea typeface="宋体" panose="02010600030101010101" pitchFamily="2" charset="-122"/>
                <a:cs typeface="Times New Roman" pitchFamily="18" charset="0"/>
              </a:rPr>
              <a:t>Có những can thiệp hợp lý</a:t>
            </a:r>
          </a:p>
          <a:p>
            <a:pPr eaLnBrk="1" hangingPunct="1">
              <a:lnSpc>
                <a:spcPct val="150000"/>
              </a:lnSpc>
              <a:buFont typeface="Arial" panose="020B0604020202020204" pitchFamily="34" charset="0"/>
              <a:buChar char="•"/>
            </a:pPr>
            <a:r>
              <a:rPr lang="en-US" altLang="zh-CN" smtClean="0">
                <a:solidFill>
                  <a:srgbClr val="4D4D4D"/>
                </a:solidFill>
                <a:latin typeface="Times New Roman" pitchFamily="18" charset="0"/>
                <a:ea typeface="宋体" panose="02010600030101010101" pitchFamily="2" charset="-122"/>
                <a:cs typeface="Times New Roman" pitchFamily="18" charset="0"/>
              </a:rPr>
              <a:t>Có giấy phép &amp; biển số</a:t>
            </a:r>
          </a:p>
        </p:txBody>
      </p:sp>
      <p:sp>
        <p:nvSpPr>
          <p:cNvPr id="24" name="TextBox 15"/>
          <p:cNvSpPr txBox="1">
            <a:spLocks noChangeArrowheads="1"/>
          </p:cNvSpPr>
          <p:nvPr/>
        </p:nvSpPr>
        <p:spPr bwMode="auto">
          <a:xfrm>
            <a:off x="5100918" y="4916696"/>
            <a:ext cx="5129212" cy="1338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a:lnSpc>
                <a:spcPct val="150000"/>
              </a:lnSpc>
              <a:buFont typeface="Arial" panose="020B0604020202020204" pitchFamily="34" charset="0"/>
              <a:buChar char="•"/>
            </a:pPr>
            <a:r>
              <a:rPr lang="en-US" altLang="zh-CN" smtClean="0">
                <a:solidFill>
                  <a:srgbClr val="4D4D4D"/>
                </a:solidFill>
                <a:latin typeface="Times New Roman" pitchFamily="18" charset="0"/>
                <a:ea typeface="宋体" panose="02010600030101010101" pitchFamily="2" charset="-122"/>
                <a:cs typeface="Times New Roman" pitchFamily="18" charset="0"/>
              </a:rPr>
              <a:t>Thông báo sự </a:t>
            </a:r>
            <a:r>
              <a:rPr lang="en-US" altLang="zh-CN">
                <a:solidFill>
                  <a:srgbClr val="4D4D4D"/>
                </a:solidFill>
                <a:latin typeface="Times New Roman" pitchFamily="18" charset="0"/>
                <a:ea typeface="宋体" panose="02010600030101010101" pitchFamily="2" charset="-122"/>
                <a:cs typeface="Times New Roman" pitchFamily="18" charset="0"/>
              </a:rPr>
              <a:t>cố và giám sát </a:t>
            </a:r>
            <a:r>
              <a:rPr lang="en-US" altLang="zh-CN" smtClean="0">
                <a:solidFill>
                  <a:srgbClr val="4D4D4D"/>
                </a:solidFill>
                <a:latin typeface="Times New Roman" pitchFamily="18" charset="0"/>
                <a:ea typeface="宋体" panose="02010600030101010101" pitchFamily="2" charset="-122"/>
                <a:cs typeface="Times New Roman" pitchFamily="18" charset="0"/>
              </a:rPr>
              <a:t>kịp thời</a:t>
            </a:r>
            <a:endParaRPr lang="en-US" altLang="zh-CN">
              <a:solidFill>
                <a:srgbClr val="4D4D4D"/>
              </a:solidFill>
              <a:latin typeface="Times New Roman" pitchFamily="18" charset="0"/>
              <a:ea typeface="宋体" panose="02010600030101010101" pitchFamily="2" charset="-122"/>
              <a:cs typeface="Times New Roman" pitchFamily="18" charset="0"/>
            </a:endParaRPr>
          </a:p>
          <a:p>
            <a:pPr>
              <a:lnSpc>
                <a:spcPct val="150000"/>
              </a:lnSpc>
              <a:buFont typeface="Arial" panose="020B0604020202020204" pitchFamily="34" charset="0"/>
              <a:buChar char="•"/>
            </a:pPr>
            <a:r>
              <a:rPr lang="en-US" altLang="zh-CN" smtClean="0">
                <a:solidFill>
                  <a:srgbClr val="4D4D4D"/>
                </a:solidFill>
                <a:latin typeface="Times New Roman" pitchFamily="18" charset="0"/>
                <a:ea typeface="宋体" panose="02010600030101010101" pitchFamily="2" charset="-122"/>
                <a:cs typeface="Times New Roman" pitchFamily="18" charset="0"/>
              </a:rPr>
              <a:t>Quản lý tập trung &amp; thống nhất</a:t>
            </a:r>
          </a:p>
          <a:p>
            <a:pPr>
              <a:lnSpc>
                <a:spcPct val="150000"/>
              </a:lnSpc>
              <a:buFont typeface="Arial" panose="020B0604020202020204" pitchFamily="34" charset="0"/>
              <a:buChar char="•"/>
            </a:pPr>
            <a:r>
              <a:rPr lang="en-US" altLang="zh-CN" smtClean="0">
                <a:solidFill>
                  <a:srgbClr val="4D4D4D"/>
                </a:solidFill>
                <a:latin typeface="Times New Roman" pitchFamily="18" charset="0"/>
                <a:ea typeface="宋体" panose="02010600030101010101" pitchFamily="2" charset="-122"/>
                <a:cs typeface="Times New Roman" pitchFamily="18" charset="0"/>
              </a:rPr>
              <a:t>Các bộ phận hoạt động hiệu quả</a:t>
            </a:r>
            <a:endParaRPr lang="en-US" altLang="zh-CN">
              <a:solidFill>
                <a:srgbClr val="4D4D4D"/>
              </a:solidFill>
              <a:latin typeface="Times New Roman" pitchFamily="18" charset="0"/>
              <a:ea typeface="宋体" panose="02010600030101010101" pitchFamily="2" charset="-122"/>
              <a:cs typeface="Times New Roman" pitchFamily="18" charset="0"/>
            </a:endParaRPr>
          </a:p>
        </p:txBody>
      </p:sp>
      <p:sp>
        <p:nvSpPr>
          <p:cNvPr id="25" name="TextBox 13"/>
          <p:cNvSpPr txBox="1">
            <a:spLocks noChangeArrowheads="1"/>
          </p:cNvSpPr>
          <p:nvPr/>
        </p:nvSpPr>
        <p:spPr bwMode="auto">
          <a:xfrm>
            <a:off x="7957108" y="1776965"/>
            <a:ext cx="4234891"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cs typeface="微软雅黑" panose="020B0503020204020204" pitchFamily="34" charset="-122"/>
              </a:defRPr>
            </a:lvl9pPr>
          </a:lstStyle>
          <a:p>
            <a:pPr eaLnBrk="1" hangingPunct="1">
              <a:lnSpc>
                <a:spcPct val="150000"/>
              </a:lnSpc>
              <a:buFont typeface="Arial" panose="020B0604020202020204" pitchFamily="34" charset="0"/>
              <a:buChar char="•"/>
            </a:pPr>
            <a:r>
              <a:rPr lang="en-US" altLang="zh-CN" smtClean="0">
                <a:solidFill>
                  <a:srgbClr val="4D4D4D"/>
                </a:solidFill>
                <a:latin typeface="Times New Roman" pitchFamily="18" charset="0"/>
                <a:ea typeface="宋体" panose="02010600030101010101" pitchFamily="2" charset="-122"/>
                <a:cs typeface="Times New Roman" pitchFamily="18" charset="0"/>
              </a:rPr>
              <a:t>Xem lại video, tìm ra manh mối có ích trong thời gian ngắn</a:t>
            </a:r>
          </a:p>
          <a:p>
            <a:pPr eaLnBrk="1" hangingPunct="1">
              <a:lnSpc>
                <a:spcPct val="150000"/>
              </a:lnSpc>
              <a:buFont typeface="Arial" panose="020B0604020202020204" pitchFamily="34" charset="0"/>
              <a:buChar char="•"/>
            </a:pPr>
            <a:r>
              <a:rPr lang="en-US" altLang="zh-CN" smtClean="0">
                <a:solidFill>
                  <a:srgbClr val="4D4D4D"/>
                </a:solidFill>
                <a:latin typeface="Times New Roman" pitchFamily="18" charset="0"/>
                <a:ea typeface="宋体" panose="02010600030101010101" pitchFamily="2" charset="-122"/>
                <a:cs typeface="Times New Roman" pitchFamily="18" charset="0"/>
              </a:rPr>
              <a:t>Quản lý tập trung giúp việc xử lý dữ liệu,  chia sẻ tin tức đầy đủ và hiệu quả</a:t>
            </a:r>
            <a:endParaRPr lang="en-US" altLang="zh-CN">
              <a:solidFill>
                <a:srgbClr val="4D4D4D"/>
              </a:solidFill>
              <a:latin typeface="Times New Roman" pitchFamily="18" charset="0"/>
              <a:ea typeface="宋体" panose="02010600030101010101" pitchFamily="2" charset="-122"/>
              <a:cs typeface="Times New Roman" pitchFamily="18" charset="0"/>
            </a:endParaRPr>
          </a:p>
        </p:txBody>
      </p:sp>
    </p:spTree>
    <p:extLst>
      <p:ext uri="{BB962C8B-B14F-4D97-AF65-F5344CB8AC3E}">
        <p14:creationId xmlns:p14="http://schemas.microsoft.com/office/powerpoint/2010/main" xmlns="" val="2205802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1" y="14691"/>
            <a:ext cx="10515600" cy="10795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mtClean="0">
                <a:solidFill>
                  <a:srgbClr val="0070C0"/>
                </a:solidFill>
                <a:latin typeface="Times New Roman" pitchFamily="18" charset="0"/>
                <a:ea typeface="微软雅黑 Light" panose="020B0502040204020203" pitchFamily="34" charset="-122"/>
                <a:cs typeface="Times New Roman" pitchFamily="18" charset="0"/>
              </a:rPr>
              <a:t>Giám Sát Theo Chiều Thẳng</a:t>
            </a:r>
            <a:endParaRPr lang="zh-CN" altLang="en-US">
              <a:solidFill>
                <a:srgbClr val="0070C0"/>
              </a:solidFill>
              <a:latin typeface="Times New Roman" pitchFamily="18" charset="0"/>
              <a:ea typeface="微软雅黑 Light" panose="020B0502040204020203" pitchFamily="34" charset="-122"/>
              <a:cs typeface="Times New Roman" pitchFamily="18" charset="0"/>
            </a:endParaRPr>
          </a:p>
        </p:txBody>
      </p:sp>
      <p:sp>
        <p:nvSpPr>
          <p:cNvPr id="3" name="竖排文字占位符 2"/>
          <p:cNvSpPr>
            <a:spLocks noGrp="1"/>
          </p:cNvSpPr>
          <p:nvPr>
            <p:ph type="body" orient="vert" idx="1"/>
          </p:nvPr>
        </p:nvSpPr>
        <p:spPr/>
        <p:txBody>
          <a:bodyPr/>
          <a:lstStyle/>
          <a:p>
            <a:endParaRPr lang="zh-CN" altLang="en-US">
              <a:latin typeface="Times New Roman" pitchFamily="18" charset="0"/>
              <a:cs typeface="Times New Roman" pitchFamily="18" charset="0"/>
            </a:endParaRPr>
          </a:p>
        </p:txBody>
      </p:sp>
      <p:pic>
        <p:nvPicPr>
          <p:cNvPr id="52" name="图片 51"/>
          <p:cNvPicPr>
            <a:picLocks noChangeAspect="1"/>
          </p:cNvPicPr>
          <p:nvPr/>
        </p:nvPicPr>
        <p:blipFill>
          <a:blip r:embed="rId2" cstate="print">
            <a:extLst>
              <a:ext uri="{BEBA8EAE-BF5A-486C-A8C5-ECC9F3942E4B}">
                <a14:imgProps xmlns:a14="http://schemas.microsoft.com/office/drawing/2010/main" xmlns="">
                  <a14:imgLayer r:embed="rId3">
                    <a14:imgEffect>
                      <a14:backgroundRemoval t="0" b="100000" l="0" r="100000">
                        <a14:foregroundMark x1="15246" y1="19072" x2="15246" y2="19072"/>
                        <a14:foregroundMark x1="14028" y1="38144" x2="14028" y2="38144"/>
                        <a14:foregroundMark x1="22747" y1="30619" x2="22747" y2="30619"/>
                        <a14:foregroundMark x1="36434" y1="36907" x2="36434" y2="36907"/>
                        <a14:foregroundMark x1="48076" y1="36701" x2="48076" y2="36701"/>
                        <a14:foregroundMark x1="62737" y1="22784" x2="62737" y2="22784"/>
                        <a14:foregroundMark x1="63078" y1="6701" x2="63078" y2="6701"/>
                        <a14:foregroundMark x1="69752" y1="25876" x2="69752" y2="25876"/>
                        <a14:foregroundMark x1="87969" y1="14227" x2="87969" y2="14227"/>
                        <a14:foregroundMark x1="92596" y1="32680" x2="92596" y2="32680"/>
                        <a14:foregroundMark x1="92596" y1="32680" x2="92596" y2="32680"/>
                        <a14:foregroundMark x1="84510" y1="56082" x2="84510" y2="56082"/>
                        <a14:foregroundMark x1="81052" y1="76495" x2="81052" y2="76495"/>
                        <a14:foregroundMark x1="37360" y1="70206" x2="37360" y2="70206"/>
                        <a14:foregroundMark x1="16074" y1="51237" x2="16074" y2="51237"/>
                        <a14:foregroundMark x1="31807" y1="37629" x2="31807" y2="37629"/>
                        <a14:foregroundMark x1="26206" y1="31649" x2="26206" y2="31649"/>
                      </a14:backgroundRemoval>
                    </a14:imgEffect>
                  </a14:imgLayer>
                </a14:imgProps>
              </a:ext>
              <a:ext uri="{28A0092B-C50C-407E-A947-70E740481C1C}">
                <a14:useLocalDpi xmlns:a14="http://schemas.microsoft.com/office/drawing/2010/main" xmlns="" val="0"/>
              </a:ext>
            </a:extLst>
          </a:blip>
          <a:stretch>
            <a:fillRect/>
          </a:stretch>
        </p:blipFill>
        <p:spPr>
          <a:xfrm>
            <a:off x="2" y="1094191"/>
            <a:ext cx="12191999" cy="5763809"/>
          </a:xfrm>
          <a:prstGeom prst="rect">
            <a:avLst/>
          </a:prstGeom>
        </p:spPr>
      </p:pic>
    </p:spTree>
    <p:extLst>
      <p:ext uri="{BB962C8B-B14F-4D97-AF65-F5344CB8AC3E}">
        <p14:creationId xmlns:p14="http://schemas.microsoft.com/office/powerpoint/2010/main" xmlns="" val="120355246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6BD"/>
      </a:accent5>
      <a:accent6>
        <a:srgbClr val="C34343"/>
      </a:accent6>
      <a:hlink>
        <a:srgbClr val="D74B4B"/>
      </a:hlink>
      <a:folHlink>
        <a:srgbClr val="869FB7"/>
      </a:folHlink>
    </a:clrScheme>
    <a:fontScheme name="Office 主题">
      <a:majorFont>
        <a:latin typeface="Segoe UI Light"/>
        <a:ea typeface="微软雅黑 Light"/>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TW" altLang="zh-CN" sz="1800" b="0" i="0" u="none" strike="noStrike" cap="none" normalizeH="0" baseline="0" smtClean="0">
            <a:ln>
              <a:noFill/>
            </a:ln>
            <a:solidFill>
              <a:schemeClr val="tx1"/>
            </a:solidFill>
            <a:effectLst/>
            <a:latin typeface="Segoe UI" panose="020B0502040204020203"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TW" altLang="zh-CN" sz="1800" b="0" i="0" u="none" strike="noStrike" cap="none" normalizeH="0" baseline="0" smtClean="0">
            <a:ln>
              <a:noFill/>
            </a:ln>
            <a:solidFill>
              <a:schemeClr val="tx1"/>
            </a:solidFill>
            <a:effectLst/>
            <a:latin typeface="Segoe UI" panose="020B0502040204020203" pitchFamily="34" charset="0"/>
            <a:ea typeface="微软雅黑" panose="020B0503020204020204" pitchFamily="34" charset="-122"/>
          </a:defRPr>
        </a:defPPr>
      </a:lstStyle>
    </a:lnDef>
  </a:objectDefaults>
  <a:extraClrSchemeLst>
    <a:extraClrScheme>
      <a:clrScheme name="Office 主题 1">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6BD"/>
        </a:accent5>
        <a:accent6>
          <a:srgbClr val="C34343"/>
        </a:accent6>
        <a:hlink>
          <a:srgbClr val="D74B4B"/>
        </a:hlink>
        <a:folHlink>
          <a:srgbClr val="869FB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6BD"/>
      </a:accent5>
      <a:accent6>
        <a:srgbClr val="C34343"/>
      </a:accent6>
      <a:hlink>
        <a:srgbClr val="D74B4B"/>
      </a:hlink>
      <a:folHlink>
        <a:srgbClr val="869FB7"/>
      </a:folHlink>
    </a:clrScheme>
    <a:fontScheme name="1_Office 主题">
      <a:majorFont>
        <a:latin typeface="Segoe UI Light"/>
        <a:ea typeface="微软雅黑 Light"/>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TW" altLang="zh-CN" sz="1800" b="0" i="0" u="none" strike="noStrike" cap="none" normalizeH="0" baseline="0" smtClean="0">
            <a:ln>
              <a:noFill/>
            </a:ln>
            <a:solidFill>
              <a:schemeClr val="tx1"/>
            </a:solidFill>
            <a:effectLst/>
            <a:latin typeface="Segoe UI" panose="020B0502040204020203"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TW" altLang="zh-CN" sz="1800" b="0" i="0" u="none" strike="noStrike" cap="none" normalizeH="0" baseline="0" smtClean="0">
            <a:ln>
              <a:noFill/>
            </a:ln>
            <a:solidFill>
              <a:schemeClr val="tx1"/>
            </a:solidFill>
            <a:effectLst/>
            <a:latin typeface="Segoe UI" panose="020B0502040204020203" pitchFamily="34" charset="0"/>
            <a:ea typeface="微软雅黑" panose="020B0503020204020204" pitchFamily="34" charset="-122"/>
          </a:defRPr>
        </a:defPPr>
      </a:lstStyle>
    </a:lnDef>
  </a:objectDefaults>
  <a:extraClrSchemeLst>
    <a:extraClrScheme>
      <a:clrScheme name="1_Office 主题 1">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6BD"/>
        </a:accent5>
        <a:accent6>
          <a:srgbClr val="C34343"/>
        </a:accent6>
        <a:hlink>
          <a:srgbClr val="D74B4B"/>
        </a:hlink>
        <a:folHlink>
          <a:srgbClr val="869FB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主题">
  <a:themeElements>
    <a:clrScheme name="4_Office 主题 1">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6BD"/>
      </a:accent5>
      <a:accent6>
        <a:srgbClr val="C34343"/>
      </a:accent6>
      <a:hlink>
        <a:srgbClr val="D74B4B"/>
      </a:hlink>
      <a:folHlink>
        <a:srgbClr val="869FB7"/>
      </a:folHlink>
    </a:clrScheme>
    <a:fontScheme name="4_Office 主题">
      <a:majorFont>
        <a:latin typeface="Segoe UI Light"/>
        <a:ea typeface="微软雅黑 Light"/>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TW" altLang="zh-CN" sz="1800" b="0" i="0" u="none" strike="noStrike" cap="none" normalizeH="0" baseline="0" smtClean="0">
            <a:ln>
              <a:noFill/>
            </a:ln>
            <a:solidFill>
              <a:schemeClr val="tx1"/>
            </a:solidFill>
            <a:effectLst/>
            <a:latin typeface="Segoe UI" panose="020B0502040204020203"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TW" altLang="zh-CN" sz="1800" b="0" i="0" u="none" strike="noStrike" cap="none" normalizeH="0" baseline="0" smtClean="0">
            <a:ln>
              <a:noFill/>
            </a:ln>
            <a:solidFill>
              <a:schemeClr val="tx1"/>
            </a:solidFill>
            <a:effectLst/>
            <a:latin typeface="Segoe UI" panose="020B0502040204020203" pitchFamily="34" charset="0"/>
            <a:ea typeface="微软雅黑" panose="020B0503020204020204" pitchFamily="34" charset="-122"/>
          </a:defRPr>
        </a:defPPr>
      </a:lstStyle>
    </a:lnDef>
  </a:objectDefaults>
  <a:extraClrSchemeLst>
    <a:extraClrScheme>
      <a:clrScheme name="4_Office 主题 1">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6BD"/>
        </a:accent5>
        <a:accent6>
          <a:srgbClr val="C34343"/>
        </a:accent6>
        <a:hlink>
          <a:srgbClr val="D74B4B"/>
        </a:hlink>
        <a:folHlink>
          <a:srgbClr val="869FB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2836</TotalTime>
  <Pages>0</Pages>
  <Words>2565</Words>
  <Characters>0</Characters>
  <Application>Microsoft Office PowerPoint</Application>
  <DocSecurity>0</DocSecurity>
  <PresentationFormat>Custom</PresentationFormat>
  <Lines>0</Lines>
  <Paragraphs>397</Paragraphs>
  <Slides>38</Slides>
  <Notes>11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38</vt:i4>
      </vt:variant>
    </vt:vector>
  </HeadingPairs>
  <TitlesOfParts>
    <vt:vector size="56" baseType="lpstr">
      <vt:lpstr>Arial</vt:lpstr>
      <vt:lpstr>Segoe UI Light</vt:lpstr>
      <vt:lpstr>微软雅黑 Light</vt:lpstr>
      <vt:lpstr>Candara</vt:lpstr>
      <vt:lpstr>微软雅黑</vt:lpstr>
      <vt:lpstr>Segoe UI</vt:lpstr>
      <vt:lpstr>Times New Roman</vt:lpstr>
      <vt:lpstr>宋体</vt:lpstr>
      <vt:lpstr>Meiryo</vt:lpstr>
      <vt:lpstr>Wingdings</vt:lpstr>
      <vt:lpstr>华文细黑</vt:lpstr>
      <vt:lpstr>Microsoft JhengHei</vt:lpstr>
      <vt:lpstr>Arial Unicode MS</vt:lpstr>
      <vt:lpstr>等线</vt:lpstr>
      <vt:lpstr>Bodoni MT</vt:lpstr>
      <vt:lpstr>Office 主题</vt:lpstr>
      <vt:lpstr>1_Office 主题</vt:lpstr>
      <vt:lpstr>4_Office 主题</vt:lpstr>
      <vt:lpstr>Giải pháp thành phố an toàn</vt:lpstr>
      <vt:lpstr>Slide 2</vt:lpstr>
      <vt:lpstr>Slide 3</vt:lpstr>
      <vt:lpstr>Slide 4</vt:lpstr>
      <vt:lpstr>Slide 5</vt:lpstr>
      <vt:lpstr>Slide 6</vt:lpstr>
      <vt:lpstr>Slide 7</vt:lpstr>
      <vt:lpstr>Slide 8</vt:lpstr>
      <vt:lpstr>Giám Sát Theo Chiều Thẳng</vt:lpstr>
      <vt:lpstr>Slide 10</vt:lpstr>
      <vt:lpstr>Kết cấu hệ thống</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Những ứng dụng nổi bật: Nhận dạng thông minh </vt:lpstr>
      <vt:lpstr>Slide 27</vt:lpstr>
      <vt:lpstr>Ứng dụng : Quản lý những sự kiện</vt:lpstr>
      <vt:lpstr>Slide 29</vt:lpstr>
      <vt:lpstr>Slide 30</vt:lpstr>
      <vt:lpstr>Slide 31</vt:lpstr>
      <vt:lpstr>Tác dụng &amp; Ý nghĩa :</vt:lpstr>
      <vt:lpstr>Slide 33</vt:lpstr>
      <vt:lpstr>Slide 34</vt:lpstr>
      <vt:lpstr>Slide 35</vt:lpstr>
      <vt:lpstr>Slide 36</vt:lpstr>
      <vt:lpstr>Slide 37</vt:lpstr>
      <vt:lpstr>Slide 38</vt:lpstr>
    </vt:vector>
  </TitlesOfParts>
  <Company>Microsoft</Company>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Ryan Lee</dc:creator>
  <cp:lastModifiedBy>Son Vu Van</cp:lastModifiedBy>
  <cp:revision>244</cp:revision>
  <dcterms:created xsi:type="dcterms:W3CDTF">2014-05-23T07:15:45Z</dcterms:created>
  <dcterms:modified xsi:type="dcterms:W3CDTF">2016-11-14T03:58:36Z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2052-9.1.0.5108</vt:lpwstr>
  </property>
</Properties>
</file>