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  <p:sldMasterId id="2147483683" r:id="rId3"/>
  </p:sldMasterIdLst>
  <p:notesMasterIdLst>
    <p:notesMasterId r:id="rId38"/>
  </p:notesMasterIdLst>
  <p:sldIdLst>
    <p:sldId id="525" r:id="rId4"/>
    <p:sldId id="492" r:id="rId5"/>
    <p:sldId id="520" r:id="rId6"/>
    <p:sldId id="543" r:id="rId7"/>
    <p:sldId id="392" r:id="rId8"/>
    <p:sldId id="497" r:id="rId9"/>
    <p:sldId id="530" r:id="rId10"/>
    <p:sldId id="508" r:id="rId11"/>
    <p:sldId id="531" r:id="rId12"/>
    <p:sldId id="399" r:id="rId13"/>
    <p:sldId id="514" r:id="rId14"/>
    <p:sldId id="458" r:id="rId15"/>
    <p:sldId id="515" r:id="rId16"/>
    <p:sldId id="532" r:id="rId17"/>
    <p:sldId id="533" r:id="rId18"/>
    <p:sldId id="527" r:id="rId19"/>
    <p:sldId id="534" r:id="rId20"/>
    <p:sldId id="540" r:id="rId21"/>
    <p:sldId id="536" r:id="rId22"/>
    <p:sldId id="537" r:id="rId23"/>
    <p:sldId id="538" r:id="rId24"/>
    <p:sldId id="539" r:id="rId25"/>
    <p:sldId id="494" r:id="rId26"/>
    <p:sldId id="509" r:id="rId27"/>
    <p:sldId id="517" r:id="rId28"/>
    <p:sldId id="518" r:id="rId29"/>
    <p:sldId id="452" r:id="rId30"/>
    <p:sldId id="481" r:id="rId31"/>
    <p:sldId id="542" r:id="rId32"/>
    <p:sldId id="545" r:id="rId33"/>
    <p:sldId id="500" r:id="rId34"/>
    <p:sldId id="546" r:id="rId35"/>
    <p:sldId id="521" r:id="rId36"/>
    <p:sldId id="522" r:id="rId37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6826"/>
    <a:srgbClr val="4E67D2"/>
    <a:srgbClr val="648ABF"/>
    <a:srgbClr val="86B44B"/>
    <a:srgbClr val="6BC2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17" autoAdjust="0"/>
    <p:restoredTop sz="81400" autoAdjust="0"/>
  </p:normalViewPr>
  <p:slideViewPr>
    <p:cSldViewPr>
      <p:cViewPr varScale="1">
        <p:scale>
          <a:sx n="118" d="100"/>
          <a:sy n="118" d="100"/>
        </p:scale>
        <p:origin x="-331" y="-72"/>
      </p:cViewPr>
      <p:guideLst>
        <p:guide orient="horz" pos="1711"/>
        <p:guide pos="295"/>
        <p:guide pos="5556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9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Relationship Id="rId4" Type="http://schemas.openxmlformats.org/officeDocument/2006/relationships/image" Target="../media/image8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image" Target="../media/image86.jpeg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jpeg"/><Relationship Id="rId2" Type="http://schemas.openxmlformats.org/officeDocument/2006/relationships/image" Target="../media/image811.jpeg"/><Relationship Id="rId1" Type="http://schemas.openxmlformats.org/officeDocument/2006/relationships/image" Target="../media/image801.jpeg"/><Relationship Id="rId4" Type="http://schemas.openxmlformats.org/officeDocument/2006/relationships/image" Target="../media/image83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1.jpeg"/><Relationship Id="rId7" Type="http://schemas.openxmlformats.org/officeDocument/2006/relationships/image" Target="../media/image921.jpeg"/><Relationship Id="rId2" Type="http://schemas.openxmlformats.org/officeDocument/2006/relationships/image" Target="../media/image871.jpeg"/><Relationship Id="rId1" Type="http://schemas.openxmlformats.org/officeDocument/2006/relationships/image" Target="../media/image861.jpeg"/><Relationship Id="rId6" Type="http://schemas.openxmlformats.org/officeDocument/2006/relationships/image" Target="../media/image911.jpeg"/><Relationship Id="rId5" Type="http://schemas.openxmlformats.org/officeDocument/2006/relationships/image" Target="../media/image901.jpeg"/><Relationship Id="rId4" Type="http://schemas.openxmlformats.org/officeDocument/2006/relationships/image" Target="../media/image8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F0E6F-A109-4325-8EAA-5855292F052E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81C0C3A2-8F0C-4EC7-82E2-1420AF9842C2}">
      <dgm:prSet phldrT="[文本]" custT="1"/>
      <dgm:spPr/>
      <dgm:t>
        <a:bodyPr/>
        <a:lstStyle/>
        <a:p>
          <a:r>
            <a:rPr lang="en-US" altLang="zh-CN" sz="1400" b="1" dirty="0" err="1" smtClean="0"/>
            <a:t>Bệnh</a:t>
          </a:r>
          <a:r>
            <a:rPr lang="en-US" altLang="zh-CN" sz="1400" b="1" dirty="0" smtClean="0"/>
            <a:t> </a:t>
          </a:r>
          <a:r>
            <a:rPr lang="en-US" altLang="zh-CN" sz="1400" b="1" dirty="0" err="1" smtClean="0"/>
            <a:t>Viện</a:t>
          </a:r>
          <a:r>
            <a:rPr lang="en-US" altLang="zh-CN" sz="1400" b="1" dirty="0" smtClean="0"/>
            <a:t> An </a:t>
          </a:r>
          <a:r>
            <a:rPr lang="en-US" altLang="zh-CN" sz="1400" b="1" dirty="0" err="1" smtClean="0"/>
            <a:t>Toàn</a:t>
          </a:r>
          <a:endParaRPr lang="zh-CN" altLang="en-US" sz="1400" b="1" dirty="0"/>
        </a:p>
      </dgm:t>
    </dgm:pt>
    <dgm:pt modelId="{621A3061-093A-4D95-B298-C3201264B251}" type="parTrans" cxnId="{273F5ED8-BF1F-4C3E-8717-0CEAB6863D1E}">
      <dgm:prSet/>
      <dgm:spPr/>
      <dgm:t>
        <a:bodyPr/>
        <a:lstStyle/>
        <a:p>
          <a:endParaRPr lang="zh-CN" altLang="en-US" sz="1800" b="1"/>
        </a:p>
      </dgm:t>
    </dgm:pt>
    <dgm:pt modelId="{31E1C802-82D7-4A74-B409-05C7025DA7ED}" type="sibTrans" cxnId="{273F5ED8-BF1F-4C3E-8717-0CEAB6863D1E}">
      <dgm:prSet/>
      <dgm:spPr/>
      <dgm:t>
        <a:bodyPr/>
        <a:lstStyle/>
        <a:p>
          <a:endParaRPr lang="zh-CN" altLang="en-US" sz="1800" b="1"/>
        </a:p>
      </dgm:t>
    </dgm:pt>
    <dgm:pt modelId="{7F9D6067-A3EA-4BC8-AAD4-EAFB2F2EB64C}">
      <dgm:prSet phldrT="[文本]" custT="1"/>
      <dgm:spPr/>
      <dgm:t>
        <a:bodyPr/>
        <a:lstStyle/>
        <a:p>
          <a:r>
            <a:rPr lang="en-US" altLang="zh-CN" sz="1100" b="1" dirty="0" err="1" smtClean="0"/>
            <a:t>Phòng</a:t>
          </a:r>
          <a:r>
            <a:rPr lang="en-US" altLang="zh-CN" sz="1100" b="1" dirty="0" smtClean="0"/>
            <a:t>  </a:t>
          </a:r>
          <a:r>
            <a:rPr lang="en-US" altLang="zh-CN" sz="1100" b="1" dirty="0" err="1" smtClean="0"/>
            <a:t>ngừa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xung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đột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giữa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các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đối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tượng</a:t>
          </a:r>
          <a:r>
            <a:rPr lang="en-US" altLang="zh-CN" sz="1100" b="1" dirty="0" smtClean="0"/>
            <a:t> </a:t>
          </a:r>
          <a:endParaRPr lang="zh-CN" altLang="en-US" sz="1100" b="1" dirty="0"/>
        </a:p>
      </dgm:t>
    </dgm:pt>
    <dgm:pt modelId="{2511C143-F36F-44DA-9CF5-2FB8B45A6B68}" type="parTrans" cxnId="{C03E86B3-F16F-4E43-B2D6-78D8F92825A0}">
      <dgm:prSet/>
      <dgm:spPr/>
      <dgm:t>
        <a:bodyPr/>
        <a:lstStyle/>
        <a:p>
          <a:endParaRPr lang="zh-CN" altLang="en-US" sz="1800" b="1"/>
        </a:p>
      </dgm:t>
    </dgm:pt>
    <dgm:pt modelId="{9A8B1CD3-D281-443D-89CA-195819EFC0A2}" type="sibTrans" cxnId="{C03E86B3-F16F-4E43-B2D6-78D8F92825A0}">
      <dgm:prSet/>
      <dgm:spPr/>
      <dgm:t>
        <a:bodyPr/>
        <a:lstStyle/>
        <a:p>
          <a:endParaRPr lang="zh-CN" altLang="en-US" sz="1800" b="1"/>
        </a:p>
      </dgm:t>
    </dgm:pt>
    <dgm:pt modelId="{868E91AB-54F7-4BD0-80A2-83B9FA83995C}">
      <dgm:prSet phldrT="[文本]" custT="1"/>
      <dgm:spPr/>
      <dgm:t>
        <a:bodyPr/>
        <a:lstStyle/>
        <a:p>
          <a:r>
            <a:rPr lang="en-US" altLang="zh-CN" sz="1100" b="1" dirty="0" err="1" smtClean="0"/>
            <a:t>Quản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lý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chất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thải</a:t>
          </a:r>
          <a:r>
            <a:rPr lang="en-US" altLang="zh-CN" sz="1100" b="1" dirty="0" smtClean="0"/>
            <a:t> y </a:t>
          </a:r>
          <a:r>
            <a:rPr lang="en-US" altLang="zh-CN" sz="1100" b="1" dirty="0" err="1" smtClean="0"/>
            <a:t>tế</a:t>
          </a:r>
          <a:endParaRPr lang="zh-CN" altLang="en-US" sz="1100" b="1" dirty="0"/>
        </a:p>
      </dgm:t>
    </dgm:pt>
    <dgm:pt modelId="{A8425680-EFED-44BC-89E3-83FF2A0E81F2}" type="parTrans" cxnId="{2C41A1AA-4F3D-40ED-8AD0-E1EA1CABB288}">
      <dgm:prSet/>
      <dgm:spPr/>
      <dgm:t>
        <a:bodyPr/>
        <a:lstStyle/>
        <a:p>
          <a:endParaRPr lang="zh-CN" altLang="en-US" sz="1800" b="1"/>
        </a:p>
      </dgm:t>
    </dgm:pt>
    <dgm:pt modelId="{6F8A7CF3-DE13-440D-A7D2-A5366C8A0598}" type="sibTrans" cxnId="{2C41A1AA-4F3D-40ED-8AD0-E1EA1CABB288}">
      <dgm:prSet/>
      <dgm:spPr/>
      <dgm:t>
        <a:bodyPr/>
        <a:lstStyle/>
        <a:p>
          <a:endParaRPr lang="zh-CN" altLang="en-US" sz="1800" b="1"/>
        </a:p>
      </dgm:t>
    </dgm:pt>
    <dgm:pt modelId="{D2AC2BAB-A16D-451D-AF97-02A4D1E752A5}">
      <dgm:prSet phldrT="[文本]" custT="1"/>
      <dgm:spPr/>
      <dgm:t>
        <a:bodyPr/>
        <a:lstStyle/>
        <a:p>
          <a:r>
            <a:rPr lang="en-US" altLang="zh-CN" sz="1100" b="1" dirty="0" err="1" smtClean="0"/>
            <a:t>Quản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lý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xe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cấp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cứu</a:t>
          </a:r>
          <a:endParaRPr lang="zh-CN" altLang="en-US" sz="1100" b="1" dirty="0"/>
        </a:p>
      </dgm:t>
    </dgm:pt>
    <dgm:pt modelId="{234E7DFE-009D-4D24-B1E1-01EF82E0C2D9}" type="parTrans" cxnId="{168BE7DD-09E5-4DF1-8F6D-123D31AAED6D}">
      <dgm:prSet/>
      <dgm:spPr/>
      <dgm:t>
        <a:bodyPr/>
        <a:lstStyle/>
        <a:p>
          <a:endParaRPr lang="zh-CN" altLang="en-US" sz="1800" b="1"/>
        </a:p>
      </dgm:t>
    </dgm:pt>
    <dgm:pt modelId="{573A4C8F-44D9-467A-A954-B5B3C782BFC5}" type="sibTrans" cxnId="{168BE7DD-09E5-4DF1-8F6D-123D31AAED6D}">
      <dgm:prSet/>
      <dgm:spPr/>
      <dgm:t>
        <a:bodyPr/>
        <a:lstStyle/>
        <a:p>
          <a:endParaRPr lang="zh-CN" altLang="en-US" sz="1800" b="1"/>
        </a:p>
      </dgm:t>
    </dgm:pt>
    <dgm:pt modelId="{6896931B-C261-4859-9AC1-0341746E0A73}">
      <dgm:prSet phldrT="[文本]" custT="1"/>
      <dgm:spPr/>
      <dgm:t>
        <a:bodyPr/>
        <a:lstStyle/>
        <a:p>
          <a:r>
            <a:rPr lang="en-US" altLang="zh-CN" sz="1100" b="1" dirty="0" smtClean="0"/>
            <a:t>	</a:t>
          </a:r>
          <a:r>
            <a:rPr lang="en-US" altLang="zh-CN" sz="1100" b="1" dirty="0" err="1" smtClean="0"/>
            <a:t>Quan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sát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phòng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bệnh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từ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xa</a:t>
          </a:r>
          <a:endParaRPr lang="zh-CN" altLang="en-US" sz="1100" b="1" dirty="0"/>
        </a:p>
      </dgm:t>
    </dgm:pt>
    <dgm:pt modelId="{5A5588EE-BCD1-4E4A-A961-589E7E14CE88}" type="parTrans" cxnId="{FEBF107C-B437-4E3C-85BE-86B4B21D8779}">
      <dgm:prSet/>
      <dgm:spPr/>
      <dgm:t>
        <a:bodyPr/>
        <a:lstStyle/>
        <a:p>
          <a:endParaRPr lang="zh-CN" altLang="en-US" sz="1800" b="1"/>
        </a:p>
      </dgm:t>
    </dgm:pt>
    <dgm:pt modelId="{EEBFCCED-A21C-4B54-A9F4-61D4BF27FA93}" type="sibTrans" cxnId="{FEBF107C-B437-4E3C-85BE-86B4B21D8779}">
      <dgm:prSet/>
      <dgm:spPr/>
      <dgm:t>
        <a:bodyPr/>
        <a:lstStyle/>
        <a:p>
          <a:endParaRPr lang="zh-CN" altLang="en-US" sz="1800" b="1"/>
        </a:p>
      </dgm:t>
    </dgm:pt>
    <dgm:pt modelId="{F889D738-67C9-4B16-8816-234658DC96C7}">
      <dgm:prSet phldrT="[文本]" custT="1"/>
      <dgm:spPr/>
      <dgm:t>
        <a:bodyPr/>
        <a:lstStyle/>
        <a:p>
          <a:r>
            <a:rPr lang="en-US" altLang="zh-CN" sz="1100" b="1" dirty="0" err="1" smtClean="0"/>
            <a:t>Chống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lấy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cắp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trẻ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sơ</a:t>
          </a:r>
          <a:r>
            <a:rPr lang="en-US" altLang="zh-CN" sz="1100" b="1" dirty="0" smtClean="0"/>
            <a:t> </a:t>
          </a:r>
          <a:r>
            <a:rPr lang="en-US" altLang="zh-CN" sz="1100" b="1" dirty="0" err="1" smtClean="0"/>
            <a:t>sinh</a:t>
          </a:r>
          <a:endParaRPr lang="zh-CN" altLang="en-US" sz="1100" b="1" dirty="0"/>
        </a:p>
      </dgm:t>
    </dgm:pt>
    <dgm:pt modelId="{CF18C170-CD06-45E0-9550-9E36A8D8ECAF}" type="parTrans" cxnId="{42536C4E-53DE-4CE7-A753-BBBA8C839D3B}">
      <dgm:prSet/>
      <dgm:spPr/>
      <dgm:t>
        <a:bodyPr/>
        <a:lstStyle/>
        <a:p>
          <a:endParaRPr lang="zh-CN" altLang="en-US" sz="1800" b="1"/>
        </a:p>
      </dgm:t>
    </dgm:pt>
    <dgm:pt modelId="{E5748081-0E46-45A2-BB15-4EE859F3914E}" type="sibTrans" cxnId="{42536C4E-53DE-4CE7-A753-BBBA8C839D3B}">
      <dgm:prSet/>
      <dgm:spPr/>
      <dgm:t>
        <a:bodyPr/>
        <a:lstStyle/>
        <a:p>
          <a:endParaRPr lang="zh-CN" altLang="en-US" sz="1800" b="1"/>
        </a:p>
      </dgm:t>
    </dgm:pt>
    <dgm:pt modelId="{6F9F46FE-4765-4F84-9198-891FEE09EE28}" type="pres">
      <dgm:prSet presAssocID="{949F0E6F-A109-4325-8EAA-5855292F052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82A4986E-59D1-4B3E-81CD-E78C81B69246}" type="pres">
      <dgm:prSet presAssocID="{81C0C3A2-8F0C-4EC7-82E2-1420AF9842C2}" presName="Parent" presStyleLbl="node0" presStyleIdx="0" presStyleCnt="1" custScaleX="126476" custLinFactNeighborX="4419" custLinFactNeighborY="419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55E65ADC-1BCF-4DC8-8989-9953FB64A91D}" type="pres">
      <dgm:prSet presAssocID="{81C0C3A2-8F0C-4EC7-82E2-1420AF9842C2}" presName="Accent2" presStyleLbl="node1" presStyleIdx="0" presStyleCnt="19"/>
      <dgm:spPr/>
    </dgm:pt>
    <dgm:pt modelId="{CCC349D1-D9A0-4663-8F85-5D838B35F814}" type="pres">
      <dgm:prSet presAssocID="{81C0C3A2-8F0C-4EC7-82E2-1420AF9842C2}" presName="Accent3" presStyleLbl="node1" presStyleIdx="1" presStyleCnt="19"/>
      <dgm:spPr/>
    </dgm:pt>
    <dgm:pt modelId="{9078A20B-100C-4484-980E-A0492EE9FDAD}" type="pres">
      <dgm:prSet presAssocID="{81C0C3A2-8F0C-4EC7-82E2-1420AF9842C2}" presName="Accent4" presStyleLbl="node1" presStyleIdx="2" presStyleCnt="19"/>
      <dgm:spPr/>
    </dgm:pt>
    <dgm:pt modelId="{F06D6159-94BA-4741-8AF0-88250903A6A4}" type="pres">
      <dgm:prSet presAssocID="{81C0C3A2-8F0C-4EC7-82E2-1420AF9842C2}" presName="Accent5" presStyleLbl="node1" presStyleIdx="3" presStyleCnt="19"/>
      <dgm:spPr/>
    </dgm:pt>
    <dgm:pt modelId="{F77D74CA-C5A2-4A78-AC73-7482B11C7952}" type="pres">
      <dgm:prSet presAssocID="{81C0C3A2-8F0C-4EC7-82E2-1420AF9842C2}" presName="Accent6" presStyleLbl="node1" presStyleIdx="4" presStyleCnt="19"/>
      <dgm:spPr/>
    </dgm:pt>
    <dgm:pt modelId="{074AF2E5-2C8A-4C7C-B7B6-EEDB0A62FAA8}" type="pres">
      <dgm:prSet presAssocID="{7F9D6067-A3EA-4BC8-AAD4-EAFB2F2EB64C}" presName="Child1" presStyleLbl="node1" presStyleIdx="5" presStyleCnt="19" custScaleX="115748" custScaleY="11685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434B27D1-79F9-45AE-A59B-5597D41827F5}" type="pres">
      <dgm:prSet presAssocID="{7F9D6067-A3EA-4BC8-AAD4-EAFB2F2EB64C}" presName="Accent7" presStyleCnt="0"/>
      <dgm:spPr/>
    </dgm:pt>
    <dgm:pt modelId="{B46B0747-850A-48F1-95F5-FF93CE932730}" type="pres">
      <dgm:prSet presAssocID="{7F9D6067-A3EA-4BC8-AAD4-EAFB2F2EB64C}" presName="AccentHold1" presStyleLbl="node1" presStyleIdx="6" presStyleCnt="19"/>
      <dgm:spPr/>
    </dgm:pt>
    <dgm:pt modelId="{6419E215-9657-4199-B3E1-A7A5AC5D4259}" type="pres">
      <dgm:prSet presAssocID="{7F9D6067-A3EA-4BC8-AAD4-EAFB2F2EB64C}" presName="Accent8" presStyleCnt="0"/>
      <dgm:spPr/>
    </dgm:pt>
    <dgm:pt modelId="{157FB098-4CB6-488C-A8A5-0DB9E8C25CE9}" type="pres">
      <dgm:prSet presAssocID="{7F9D6067-A3EA-4BC8-AAD4-EAFB2F2EB64C}" presName="AccentHold2" presStyleLbl="node1" presStyleIdx="7" presStyleCnt="19"/>
      <dgm:spPr/>
    </dgm:pt>
    <dgm:pt modelId="{FA62BC49-DB41-4B48-BE81-63E82D881FF1}" type="pres">
      <dgm:prSet presAssocID="{868E91AB-54F7-4BD0-80A2-83B9FA83995C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D401BB1F-3452-4568-BCCC-1E2B6C7DC872}" type="pres">
      <dgm:prSet presAssocID="{868E91AB-54F7-4BD0-80A2-83B9FA83995C}" presName="Accent9" presStyleCnt="0"/>
      <dgm:spPr/>
    </dgm:pt>
    <dgm:pt modelId="{15B5A695-A0FD-4CD4-990D-7536F443C7B7}" type="pres">
      <dgm:prSet presAssocID="{868E91AB-54F7-4BD0-80A2-83B9FA83995C}" presName="AccentHold1" presStyleLbl="node1" presStyleIdx="9" presStyleCnt="19"/>
      <dgm:spPr/>
    </dgm:pt>
    <dgm:pt modelId="{09A67D27-7D23-4B05-8529-E16F80A73E02}" type="pres">
      <dgm:prSet presAssocID="{868E91AB-54F7-4BD0-80A2-83B9FA83995C}" presName="Accent10" presStyleCnt="0"/>
      <dgm:spPr/>
    </dgm:pt>
    <dgm:pt modelId="{D286CF42-CEE6-476B-AA62-35408B3C105D}" type="pres">
      <dgm:prSet presAssocID="{868E91AB-54F7-4BD0-80A2-83B9FA83995C}" presName="AccentHold2" presStyleLbl="node1" presStyleIdx="10" presStyleCnt="19"/>
      <dgm:spPr/>
    </dgm:pt>
    <dgm:pt modelId="{66E93B66-970A-4DA3-8398-6538C983395E}" type="pres">
      <dgm:prSet presAssocID="{868E91AB-54F7-4BD0-80A2-83B9FA83995C}" presName="Accent11" presStyleCnt="0"/>
      <dgm:spPr/>
    </dgm:pt>
    <dgm:pt modelId="{D7F4289B-427C-4CE8-BDB9-15892139EF83}" type="pres">
      <dgm:prSet presAssocID="{868E91AB-54F7-4BD0-80A2-83B9FA83995C}" presName="AccentHold3" presStyleLbl="node1" presStyleIdx="11" presStyleCnt="19"/>
      <dgm:spPr/>
    </dgm:pt>
    <dgm:pt modelId="{D9B77F3E-1C4D-416E-975E-02A21B2974A0}" type="pres">
      <dgm:prSet presAssocID="{D2AC2BAB-A16D-451D-AF97-02A4D1E752A5}" presName="Child3" presStyleLbl="node1" presStyleIdx="12" presStyleCnt="19" custLinFactNeighborX="-68411" custLinFactNeighborY="20866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69099116-FB8C-4580-BF2D-3FDF0C2F5DD9}" type="pres">
      <dgm:prSet presAssocID="{D2AC2BAB-A16D-451D-AF97-02A4D1E752A5}" presName="Accent12" presStyleCnt="0"/>
      <dgm:spPr/>
    </dgm:pt>
    <dgm:pt modelId="{D883CE1E-DC64-4FCD-946F-4C1BEB1B1ED1}" type="pres">
      <dgm:prSet presAssocID="{D2AC2BAB-A16D-451D-AF97-02A4D1E752A5}" presName="AccentHold1" presStyleLbl="node1" presStyleIdx="13" presStyleCnt="19"/>
      <dgm:spPr/>
    </dgm:pt>
    <dgm:pt modelId="{C9664A38-AAA1-4F95-BDB7-03FB35D7461F}" type="pres">
      <dgm:prSet presAssocID="{6896931B-C261-4859-9AC1-0341746E0A73}" presName="Child4" presStyleLbl="node1" presStyleIdx="14" presStyleCnt="19" custLinFactNeighborX="-9898" custLinFactNeighborY="-759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79D1C308-7E48-45BD-8CDA-AB6321707B5A}" type="pres">
      <dgm:prSet presAssocID="{6896931B-C261-4859-9AC1-0341746E0A73}" presName="Accent13" presStyleCnt="0"/>
      <dgm:spPr/>
    </dgm:pt>
    <dgm:pt modelId="{AF2EE03C-D88D-4DF7-83A9-D965B0D3AA7C}" type="pres">
      <dgm:prSet presAssocID="{6896931B-C261-4859-9AC1-0341746E0A73}" presName="AccentHold1" presStyleLbl="node1" presStyleIdx="15" presStyleCnt="19"/>
      <dgm:spPr/>
    </dgm:pt>
    <dgm:pt modelId="{D32474ED-04BC-41CE-89DF-8BB4A62616E5}" type="pres">
      <dgm:prSet presAssocID="{F889D738-67C9-4B16-8816-234658DC96C7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C5084E93-E225-457C-A948-D876D87897F7}" type="pres">
      <dgm:prSet presAssocID="{F889D738-67C9-4B16-8816-234658DC96C7}" presName="Accent15" presStyleCnt="0"/>
      <dgm:spPr/>
    </dgm:pt>
    <dgm:pt modelId="{B392E18F-AF68-49F3-9569-851CC0D4915A}" type="pres">
      <dgm:prSet presAssocID="{F889D738-67C9-4B16-8816-234658DC96C7}" presName="AccentHold2" presStyleLbl="node1" presStyleIdx="17" presStyleCnt="19"/>
      <dgm:spPr/>
    </dgm:pt>
    <dgm:pt modelId="{5FA236A0-EC3E-4671-A2BE-303661329050}" type="pres">
      <dgm:prSet presAssocID="{F889D738-67C9-4B16-8816-234658DC96C7}" presName="Accent16" presStyleCnt="0"/>
      <dgm:spPr/>
    </dgm:pt>
    <dgm:pt modelId="{6856FF20-C4F2-43B9-A983-4F2C2AD1F634}" type="pres">
      <dgm:prSet presAssocID="{F889D738-67C9-4B16-8816-234658DC96C7}" presName="AccentHold3" presStyleLbl="node1" presStyleIdx="18" presStyleCnt="19"/>
      <dgm:spPr/>
    </dgm:pt>
  </dgm:ptLst>
  <dgm:cxnLst>
    <dgm:cxn modelId="{273F5ED8-BF1F-4C3E-8717-0CEAB6863D1E}" srcId="{949F0E6F-A109-4325-8EAA-5855292F052E}" destId="{81C0C3A2-8F0C-4EC7-82E2-1420AF9842C2}" srcOrd="0" destOrd="0" parTransId="{621A3061-093A-4D95-B298-C3201264B251}" sibTransId="{31E1C802-82D7-4A74-B409-05C7025DA7ED}"/>
    <dgm:cxn modelId="{70A1939E-8A16-4D6C-8613-8A2168592F89}" type="presOf" srcId="{F889D738-67C9-4B16-8816-234658DC96C7}" destId="{D32474ED-04BC-41CE-89DF-8BB4A62616E5}" srcOrd="0" destOrd="0" presId="urn:microsoft.com/office/officeart/2009/3/layout/CircleRelationship"/>
    <dgm:cxn modelId="{2C41A1AA-4F3D-40ED-8AD0-E1EA1CABB288}" srcId="{81C0C3A2-8F0C-4EC7-82E2-1420AF9842C2}" destId="{868E91AB-54F7-4BD0-80A2-83B9FA83995C}" srcOrd="1" destOrd="0" parTransId="{A8425680-EFED-44BC-89E3-83FF2A0E81F2}" sibTransId="{6F8A7CF3-DE13-440D-A7D2-A5366C8A0598}"/>
    <dgm:cxn modelId="{55D04ABF-D8E2-4855-A25B-06815E6CC6D7}" type="presOf" srcId="{868E91AB-54F7-4BD0-80A2-83B9FA83995C}" destId="{FA62BC49-DB41-4B48-BE81-63E82D881FF1}" srcOrd="0" destOrd="0" presId="urn:microsoft.com/office/officeart/2009/3/layout/CircleRelationship"/>
    <dgm:cxn modelId="{C03E86B3-F16F-4E43-B2D6-78D8F92825A0}" srcId="{81C0C3A2-8F0C-4EC7-82E2-1420AF9842C2}" destId="{7F9D6067-A3EA-4BC8-AAD4-EAFB2F2EB64C}" srcOrd="0" destOrd="0" parTransId="{2511C143-F36F-44DA-9CF5-2FB8B45A6B68}" sibTransId="{9A8B1CD3-D281-443D-89CA-195819EFC0A2}"/>
    <dgm:cxn modelId="{80939A5B-8EA6-4B26-9571-7C0BCBB7630C}" type="presOf" srcId="{7F9D6067-A3EA-4BC8-AAD4-EAFB2F2EB64C}" destId="{074AF2E5-2C8A-4C7C-B7B6-EEDB0A62FAA8}" srcOrd="0" destOrd="0" presId="urn:microsoft.com/office/officeart/2009/3/layout/CircleRelationship"/>
    <dgm:cxn modelId="{E4653C38-2946-476F-A020-7DC4E2D494F8}" type="presOf" srcId="{949F0E6F-A109-4325-8EAA-5855292F052E}" destId="{6F9F46FE-4765-4F84-9198-891FEE09EE28}" srcOrd="0" destOrd="0" presId="urn:microsoft.com/office/officeart/2009/3/layout/CircleRelationship"/>
    <dgm:cxn modelId="{168BE7DD-09E5-4DF1-8F6D-123D31AAED6D}" srcId="{81C0C3A2-8F0C-4EC7-82E2-1420AF9842C2}" destId="{D2AC2BAB-A16D-451D-AF97-02A4D1E752A5}" srcOrd="2" destOrd="0" parTransId="{234E7DFE-009D-4D24-B1E1-01EF82E0C2D9}" sibTransId="{573A4C8F-44D9-467A-A954-B5B3C782BFC5}"/>
    <dgm:cxn modelId="{42536C4E-53DE-4CE7-A753-BBBA8C839D3B}" srcId="{81C0C3A2-8F0C-4EC7-82E2-1420AF9842C2}" destId="{F889D738-67C9-4B16-8816-234658DC96C7}" srcOrd="4" destOrd="0" parTransId="{CF18C170-CD06-45E0-9550-9E36A8D8ECAF}" sibTransId="{E5748081-0E46-45A2-BB15-4EE859F3914E}"/>
    <dgm:cxn modelId="{46B307A0-CE5F-45C8-B9C8-65AA47A8ED1A}" type="presOf" srcId="{6896931B-C261-4859-9AC1-0341746E0A73}" destId="{C9664A38-AAA1-4F95-BDB7-03FB35D7461F}" srcOrd="0" destOrd="0" presId="urn:microsoft.com/office/officeart/2009/3/layout/CircleRelationship"/>
    <dgm:cxn modelId="{28E6F629-0AC9-41D8-89A9-852775D94A3A}" type="presOf" srcId="{D2AC2BAB-A16D-451D-AF97-02A4D1E752A5}" destId="{D9B77F3E-1C4D-416E-975E-02A21B2974A0}" srcOrd="0" destOrd="0" presId="urn:microsoft.com/office/officeart/2009/3/layout/CircleRelationship"/>
    <dgm:cxn modelId="{3A40BF64-59C0-452A-8D27-F464384DE331}" type="presOf" srcId="{81C0C3A2-8F0C-4EC7-82E2-1420AF9842C2}" destId="{82A4986E-59D1-4B3E-81CD-E78C81B69246}" srcOrd="0" destOrd="0" presId="urn:microsoft.com/office/officeart/2009/3/layout/CircleRelationship"/>
    <dgm:cxn modelId="{FEBF107C-B437-4E3C-85BE-86B4B21D8779}" srcId="{81C0C3A2-8F0C-4EC7-82E2-1420AF9842C2}" destId="{6896931B-C261-4859-9AC1-0341746E0A73}" srcOrd="3" destOrd="0" parTransId="{5A5588EE-BCD1-4E4A-A961-589E7E14CE88}" sibTransId="{EEBFCCED-A21C-4B54-A9F4-61D4BF27FA93}"/>
    <dgm:cxn modelId="{68D25EB4-3124-4355-9FC1-C75AE5A92EE7}" type="presParOf" srcId="{6F9F46FE-4765-4F84-9198-891FEE09EE28}" destId="{82A4986E-59D1-4B3E-81CD-E78C81B69246}" srcOrd="0" destOrd="0" presId="urn:microsoft.com/office/officeart/2009/3/layout/CircleRelationship"/>
    <dgm:cxn modelId="{51026C47-7487-4FD3-BF0E-D128EFF20114}" type="presParOf" srcId="{6F9F46FE-4765-4F84-9198-891FEE09EE28}" destId="{55E65ADC-1BCF-4DC8-8989-9953FB64A91D}" srcOrd="1" destOrd="0" presId="urn:microsoft.com/office/officeart/2009/3/layout/CircleRelationship"/>
    <dgm:cxn modelId="{DFFE0240-CF96-49F7-81DE-1DB7C0E38994}" type="presParOf" srcId="{6F9F46FE-4765-4F84-9198-891FEE09EE28}" destId="{CCC349D1-D9A0-4663-8F85-5D838B35F814}" srcOrd="2" destOrd="0" presId="urn:microsoft.com/office/officeart/2009/3/layout/CircleRelationship"/>
    <dgm:cxn modelId="{2611C18F-FF1A-4698-90E3-285146F522F4}" type="presParOf" srcId="{6F9F46FE-4765-4F84-9198-891FEE09EE28}" destId="{9078A20B-100C-4484-980E-A0492EE9FDAD}" srcOrd="3" destOrd="0" presId="urn:microsoft.com/office/officeart/2009/3/layout/CircleRelationship"/>
    <dgm:cxn modelId="{B1A1D097-37C5-4C3C-B53B-1B05F1EABD2E}" type="presParOf" srcId="{6F9F46FE-4765-4F84-9198-891FEE09EE28}" destId="{F06D6159-94BA-4741-8AF0-88250903A6A4}" srcOrd="4" destOrd="0" presId="urn:microsoft.com/office/officeart/2009/3/layout/CircleRelationship"/>
    <dgm:cxn modelId="{6DC0AECC-40FC-461A-9C9F-AE2894C8FC1D}" type="presParOf" srcId="{6F9F46FE-4765-4F84-9198-891FEE09EE28}" destId="{F77D74CA-C5A2-4A78-AC73-7482B11C7952}" srcOrd="5" destOrd="0" presId="urn:microsoft.com/office/officeart/2009/3/layout/CircleRelationship"/>
    <dgm:cxn modelId="{8AF9E73F-D642-4E1F-9BA7-67E96F113B55}" type="presParOf" srcId="{6F9F46FE-4765-4F84-9198-891FEE09EE28}" destId="{074AF2E5-2C8A-4C7C-B7B6-EEDB0A62FAA8}" srcOrd="6" destOrd="0" presId="urn:microsoft.com/office/officeart/2009/3/layout/CircleRelationship"/>
    <dgm:cxn modelId="{1F6FC47E-8DDF-42B0-8FFC-B4292B1D96ED}" type="presParOf" srcId="{6F9F46FE-4765-4F84-9198-891FEE09EE28}" destId="{434B27D1-79F9-45AE-A59B-5597D41827F5}" srcOrd="7" destOrd="0" presId="urn:microsoft.com/office/officeart/2009/3/layout/CircleRelationship"/>
    <dgm:cxn modelId="{6B24D0F2-2386-42C1-8473-17E6D4571A97}" type="presParOf" srcId="{434B27D1-79F9-45AE-A59B-5597D41827F5}" destId="{B46B0747-850A-48F1-95F5-FF93CE932730}" srcOrd="0" destOrd="0" presId="urn:microsoft.com/office/officeart/2009/3/layout/CircleRelationship"/>
    <dgm:cxn modelId="{37E360C4-751C-425C-A476-4F10032B9B85}" type="presParOf" srcId="{6F9F46FE-4765-4F84-9198-891FEE09EE28}" destId="{6419E215-9657-4199-B3E1-A7A5AC5D4259}" srcOrd="8" destOrd="0" presId="urn:microsoft.com/office/officeart/2009/3/layout/CircleRelationship"/>
    <dgm:cxn modelId="{385F8D80-F382-42E4-8CDB-90E55112DF3E}" type="presParOf" srcId="{6419E215-9657-4199-B3E1-A7A5AC5D4259}" destId="{157FB098-4CB6-488C-A8A5-0DB9E8C25CE9}" srcOrd="0" destOrd="0" presId="urn:microsoft.com/office/officeart/2009/3/layout/CircleRelationship"/>
    <dgm:cxn modelId="{696B7AFB-47E4-4A3E-8403-6E955637EB08}" type="presParOf" srcId="{6F9F46FE-4765-4F84-9198-891FEE09EE28}" destId="{FA62BC49-DB41-4B48-BE81-63E82D881FF1}" srcOrd="9" destOrd="0" presId="urn:microsoft.com/office/officeart/2009/3/layout/CircleRelationship"/>
    <dgm:cxn modelId="{35CE9615-1A4F-406C-8E9D-F2CF482B48BA}" type="presParOf" srcId="{6F9F46FE-4765-4F84-9198-891FEE09EE28}" destId="{D401BB1F-3452-4568-BCCC-1E2B6C7DC872}" srcOrd="10" destOrd="0" presId="urn:microsoft.com/office/officeart/2009/3/layout/CircleRelationship"/>
    <dgm:cxn modelId="{3CB88C99-FDE5-4827-88D5-BC368BA6F9B4}" type="presParOf" srcId="{D401BB1F-3452-4568-BCCC-1E2B6C7DC872}" destId="{15B5A695-A0FD-4CD4-990D-7536F443C7B7}" srcOrd="0" destOrd="0" presId="urn:microsoft.com/office/officeart/2009/3/layout/CircleRelationship"/>
    <dgm:cxn modelId="{5D8854AD-786A-4C52-84D2-E7378B18DDB5}" type="presParOf" srcId="{6F9F46FE-4765-4F84-9198-891FEE09EE28}" destId="{09A67D27-7D23-4B05-8529-E16F80A73E02}" srcOrd="11" destOrd="0" presId="urn:microsoft.com/office/officeart/2009/3/layout/CircleRelationship"/>
    <dgm:cxn modelId="{EE72020A-9BF2-4D45-96C2-9AE6F18294E9}" type="presParOf" srcId="{09A67D27-7D23-4B05-8529-E16F80A73E02}" destId="{D286CF42-CEE6-476B-AA62-35408B3C105D}" srcOrd="0" destOrd="0" presId="urn:microsoft.com/office/officeart/2009/3/layout/CircleRelationship"/>
    <dgm:cxn modelId="{2F9EB3D2-A3AD-410A-9EA6-3E1E34D81BD3}" type="presParOf" srcId="{6F9F46FE-4765-4F84-9198-891FEE09EE28}" destId="{66E93B66-970A-4DA3-8398-6538C983395E}" srcOrd="12" destOrd="0" presId="urn:microsoft.com/office/officeart/2009/3/layout/CircleRelationship"/>
    <dgm:cxn modelId="{09A624F8-52E3-4F92-BD52-06FA42260A21}" type="presParOf" srcId="{66E93B66-970A-4DA3-8398-6538C983395E}" destId="{D7F4289B-427C-4CE8-BDB9-15892139EF83}" srcOrd="0" destOrd="0" presId="urn:microsoft.com/office/officeart/2009/3/layout/CircleRelationship"/>
    <dgm:cxn modelId="{5245DAC8-BF32-45C9-8057-FEF61A04AE6D}" type="presParOf" srcId="{6F9F46FE-4765-4F84-9198-891FEE09EE28}" destId="{D9B77F3E-1C4D-416E-975E-02A21B2974A0}" srcOrd="13" destOrd="0" presId="urn:microsoft.com/office/officeart/2009/3/layout/CircleRelationship"/>
    <dgm:cxn modelId="{AB7D86A4-DF14-41D9-978B-EC3537A6346C}" type="presParOf" srcId="{6F9F46FE-4765-4F84-9198-891FEE09EE28}" destId="{69099116-FB8C-4580-BF2D-3FDF0C2F5DD9}" srcOrd="14" destOrd="0" presId="urn:microsoft.com/office/officeart/2009/3/layout/CircleRelationship"/>
    <dgm:cxn modelId="{E07B2304-6EFD-4EAA-9604-6AF7D1FDB77F}" type="presParOf" srcId="{69099116-FB8C-4580-BF2D-3FDF0C2F5DD9}" destId="{D883CE1E-DC64-4FCD-946F-4C1BEB1B1ED1}" srcOrd="0" destOrd="0" presId="urn:microsoft.com/office/officeart/2009/3/layout/CircleRelationship"/>
    <dgm:cxn modelId="{0B7A9F32-2883-4079-8CC2-2C44FEF3E4C6}" type="presParOf" srcId="{6F9F46FE-4765-4F84-9198-891FEE09EE28}" destId="{C9664A38-AAA1-4F95-BDB7-03FB35D7461F}" srcOrd="15" destOrd="0" presId="urn:microsoft.com/office/officeart/2009/3/layout/CircleRelationship"/>
    <dgm:cxn modelId="{666F2317-2BC2-4C15-902D-E0581BEBDD7B}" type="presParOf" srcId="{6F9F46FE-4765-4F84-9198-891FEE09EE28}" destId="{79D1C308-7E48-45BD-8CDA-AB6321707B5A}" srcOrd="16" destOrd="0" presId="urn:microsoft.com/office/officeart/2009/3/layout/CircleRelationship"/>
    <dgm:cxn modelId="{5E1A547B-7915-49D5-97DA-B8AD5DAEE52F}" type="presParOf" srcId="{79D1C308-7E48-45BD-8CDA-AB6321707B5A}" destId="{AF2EE03C-D88D-4DF7-83A9-D965B0D3AA7C}" srcOrd="0" destOrd="0" presId="urn:microsoft.com/office/officeart/2009/3/layout/CircleRelationship"/>
    <dgm:cxn modelId="{E78FBFC0-588C-4CC0-8948-849AC972DEAD}" type="presParOf" srcId="{6F9F46FE-4765-4F84-9198-891FEE09EE28}" destId="{D32474ED-04BC-41CE-89DF-8BB4A62616E5}" srcOrd="17" destOrd="0" presId="urn:microsoft.com/office/officeart/2009/3/layout/CircleRelationship"/>
    <dgm:cxn modelId="{9C68C0E5-BB9E-47D3-8B69-2C63508A0ECC}" type="presParOf" srcId="{6F9F46FE-4765-4F84-9198-891FEE09EE28}" destId="{C5084E93-E225-457C-A948-D876D87897F7}" srcOrd="18" destOrd="0" presId="urn:microsoft.com/office/officeart/2009/3/layout/CircleRelationship"/>
    <dgm:cxn modelId="{1D826EC6-932C-4518-A8C8-48F6F178B169}" type="presParOf" srcId="{C5084E93-E225-457C-A948-D876D87897F7}" destId="{B392E18F-AF68-49F3-9569-851CC0D4915A}" srcOrd="0" destOrd="0" presId="urn:microsoft.com/office/officeart/2009/3/layout/CircleRelationship"/>
    <dgm:cxn modelId="{7E03CFBA-F734-4AB3-9669-7DF2744D14E2}" type="presParOf" srcId="{6F9F46FE-4765-4F84-9198-891FEE09EE28}" destId="{5FA236A0-EC3E-4671-A2BE-303661329050}" srcOrd="19" destOrd="0" presId="urn:microsoft.com/office/officeart/2009/3/layout/CircleRelationship"/>
    <dgm:cxn modelId="{3904606E-893D-4C4E-84BA-EFF27AE49EF8}" type="presParOf" srcId="{5FA236A0-EC3E-4671-A2BE-303661329050}" destId="{6856FF20-C4F2-43B9-A983-4F2C2AD1F634}" srcOrd="0" destOrd="0" presId="urn:microsoft.com/office/officeart/2009/3/layout/CircleRelationship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99F8F4-BD06-40F3-8B08-C33AA78AB4FC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2479486-272A-4E9C-A725-4C5C13B815B0}">
      <dgm:prSet phldrT="[文本]" custT="1"/>
      <dgm:spPr/>
      <dgm:t>
        <a:bodyPr/>
        <a:lstStyle/>
        <a:p>
          <a:pPr algn="ctr"/>
          <a:r>
            <a:rPr lang="en-US" altLang="zh-CN" sz="1200" b="1" err="1" smtClean="0"/>
            <a:t>Giám</a:t>
          </a:r>
          <a:r>
            <a:rPr lang="en-US" altLang="zh-CN" sz="1200" b="1" smtClean="0"/>
            <a:t> </a:t>
          </a:r>
          <a:r>
            <a:rPr lang="en-US" altLang="zh-CN" sz="1200" b="1" smtClean="0"/>
            <a:t>sát bằng </a:t>
          </a:r>
          <a:r>
            <a:rPr lang="en-US" altLang="zh-CN" sz="1200" b="1" dirty="0" err="1" smtClean="0"/>
            <a:t>hình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ảnh</a:t>
          </a:r>
          <a:r>
            <a:rPr lang="en-US" altLang="zh-CN" sz="1200" b="1" dirty="0" smtClean="0"/>
            <a:t>, video</a:t>
          </a:r>
          <a:endParaRPr lang="zh-CN" altLang="en-US" sz="1200" b="1" dirty="0"/>
        </a:p>
      </dgm:t>
    </dgm:pt>
    <dgm:pt modelId="{2C57D104-E811-4CA7-A2B3-DB3BACA60460}" type="parTrans" cxnId="{DC05B4C6-BE55-48FE-ACED-B27ECD33C12C}">
      <dgm:prSet/>
      <dgm:spPr/>
      <dgm:t>
        <a:bodyPr/>
        <a:lstStyle/>
        <a:p>
          <a:pPr algn="ctr"/>
          <a:endParaRPr lang="zh-CN" altLang="en-US" sz="1100"/>
        </a:p>
      </dgm:t>
    </dgm:pt>
    <dgm:pt modelId="{BB1DD3E5-9532-4F48-AEAC-D0815FCD5649}" type="sibTrans" cxnId="{DC05B4C6-BE55-48FE-ACED-B27ECD33C12C}">
      <dgm:prSet/>
      <dgm:spPr/>
      <dgm:t>
        <a:bodyPr/>
        <a:lstStyle/>
        <a:p>
          <a:pPr algn="ctr"/>
          <a:endParaRPr lang="zh-CN" altLang="en-US" sz="1100"/>
        </a:p>
      </dgm:t>
    </dgm:pt>
    <dgm:pt modelId="{20CFBE03-146F-43E7-91CB-BF306D29B4FD}">
      <dgm:prSet phldrT="[文本]" custT="1"/>
      <dgm:spPr/>
      <dgm:t>
        <a:bodyPr/>
        <a:lstStyle/>
        <a:p>
          <a:pPr algn="ctr"/>
          <a:r>
            <a:rPr lang="en-US" altLang="zh-CN" sz="1200" b="0" smtClean="0"/>
            <a:t>- Camera </a:t>
          </a:r>
          <a:r>
            <a:rPr lang="en-US" altLang="zh-CN" sz="1200" b="0" dirty="0" err="1" smtClean="0"/>
            <a:t>hỗ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trợ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độ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sáng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cực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thấp</a:t>
          </a:r>
          <a:endParaRPr lang="en-US" altLang="zh-CN" sz="1200" b="0" dirty="0" smtClean="0"/>
        </a:p>
        <a:p>
          <a:pPr algn="ctr"/>
          <a:r>
            <a:rPr lang="en-US" altLang="zh-CN" sz="1200" b="0" smtClean="0"/>
            <a:t>- Chế độ bù sáng khi ánh sáng yếu hoặc hồng ngoại ban đêm </a:t>
          </a:r>
          <a:endParaRPr lang="en-US" altLang="zh-CN" sz="1200" b="0" dirty="0" smtClean="0"/>
        </a:p>
        <a:p>
          <a:pPr algn="ctr"/>
          <a:r>
            <a:rPr lang="en-US" altLang="zh-CN" sz="1200" b="0" smtClean="0"/>
            <a:t>- Camera toàn cảnh fisheye</a:t>
          </a:r>
          <a:endParaRPr lang="zh-CN" altLang="en-US" sz="1200" b="0" dirty="0"/>
        </a:p>
      </dgm:t>
    </dgm:pt>
    <dgm:pt modelId="{7030D2A8-7CDF-4E0C-B499-CC8F91146132}" type="parTrans" cxnId="{63CD3D47-FC32-440A-9E61-C86EF1B111D8}">
      <dgm:prSet/>
      <dgm:spPr/>
      <dgm:t>
        <a:bodyPr/>
        <a:lstStyle/>
        <a:p>
          <a:pPr algn="ctr"/>
          <a:endParaRPr lang="zh-CN" altLang="en-US" sz="1100"/>
        </a:p>
      </dgm:t>
    </dgm:pt>
    <dgm:pt modelId="{C7993036-ABBC-4F3D-BB52-5F6BE2E83B3C}" type="sibTrans" cxnId="{63CD3D47-FC32-440A-9E61-C86EF1B111D8}">
      <dgm:prSet/>
      <dgm:spPr/>
      <dgm:t>
        <a:bodyPr/>
        <a:lstStyle/>
        <a:p>
          <a:pPr algn="ctr"/>
          <a:endParaRPr lang="zh-CN" altLang="en-US" sz="1100"/>
        </a:p>
      </dgm:t>
    </dgm:pt>
    <dgm:pt modelId="{775ED71A-0F8E-46EE-9068-5A921E2D5BFE}">
      <dgm:prSet phldrT="[文本]" custT="1"/>
      <dgm:spPr/>
      <dgm:t>
        <a:bodyPr/>
        <a:lstStyle/>
        <a:p>
          <a:pPr algn="ctr"/>
          <a:r>
            <a:rPr lang="en-US" altLang="zh-CN" sz="1200" b="1" dirty="0" err="1" smtClean="0"/>
            <a:t>Quản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lý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nhân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viên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và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vật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tư</a:t>
          </a:r>
          <a:endParaRPr lang="zh-CN" altLang="en-US" sz="1200" b="1" dirty="0"/>
        </a:p>
      </dgm:t>
    </dgm:pt>
    <dgm:pt modelId="{D4AB7E55-48AA-48E9-AD36-4AA65103F03B}" type="parTrans" cxnId="{1AD8A220-53F9-4A14-8861-D750058F8190}">
      <dgm:prSet/>
      <dgm:spPr/>
      <dgm:t>
        <a:bodyPr/>
        <a:lstStyle/>
        <a:p>
          <a:pPr algn="ctr"/>
          <a:endParaRPr lang="zh-CN" altLang="en-US" sz="1100"/>
        </a:p>
      </dgm:t>
    </dgm:pt>
    <dgm:pt modelId="{77645382-D1A5-4B7A-B512-F6F590217214}" type="sibTrans" cxnId="{1AD8A220-53F9-4A14-8861-D750058F8190}">
      <dgm:prSet/>
      <dgm:spPr/>
      <dgm:t>
        <a:bodyPr/>
        <a:lstStyle/>
        <a:p>
          <a:pPr algn="ctr"/>
          <a:endParaRPr lang="zh-CN" altLang="en-US" sz="1100"/>
        </a:p>
      </dgm:t>
    </dgm:pt>
    <dgm:pt modelId="{DB982FCB-0BBC-4B02-B548-8A5493F66F36}">
      <dgm:prSet phldrT="[文本]" custT="1"/>
      <dgm:spPr/>
      <dgm:t>
        <a:bodyPr/>
        <a:lstStyle/>
        <a:p>
          <a:pPr algn="ctr"/>
          <a:r>
            <a:rPr lang="en-US" altLang="zh-CN" sz="1200" b="0" smtClean="0"/>
            <a:t>- Hệ </a:t>
          </a:r>
          <a:r>
            <a:rPr lang="en-US" altLang="zh-CN" sz="1200" b="0" dirty="0" err="1" smtClean="0"/>
            <a:t>thông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kiểm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soát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ra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vào</a:t>
          </a:r>
          <a:endParaRPr lang="en-US" altLang="zh-CN" sz="1200" b="0" dirty="0" smtClean="0"/>
        </a:p>
        <a:p>
          <a:pPr algn="ctr"/>
          <a:r>
            <a:rPr lang="en-US" altLang="zh-CN" sz="1200" b="0" smtClean="0"/>
            <a:t>khóa thông minh &amp; thẻ từ</a:t>
          </a:r>
          <a:endParaRPr lang="en-US" altLang="zh-CN" sz="1200" b="0" dirty="0" smtClean="0"/>
        </a:p>
        <a:p>
          <a:pPr algn="ctr"/>
          <a:r>
            <a:rPr lang="en-US" altLang="zh-CN" sz="1200" b="0" smtClean="0"/>
            <a:t>- Báo </a:t>
          </a:r>
          <a:r>
            <a:rPr lang="en-US" altLang="zh-CN" sz="1200" b="0" dirty="0" err="1" smtClean="0"/>
            <a:t>động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khi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mất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mát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thiết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bị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vật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tư</a:t>
          </a:r>
          <a:endParaRPr lang="zh-CN" altLang="en-US" sz="1200" b="0" dirty="0"/>
        </a:p>
      </dgm:t>
    </dgm:pt>
    <dgm:pt modelId="{739930AF-3D1F-4329-AC85-9798B1DAF809}" type="parTrans" cxnId="{36891923-4A02-4CC0-99EA-741720761B40}">
      <dgm:prSet/>
      <dgm:spPr/>
      <dgm:t>
        <a:bodyPr/>
        <a:lstStyle/>
        <a:p>
          <a:pPr algn="ctr"/>
          <a:endParaRPr lang="zh-CN" altLang="en-US" sz="1100"/>
        </a:p>
      </dgm:t>
    </dgm:pt>
    <dgm:pt modelId="{A4262A1F-0191-4459-A33D-9DFEED6B69B6}" type="sibTrans" cxnId="{36891923-4A02-4CC0-99EA-741720761B40}">
      <dgm:prSet/>
      <dgm:spPr/>
      <dgm:t>
        <a:bodyPr/>
        <a:lstStyle/>
        <a:p>
          <a:pPr algn="ctr"/>
          <a:endParaRPr lang="zh-CN" altLang="en-US" sz="1100"/>
        </a:p>
      </dgm:t>
    </dgm:pt>
    <dgm:pt modelId="{BB53C8A6-0DAD-4813-8388-6D7390175BDA}">
      <dgm:prSet phldrT="[文本]" custT="1"/>
      <dgm:spPr/>
      <dgm:t>
        <a:bodyPr/>
        <a:lstStyle/>
        <a:p>
          <a:pPr algn="ctr"/>
          <a:r>
            <a:rPr lang="en-US" altLang="zh-CN" sz="1200" b="1" dirty="0" err="1" smtClean="0"/>
            <a:t>Kết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nối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với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trung</a:t>
          </a:r>
          <a:r>
            <a:rPr lang="en-US" altLang="zh-CN" sz="1200" b="1" dirty="0" smtClean="0"/>
            <a:t> </a:t>
          </a:r>
          <a:r>
            <a:rPr lang="en-US" altLang="zh-CN" sz="1200" b="1" err="1" smtClean="0"/>
            <a:t>tâm</a:t>
          </a:r>
          <a:r>
            <a:rPr lang="en-US" altLang="zh-CN" sz="1200" b="1" smtClean="0"/>
            <a:t> </a:t>
          </a:r>
          <a:r>
            <a:rPr lang="en-US" altLang="zh-CN" sz="1200" b="1" smtClean="0"/>
            <a:t>phòng </a:t>
          </a:r>
          <a:r>
            <a:rPr lang="en-US" altLang="zh-CN" sz="1200" b="1" dirty="0" err="1" smtClean="0"/>
            <a:t>cháy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chữa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cháy</a:t>
          </a:r>
          <a:endParaRPr lang="zh-CN" altLang="en-US" sz="1200" b="1" dirty="0"/>
        </a:p>
      </dgm:t>
    </dgm:pt>
    <dgm:pt modelId="{DA639AEE-221A-4CAC-BF43-B8D1E18BEF98}" type="parTrans" cxnId="{86BBAE84-105A-44FE-8436-26A88E6C36B0}">
      <dgm:prSet/>
      <dgm:spPr/>
      <dgm:t>
        <a:bodyPr/>
        <a:lstStyle/>
        <a:p>
          <a:pPr algn="ctr"/>
          <a:endParaRPr lang="zh-CN" altLang="en-US" sz="1100"/>
        </a:p>
      </dgm:t>
    </dgm:pt>
    <dgm:pt modelId="{BAE7CE77-87F9-47BD-A8FC-5319A9F3B61C}" type="sibTrans" cxnId="{86BBAE84-105A-44FE-8436-26A88E6C36B0}">
      <dgm:prSet/>
      <dgm:spPr/>
      <dgm:t>
        <a:bodyPr/>
        <a:lstStyle/>
        <a:p>
          <a:pPr algn="ctr"/>
          <a:endParaRPr lang="zh-CN" altLang="en-US" sz="1100"/>
        </a:p>
      </dgm:t>
    </dgm:pt>
    <dgm:pt modelId="{22E76A66-5B98-4DAB-8DB6-4C5E32B48854}">
      <dgm:prSet phldrT="[文本]" custT="1"/>
      <dgm:spPr/>
      <dgm:t>
        <a:bodyPr/>
        <a:lstStyle/>
        <a:p>
          <a:pPr algn="ctr"/>
          <a:r>
            <a:rPr lang="en-US" altLang="zh-CN" sz="1200" b="0" smtClean="0"/>
            <a:t> - Trung </a:t>
          </a:r>
          <a:r>
            <a:rPr lang="en-US" altLang="zh-CN" sz="1200" b="0" dirty="0" err="1" smtClean="0"/>
            <a:t>tâm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có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thể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quan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sát</a:t>
          </a:r>
          <a:r>
            <a:rPr lang="en-US" altLang="zh-CN" sz="1200" b="0" dirty="0" smtClean="0"/>
            <a:t> video </a:t>
          </a:r>
          <a:r>
            <a:rPr lang="en-US" altLang="zh-CN" sz="1200" b="0" err="1" smtClean="0"/>
            <a:t>khi</a:t>
          </a:r>
          <a:r>
            <a:rPr lang="en-US" altLang="zh-CN" sz="1200" b="0" smtClean="0"/>
            <a:t> </a:t>
          </a:r>
          <a:r>
            <a:rPr lang="en-US" altLang="zh-CN" sz="1200" b="0" smtClean="0"/>
            <a:t>có báo động cháy</a:t>
          </a:r>
          <a:endParaRPr lang="en-US" altLang="zh-CN" sz="1200" b="0" dirty="0" smtClean="0"/>
        </a:p>
        <a:p>
          <a:pPr algn="ctr"/>
          <a:r>
            <a:rPr lang="en-US" altLang="zh-CN" sz="1200" b="0" smtClean="0"/>
            <a:t>- Hệ </a:t>
          </a:r>
          <a:r>
            <a:rPr lang="en-US" altLang="zh-CN" sz="1200" b="0" dirty="0" err="1" smtClean="0"/>
            <a:t>thống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hướng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dẫn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thoát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hiểm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bằng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âm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thanh</a:t>
          </a:r>
          <a:endParaRPr lang="zh-CN" altLang="en-US" sz="1200" b="0" dirty="0"/>
        </a:p>
      </dgm:t>
    </dgm:pt>
    <dgm:pt modelId="{CF374263-E352-44CD-B4CF-8F5E36017071}" type="parTrans" cxnId="{2D9EC557-9003-46F4-8C67-51D561E169FA}">
      <dgm:prSet/>
      <dgm:spPr/>
      <dgm:t>
        <a:bodyPr/>
        <a:lstStyle/>
        <a:p>
          <a:pPr algn="ctr"/>
          <a:endParaRPr lang="zh-CN" altLang="en-US" sz="1100"/>
        </a:p>
      </dgm:t>
    </dgm:pt>
    <dgm:pt modelId="{24EEE8ED-429C-45A6-8B60-6CCD460431A4}" type="sibTrans" cxnId="{2D9EC557-9003-46F4-8C67-51D561E169FA}">
      <dgm:prSet/>
      <dgm:spPr/>
      <dgm:t>
        <a:bodyPr/>
        <a:lstStyle/>
        <a:p>
          <a:pPr algn="ctr"/>
          <a:endParaRPr lang="zh-CN" altLang="en-US" sz="1100"/>
        </a:p>
      </dgm:t>
    </dgm:pt>
    <dgm:pt modelId="{E5232B69-3C0C-4A91-B122-57772FEE4BD1}">
      <dgm:prSet phldrT="[文本]" custT="1"/>
      <dgm:spPr/>
      <dgm:t>
        <a:bodyPr/>
        <a:lstStyle/>
        <a:p>
          <a:pPr algn="ctr"/>
          <a:r>
            <a:rPr lang="en-US" altLang="zh-CN" sz="1200" b="1" dirty="0" smtClean="0"/>
            <a:t>Video </a:t>
          </a:r>
          <a:r>
            <a:rPr lang="en-US" altLang="zh-CN" sz="1200" b="1" dirty="0" err="1" smtClean="0"/>
            <a:t>giám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sát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hỗ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trợ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việc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quản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lý</a:t>
          </a:r>
          <a:r>
            <a:rPr lang="en-US" altLang="zh-CN" sz="1200" b="1" dirty="0" smtClean="0"/>
            <a:t>:</a:t>
          </a:r>
          <a:endParaRPr lang="zh-CN" altLang="en-US" sz="1200" b="1" dirty="0"/>
        </a:p>
      </dgm:t>
    </dgm:pt>
    <dgm:pt modelId="{8E752B97-409A-4C14-A232-61E89BF34BBC}" type="parTrans" cxnId="{5F730715-B79B-4388-8729-6CE030D010F1}">
      <dgm:prSet/>
      <dgm:spPr/>
      <dgm:t>
        <a:bodyPr/>
        <a:lstStyle/>
        <a:p>
          <a:pPr algn="ctr"/>
          <a:endParaRPr lang="zh-CN" altLang="en-US"/>
        </a:p>
      </dgm:t>
    </dgm:pt>
    <dgm:pt modelId="{F755C775-34DB-47ED-AAB1-2C77A5D7452C}" type="sibTrans" cxnId="{5F730715-B79B-4388-8729-6CE030D010F1}">
      <dgm:prSet/>
      <dgm:spPr/>
      <dgm:t>
        <a:bodyPr/>
        <a:lstStyle/>
        <a:p>
          <a:pPr algn="ctr"/>
          <a:endParaRPr lang="zh-CN" altLang="en-US"/>
        </a:p>
      </dgm:t>
    </dgm:pt>
    <dgm:pt modelId="{0DFA310A-F1BA-4414-815C-8A1FC4E4085F}">
      <dgm:prSet phldrT="[文本]" custT="1"/>
      <dgm:spPr/>
      <dgm:t>
        <a:bodyPr/>
        <a:lstStyle/>
        <a:p>
          <a:pPr algn="ctr"/>
          <a:r>
            <a:rPr lang="en-US" altLang="zh-CN" sz="1200" b="0" smtClean="0"/>
            <a:t>- Giám </a:t>
          </a:r>
          <a:r>
            <a:rPr lang="en-US" altLang="zh-CN" sz="1200" b="0" dirty="0" err="1" smtClean="0"/>
            <a:t>sát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việc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nhân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viên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trực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phòng</a:t>
          </a:r>
          <a:endParaRPr lang="en-US" altLang="zh-CN" sz="1200" b="0" dirty="0" smtClean="0"/>
        </a:p>
        <a:p>
          <a:pPr algn="ctr"/>
          <a:r>
            <a:rPr lang="en-US" altLang="zh-CN" sz="1200" b="0" smtClean="0"/>
            <a:t>- Giám </a:t>
          </a:r>
          <a:r>
            <a:rPr lang="en-US" altLang="zh-CN" sz="1200" b="0" dirty="0" err="1" smtClean="0"/>
            <a:t>sát</a:t>
          </a:r>
          <a:r>
            <a:rPr lang="en-US" altLang="zh-CN" sz="1200" b="0" dirty="0" smtClean="0"/>
            <a:t> </a:t>
          </a:r>
          <a:r>
            <a:rPr lang="en-US" altLang="zh-CN" sz="1200" b="0" dirty="0" err="1" smtClean="0"/>
            <a:t>việc</a:t>
          </a:r>
          <a:r>
            <a:rPr lang="en-US" altLang="zh-CN" sz="1200" b="0" dirty="0" smtClean="0"/>
            <a:t> </a:t>
          </a:r>
          <a:r>
            <a:rPr lang="en-US" altLang="zh-CN" sz="1200" b="0" err="1" smtClean="0"/>
            <a:t>khử</a:t>
          </a:r>
          <a:r>
            <a:rPr lang="en-US" altLang="zh-CN" sz="1200" b="0" smtClean="0"/>
            <a:t> </a:t>
          </a:r>
          <a:r>
            <a:rPr lang="en-US" altLang="zh-CN" sz="1200" b="0" smtClean="0"/>
            <a:t>trùng, vệ sinh hàng ngày</a:t>
          </a:r>
          <a:endParaRPr lang="zh-CN" altLang="en-US" sz="1200" b="0" dirty="0"/>
        </a:p>
      </dgm:t>
    </dgm:pt>
    <dgm:pt modelId="{D39EE4B5-0410-4D8F-AEEC-669A657B6F34}" type="parTrans" cxnId="{97F7F1E4-37A0-48A2-A3FA-561AC9C18B28}">
      <dgm:prSet/>
      <dgm:spPr/>
      <dgm:t>
        <a:bodyPr/>
        <a:lstStyle/>
        <a:p>
          <a:pPr algn="ctr"/>
          <a:endParaRPr lang="zh-CN" altLang="en-US"/>
        </a:p>
      </dgm:t>
    </dgm:pt>
    <dgm:pt modelId="{E25C8EEF-BFE5-425F-B896-0409F77781BD}" type="sibTrans" cxnId="{97F7F1E4-37A0-48A2-A3FA-561AC9C18B28}">
      <dgm:prSet/>
      <dgm:spPr/>
      <dgm:t>
        <a:bodyPr/>
        <a:lstStyle/>
        <a:p>
          <a:pPr algn="ctr"/>
          <a:endParaRPr lang="zh-CN" altLang="en-US"/>
        </a:p>
      </dgm:t>
    </dgm:pt>
    <dgm:pt modelId="{DC46D351-3332-4261-B259-6E1FB82DEAAD}" type="pres">
      <dgm:prSet presAssocID="{9499F8F4-BD06-40F3-8B08-C33AA78AB4F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058564CB-3994-4A27-B629-80F053443F8E}" type="pres">
      <dgm:prSet presAssocID="{A2479486-272A-4E9C-A725-4C5C13B815B0}" presName="composite" presStyleCnt="0"/>
      <dgm:spPr/>
    </dgm:pt>
    <dgm:pt modelId="{CADA7BF4-7C83-4512-A7CD-19C1EA2E4D57}" type="pres">
      <dgm:prSet presAssocID="{A2479486-272A-4E9C-A725-4C5C13B815B0}" presName="BackAccent" presStyleLbl="bgShp" presStyleIdx="0" presStyleCnt="4"/>
      <dgm:spPr/>
    </dgm:pt>
    <dgm:pt modelId="{5839679E-D3B5-4CD2-BAB5-34FB558B86EC}" type="pres">
      <dgm:prSet presAssocID="{A2479486-272A-4E9C-A725-4C5C13B815B0}" presName="Accent" presStyleLbl="alignNode1" presStyleIdx="0" presStyleCnt="4"/>
      <dgm:spPr/>
    </dgm:pt>
    <dgm:pt modelId="{7CDBDD74-6657-44DE-B833-C0A28A1329F1}" type="pres">
      <dgm:prSet presAssocID="{A2479486-272A-4E9C-A725-4C5C13B815B0}" presName="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8CD51F-C535-45E4-8A7D-66939C072856}" type="pres">
      <dgm:prSet presAssocID="{A2479486-272A-4E9C-A725-4C5C13B815B0}" presName="Parent" presStyleLbl="revTx" presStyleIdx="1" presStyleCnt="8" custScaleX="1058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19D038-082C-480D-A212-2702A33B04A8}" type="pres">
      <dgm:prSet presAssocID="{BB1DD3E5-9532-4F48-AEAC-D0815FCD5649}" presName="sibTrans" presStyleCnt="0"/>
      <dgm:spPr/>
    </dgm:pt>
    <dgm:pt modelId="{18C70D7E-B50F-42C9-A428-96DA71E955B6}" type="pres">
      <dgm:prSet presAssocID="{775ED71A-0F8E-46EE-9068-5A921E2D5BFE}" presName="composite" presStyleCnt="0"/>
      <dgm:spPr/>
    </dgm:pt>
    <dgm:pt modelId="{88CA4BC5-4DFA-4847-9885-633853960B94}" type="pres">
      <dgm:prSet presAssocID="{775ED71A-0F8E-46EE-9068-5A921E2D5BFE}" presName="BackAccent" presStyleLbl="bgShp" presStyleIdx="1" presStyleCnt="4"/>
      <dgm:spPr/>
    </dgm:pt>
    <dgm:pt modelId="{4C77EDC3-458A-4199-9C62-7EEC7C0C4F79}" type="pres">
      <dgm:prSet presAssocID="{775ED71A-0F8E-46EE-9068-5A921E2D5BFE}" presName="Accent" presStyleLbl="alignNode1" presStyleIdx="1" presStyleCnt="4"/>
      <dgm:spPr/>
    </dgm:pt>
    <dgm:pt modelId="{8D3B1C01-EDFA-43FD-998F-37AE28EFB43E}" type="pres">
      <dgm:prSet presAssocID="{775ED71A-0F8E-46EE-9068-5A921E2D5BFE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23895C-5016-47FC-A341-6E2EDFF307B8}" type="pres">
      <dgm:prSet presAssocID="{775ED71A-0F8E-46EE-9068-5A921E2D5BFE}" presName="Parent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45A64C-FB31-4395-8936-35A70EAEB6D4}" type="pres">
      <dgm:prSet presAssocID="{77645382-D1A5-4B7A-B512-F6F590217214}" presName="sibTrans" presStyleCnt="0"/>
      <dgm:spPr/>
    </dgm:pt>
    <dgm:pt modelId="{9B160836-6C54-430B-B24C-B577C8FDE79D}" type="pres">
      <dgm:prSet presAssocID="{E5232B69-3C0C-4A91-B122-57772FEE4BD1}" presName="composite" presStyleCnt="0"/>
      <dgm:spPr/>
    </dgm:pt>
    <dgm:pt modelId="{F31027ED-420C-4983-BB81-3E23D767B3DD}" type="pres">
      <dgm:prSet presAssocID="{E5232B69-3C0C-4A91-B122-57772FEE4BD1}" presName="BackAccent" presStyleLbl="bgShp" presStyleIdx="2" presStyleCnt="4"/>
      <dgm:spPr/>
    </dgm:pt>
    <dgm:pt modelId="{E6B974A1-ED34-401D-9A15-4DB1F5B3C712}" type="pres">
      <dgm:prSet presAssocID="{E5232B69-3C0C-4A91-B122-57772FEE4BD1}" presName="Accent" presStyleLbl="alignNode1" presStyleIdx="2" presStyleCnt="4"/>
      <dgm:spPr/>
    </dgm:pt>
    <dgm:pt modelId="{9287C5A7-AC22-4CE1-A9A4-C1DF4B76F7F4}" type="pres">
      <dgm:prSet presAssocID="{E5232B69-3C0C-4A91-B122-57772FEE4BD1}" presName="Child" presStyleLbl="revTx" presStyleIdx="4" presStyleCnt="8" custScaleX="125292" custLinFactNeighborX="4859" custLinFactNeighborY="6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F7D171-F4F1-4D21-91FA-88A3D67FBA64}" type="pres">
      <dgm:prSet presAssocID="{E5232B69-3C0C-4A91-B122-57772FEE4BD1}" presName="Parent" presStyleLbl="revTx" presStyleIdx="5" presStyleCnt="8" custLinFactNeighborX="3539" custLinFactNeighborY="286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08C354-5B52-4B7B-888E-D09CA9BBA164}" type="pres">
      <dgm:prSet presAssocID="{F755C775-34DB-47ED-AAB1-2C77A5D7452C}" presName="sibTrans" presStyleCnt="0"/>
      <dgm:spPr/>
    </dgm:pt>
    <dgm:pt modelId="{9BCCF55A-6CCD-498E-8734-2AE3BA3EABF0}" type="pres">
      <dgm:prSet presAssocID="{BB53C8A6-0DAD-4813-8388-6D7390175BDA}" presName="composite" presStyleCnt="0"/>
      <dgm:spPr/>
    </dgm:pt>
    <dgm:pt modelId="{43BCB4F9-2D46-431F-967C-8457B5E7189E}" type="pres">
      <dgm:prSet presAssocID="{BB53C8A6-0DAD-4813-8388-6D7390175BDA}" presName="BackAccent" presStyleLbl="bgShp" presStyleIdx="3" presStyleCnt="4"/>
      <dgm:spPr/>
    </dgm:pt>
    <dgm:pt modelId="{E76E0872-36E4-47B8-8BAE-12E4ABD339BE}" type="pres">
      <dgm:prSet presAssocID="{BB53C8A6-0DAD-4813-8388-6D7390175BDA}" presName="Accent" presStyleLbl="alignNode1" presStyleIdx="3" presStyleCnt="4"/>
      <dgm:spPr/>
    </dgm:pt>
    <dgm:pt modelId="{2DD45AA4-3C88-44FD-AF8E-6930B18710A5}" type="pres">
      <dgm:prSet presAssocID="{BB53C8A6-0DAD-4813-8388-6D7390175BDA}" presName="Child" presStyleLbl="revTx" presStyleIdx="6" presStyleCnt="8" custLinFactNeighborX="1560" custLinFactNeighborY="10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44E550-B404-4452-87C1-648933C0FF1B}" type="pres">
      <dgm:prSet presAssocID="{BB53C8A6-0DAD-4813-8388-6D7390175BDA}" presName="Parent" presStyleLbl="revTx" presStyleIdx="7" presStyleCnt="8" custLinFactNeighborX="1560" custLinFactNeighborY="286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BBAE84-105A-44FE-8436-26A88E6C36B0}" srcId="{9499F8F4-BD06-40F3-8B08-C33AA78AB4FC}" destId="{BB53C8A6-0DAD-4813-8388-6D7390175BDA}" srcOrd="3" destOrd="0" parTransId="{DA639AEE-221A-4CAC-BF43-B8D1E18BEF98}" sibTransId="{BAE7CE77-87F9-47BD-A8FC-5319A9F3B61C}"/>
    <dgm:cxn modelId="{2D9EC557-9003-46F4-8C67-51D561E169FA}" srcId="{BB53C8A6-0DAD-4813-8388-6D7390175BDA}" destId="{22E76A66-5B98-4DAB-8DB6-4C5E32B48854}" srcOrd="0" destOrd="0" parTransId="{CF374263-E352-44CD-B4CF-8F5E36017071}" sibTransId="{24EEE8ED-429C-45A6-8B60-6CCD460431A4}"/>
    <dgm:cxn modelId="{5EA4FD1D-B598-4E13-8E34-CD90CB5EAB5B}" type="presOf" srcId="{775ED71A-0F8E-46EE-9068-5A921E2D5BFE}" destId="{D923895C-5016-47FC-A341-6E2EDFF307B8}" srcOrd="0" destOrd="0" presId="urn:microsoft.com/office/officeart/2008/layout/IncreasingCircleProcess"/>
    <dgm:cxn modelId="{D336E95D-DDDF-4F40-B207-DD3CF5D3DF71}" type="presOf" srcId="{9499F8F4-BD06-40F3-8B08-C33AA78AB4FC}" destId="{DC46D351-3332-4261-B259-6E1FB82DEAAD}" srcOrd="0" destOrd="0" presId="urn:microsoft.com/office/officeart/2008/layout/IncreasingCircleProcess"/>
    <dgm:cxn modelId="{36891923-4A02-4CC0-99EA-741720761B40}" srcId="{775ED71A-0F8E-46EE-9068-5A921E2D5BFE}" destId="{DB982FCB-0BBC-4B02-B548-8A5493F66F36}" srcOrd="0" destOrd="0" parTransId="{739930AF-3D1F-4329-AC85-9798B1DAF809}" sibTransId="{A4262A1F-0191-4459-A33D-9DFEED6B69B6}"/>
    <dgm:cxn modelId="{AE951333-4B6F-44CE-A8DD-5AD356D9DBF2}" type="presOf" srcId="{A2479486-272A-4E9C-A725-4C5C13B815B0}" destId="{AB8CD51F-C535-45E4-8A7D-66939C072856}" srcOrd="0" destOrd="0" presId="urn:microsoft.com/office/officeart/2008/layout/IncreasingCircleProcess"/>
    <dgm:cxn modelId="{63CD3D47-FC32-440A-9E61-C86EF1B111D8}" srcId="{A2479486-272A-4E9C-A725-4C5C13B815B0}" destId="{20CFBE03-146F-43E7-91CB-BF306D29B4FD}" srcOrd="0" destOrd="0" parTransId="{7030D2A8-7CDF-4E0C-B499-CC8F91146132}" sibTransId="{C7993036-ABBC-4F3D-BB52-5F6BE2E83B3C}"/>
    <dgm:cxn modelId="{1AD8A220-53F9-4A14-8861-D750058F8190}" srcId="{9499F8F4-BD06-40F3-8B08-C33AA78AB4FC}" destId="{775ED71A-0F8E-46EE-9068-5A921E2D5BFE}" srcOrd="1" destOrd="0" parTransId="{D4AB7E55-48AA-48E9-AD36-4AA65103F03B}" sibTransId="{77645382-D1A5-4B7A-B512-F6F590217214}"/>
    <dgm:cxn modelId="{DB42C14E-8B1C-4812-888F-720860E899BD}" type="presOf" srcId="{22E76A66-5B98-4DAB-8DB6-4C5E32B48854}" destId="{2DD45AA4-3C88-44FD-AF8E-6930B18710A5}" srcOrd="0" destOrd="0" presId="urn:microsoft.com/office/officeart/2008/layout/IncreasingCircleProcess"/>
    <dgm:cxn modelId="{5367492B-6954-4DD3-8CFB-0AC43AB99AAD}" type="presOf" srcId="{20CFBE03-146F-43E7-91CB-BF306D29B4FD}" destId="{7CDBDD74-6657-44DE-B833-C0A28A1329F1}" srcOrd="0" destOrd="0" presId="urn:microsoft.com/office/officeart/2008/layout/IncreasingCircleProcess"/>
    <dgm:cxn modelId="{97F7F1E4-37A0-48A2-A3FA-561AC9C18B28}" srcId="{E5232B69-3C0C-4A91-B122-57772FEE4BD1}" destId="{0DFA310A-F1BA-4414-815C-8A1FC4E4085F}" srcOrd="0" destOrd="0" parTransId="{D39EE4B5-0410-4D8F-AEEC-669A657B6F34}" sibTransId="{E25C8EEF-BFE5-425F-B896-0409F77781BD}"/>
    <dgm:cxn modelId="{0A22F24E-4F66-4105-815B-3CC1C37D5B49}" type="presOf" srcId="{DB982FCB-0BBC-4B02-B548-8A5493F66F36}" destId="{8D3B1C01-EDFA-43FD-998F-37AE28EFB43E}" srcOrd="0" destOrd="0" presId="urn:microsoft.com/office/officeart/2008/layout/IncreasingCircleProcess"/>
    <dgm:cxn modelId="{DC05B4C6-BE55-48FE-ACED-B27ECD33C12C}" srcId="{9499F8F4-BD06-40F3-8B08-C33AA78AB4FC}" destId="{A2479486-272A-4E9C-A725-4C5C13B815B0}" srcOrd="0" destOrd="0" parTransId="{2C57D104-E811-4CA7-A2B3-DB3BACA60460}" sibTransId="{BB1DD3E5-9532-4F48-AEAC-D0815FCD5649}"/>
    <dgm:cxn modelId="{5F730715-B79B-4388-8729-6CE030D010F1}" srcId="{9499F8F4-BD06-40F3-8B08-C33AA78AB4FC}" destId="{E5232B69-3C0C-4A91-B122-57772FEE4BD1}" srcOrd="2" destOrd="0" parTransId="{8E752B97-409A-4C14-A232-61E89BF34BBC}" sibTransId="{F755C775-34DB-47ED-AAB1-2C77A5D7452C}"/>
    <dgm:cxn modelId="{1025A718-49A9-4BBD-8E0E-B377A564E5C9}" type="presOf" srcId="{E5232B69-3C0C-4A91-B122-57772FEE4BD1}" destId="{97F7D171-F4F1-4D21-91FA-88A3D67FBA64}" srcOrd="0" destOrd="0" presId="urn:microsoft.com/office/officeart/2008/layout/IncreasingCircleProcess"/>
    <dgm:cxn modelId="{546F838C-0828-494A-A313-9A0B726D1478}" type="presOf" srcId="{0DFA310A-F1BA-4414-815C-8A1FC4E4085F}" destId="{9287C5A7-AC22-4CE1-A9A4-C1DF4B76F7F4}" srcOrd="0" destOrd="0" presId="urn:microsoft.com/office/officeart/2008/layout/IncreasingCircleProcess"/>
    <dgm:cxn modelId="{4A6B06BB-ABDB-4C5B-9480-F45348FB3D17}" type="presOf" srcId="{BB53C8A6-0DAD-4813-8388-6D7390175BDA}" destId="{4544E550-B404-4452-87C1-648933C0FF1B}" srcOrd="0" destOrd="0" presId="urn:microsoft.com/office/officeart/2008/layout/IncreasingCircleProcess"/>
    <dgm:cxn modelId="{AFF67559-F1DF-40CC-896D-A6D0528AB057}" type="presParOf" srcId="{DC46D351-3332-4261-B259-6E1FB82DEAAD}" destId="{058564CB-3994-4A27-B629-80F053443F8E}" srcOrd="0" destOrd="0" presId="urn:microsoft.com/office/officeart/2008/layout/IncreasingCircleProcess"/>
    <dgm:cxn modelId="{398BE420-1CB6-44A0-817E-E615146291F7}" type="presParOf" srcId="{058564CB-3994-4A27-B629-80F053443F8E}" destId="{CADA7BF4-7C83-4512-A7CD-19C1EA2E4D57}" srcOrd="0" destOrd="0" presId="urn:microsoft.com/office/officeart/2008/layout/IncreasingCircleProcess"/>
    <dgm:cxn modelId="{FA3B6027-E2F2-4D64-A3F0-CE32630B3ADD}" type="presParOf" srcId="{058564CB-3994-4A27-B629-80F053443F8E}" destId="{5839679E-D3B5-4CD2-BAB5-34FB558B86EC}" srcOrd="1" destOrd="0" presId="urn:microsoft.com/office/officeart/2008/layout/IncreasingCircleProcess"/>
    <dgm:cxn modelId="{9FD8B80B-283F-420E-89C9-C14E7599F17F}" type="presParOf" srcId="{058564CB-3994-4A27-B629-80F053443F8E}" destId="{7CDBDD74-6657-44DE-B833-C0A28A1329F1}" srcOrd="2" destOrd="0" presId="urn:microsoft.com/office/officeart/2008/layout/IncreasingCircleProcess"/>
    <dgm:cxn modelId="{9502450F-FBCC-43C8-925F-4B39A53B392C}" type="presParOf" srcId="{058564CB-3994-4A27-B629-80F053443F8E}" destId="{AB8CD51F-C535-45E4-8A7D-66939C072856}" srcOrd="3" destOrd="0" presId="urn:microsoft.com/office/officeart/2008/layout/IncreasingCircleProcess"/>
    <dgm:cxn modelId="{E4F007AA-90FA-442E-9AC6-C70C413F34D2}" type="presParOf" srcId="{DC46D351-3332-4261-B259-6E1FB82DEAAD}" destId="{7619D038-082C-480D-A212-2702A33B04A8}" srcOrd="1" destOrd="0" presId="urn:microsoft.com/office/officeart/2008/layout/IncreasingCircleProcess"/>
    <dgm:cxn modelId="{C07B8361-489C-4DC5-BDB9-7CF44EAFDBCE}" type="presParOf" srcId="{DC46D351-3332-4261-B259-6E1FB82DEAAD}" destId="{18C70D7E-B50F-42C9-A428-96DA71E955B6}" srcOrd="2" destOrd="0" presId="urn:microsoft.com/office/officeart/2008/layout/IncreasingCircleProcess"/>
    <dgm:cxn modelId="{18D5750F-995C-42FA-BB48-C2762EA7ADCB}" type="presParOf" srcId="{18C70D7E-B50F-42C9-A428-96DA71E955B6}" destId="{88CA4BC5-4DFA-4847-9885-633853960B94}" srcOrd="0" destOrd="0" presId="urn:microsoft.com/office/officeart/2008/layout/IncreasingCircleProcess"/>
    <dgm:cxn modelId="{2C4EBA55-D71C-469D-9976-437DE7C3CF0B}" type="presParOf" srcId="{18C70D7E-B50F-42C9-A428-96DA71E955B6}" destId="{4C77EDC3-458A-4199-9C62-7EEC7C0C4F79}" srcOrd="1" destOrd="0" presId="urn:microsoft.com/office/officeart/2008/layout/IncreasingCircleProcess"/>
    <dgm:cxn modelId="{308091E8-9213-4B04-959E-C9BA89CE7E2A}" type="presParOf" srcId="{18C70D7E-B50F-42C9-A428-96DA71E955B6}" destId="{8D3B1C01-EDFA-43FD-998F-37AE28EFB43E}" srcOrd="2" destOrd="0" presId="urn:microsoft.com/office/officeart/2008/layout/IncreasingCircleProcess"/>
    <dgm:cxn modelId="{09800993-6193-4C75-AF82-574E9B982AEC}" type="presParOf" srcId="{18C70D7E-B50F-42C9-A428-96DA71E955B6}" destId="{D923895C-5016-47FC-A341-6E2EDFF307B8}" srcOrd="3" destOrd="0" presId="urn:microsoft.com/office/officeart/2008/layout/IncreasingCircleProcess"/>
    <dgm:cxn modelId="{05126110-CFF5-40B7-A1C4-657F71500331}" type="presParOf" srcId="{DC46D351-3332-4261-B259-6E1FB82DEAAD}" destId="{6A45A64C-FB31-4395-8936-35A70EAEB6D4}" srcOrd="3" destOrd="0" presId="urn:microsoft.com/office/officeart/2008/layout/IncreasingCircleProcess"/>
    <dgm:cxn modelId="{25AB37B3-3BE1-45C9-9AC3-2864A8C2DF37}" type="presParOf" srcId="{DC46D351-3332-4261-B259-6E1FB82DEAAD}" destId="{9B160836-6C54-430B-B24C-B577C8FDE79D}" srcOrd="4" destOrd="0" presId="urn:microsoft.com/office/officeart/2008/layout/IncreasingCircleProcess"/>
    <dgm:cxn modelId="{D30DC6B7-BB3D-49EA-83C8-3BC421E866EF}" type="presParOf" srcId="{9B160836-6C54-430B-B24C-B577C8FDE79D}" destId="{F31027ED-420C-4983-BB81-3E23D767B3DD}" srcOrd="0" destOrd="0" presId="urn:microsoft.com/office/officeart/2008/layout/IncreasingCircleProcess"/>
    <dgm:cxn modelId="{7B0656CF-CB0D-421C-B948-6263F9FA45B3}" type="presParOf" srcId="{9B160836-6C54-430B-B24C-B577C8FDE79D}" destId="{E6B974A1-ED34-401D-9A15-4DB1F5B3C712}" srcOrd="1" destOrd="0" presId="urn:microsoft.com/office/officeart/2008/layout/IncreasingCircleProcess"/>
    <dgm:cxn modelId="{B14CE1D3-9EC5-4E22-A00B-4BC440B9B267}" type="presParOf" srcId="{9B160836-6C54-430B-B24C-B577C8FDE79D}" destId="{9287C5A7-AC22-4CE1-A9A4-C1DF4B76F7F4}" srcOrd="2" destOrd="0" presId="urn:microsoft.com/office/officeart/2008/layout/IncreasingCircleProcess"/>
    <dgm:cxn modelId="{6CE530E1-AEC2-49EF-B88D-F1B42350CE20}" type="presParOf" srcId="{9B160836-6C54-430B-B24C-B577C8FDE79D}" destId="{97F7D171-F4F1-4D21-91FA-88A3D67FBA64}" srcOrd="3" destOrd="0" presId="urn:microsoft.com/office/officeart/2008/layout/IncreasingCircleProcess"/>
    <dgm:cxn modelId="{6D254B2A-84A9-4DA5-81F2-D9F18BEC0785}" type="presParOf" srcId="{DC46D351-3332-4261-B259-6E1FB82DEAAD}" destId="{B308C354-5B52-4B7B-888E-D09CA9BBA164}" srcOrd="5" destOrd="0" presId="urn:microsoft.com/office/officeart/2008/layout/IncreasingCircleProcess"/>
    <dgm:cxn modelId="{31090E9F-B18D-400E-8AB9-531470D56875}" type="presParOf" srcId="{DC46D351-3332-4261-B259-6E1FB82DEAAD}" destId="{9BCCF55A-6CCD-498E-8734-2AE3BA3EABF0}" srcOrd="6" destOrd="0" presId="urn:microsoft.com/office/officeart/2008/layout/IncreasingCircleProcess"/>
    <dgm:cxn modelId="{D5A824DE-79C1-4A5C-9AA9-92D4D0CD6A70}" type="presParOf" srcId="{9BCCF55A-6CCD-498E-8734-2AE3BA3EABF0}" destId="{43BCB4F9-2D46-431F-967C-8457B5E7189E}" srcOrd="0" destOrd="0" presId="urn:microsoft.com/office/officeart/2008/layout/IncreasingCircleProcess"/>
    <dgm:cxn modelId="{93750817-34F0-42F3-A771-3C4711DA043D}" type="presParOf" srcId="{9BCCF55A-6CCD-498E-8734-2AE3BA3EABF0}" destId="{E76E0872-36E4-47B8-8BAE-12E4ABD339BE}" srcOrd="1" destOrd="0" presId="urn:microsoft.com/office/officeart/2008/layout/IncreasingCircleProcess"/>
    <dgm:cxn modelId="{CC0AA824-BE44-461A-8829-5A6EDB88D9A5}" type="presParOf" srcId="{9BCCF55A-6CCD-498E-8734-2AE3BA3EABF0}" destId="{2DD45AA4-3C88-44FD-AF8E-6930B18710A5}" srcOrd="2" destOrd="0" presId="urn:microsoft.com/office/officeart/2008/layout/IncreasingCircleProcess"/>
    <dgm:cxn modelId="{F573EF5C-065B-4021-808D-9D8BC07F3C89}" type="presParOf" srcId="{9BCCF55A-6CCD-498E-8734-2AE3BA3EABF0}" destId="{4544E550-B404-4452-87C1-648933C0FF1B}" srcOrd="3" destOrd="0" presId="urn:microsoft.com/office/officeart/2008/layout/IncreasingCircle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D72B18-C0C1-4143-BA23-3A3A3C4E5FB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4A0D276E-CE78-4456-9FD9-810ACA8D8295}">
      <dgm:prSet phldrT="[文本]" custT="1"/>
      <dgm:spPr/>
      <dgm:t>
        <a:bodyPr/>
        <a:lstStyle/>
        <a:p>
          <a:r>
            <a:rPr lang="en-US" altLang="zh-CN" sz="2000" dirty="0" err="1" smtClean="0"/>
            <a:t>Tổng</a:t>
          </a:r>
          <a:r>
            <a:rPr lang="en-US" altLang="zh-CN" sz="2000" dirty="0" smtClean="0"/>
            <a:t> </a:t>
          </a:r>
          <a:r>
            <a:rPr lang="en-US" altLang="zh-CN" sz="2000" dirty="0" err="1" smtClean="0"/>
            <a:t>đài</a:t>
          </a:r>
          <a:r>
            <a:rPr lang="en-US" altLang="zh-CN" sz="2000" dirty="0" smtClean="0"/>
            <a:t> </a:t>
          </a:r>
          <a:r>
            <a:rPr lang="en-US" altLang="zh-CN" sz="2000" dirty="0" err="1" smtClean="0"/>
            <a:t>chỉ</a:t>
          </a:r>
          <a:r>
            <a:rPr lang="en-US" altLang="zh-CN" sz="2000" dirty="0" smtClean="0"/>
            <a:t> </a:t>
          </a:r>
          <a:r>
            <a:rPr lang="en-US" altLang="zh-CN" sz="2000" dirty="0" err="1" smtClean="0"/>
            <a:t>huy</a:t>
          </a:r>
          <a:endParaRPr lang="zh-CN" altLang="en-US" sz="2000" dirty="0"/>
        </a:p>
      </dgm:t>
    </dgm:pt>
    <dgm:pt modelId="{2AA35086-BA98-4D1E-A2D7-5AC24F9A93B7}" type="parTrans" cxnId="{D82016FA-F8E4-4179-9942-B40A7FF71C1D}">
      <dgm:prSet/>
      <dgm:spPr/>
      <dgm:t>
        <a:bodyPr/>
        <a:lstStyle/>
        <a:p>
          <a:endParaRPr lang="zh-CN" altLang="en-US" sz="1600"/>
        </a:p>
      </dgm:t>
    </dgm:pt>
    <dgm:pt modelId="{6FE1C4CB-AEA0-4E4F-AC50-B0FE9181D2A8}" type="sibTrans" cxnId="{D82016FA-F8E4-4179-9942-B40A7FF71C1D}">
      <dgm:prSet/>
      <dgm:spPr/>
      <dgm:t>
        <a:bodyPr/>
        <a:lstStyle/>
        <a:p>
          <a:endParaRPr lang="zh-CN" altLang="en-US" sz="1600"/>
        </a:p>
      </dgm:t>
    </dgm:pt>
    <dgm:pt modelId="{72163ACA-F2D3-4C15-9EC7-981FF4C86E82}">
      <dgm:prSet phldrT="[文本]" custT="1"/>
      <dgm:spPr/>
      <dgm:t>
        <a:bodyPr/>
        <a:lstStyle/>
        <a:p>
          <a:r>
            <a:rPr lang="en-US" altLang="zh-CN" sz="1400" dirty="0" err="1" smtClean="0"/>
            <a:t>Phát</a:t>
          </a:r>
          <a:r>
            <a:rPr lang="en-US" altLang="zh-CN" sz="1400" dirty="0" smtClean="0"/>
            <a:t> </a:t>
          </a:r>
          <a:r>
            <a:rPr lang="en-US" altLang="zh-CN" sz="1400" dirty="0" err="1" smtClean="0"/>
            <a:t>hiện</a:t>
          </a:r>
          <a:r>
            <a:rPr lang="en-US" altLang="zh-CN" sz="1400" dirty="0" smtClean="0"/>
            <a:t> </a:t>
          </a:r>
          <a:r>
            <a:rPr lang="en-US" altLang="zh-CN" sz="1400" dirty="0" err="1" smtClean="0"/>
            <a:t>vấn</a:t>
          </a:r>
          <a:r>
            <a:rPr lang="en-US" altLang="zh-CN" sz="1400" dirty="0" smtClean="0"/>
            <a:t> </a:t>
          </a:r>
          <a:r>
            <a:rPr lang="en-US" altLang="zh-CN" sz="1400" dirty="0" err="1" smtClean="0"/>
            <a:t>đề</a:t>
          </a:r>
          <a:endParaRPr lang="zh-CN" altLang="en-US" sz="1400" dirty="0"/>
        </a:p>
      </dgm:t>
    </dgm:pt>
    <dgm:pt modelId="{82A2C115-D8C3-4CDF-8ABE-4424F8AA6AB2}" type="parTrans" cxnId="{776EF004-9C86-4622-917E-A873BAEA4AD9}">
      <dgm:prSet/>
      <dgm:spPr/>
      <dgm:t>
        <a:bodyPr/>
        <a:lstStyle/>
        <a:p>
          <a:endParaRPr lang="zh-CN" altLang="en-US" sz="1600"/>
        </a:p>
      </dgm:t>
    </dgm:pt>
    <dgm:pt modelId="{A74AB1BF-8FB6-4E32-A5AE-130F843F3A2B}" type="sibTrans" cxnId="{776EF004-9C86-4622-917E-A873BAEA4AD9}">
      <dgm:prSet/>
      <dgm:spPr/>
      <dgm:t>
        <a:bodyPr/>
        <a:lstStyle/>
        <a:p>
          <a:endParaRPr lang="zh-CN" altLang="en-US" sz="1600"/>
        </a:p>
      </dgm:t>
    </dgm:pt>
    <dgm:pt modelId="{8D5FE537-FBE4-4D8F-9379-099ECCE33282}">
      <dgm:prSet phldrT="[文本]" custT="1"/>
      <dgm:spPr/>
      <dgm:t>
        <a:bodyPr/>
        <a:lstStyle/>
        <a:p>
          <a:r>
            <a:rPr lang="en-US" altLang="zh-CN" sz="1400" dirty="0" err="1" smtClean="0"/>
            <a:t>Tìm</a:t>
          </a:r>
          <a:r>
            <a:rPr lang="en-US" altLang="zh-CN" sz="1400" dirty="0" smtClean="0"/>
            <a:t> </a:t>
          </a:r>
          <a:r>
            <a:rPr lang="en-US" altLang="zh-CN" sz="1400" dirty="0" err="1" smtClean="0"/>
            <a:t>hiểu</a:t>
          </a:r>
          <a:r>
            <a:rPr lang="en-US" altLang="zh-CN" sz="1400" dirty="0" smtClean="0"/>
            <a:t> </a:t>
          </a:r>
          <a:r>
            <a:rPr lang="en-US" altLang="zh-CN" sz="1400" dirty="0" err="1" smtClean="0"/>
            <a:t>tình</a:t>
          </a:r>
          <a:r>
            <a:rPr lang="en-US" altLang="zh-CN" sz="1400" dirty="0" smtClean="0"/>
            <a:t> </a:t>
          </a:r>
          <a:r>
            <a:rPr lang="en-US" altLang="zh-CN" sz="1400" dirty="0" err="1" smtClean="0"/>
            <a:t>hình</a:t>
          </a:r>
          <a:endParaRPr lang="zh-CN" altLang="en-US" sz="1400" dirty="0"/>
        </a:p>
      </dgm:t>
    </dgm:pt>
    <dgm:pt modelId="{85832515-AB59-4633-832A-69814A63ABF2}" type="parTrans" cxnId="{8E0A38B2-9BD0-4320-9294-7F01105CDCA7}">
      <dgm:prSet/>
      <dgm:spPr/>
      <dgm:t>
        <a:bodyPr/>
        <a:lstStyle/>
        <a:p>
          <a:endParaRPr lang="zh-CN" altLang="en-US" sz="1600"/>
        </a:p>
      </dgm:t>
    </dgm:pt>
    <dgm:pt modelId="{2D008344-1F8D-444B-A14B-FF821C23DB98}" type="sibTrans" cxnId="{8E0A38B2-9BD0-4320-9294-7F01105CDCA7}">
      <dgm:prSet/>
      <dgm:spPr/>
      <dgm:t>
        <a:bodyPr/>
        <a:lstStyle/>
        <a:p>
          <a:endParaRPr lang="zh-CN" altLang="en-US" sz="1600"/>
        </a:p>
      </dgm:t>
    </dgm:pt>
    <dgm:pt modelId="{234E064C-2188-4D6E-942F-0571AC656E42}">
      <dgm:prSet phldrT="[文本]" custT="1"/>
      <dgm:spPr/>
      <dgm:t>
        <a:bodyPr/>
        <a:lstStyle/>
        <a:p>
          <a:r>
            <a:rPr lang="en-US" altLang="zh-CN" sz="1400" dirty="0" err="1" smtClean="0"/>
            <a:t>Xử</a:t>
          </a:r>
          <a:r>
            <a:rPr lang="en-US" altLang="zh-CN" sz="1400" dirty="0" smtClean="0"/>
            <a:t> </a:t>
          </a:r>
          <a:r>
            <a:rPr lang="en-US" altLang="zh-CN" sz="1400" dirty="0" err="1" smtClean="0"/>
            <a:t>lý</a:t>
          </a:r>
          <a:r>
            <a:rPr lang="en-US" altLang="zh-CN" sz="1400" dirty="0" smtClean="0"/>
            <a:t> </a:t>
          </a:r>
          <a:r>
            <a:rPr lang="en-US" altLang="zh-CN" sz="1400" dirty="0" err="1" smtClean="0"/>
            <a:t>hiệu</a:t>
          </a:r>
          <a:r>
            <a:rPr lang="en-US" altLang="zh-CN" sz="1400" dirty="0" smtClean="0"/>
            <a:t> </a:t>
          </a:r>
          <a:r>
            <a:rPr lang="en-US" altLang="zh-CN" sz="1400" dirty="0" err="1" smtClean="0"/>
            <a:t>quả</a:t>
          </a:r>
          <a:endParaRPr lang="zh-CN" altLang="en-US" sz="1400" dirty="0"/>
        </a:p>
      </dgm:t>
    </dgm:pt>
    <dgm:pt modelId="{3B874CF3-6697-4EC8-B6DF-E57CF5854DA6}" type="parTrans" cxnId="{CF1B2684-59D7-4F7A-A76D-D063FFAC3049}">
      <dgm:prSet/>
      <dgm:spPr/>
      <dgm:t>
        <a:bodyPr/>
        <a:lstStyle/>
        <a:p>
          <a:endParaRPr lang="zh-CN" altLang="en-US" sz="1600"/>
        </a:p>
      </dgm:t>
    </dgm:pt>
    <dgm:pt modelId="{AFB5A99C-2E58-45AC-A1A4-A41B12E12D23}" type="sibTrans" cxnId="{CF1B2684-59D7-4F7A-A76D-D063FFAC3049}">
      <dgm:prSet/>
      <dgm:spPr/>
      <dgm:t>
        <a:bodyPr/>
        <a:lstStyle/>
        <a:p>
          <a:endParaRPr lang="zh-CN" altLang="en-US" sz="1600"/>
        </a:p>
      </dgm:t>
    </dgm:pt>
    <dgm:pt modelId="{F75BA411-2041-4036-AFAF-D889A35B3815}" type="pres">
      <dgm:prSet presAssocID="{F6D72B18-C0C1-4143-BA23-3A3A3C4E5F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B8A35-AFFE-40D7-875D-E219105244BB}" type="pres">
      <dgm:prSet presAssocID="{4A0D276E-CE78-4456-9FD9-810ACA8D829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0DF2D1B-933C-4B2B-AE52-EFE3260DF522}" type="pres">
      <dgm:prSet presAssocID="{82A2C115-D8C3-4CDF-8ABE-4424F8AA6AB2}" presName="parTrans" presStyleLbl="bgSibTrans2D1" presStyleIdx="0" presStyleCnt="3" custScaleX="91926" custLinFactNeighborX="15920" custLinFactNeighborY="-4011"/>
      <dgm:spPr/>
      <dgm:t>
        <a:bodyPr/>
        <a:lstStyle/>
        <a:p>
          <a:endParaRPr lang="zh-CN" altLang="en-US"/>
        </a:p>
      </dgm:t>
    </dgm:pt>
    <dgm:pt modelId="{6E84F74E-15E2-42E3-A33D-89036DFACEBB}" type="pres">
      <dgm:prSet presAssocID="{72163ACA-F2D3-4C15-9EC7-981FF4C86E82}" presName="node" presStyleLbl="node1" presStyleIdx="0" presStyleCnt="3" custRadScaleRad="100878" custRadScaleInc="-133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801B0F-40F8-4DB5-8A87-DDAF84BE396D}" type="pres">
      <dgm:prSet presAssocID="{85832515-AB59-4633-832A-69814A63ABF2}" presName="parTrans" presStyleLbl="bgSibTrans2D1" presStyleIdx="1" presStyleCnt="3" custAng="117900" custScaleX="100584" custLinFactNeighborX="-3828" custLinFactNeighborY="27328"/>
      <dgm:spPr/>
      <dgm:t>
        <a:bodyPr/>
        <a:lstStyle/>
        <a:p>
          <a:endParaRPr lang="zh-CN" altLang="en-US"/>
        </a:p>
      </dgm:t>
    </dgm:pt>
    <dgm:pt modelId="{CE447248-28F6-4EB5-BA83-2442DDAA9410}" type="pres">
      <dgm:prSet presAssocID="{8D5FE537-FBE4-4D8F-9379-099ECCE33282}" presName="node" presStyleLbl="node1" presStyleIdx="1" presStyleCnt="3" custRadScaleRad="92082" custRadScaleInc="-32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215D1C-B444-4D3D-9D03-B116164A8A73}" type="pres">
      <dgm:prSet presAssocID="{3B874CF3-6697-4EC8-B6DF-E57CF5854DA6}" presName="parTrans" presStyleLbl="bgSibTrans2D1" presStyleIdx="2" presStyleCnt="3" custScaleX="82707" custLinFactNeighborX="-22368" custLinFactNeighborY="-3609"/>
      <dgm:spPr/>
      <dgm:t>
        <a:bodyPr/>
        <a:lstStyle/>
        <a:p>
          <a:endParaRPr lang="zh-CN" altLang="en-US"/>
        </a:p>
      </dgm:t>
    </dgm:pt>
    <dgm:pt modelId="{DF93385C-CC2C-4FE1-9D93-8E28D5DD24EE}" type="pres">
      <dgm:prSet presAssocID="{234E064C-2188-4D6E-942F-0571AC656E42}" presName="node" presStyleLbl="node1" presStyleIdx="2" presStyleCnt="3" custRadScaleRad="96522" custRadScaleInc="143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8412758-0B48-4956-89CB-559403DB07DC}" type="presOf" srcId="{234E064C-2188-4D6E-942F-0571AC656E42}" destId="{DF93385C-CC2C-4FE1-9D93-8E28D5DD24EE}" srcOrd="0" destOrd="0" presId="urn:microsoft.com/office/officeart/2005/8/layout/radial4"/>
    <dgm:cxn modelId="{63FA7868-99FC-4EFE-970B-F97221FF2D54}" type="presOf" srcId="{82A2C115-D8C3-4CDF-8ABE-4424F8AA6AB2}" destId="{E0DF2D1B-933C-4B2B-AE52-EFE3260DF522}" srcOrd="0" destOrd="0" presId="urn:microsoft.com/office/officeart/2005/8/layout/radial4"/>
    <dgm:cxn modelId="{776EF004-9C86-4622-917E-A873BAEA4AD9}" srcId="{4A0D276E-CE78-4456-9FD9-810ACA8D8295}" destId="{72163ACA-F2D3-4C15-9EC7-981FF4C86E82}" srcOrd="0" destOrd="0" parTransId="{82A2C115-D8C3-4CDF-8ABE-4424F8AA6AB2}" sibTransId="{A74AB1BF-8FB6-4E32-A5AE-130F843F3A2B}"/>
    <dgm:cxn modelId="{CF1B2684-59D7-4F7A-A76D-D063FFAC3049}" srcId="{4A0D276E-CE78-4456-9FD9-810ACA8D8295}" destId="{234E064C-2188-4D6E-942F-0571AC656E42}" srcOrd="2" destOrd="0" parTransId="{3B874CF3-6697-4EC8-B6DF-E57CF5854DA6}" sibTransId="{AFB5A99C-2E58-45AC-A1A4-A41B12E12D23}"/>
    <dgm:cxn modelId="{3E368C03-DCEB-4DA8-A504-E00C455AD3C7}" type="presOf" srcId="{F6D72B18-C0C1-4143-BA23-3A3A3C4E5FB2}" destId="{F75BA411-2041-4036-AFAF-D889A35B3815}" srcOrd="0" destOrd="0" presId="urn:microsoft.com/office/officeart/2005/8/layout/radial4"/>
    <dgm:cxn modelId="{8E139BFD-295E-4964-BD03-1733F0424A5A}" type="presOf" srcId="{72163ACA-F2D3-4C15-9EC7-981FF4C86E82}" destId="{6E84F74E-15E2-42E3-A33D-89036DFACEBB}" srcOrd="0" destOrd="0" presId="urn:microsoft.com/office/officeart/2005/8/layout/radial4"/>
    <dgm:cxn modelId="{C4ACB310-2A73-4C0A-9CE2-EA208F7F0ACB}" type="presOf" srcId="{3B874CF3-6697-4EC8-B6DF-E57CF5854DA6}" destId="{31215D1C-B444-4D3D-9D03-B116164A8A73}" srcOrd="0" destOrd="0" presId="urn:microsoft.com/office/officeart/2005/8/layout/radial4"/>
    <dgm:cxn modelId="{BF35B404-506F-43A7-8384-035BD3DF7B97}" type="presOf" srcId="{8D5FE537-FBE4-4D8F-9379-099ECCE33282}" destId="{CE447248-28F6-4EB5-BA83-2442DDAA9410}" srcOrd="0" destOrd="0" presId="urn:microsoft.com/office/officeart/2005/8/layout/radial4"/>
    <dgm:cxn modelId="{8E0A38B2-9BD0-4320-9294-7F01105CDCA7}" srcId="{4A0D276E-CE78-4456-9FD9-810ACA8D8295}" destId="{8D5FE537-FBE4-4D8F-9379-099ECCE33282}" srcOrd="1" destOrd="0" parTransId="{85832515-AB59-4633-832A-69814A63ABF2}" sibTransId="{2D008344-1F8D-444B-A14B-FF821C23DB98}"/>
    <dgm:cxn modelId="{D82016FA-F8E4-4179-9942-B40A7FF71C1D}" srcId="{F6D72B18-C0C1-4143-BA23-3A3A3C4E5FB2}" destId="{4A0D276E-CE78-4456-9FD9-810ACA8D8295}" srcOrd="0" destOrd="0" parTransId="{2AA35086-BA98-4D1E-A2D7-5AC24F9A93B7}" sibTransId="{6FE1C4CB-AEA0-4E4F-AC50-B0FE9181D2A8}"/>
    <dgm:cxn modelId="{7BC4391F-A8D5-4E22-8B1A-D81B0894A9F5}" type="presOf" srcId="{85832515-AB59-4633-832A-69814A63ABF2}" destId="{38801B0F-40F8-4DB5-8A87-DDAF84BE396D}" srcOrd="0" destOrd="0" presId="urn:microsoft.com/office/officeart/2005/8/layout/radial4"/>
    <dgm:cxn modelId="{A2235361-B7CB-4C49-B553-A437E1FACA8C}" type="presOf" srcId="{4A0D276E-CE78-4456-9FD9-810ACA8D8295}" destId="{DEBB8A35-AFFE-40D7-875D-E219105244BB}" srcOrd="0" destOrd="0" presId="urn:microsoft.com/office/officeart/2005/8/layout/radial4"/>
    <dgm:cxn modelId="{6C8A70A3-8364-46B9-A00D-023C13C14DBB}" type="presParOf" srcId="{F75BA411-2041-4036-AFAF-D889A35B3815}" destId="{DEBB8A35-AFFE-40D7-875D-E219105244BB}" srcOrd="0" destOrd="0" presId="urn:microsoft.com/office/officeart/2005/8/layout/radial4"/>
    <dgm:cxn modelId="{7AF614C6-5E1F-4BB1-BF84-CD6F7AF64F5C}" type="presParOf" srcId="{F75BA411-2041-4036-AFAF-D889A35B3815}" destId="{E0DF2D1B-933C-4B2B-AE52-EFE3260DF522}" srcOrd="1" destOrd="0" presId="urn:microsoft.com/office/officeart/2005/8/layout/radial4"/>
    <dgm:cxn modelId="{9A64D8AE-4E5E-4615-AB07-AD5333C68C65}" type="presParOf" srcId="{F75BA411-2041-4036-AFAF-D889A35B3815}" destId="{6E84F74E-15E2-42E3-A33D-89036DFACEBB}" srcOrd="2" destOrd="0" presId="urn:microsoft.com/office/officeart/2005/8/layout/radial4"/>
    <dgm:cxn modelId="{564272A5-3F33-4046-9AB7-A36EA8065468}" type="presParOf" srcId="{F75BA411-2041-4036-AFAF-D889A35B3815}" destId="{38801B0F-40F8-4DB5-8A87-DDAF84BE396D}" srcOrd="3" destOrd="0" presId="urn:microsoft.com/office/officeart/2005/8/layout/radial4"/>
    <dgm:cxn modelId="{66804364-3525-4338-B737-EE86FB05B86E}" type="presParOf" srcId="{F75BA411-2041-4036-AFAF-D889A35B3815}" destId="{CE447248-28F6-4EB5-BA83-2442DDAA9410}" srcOrd="4" destOrd="0" presId="urn:microsoft.com/office/officeart/2005/8/layout/radial4"/>
    <dgm:cxn modelId="{AEBF6E64-F553-4ABF-97FF-18AD03E4B5FC}" type="presParOf" srcId="{F75BA411-2041-4036-AFAF-D889A35B3815}" destId="{31215D1C-B444-4D3D-9D03-B116164A8A73}" srcOrd="5" destOrd="0" presId="urn:microsoft.com/office/officeart/2005/8/layout/radial4"/>
    <dgm:cxn modelId="{645283AC-638A-4958-8978-5C6EC8968363}" type="presParOf" srcId="{F75BA411-2041-4036-AFAF-D889A35B3815}" destId="{DF93385C-CC2C-4FE1-9D93-8E28D5DD24EE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D8A1B3-C0F3-4C10-A6E2-B84C92DACFF8}" type="doc">
      <dgm:prSet loTypeId="urn:microsoft.com/office/officeart/2005/8/layout/targe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CN" altLang="en-US"/>
        </a:p>
      </dgm:t>
    </dgm:pt>
    <dgm:pt modelId="{B5A372D9-D334-4D09-8D5E-5BD6479FB37D}">
      <dgm:prSet phldrT="[文本]"/>
      <dgm:spPr/>
      <dgm:t>
        <a:bodyPr/>
        <a:lstStyle/>
        <a:p>
          <a:r>
            <a:rPr lang="en-US" altLang="zh-CN" dirty="0" err="1" smtClean="0"/>
            <a:t>Kết</a:t>
          </a:r>
          <a:r>
            <a:rPr lang="en-US" altLang="zh-CN" dirty="0" smtClean="0"/>
            <a:t> </a:t>
          </a:r>
          <a:r>
            <a:rPr lang="en-US" altLang="zh-CN" dirty="0" err="1" smtClean="0"/>
            <a:t>nối</a:t>
          </a:r>
          <a:r>
            <a:rPr lang="en-US" altLang="zh-CN" dirty="0" smtClean="0"/>
            <a:t> </a:t>
          </a:r>
          <a:r>
            <a:rPr lang="en-US" altLang="zh-CN" dirty="0" err="1" smtClean="0"/>
            <a:t>hình</a:t>
          </a:r>
          <a:r>
            <a:rPr lang="en-US" altLang="zh-CN" dirty="0" smtClean="0"/>
            <a:t> </a:t>
          </a:r>
          <a:r>
            <a:rPr lang="en-US" altLang="zh-CN" dirty="0" err="1" smtClean="0"/>
            <a:t>ảnh</a:t>
          </a:r>
          <a:r>
            <a:rPr lang="en-US" altLang="zh-CN" dirty="0" smtClean="0"/>
            <a:t> </a:t>
          </a:r>
          <a:r>
            <a:rPr lang="en-US" altLang="zh-CN" dirty="0" err="1" smtClean="0"/>
            <a:t>tới</a:t>
          </a:r>
          <a:r>
            <a:rPr lang="en-US" altLang="zh-CN" dirty="0" smtClean="0"/>
            <a:t> </a:t>
          </a:r>
          <a:r>
            <a:rPr lang="en-US" altLang="zh-CN" dirty="0" err="1" smtClean="0"/>
            <a:t>màn</a:t>
          </a:r>
          <a:r>
            <a:rPr lang="en-US" altLang="zh-CN" dirty="0" smtClean="0"/>
            <a:t> </a:t>
          </a:r>
          <a:r>
            <a:rPr lang="en-US" altLang="zh-CN" dirty="0" err="1" smtClean="0"/>
            <a:t>hình</a:t>
          </a:r>
          <a:r>
            <a:rPr lang="en-US" altLang="zh-CN" dirty="0" smtClean="0"/>
            <a:t> </a:t>
          </a:r>
          <a:r>
            <a:rPr lang="en-US" altLang="zh-CN" dirty="0" err="1" smtClean="0"/>
            <a:t>cỡ</a:t>
          </a:r>
          <a:r>
            <a:rPr lang="en-US" altLang="zh-CN" dirty="0" smtClean="0"/>
            <a:t> </a:t>
          </a:r>
          <a:r>
            <a:rPr lang="en-US" altLang="zh-CN" dirty="0" err="1" smtClean="0"/>
            <a:t>lớn</a:t>
          </a:r>
          <a:endParaRPr lang="zh-CN" altLang="en-US" dirty="0"/>
        </a:p>
      </dgm:t>
    </dgm:pt>
    <dgm:pt modelId="{D31E968F-A64F-4082-8C14-E8F59515240E}" type="parTrans" cxnId="{B55F0A1B-93E5-4D58-BA16-4CAC3B77B0A2}">
      <dgm:prSet/>
      <dgm:spPr/>
      <dgm:t>
        <a:bodyPr/>
        <a:lstStyle/>
        <a:p>
          <a:endParaRPr lang="zh-CN" altLang="en-US"/>
        </a:p>
      </dgm:t>
    </dgm:pt>
    <dgm:pt modelId="{9A5B69C7-6C67-4C26-9B98-037BC5AEDEB6}" type="sibTrans" cxnId="{B55F0A1B-93E5-4D58-BA16-4CAC3B77B0A2}">
      <dgm:prSet/>
      <dgm:spPr/>
      <dgm:t>
        <a:bodyPr/>
        <a:lstStyle/>
        <a:p>
          <a:endParaRPr lang="zh-CN" altLang="en-US"/>
        </a:p>
      </dgm:t>
    </dgm:pt>
    <dgm:pt modelId="{46E5FFE9-B99D-4D6A-A468-B5AE8ECC711F}">
      <dgm:prSet phldrT="[文本]"/>
      <dgm:spPr/>
      <dgm:t>
        <a:bodyPr/>
        <a:lstStyle/>
        <a:p>
          <a:r>
            <a:rPr lang="en-US" altLang="zh-CN" smtClean="0"/>
            <a:t>Xâm nhập trái phép </a:t>
          </a:r>
          <a:endParaRPr lang="zh-CN" altLang="en-US" dirty="0"/>
        </a:p>
      </dgm:t>
    </dgm:pt>
    <dgm:pt modelId="{A46FFE56-C4E9-4B5D-84A8-9A937809CFF2}" type="parTrans" cxnId="{68AD7EB2-A4A3-4F0C-9565-9BAE284F41EE}">
      <dgm:prSet/>
      <dgm:spPr/>
      <dgm:t>
        <a:bodyPr/>
        <a:lstStyle/>
        <a:p>
          <a:endParaRPr lang="zh-CN" altLang="en-US"/>
        </a:p>
      </dgm:t>
    </dgm:pt>
    <dgm:pt modelId="{5DF17985-DD2E-4EC6-A704-5D59648E2DA6}" type="sibTrans" cxnId="{68AD7EB2-A4A3-4F0C-9565-9BAE284F41EE}">
      <dgm:prSet/>
      <dgm:spPr/>
      <dgm:t>
        <a:bodyPr/>
        <a:lstStyle/>
        <a:p>
          <a:endParaRPr lang="zh-CN" altLang="en-US"/>
        </a:p>
      </dgm:t>
    </dgm:pt>
    <dgm:pt modelId="{035AED91-98F3-4A96-9CF1-82DFEBF13118}">
      <dgm:prSet phldrT="[文本]"/>
      <dgm:spPr/>
      <dgm:t>
        <a:bodyPr/>
        <a:lstStyle/>
        <a:p>
          <a:r>
            <a:rPr lang="en-US" altLang="zh-CN" dirty="0" err="1" smtClean="0"/>
            <a:t>Báo</a:t>
          </a:r>
          <a:r>
            <a:rPr lang="en-US" altLang="zh-CN" dirty="0" smtClean="0"/>
            <a:t> </a:t>
          </a:r>
          <a:r>
            <a:rPr lang="en-US" altLang="zh-CN" dirty="0" err="1" smtClean="0"/>
            <a:t>động</a:t>
          </a:r>
          <a:r>
            <a:rPr lang="en-US" altLang="zh-CN" dirty="0" smtClean="0"/>
            <a:t> </a:t>
          </a:r>
          <a:r>
            <a:rPr lang="en-US" altLang="zh-CN" dirty="0" err="1" smtClean="0"/>
            <a:t>sau</a:t>
          </a:r>
          <a:r>
            <a:rPr lang="en-US" altLang="zh-CN" dirty="0" smtClean="0"/>
            <a:t> </a:t>
          </a:r>
          <a:r>
            <a:rPr lang="en-US" altLang="zh-CN" dirty="0" err="1" smtClean="0"/>
            <a:t>khi</a:t>
          </a:r>
          <a:r>
            <a:rPr lang="en-US" altLang="zh-CN" dirty="0" smtClean="0"/>
            <a:t> </a:t>
          </a:r>
          <a:r>
            <a:rPr lang="en-US" altLang="zh-CN" dirty="0" err="1" smtClean="0"/>
            <a:t>phân</a:t>
          </a:r>
          <a:r>
            <a:rPr lang="en-US" altLang="zh-CN" dirty="0" smtClean="0"/>
            <a:t> </a:t>
          </a:r>
          <a:r>
            <a:rPr lang="en-US" altLang="zh-CN" dirty="0" err="1" smtClean="0"/>
            <a:t>tích</a:t>
          </a:r>
          <a:r>
            <a:rPr lang="en-US" altLang="zh-CN" dirty="0" smtClean="0"/>
            <a:t> </a:t>
          </a:r>
          <a:r>
            <a:rPr lang="en-US" altLang="zh-CN" dirty="0" err="1" smtClean="0"/>
            <a:t>thông</a:t>
          </a:r>
          <a:r>
            <a:rPr lang="en-US" altLang="zh-CN" dirty="0" smtClean="0"/>
            <a:t> minh</a:t>
          </a:r>
          <a:endParaRPr lang="zh-CN" altLang="en-US" dirty="0"/>
        </a:p>
      </dgm:t>
    </dgm:pt>
    <dgm:pt modelId="{5F52E20D-B92B-433B-BA02-A7C2CD45EBFF}" type="parTrans" cxnId="{DC112214-512D-4D97-BA62-C21C0057AFC1}">
      <dgm:prSet/>
      <dgm:spPr/>
      <dgm:t>
        <a:bodyPr/>
        <a:lstStyle/>
        <a:p>
          <a:endParaRPr lang="zh-CN" altLang="en-US"/>
        </a:p>
      </dgm:t>
    </dgm:pt>
    <dgm:pt modelId="{A31D4649-AEE7-4EDA-AF45-2165B59AB498}" type="sibTrans" cxnId="{DC112214-512D-4D97-BA62-C21C0057AFC1}">
      <dgm:prSet/>
      <dgm:spPr/>
      <dgm:t>
        <a:bodyPr/>
        <a:lstStyle/>
        <a:p>
          <a:endParaRPr lang="zh-CN" altLang="en-US"/>
        </a:p>
      </dgm:t>
    </dgm:pt>
    <dgm:pt modelId="{60E964E0-495E-4473-AC51-508789078262}">
      <dgm:prSet phldrT="[文本]"/>
      <dgm:spPr/>
      <dgm:t>
        <a:bodyPr/>
        <a:lstStyle/>
        <a:p>
          <a:r>
            <a:rPr lang="en-US" altLang="zh-CN" dirty="0" err="1" smtClean="0"/>
            <a:t>Cảnh</a:t>
          </a:r>
          <a:r>
            <a:rPr lang="en-US" altLang="zh-CN" dirty="0" smtClean="0"/>
            <a:t> </a:t>
          </a:r>
          <a:r>
            <a:rPr lang="en-US" altLang="zh-CN" dirty="0" err="1" smtClean="0"/>
            <a:t>báo</a:t>
          </a:r>
          <a:r>
            <a:rPr lang="en-US" altLang="zh-CN" dirty="0" smtClean="0"/>
            <a:t> </a:t>
          </a:r>
          <a:r>
            <a:rPr lang="en-US" altLang="zh-CN" dirty="0" err="1" smtClean="0"/>
            <a:t>bằng</a:t>
          </a:r>
          <a:r>
            <a:rPr lang="en-US" altLang="zh-CN" dirty="0" smtClean="0"/>
            <a:t> </a:t>
          </a:r>
        </a:p>
        <a:p>
          <a:r>
            <a:rPr lang="en-US" altLang="zh-CN" dirty="0" err="1" smtClean="0"/>
            <a:t>âm</a:t>
          </a:r>
          <a:r>
            <a:rPr lang="en-US" altLang="zh-CN" dirty="0" smtClean="0"/>
            <a:t> </a:t>
          </a:r>
          <a:r>
            <a:rPr lang="en-US" altLang="zh-CN" dirty="0" err="1" smtClean="0"/>
            <a:t>thanh</a:t>
          </a:r>
          <a:endParaRPr lang="zh-CN" altLang="en-US" dirty="0"/>
        </a:p>
      </dgm:t>
    </dgm:pt>
    <dgm:pt modelId="{EEB521FA-A7E9-4703-83A6-99DAB1D3F4C8}" type="parTrans" cxnId="{DDB89B38-414F-45BF-B54F-2659E2141533}">
      <dgm:prSet/>
      <dgm:spPr/>
      <dgm:t>
        <a:bodyPr/>
        <a:lstStyle/>
        <a:p>
          <a:endParaRPr lang="zh-CN" altLang="en-US"/>
        </a:p>
      </dgm:t>
    </dgm:pt>
    <dgm:pt modelId="{0123C9D7-BAE4-4FC9-9A64-EAEFA4B92BFF}" type="sibTrans" cxnId="{DDB89B38-414F-45BF-B54F-2659E2141533}">
      <dgm:prSet/>
      <dgm:spPr/>
      <dgm:t>
        <a:bodyPr/>
        <a:lstStyle/>
        <a:p>
          <a:endParaRPr lang="zh-CN" altLang="en-US"/>
        </a:p>
      </dgm:t>
    </dgm:pt>
    <dgm:pt modelId="{32965B20-88F5-40F9-9143-294C4C77266A}">
      <dgm:prSet phldrT="[文本]"/>
      <dgm:spPr/>
      <dgm:t>
        <a:bodyPr/>
        <a:lstStyle/>
        <a:p>
          <a:r>
            <a:rPr lang="en-US" altLang="zh-CN" dirty="0" err="1" smtClean="0"/>
            <a:t>Đỗ</a:t>
          </a:r>
          <a:r>
            <a:rPr lang="en-US" altLang="zh-CN" dirty="0" smtClean="0"/>
            <a:t> </a:t>
          </a:r>
          <a:r>
            <a:rPr lang="en-US" altLang="zh-CN" dirty="0" err="1" smtClean="0"/>
            <a:t>xe</a:t>
          </a:r>
          <a:r>
            <a:rPr lang="en-US" altLang="zh-CN" dirty="0" smtClean="0"/>
            <a:t> </a:t>
          </a:r>
          <a:r>
            <a:rPr lang="en-US" altLang="zh-CN" dirty="0" err="1" smtClean="0"/>
            <a:t>không</a:t>
          </a:r>
          <a:r>
            <a:rPr lang="en-US" altLang="zh-CN" dirty="0" smtClean="0"/>
            <a:t> </a:t>
          </a:r>
          <a:r>
            <a:rPr lang="en-US" altLang="zh-CN" dirty="0" err="1" smtClean="0"/>
            <a:t>đúng</a:t>
          </a:r>
          <a:r>
            <a:rPr lang="en-US" altLang="zh-CN" dirty="0" smtClean="0"/>
            <a:t> </a:t>
          </a:r>
          <a:r>
            <a:rPr lang="en-US" altLang="zh-CN" dirty="0" err="1" smtClean="0"/>
            <a:t>nơi</a:t>
          </a:r>
          <a:r>
            <a:rPr lang="en-US" altLang="zh-CN" dirty="0" smtClean="0"/>
            <a:t> </a:t>
          </a:r>
          <a:r>
            <a:rPr lang="en-US" altLang="zh-CN" dirty="0" err="1" smtClean="0"/>
            <a:t>quy</a:t>
          </a:r>
          <a:r>
            <a:rPr lang="en-US" altLang="zh-CN" dirty="0" smtClean="0"/>
            <a:t> </a:t>
          </a:r>
          <a:r>
            <a:rPr lang="en-US" altLang="zh-CN" dirty="0" err="1" smtClean="0"/>
            <a:t>định</a:t>
          </a:r>
          <a:endParaRPr lang="zh-CN" altLang="en-US" dirty="0"/>
        </a:p>
      </dgm:t>
    </dgm:pt>
    <dgm:pt modelId="{8F098B4A-40EC-4593-A0D4-4E06D326B8A6}" type="parTrans" cxnId="{BC10C20F-DEBC-411B-B76C-D3491224342F}">
      <dgm:prSet/>
      <dgm:spPr/>
      <dgm:t>
        <a:bodyPr/>
        <a:lstStyle/>
        <a:p>
          <a:endParaRPr lang="zh-CN" altLang="en-US"/>
        </a:p>
      </dgm:t>
    </dgm:pt>
    <dgm:pt modelId="{99A7A958-54A3-4CF8-A92F-4C05041604FA}" type="sibTrans" cxnId="{BC10C20F-DEBC-411B-B76C-D3491224342F}">
      <dgm:prSet/>
      <dgm:spPr/>
      <dgm:t>
        <a:bodyPr/>
        <a:lstStyle/>
        <a:p>
          <a:endParaRPr lang="zh-CN" altLang="en-US"/>
        </a:p>
      </dgm:t>
    </dgm:pt>
    <dgm:pt modelId="{17A847CC-709F-43CA-8082-2C96041F84B2}">
      <dgm:prSet phldrT="[文本]"/>
      <dgm:spPr/>
      <dgm:t>
        <a:bodyPr/>
        <a:lstStyle/>
        <a:p>
          <a:r>
            <a:rPr lang="en-US" altLang="zh-CN" dirty="0" err="1" smtClean="0"/>
            <a:t>Đám</a:t>
          </a:r>
          <a:r>
            <a:rPr lang="en-US" altLang="zh-CN" dirty="0" smtClean="0"/>
            <a:t> </a:t>
          </a:r>
          <a:r>
            <a:rPr lang="en-US" altLang="zh-CN" dirty="0" err="1" smtClean="0"/>
            <a:t>đông</a:t>
          </a:r>
          <a:endParaRPr lang="zh-CN" altLang="en-US" dirty="0"/>
        </a:p>
      </dgm:t>
    </dgm:pt>
    <dgm:pt modelId="{33548B48-CA13-4EF7-8B12-EED67BAC77B3}" type="parTrans" cxnId="{A8AF70E4-D984-43CB-83FF-7262A29C5F92}">
      <dgm:prSet/>
      <dgm:spPr/>
      <dgm:t>
        <a:bodyPr/>
        <a:lstStyle/>
        <a:p>
          <a:endParaRPr lang="zh-CN" altLang="en-US"/>
        </a:p>
      </dgm:t>
    </dgm:pt>
    <dgm:pt modelId="{593F2955-DB56-4C5E-BE3F-39768F8BA16A}" type="sibTrans" cxnId="{A8AF70E4-D984-43CB-83FF-7262A29C5F92}">
      <dgm:prSet/>
      <dgm:spPr/>
      <dgm:t>
        <a:bodyPr/>
        <a:lstStyle/>
        <a:p>
          <a:endParaRPr lang="zh-CN" altLang="en-US"/>
        </a:p>
      </dgm:t>
    </dgm:pt>
    <dgm:pt modelId="{78E4E121-41FA-4D48-AC61-DF34C14EA1E5}">
      <dgm:prSet phldrT="[文本]"/>
      <dgm:spPr/>
      <dgm:t>
        <a:bodyPr/>
        <a:lstStyle/>
        <a:p>
          <a:r>
            <a:rPr lang="en-US" altLang="zh-CN" dirty="0" err="1" smtClean="0"/>
            <a:t>Âm</a:t>
          </a:r>
          <a:r>
            <a:rPr lang="en-US" altLang="zh-CN" dirty="0" smtClean="0"/>
            <a:t> </a:t>
          </a:r>
          <a:r>
            <a:rPr lang="en-US" altLang="zh-CN" dirty="0" err="1" smtClean="0"/>
            <a:t>thanh</a:t>
          </a:r>
          <a:r>
            <a:rPr lang="en-US" altLang="zh-CN" dirty="0" smtClean="0"/>
            <a:t> </a:t>
          </a:r>
          <a:r>
            <a:rPr lang="en-US" altLang="zh-CN" dirty="0" err="1" smtClean="0"/>
            <a:t>hướng</a:t>
          </a:r>
          <a:r>
            <a:rPr lang="en-US" altLang="zh-CN" dirty="0" smtClean="0"/>
            <a:t> </a:t>
          </a:r>
          <a:r>
            <a:rPr lang="en-US" altLang="zh-CN" dirty="0" err="1" smtClean="0"/>
            <a:t>dẫn</a:t>
          </a:r>
          <a:r>
            <a:rPr lang="en-US" altLang="zh-CN" dirty="0" smtClean="0"/>
            <a:t> </a:t>
          </a:r>
          <a:r>
            <a:rPr lang="en-US" altLang="zh-CN" dirty="0" err="1" smtClean="0"/>
            <a:t>thoát</a:t>
          </a:r>
          <a:r>
            <a:rPr lang="en-US" altLang="zh-CN" dirty="0" smtClean="0"/>
            <a:t> </a:t>
          </a:r>
          <a:r>
            <a:rPr lang="en-US" altLang="zh-CN" dirty="0" err="1" smtClean="0"/>
            <a:t>hiểm</a:t>
          </a:r>
          <a:endParaRPr lang="zh-CN" altLang="en-US" dirty="0"/>
        </a:p>
      </dgm:t>
    </dgm:pt>
    <dgm:pt modelId="{3FBB7AEF-4C21-44FD-8A42-C06C544DD92D}" type="parTrans" cxnId="{07E21F6D-C144-4500-8D70-941DC3F244A7}">
      <dgm:prSet/>
      <dgm:spPr/>
      <dgm:t>
        <a:bodyPr/>
        <a:lstStyle/>
        <a:p>
          <a:endParaRPr lang="zh-CN" altLang="en-US"/>
        </a:p>
      </dgm:t>
    </dgm:pt>
    <dgm:pt modelId="{70444732-D549-4448-97D3-0C76422FB4A0}" type="sibTrans" cxnId="{07E21F6D-C144-4500-8D70-941DC3F244A7}">
      <dgm:prSet/>
      <dgm:spPr/>
      <dgm:t>
        <a:bodyPr/>
        <a:lstStyle/>
        <a:p>
          <a:endParaRPr lang="zh-CN" altLang="en-US"/>
        </a:p>
      </dgm:t>
    </dgm:pt>
    <dgm:pt modelId="{9C35F55B-4243-4C75-B718-935D71968B94}">
      <dgm:prSet phldrT="[文本]"/>
      <dgm:spPr/>
      <dgm:t>
        <a:bodyPr/>
        <a:lstStyle/>
        <a:p>
          <a:r>
            <a:rPr lang="en-US" altLang="zh-CN" dirty="0" err="1" smtClean="0"/>
            <a:t>Khủng</a:t>
          </a:r>
          <a:r>
            <a:rPr lang="en-US" altLang="zh-CN" dirty="0" smtClean="0"/>
            <a:t> </a:t>
          </a:r>
          <a:r>
            <a:rPr lang="en-US" altLang="zh-CN" dirty="0" err="1" smtClean="0"/>
            <a:t>bố</a:t>
          </a:r>
          <a:r>
            <a:rPr lang="en-US" altLang="zh-CN" dirty="0" smtClean="0"/>
            <a:t> </a:t>
          </a:r>
          <a:r>
            <a:rPr lang="en-US" altLang="zh-CN" dirty="0" err="1" smtClean="0"/>
            <a:t>đột</a:t>
          </a:r>
          <a:r>
            <a:rPr lang="en-US" altLang="zh-CN" dirty="0" smtClean="0"/>
            <a:t> </a:t>
          </a:r>
          <a:r>
            <a:rPr lang="en-US" altLang="zh-CN" dirty="0" err="1" smtClean="0"/>
            <a:t>nhập</a:t>
          </a:r>
          <a:endParaRPr lang="zh-CN" altLang="en-US" dirty="0"/>
        </a:p>
      </dgm:t>
    </dgm:pt>
    <dgm:pt modelId="{42743F78-A6E7-40DE-AFF6-08CBB0B1B449}" type="parTrans" cxnId="{87DB1EC4-32E7-4FFA-856E-F4E1194F2F4B}">
      <dgm:prSet/>
      <dgm:spPr/>
      <dgm:t>
        <a:bodyPr/>
        <a:lstStyle/>
        <a:p>
          <a:endParaRPr lang="zh-CN" altLang="en-US"/>
        </a:p>
      </dgm:t>
    </dgm:pt>
    <dgm:pt modelId="{4B3B942B-B9BC-489F-9A72-BFD01BAD4700}" type="sibTrans" cxnId="{87DB1EC4-32E7-4FFA-856E-F4E1194F2F4B}">
      <dgm:prSet/>
      <dgm:spPr/>
      <dgm:t>
        <a:bodyPr/>
        <a:lstStyle/>
        <a:p>
          <a:endParaRPr lang="zh-CN" altLang="en-US"/>
        </a:p>
      </dgm:t>
    </dgm:pt>
    <dgm:pt modelId="{E04C4B57-113D-4200-8438-C1C157331800}">
      <dgm:prSet phldrT="[文本]"/>
      <dgm:spPr/>
      <dgm:t>
        <a:bodyPr/>
        <a:lstStyle/>
        <a:p>
          <a:r>
            <a:rPr lang="en-US" altLang="zh-CN" dirty="0" err="1" smtClean="0"/>
            <a:t>Xảy</a:t>
          </a:r>
          <a:r>
            <a:rPr lang="en-US" altLang="zh-CN" dirty="0" smtClean="0"/>
            <a:t> </a:t>
          </a:r>
          <a:r>
            <a:rPr lang="en-US" altLang="zh-CN" dirty="0" err="1" smtClean="0"/>
            <a:t>ra</a:t>
          </a:r>
          <a:r>
            <a:rPr lang="en-US" altLang="zh-CN" dirty="0" smtClean="0"/>
            <a:t> </a:t>
          </a:r>
          <a:r>
            <a:rPr lang="en-US" altLang="zh-CN" dirty="0" err="1" smtClean="0"/>
            <a:t>cháy</a:t>
          </a:r>
          <a:r>
            <a:rPr lang="en-US" altLang="zh-CN" dirty="0" smtClean="0"/>
            <a:t> </a:t>
          </a:r>
          <a:r>
            <a:rPr lang="en-US" altLang="zh-CN" dirty="0" err="1" smtClean="0"/>
            <a:t>nổ</a:t>
          </a:r>
          <a:endParaRPr lang="zh-CN" altLang="en-US" dirty="0"/>
        </a:p>
      </dgm:t>
    </dgm:pt>
    <dgm:pt modelId="{B6BE2B98-7724-4029-A274-C00319DE6252}" type="parTrans" cxnId="{855EF4F7-75B0-4C47-BFC3-EF94A4038DFF}">
      <dgm:prSet/>
      <dgm:spPr/>
      <dgm:t>
        <a:bodyPr/>
        <a:lstStyle/>
        <a:p>
          <a:endParaRPr lang="zh-CN" altLang="en-US"/>
        </a:p>
      </dgm:t>
    </dgm:pt>
    <dgm:pt modelId="{0FA2E881-2FBF-425B-9DD7-C66A1E5FCAEC}" type="sibTrans" cxnId="{855EF4F7-75B0-4C47-BFC3-EF94A4038DFF}">
      <dgm:prSet/>
      <dgm:spPr/>
      <dgm:t>
        <a:bodyPr/>
        <a:lstStyle/>
        <a:p>
          <a:endParaRPr lang="zh-CN" altLang="en-US"/>
        </a:p>
      </dgm:t>
    </dgm:pt>
    <dgm:pt modelId="{6EF01CF9-9956-4592-9073-89A48C2F61D3}">
      <dgm:prSet phldrT="[文本]"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FF4A317F-0E50-499C-A062-60890D6CD42C}" type="parTrans" cxnId="{652CC9C3-1DE7-4B75-B682-6DCC6B2013D2}">
      <dgm:prSet/>
      <dgm:spPr/>
      <dgm:t>
        <a:bodyPr/>
        <a:lstStyle/>
        <a:p>
          <a:endParaRPr lang="zh-CN" altLang="en-US"/>
        </a:p>
      </dgm:t>
    </dgm:pt>
    <dgm:pt modelId="{31276E77-2DB3-40DF-AB32-360A69DB7D4A}" type="sibTrans" cxnId="{652CC9C3-1DE7-4B75-B682-6DCC6B2013D2}">
      <dgm:prSet/>
      <dgm:spPr/>
      <dgm:t>
        <a:bodyPr/>
        <a:lstStyle/>
        <a:p>
          <a:endParaRPr lang="zh-CN" altLang="en-US"/>
        </a:p>
      </dgm:t>
    </dgm:pt>
    <dgm:pt modelId="{39D0D3B6-3839-40D1-A5B4-C84362C6AC13}" type="pres">
      <dgm:prSet presAssocID="{85D8A1B3-C0F3-4C10-A6E2-B84C92DACFF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ECC77AD-14DA-4713-ACEC-C5F41BFE8A68}" type="pres">
      <dgm:prSet presAssocID="{B5A372D9-D334-4D09-8D5E-5BD6479FB37D}" presName="circle1" presStyleLbl="node1" presStyleIdx="0" presStyleCnt="4"/>
      <dgm:spPr/>
    </dgm:pt>
    <dgm:pt modelId="{E6608F36-0D5E-40F0-8CE4-DA1EC27B6092}" type="pres">
      <dgm:prSet presAssocID="{B5A372D9-D334-4D09-8D5E-5BD6479FB37D}" presName="space" presStyleCnt="0"/>
      <dgm:spPr/>
    </dgm:pt>
    <dgm:pt modelId="{23628442-FB72-41DD-93D6-B0C739922203}" type="pres">
      <dgm:prSet presAssocID="{B5A372D9-D334-4D09-8D5E-5BD6479FB37D}" presName="rect1" presStyleLbl="alignAcc1" presStyleIdx="0" presStyleCnt="4"/>
      <dgm:spPr/>
      <dgm:t>
        <a:bodyPr/>
        <a:lstStyle/>
        <a:p>
          <a:endParaRPr lang="zh-CN" altLang="en-US"/>
        </a:p>
      </dgm:t>
    </dgm:pt>
    <dgm:pt modelId="{48F2965A-A852-4EEE-95BA-4BBF832FCB27}" type="pres">
      <dgm:prSet presAssocID="{60E964E0-495E-4473-AC51-508789078262}" presName="vertSpace2" presStyleLbl="node1" presStyleIdx="0" presStyleCnt="4"/>
      <dgm:spPr/>
    </dgm:pt>
    <dgm:pt modelId="{AAFE1A15-5FB2-402C-9363-CBFB2C42D106}" type="pres">
      <dgm:prSet presAssocID="{60E964E0-495E-4473-AC51-508789078262}" presName="circle2" presStyleLbl="node1" presStyleIdx="1" presStyleCnt="4"/>
      <dgm:spPr/>
    </dgm:pt>
    <dgm:pt modelId="{2028C1DA-4466-4FD1-BE17-C3DBAA17DA73}" type="pres">
      <dgm:prSet presAssocID="{60E964E0-495E-4473-AC51-508789078262}" presName="rect2" presStyleLbl="alignAcc1" presStyleIdx="1" presStyleCnt="4"/>
      <dgm:spPr/>
      <dgm:t>
        <a:bodyPr/>
        <a:lstStyle/>
        <a:p>
          <a:endParaRPr lang="zh-CN" altLang="en-US"/>
        </a:p>
      </dgm:t>
    </dgm:pt>
    <dgm:pt modelId="{4C7F901B-32D8-4926-AB28-FE6893381BAE}" type="pres">
      <dgm:prSet presAssocID="{78E4E121-41FA-4D48-AC61-DF34C14EA1E5}" presName="vertSpace3" presStyleLbl="node1" presStyleIdx="1" presStyleCnt="4"/>
      <dgm:spPr/>
    </dgm:pt>
    <dgm:pt modelId="{218CC872-A2D0-4E91-9C64-56914DCB5F8B}" type="pres">
      <dgm:prSet presAssocID="{78E4E121-41FA-4D48-AC61-DF34C14EA1E5}" presName="circle3" presStyleLbl="node1" presStyleIdx="2" presStyleCnt="4"/>
      <dgm:spPr/>
    </dgm:pt>
    <dgm:pt modelId="{0F15D2D3-A0A4-4F82-9A8D-32FA5FAE9A6B}" type="pres">
      <dgm:prSet presAssocID="{78E4E121-41FA-4D48-AC61-DF34C14EA1E5}" presName="rect3" presStyleLbl="alignAcc1" presStyleIdx="2" presStyleCnt="4"/>
      <dgm:spPr/>
      <dgm:t>
        <a:bodyPr/>
        <a:lstStyle/>
        <a:p>
          <a:endParaRPr lang="zh-CN" altLang="en-US"/>
        </a:p>
      </dgm:t>
    </dgm:pt>
    <dgm:pt modelId="{39A5FDE6-7252-4B70-A242-33CD2E60761D}" type="pres">
      <dgm:prSet presAssocID="{6EF01CF9-9956-4592-9073-89A48C2F61D3}" presName="vertSpace4" presStyleLbl="node1" presStyleIdx="2" presStyleCnt="4"/>
      <dgm:spPr/>
    </dgm:pt>
    <dgm:pt modelId="{8AEEB219-8590-4265-985F-E0121796CD52}" type="pres">
      <dgm:prSet presAssocID="{6EF01CF9-9956-4592-9073-89A48C2F61D3}" presName="circle4" presStyleLbl="node1" presStyleIdx="3" presStyleCnt="4"/>
      <dgm:spPr/>
    </dgm:pt>
    <dgm:pt modelId="{2864ACD9-85BF-4E54-8A46-7729BE06A67B}" type="pres">
      <dgm:prSet presAssocID="{6EF01CF9-9956-4592-9073-89A48C2F61D3}" presName="rect4" presStyleLbl="alignAcc1" presStyleIdx="3" presStyleCnt="4"/>
      <dgm:spPr/>
      <dgm:t>
        <a:bodyPr/>
        <a:lstStyle/>
        <a:p>
          <a:endParaRPr lang="zh-CN" altLang="en-US"/>
        </a:p>
      </dgm:t>
    </dgm:pt>
    <dgm:pt modelId="{1914F263-4B26-46F1-B408-D024E0169293}" type="pres">
      <dgm:prSet presAssocID="{B5A372D9-D334-4D09-8D5E-5BD6479FB37D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532B88-90E0-470A-85F1-D3EB860A0637}" type="pres">
      <dgm:prSet presAssocID="{B5A372D9-D334-4D09-8D5E-5BD6479FB37D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372A44-77D0-4DE8-A0E7-364A60C256C5}" type="pres">
      <dgm:prSet presAssocID="{60E964E0-495E-4473-AC51-508789078262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1CDEFE-D2FB-4AAB-88C1-F93AA78FCB04}" type="pres">
      <dgm:prSet presAssocID="{60E964E0-495E-4473-AC51-508789078262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4D877F-7D71-4668-B58C-EFB68EA4C8AA}" type="pres">
      <dgm:prSet presAssocID="{78E4E121-41FA-4D48-AC61-DF34C14EA1E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6286E2-C0E4-43B8-9E3C-03531EF48447}" type="pres">
      <dgm:prSet presAssocID="{78E4E121-41FA-4D48-AC61-DF34C14EA1E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9014B4-5579-49C4-B55E-665FBFED8F2B}" type="pres">
      <dgm:prSet presAssocID="{6EF01CF9-9956-4592-9073-89A48C2F61D3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4BA346-6744-46FA-A344-7D6AF90880C8}" type="pres">
      <dgm:prSet presAssocID="{6EF01CF9-9956-4592-9073-89A48C2F61D3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BC10C20F-DEBC-411B-B76C-D3491224342F}" srcId="{60E964E0-495E-4473-AC51-508789078262}" destId="{32965B20-88F5-40F9-9143-294C4C77266A}" srcOrd="0" destOrd="0" parTransId="{8F098B4A-40EC-4593-A0D4-4E06D326B8A6}" sibTransId="{99A7A958-54A3-4CF8-A92F-4C05041604FA}"/>
    <dgm:cxn modelId="{DC112214-512D-4D97-BA62-C21C0057AFC1}" srcId="{B5A372D9-D334-4D09-8D5E-5BD6479FB37D}" destId="{035AED91-98F3-4A96-9CF1-82DFEBF13118}" srcOrd="1" destOrd="0" parTransId="{5F52E20D-B92B-433B-BA02-A7C2CD45EBFF}" sibTransId="{A31D4649-AEE7-4EDA-AF45-2165B59AB498}"/>
    <dgm:cxn modelId="{2395F95F-4DAA-46FF-B061-BEBACC7D4D53}" type="presOf" srcId="{60E964E0-495E-4473-AC51-508789078262}" destId="{F7372A44-77D0-4DE8-A0E7-364A60C256C5}" srcOrd="1" destOrd="0" presId="urn:microsoft.com/office/officeart/2005/8/layout/target3"/>
    <dgm:cxn modelId="{9D39918F-8663-4D80-85DA-7F8A75011003}" type="presOf" srcId="{035AED91-98F3-4A96-9CF1-82DFEBF13118}" destId="{C6532B88-90E0-470A-85F1-D3EB860A0637}" srcOrd="0" destOrd="1" presId="urn:microsoft.com/office/officeart/2005/8/layout/target3"/>
    <dgm:cxn modelId="{07E21F6D-C144-4500-8D70-941DC3F244A7}" srcId="{85D8A1B3-C0F3-4C10-A6E2-B84C92DACFF8}" destId="{78E4E121-41FA-4D48-AC61-DF34C14EA1E5}" srcOrd="2" destOrd="0" parTransId="{3FBB7AEF-4C21-44FD-8A42-C06C544DD92D}" sibTransId="{70444732-D549-4448-97D3-0C76422FB4A0}"/>
    <dgm:cxn modelId="{DDB89B38-414F-45BF-B54F-2659E2141533}" srcId="{85D8A1B3-C0F3-4C10-A6E2-B84C92DACFF8}" destId="{60E964E0-495E-4473-AC51-508789078262}" srcOrd="1" destOrd="0" parTransId="{EEB521FA-A7E9-4703-83A6-99DAB1D3F4C8}" sibTransId="{0123C9D7-BAE4-4FC9-9A64-EAEFA4B92BFF}"/>
    <dgm:cxn modelId="{17F3F02A-F9A2-4733-BB6E-F21173AFA2ED}" type="presOf" srcId="{E04C4B57-113D-4200-8438-C1C157331800}" destId="{706286E2-C0E4-43B8-9E3C-03531EF48447}" srcOrd="0" destOrd="1" presId="urn:microsoft.com/office/officeart/2005/8/layout/target3"/>
    <dgm:cxn modelId="{A8AF70E4-D984-43CB-83FF-7262A29C5F92}" srcId="{60E964E0-495E-4473-AC51-508789078262}" destId="{17A847CC-709F-43CA-8082-2C96041F84B2}" srcOrd="1" destOrd="0" parTransId="{33548B48-CA13-4EF7-8B12-EED67BAC77B3}" sibTransId="{593F2955-DB56-4C5E-BE3F-39768F8BA16A}"/>
    <dgm:cxn modelId="{3D05B507-873F-45B8-86A2-A7AD0CD65DBB}" type="presOf" srcId="{32965B20-88F5-40F9-9143-294C4C77266A}" destId="{631CDEFE-D2FB-4AAB-88C1-F93AA78FCB04}" srcOrd="0" destOrd="0" presId="urn:microsoft.com/office/officeart/2005/8/layout/target3"/>
    <dgm:cxn modelId="{9FBC34F8-A3CA-4DCA-A5D6-E7DF3F23260A}" type="presOf" srcId="{78E4E121-41FA-4D48-AC61-DF34C14EA1E5}" destId="{0F15D2D3-A0A4-4F82-9A8D-32FA5FAE9A6B}" srcOrd="0" destOrd="0" presId="urn:microsoft.com/office/officeart/2005/8/layout/target3"/>
    <dgm:cxn modelId="{C33AD8D4-10FF-4AE9-9168-A5E85DD2215C}" type="presOf" srcId="{46E5FFE9-B99D-4D6A-A468-B5AE8ECC711F}" destId="{C6532B88-90E0-470A-85F1-D3EB860A0637}" srcOrd="0" destOrd="0" presId="urn:microsoft.com/office/officeart/2005/8/layout/target3"/>
    <dgm:cxn modelId="{3965A49D-6FD3-4378-967B-118F9BDD9792}" type="presOf" srcId="{60E964E0-495E-4473-AC51-508789078262}" destId="{2028C1DA-4466-4FD1-BE17-C3DBAA17DA73}" srcOrd="0" destOrd="0" presId="urn:microsoft.com/office/officeart/2005/8/layout/target3"/>
    <dgm:cxn modelId="{B55F0A1B-93E5-4D58-BA16-4CAC3B77B0A2}" srcId="{85D8A1B3-C0F3-4C10-A6E2-B84C92DACFF8}" destId="{B5A372D9-D334-4D09-8D5E-5BD6479FB37D}" srcOrd="0" destOrd="0" parTransId="{D31E968F-A64F-4082-8C14-E8F59515240E}" sibTransId="{9A5B69C7-6C67-4C26-9B98-037BC5AEDEB6}"/>
    <dgm:cxn modelId="{CE604EF3-29C2-42E4-B008-42A994BC195B}" type="presOf" srcId="{78E4E121-41FA-4D48-AC61-DF34C14EA1E5}" destId="{124D877F-7D71-4668-B58C-EFB68EA4C8AA}" srcOrd="1" destOrd="0" presId="urn:microsoft.com/office/officeart/2005/8/layout/target3"/>
    <dgm:cxn modelId="{C8AC102B-ABE9-47CC-8466-9F5DBB443632}" type="presOf" srcId="{6EF01CF9-9956-4592-9073-89A48C2F61D3}" destId="{B69014B4-5579-49C4-B55E-665FBFED8F2B}" srcOrd="1" destOrd="0" presId="urn:microsoft.com/office/officeart/2005/8/layout/target3"/>
    <dgm:cxn modelId="{652CC9C3-1DE7-4B75-B682-6DCC6B2013D2}" srcId="{85D8A1B3-C0F3-4C10-A6E2-B84C92DACFF8}" destId="{6EF01CF9-9956-4592-9073-89A48C2F61D3}" srcOrd="3" destOrd="0" parTransId="{FF4A317F-0E50-499C-A062-60890D6CD42C}" sibTransId="{31276E77-2DB3-40DF-AB32-360A69DB7D4A}"/>
    <dgm:cxn modelId="{97469B7E-AFBA-43D3-960A-80D500872443}" type="presOf" srcId="{B5A372D9-D334-4D09-8D5E-5BD6479FB37D}" destId="{23628442-FB72-41DD-93D6-B0C739922203}" srcOrd="0" destOrd="0" presId="urn:microsoft.com/office/officeart/2005/8/layout/target3"/>
    <dgm:cxn modelId="{6FCCCF83-4192-4732-9389-A721497DD1E7}" type="presOf" srcId="{6EF01CF9-9956-4592-9073-89A48C2F61D3}" destId="{2864ACD9-85BF-4E54-8A46-7729BE06A67B}" srcOrd="0" destOrd="0" presId="urn:microsoft.com/office/officeart/2005/8/layout/target3"/>
    <dgm:cxn modelId="{68AD7EB2-A4A3-4F0C-9565-9BAE284F41EE}" srcId="{B5A372D9-D334-4D09-8D5E-5BD6479FB37D}" destId="{46E5FFE9-B99D-4D6A-A468-B5AE8ECC711F}" srcOrd="0" destOrd="0" parTransId="{A46FFE56-C4E9-4B5D-84A8-9A937809CFF2}" sibTransId="{5DF17985-DD2E-4EC6-A704-5D59648E2DA6}"/>
    <dgm:cxn modelId="{BA4E8A30-E97C-4FDF-A6A3-7055E2DFFC83}" type="presOf" srcId="{17A847CC-709F-43CA-8082-2C96041F84B2}" destId="{631CDEFE-D2FB-4AAB-88C1-F93AA78FCB04}" srcOrd="0" destOrd="1" presId="urn:microsoft.com/office/officeart/2005/8/layout/target3"/>
    <dgm:cxn modelId="{855EF4F7-75B0-4C47-BFC3-EF94A4038DFF}" srcId="{78E4E121-41FA-4D48-AC61-DF34C14EA1E5}" destId="{E04C4B57-113D-4200-8438-C1C157331800}" srcOrd="1" destOrd="0" parTransId="{B6BE2B98-7724-4029-A274-C00319DE6252}" sibTransId="{0FA2E881-2FBF-425B-9DD7-C66A1E5FCAEC}"/>
    <dgm:cxn modelId="{2E228231-53A5-49A7-B619-7E4E4C6090DF}" type="presOf" srcId="{85D8A1B3-C0F3-4C10-A6E2-B84C92DACFF8}" destId="{39D0D3B6-3839-40D1-A5B4-C84362C6AC13}" srcOrd="0" destOrd="0" presId="urn:microsoft.com/office/officeart/2005/8/layout/target3"/>
    <dgm:cxn modelId="{2D459D71-5416-4CA7-A96E-0B4971E0CACF}" type="presOf" srcId="{9C35F55B-4243-4C75-B718-935D71968B94}" destId="{706286E2-C0E4-43B8-9E3C-03531EF48447}" srcOrd="0" destOrd="0" presId="urn:microsoft.com/office/officeart/2005/8/layout/target3"/>
    <dgm:cxn modelId="{87DB1EC4-32E7-4FFA-856E-F4E1194F2F4B}" srcId="{78E4E121-41FA-4D48-AC61-DF34C14EA1E5}" destId="{9C35F55B-4243-4C75-B718-935D71968B94}" srcOrd="0" destOrd="0" parTransId="{42743F78-A6E7-40DE-AFF6-08CBB0B1B449}" sibTransId="{4B3B942B-B9BC-489F-9A72-BFD01BAD4700}"/>
    <dgm:cxn modelId="{5FDD1FDA-D0FA-4A6A-841C-A1C32FD5DE38}" type="presOf" srcId="{B5A372D9-D334-4D09-8D5E-5BD6479FB37D}" destId="{1914F263-4B26-46F1-B408-D024E0169293}" srcOrd="1" destOrd="0" presId="urn:microsoft.com/office/officeart/2005/8/layout/target3"/>
    <dgm:cxn modelId="{752B82AB-FDD6-4E3F-8BC6-415C6D38A2D3}" type="presParOf" srcId="{39D0D3B6-3839-40D1-A5B4-C84362C6AC13}" destId="{EECC77AD-14DA-4713-ACEC-C5F41BFE8A68}" srcOrd="0" destOrd="0" presId="urn:microsoft.com/office/officeart/2005/8/layout/target3"/>
    <dgm:cxn modelId="{3F5CE146-8E84-449B-B534-19202ED74B7A}" type="presParOf" srcId="{39D0D3B6-3839-40D1-A5B4-C84362C6AC13}" destId="{E6608F36-0D5E-40F0-8CE4-DA1EC27B6092}" srcOrd="1" destOrd="0" presId="urn:microsoft.com/office/officeart/2005/8/layout/target3"/>
    <dgm:cxn modelId="{2CB7942E-5A39-4227-B2AE-F8E9BBFF837B}" type="presParOf" srcId="{39D0D3B6-3839-40D1-A5B4-C84362C6AC13}" destId="{23628442-FB72-41DD-93D6-B0C739922203}" srcOrd="2" destOrd="0" presId="urn:microsoft.com/office/officeart/2005/8/layout/target3"/>
    <dgm:cxn modelId="{45589552-CC5C-4F57-AE26-62355D38810E}" type="presParOf" srcId="{39D0D3B6-3839-40D1-A5B4-C84362C6AC13}" destId="{48F2965A-A852-4EEE-95BA-4BBF832FCB27}" srcOrd="3" destOrd="0" presId="urn:microsoft.com/office/officeart/2005/8/layout/target3"/>
    <dgm:cxn modelId="{EF023BEB-8ADF-4195-BA1B-9A5F2129840B}" type="presParOf" srcId="{39D0D3B6-3839-40D1-A5B4-C84362C6AC13}" destId="{AAFE1A15-5FB2-402C-9363-CBFB2C42D106}" srcOrd="4" destOrd="0" presId="urn:microsoft.com/office/officeart/2005/8/layout/target3"/>
    <dgm:cxn modelId="{8DBE0905-281A-45A7-A64F-0C6E5E66C557}" type="presParOf" srcId="{39D0D3B6-3839-40D1-A5B4-C84362C6AC13}" destId="{2028C1DA-4466-4FD1-BE17-C3DBAA17DA73}" srcOrd="5" destOrd="0" presId="urn:microsoft.com/office/officeart/2005/8/layout/target3"/>
    <dgm:cxn modelId="{CDD0C4BE-1EC6-42B8-A6AC-CA4A07543F33}" type="presParOf" srcId="{39D0D3B6-3839-40D1-A5B4-C84362C6AC13}" destId="{4C7F901B-32D8-4926-AB28-FE6893381BAE}" srcOrd="6" destOrd="0" presId="urn:microsoft.com/office/officeart/2005/8/layout/target3"/>
    <dgm:cxn modelId="{AD6318ED-5059-44BE-B136-511D27541AD1}" type="presParOf" srcId="{39D0D3B6-3839-40D1-A5B4-C84362C6AC13}" destId="{218CC872-A2D0-4E91-9C64-56914DCB5F8B}" srcOrd="7" destOrd="0" presId="urn:microsoft.com/office/officeart/2005/8/layout/target3"/>
    <dgm:cxn modelId="{F7498697-D7CF-4C54-AF88-C94D5490FBFD}" type="presParOf" srcId="{39D0D3B6-3839-40D1-A5B4-C84362C6AC13}" destId="{0F15D2D3-A0A4-4F82-9A8D-32FA5FAE9A6B}" srcOrd="8" destOrd="0" presId="urn:microsoft.com/office/officeart/2005/8/layout/target3"/>
    <dgm:cxn modelId="{E57CC03E-9207-4002-87DC-E88FD97D9C9A}" type="presParOf" srcId="{39D0D3B6-3839-40D1-A5B4-C84362C6AC13}" destId="{39A5FDE6-7252-4B70-A242-33CD2E60761D}" srcOrd="9" destOrd="0" presId="urn:microsoft.com/office/officeart/2005/8/layout/target3"/>
    <dgm:cxn modelId="{788612ED-A901-4E2B-912B-8F1B5C7E4F49}" type="presParOf" srcId="{39D0D3B6-3839-40D1-A5B4-C84362C6AC13}" destId="{8AEEB219-8590-4265-985F-E0121796CD52}" srcOrd="10" destOrd="0" presId="urn:microsoft.com/office/officeart/2005/8/layout/target3"/>
    <dgm:cxn modelId="{0D1D8586-A0EE-4CF2-870E-68490EB37D77}" type="presParOf" srcId="{39D0D3B6-3839-40D1-A5B4-C84362C6AC13}" destId="{2864ACD9-85BF-4E54-8A46-7729BE06A67B}" srcOrd="11" destOrd="0" presId="urn:microsoft.com/office/officeart/2005/8/layout/target3"/>
    <dgm:cxn modelId="{1BDFC0DE-7721-4DC2-93DA-0037F3203B02}" type="presParOf" srcId="{39D0D3B6-3839-40D1-A5B4-C84362C6AC13}" destId="{1914F263-4B26-46F1-B408-D024E0169293}" srcOrd="12" destOrd="0" presId="urn:microsoft.com/office/officeart/2005/8/layout/target3"/>
    <dgm:cxn modelId="{17C946B8-A4DB-409A-81EB-7A7FD5BA54FF}" type="presParOf" srcId="{39D0D3B6-3839-40D1-A5B4-C84362C6AC13}" destId="{C6532B88-90E0-470A-85F1-D3EB860A0637}" srcOrd="13" destOrd="0" presId="urn:microsoft.com/office/officeart/2005/8/layout/target3"/>
    <dgm:cxn modelId="{67CADF31-170F-4D37-8F60-2BCA8B924D75}" type="presParOf" srcId="{39D0D3B6-3839-40D1-A5B4-C84362C6AC13}" destId="{F7372A44-77D0-4DE8-A0E7-364A60C256C5}" srcOrd="14" destOrd="0" presId="urn:microsoft.com/office/officeart/2005/8/layout/target3"/>
    <dgm:cxn modelId="{D3C3210A-20D5-411F-A8F9-774B849DA85E}" type="presParOf" srcId="{39D0D3B6-3839-40D1-A5B4-C84362C6AC13}" destId="{631CDEFE-D2FB-4AAB-88C1-F93AA78FCB04}" srcOrd="15" destOrd="0" presId="urn:microsoft.com/office/officeart/2005/8/layout/target3"/>
    <dgm:cxn modelId="{90DDD172-3F62-4E3C-801D-3056BB7D4C99}" type="presParOf" srcId="{39D0D3B6-3839-40D1-A5B4-C84362C6AC13}" destId="{124D877F-7D71-4668-B58C-EFB68EA4C8AA}" srcOrd="16" destOrd="0" presId="urn:microsoft.com/office/officeart/2005/8/layout/target3"/>
    <dgm:cxn modelId="{12B7BE15-A123-4187-8FDD-1C5CBBE0F70F}" type="presParOf" srcId="{39D0D3B6-3839-40D1-A5B4-C84362C6AC13}" destId="{706286E2-C0E4-43B8-9E3C-03531EF48447}" srcOrd="17" destOrd="0" presId="urn:microsoft.com/office/officeart/2005/8/layout/target3"/>
    <dgm:cxn modelId="{24F85AE4-0D91-4E83-9467-A40E551D3C2A}" type="presParOf" srcId="{39D0D3B6-3839-40D1-A5B4-C84362C6AC13}" destId="{B69014B4-5579-49C4-B55E-665FBFED8F2B}" srcOrd="18" destOrd="0" presId="urn:microsoft.com/office/officeart/2005/8/layout/target3"/>
    <dgm:cxn modelId="{7FE9592A-61A2-4384-9E53-E651D8977073}" type="presParOf" srcId="{39D0D3B6-3839-40D1-A5B4-C84362C6AC13}" destId="{134BA346-6744-46FA-A344-7D6AF90880C8}" srcOrd="19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9DFD1-80A9-484B-811F-EC320E17B3B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5143A9B-5E72-42FC-A16E-B5195EAED711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Tin </a:t>
          </a:r>
          <a:r>
            <a:rPr lang="en-US" altLang="zh-CN" dirty="0" err="1" smtClean="0">
              <a:solidFill>
                <a:srgbClr val="0070C0"/>
              </a:solidFill>
            </a:rPr>
            <a:t>nhắn</a:t>
          </a:r>
          <a:endParaRPr lang="zh-CN" altLang="en-US" dirty="0">
            <a:solidFill>
              <a:srgbClr val="0070C0"/>
            </a:solidFill>
          </a:endParaRPr>
        </a:p>
      </dgm:t>
    </dgm:pt>
    <dgm:pt modelId="{0AFE4F0E-92EF-4394-9A94-BCBE89026E1C}" type="parTrans" cxnId="{8F14C4C2-DC96-4F32-8BFC-E8094D56DD3D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D6CA2ACA-3DAE-473D-BC97-8D01CB8AB60C}" type="sibTrans" cxnId="{8F14C4C2-DC96-4F32-8BFC-E8094D56DD3D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EA780FAD-D24B-444B-95A4-BB838AD93A25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Email</a:t>
          </a:r>
          <a:endParaRPr lang="zh-CN" altLang="en-US" dirty="0">
            <a:solidFill>
              <a:srgbClr val="0070C0"/>
            </a:solidFill>
          </a:endParaRPr>
        </a:p>
      </dgm:t>
    </dgm:pt>
    <dgm:pt modelId="{94468A7B-4C80-4679-8477-707BA4A4BD1D}" type="parTrans" cxnId="{A0D232CF-EA31-4D26-B23E-AC0072B0D65A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E1868A42-1C83-4886-AF59-173B7074C718}" type="sibTrans" cxnId="{A0D232CF-EA31-4D26-B23E-AC0072B0D65A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0B99159C-380A-40F0-ACDE-ADE5C2112DFE}">
      <dgm:prSet phldrT="[文本]"/>
      <dgm:spPr/>
      <dgm:t>
        <a:bodyPr/>
        <a:lstStyle/>
        <a:p>
          <a:r>
            <a:rPr lang="en-US" altLang="zh-CN" dirty="0" err="1" smtClean="0">
              <a:solidFill>
                <a:srgbClr val="0070C0"/>
              </a:solidFill>
            </a:rPr>
            <a:t>Màn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hình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thông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báo</a:t>
          </a:r>
          <a:endParaRPr lang="zh-CN" altLang="en-US" dirty="0">
            <a:solidFill>
              <a:srgbClr val="0070C0"/>
            </a:solidFill>
          </a:endParaRPr>
        </a:p>
      </dgm:t>
    </dgm:pt>
    <dgm:pt modelId="{B783A4C3-C804-4332-BB1F-115ECD302899}" type="parTrans" cxnId="{6109D3A7-8414-406A-B492-B5582A5A1E85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4679A9A8-C7CF-4E91-AE27-84D97791A1DD}" type="sibTrans" cxnId="{6109D3A7-8414-406A-B492-B5582A5A1E85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3B99D4A7-4161-45C8-84DB-1D62F83B538D}">
      <dgm:prSet phldrT="[文本]"/>
      <dgm:spPr/>
      <dgm:t>
        <a:bodyPr/>
        <a:lstStyle/>
        <a:p>
          <a:r>
            <a:rPr lang="en-US" altLang="zh-CN" dirty="0" err="1" smtClean="0">
              <a:solidFill>
                <a:srgbClr val="0070C0"/>
              </a:solidFill>
            </a:rPr>
            <a:t>Màn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hình</a:t>
          </a:r>
          <a:r>
            <a:rPr lang="en-US" altLang="zh-CN" dirty="0" smtClean="0">
              <a:solidFill>
                <a:srgbClr val="0070C0"/>
              </a:solidFill>
            </a:rPr>
            <a:t> led </a:t>
          </a:r>
          <a:r>
            <a:rPr lang="en-US" altLang="zh-CN" dirty="0" err="1" smtClean="0">
              <a:solidFill>
                <a:srgbClr val="0070C0"/>
              </a:solidFill>
            </a:rPr>
            <a:t>cỡ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lớn</a:t>
          </a:r>
          <a:endParaRPr lang="zh-CN" altLang="en-US" dirty="0">
            <a:solidFill>
              <a:srgbClr val="0070C0"/>
            </a:solidFill>
          </a:endParaRPr>
        </a:p>
      </dgm:t>
    </dgm:pt>
    <dgm:pt modelId="{640644BC-5CBC-49B0-9102-CAADC5070C5B}" type="parTrans" cxnId="{634253BF-E043-4CBD-AEB7-F63C85241FCF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9B75E003-052D-4015-9A6B-AE0D766A0693}" type="sibTrans" cxnId="{634253BF-E043-4CBD-AEB7-F63C85241FCF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252F1E29-2439-46B4-AF99-455173DC1400}">
      <dgm:prSet phldrT="[文本]"/>
      <dgm:spPr/>
      <dgm:t>
        <a:bodyPr/>
        <a:lstStyle/>
        <a:p>
          <a:r>
            <a:rPr lang="en-US" altLang="zh-CN" dirty="0" err="1" smtClean="0">
              <a:solidFill>
                <a:srgbClr val="0070C0"/>
              </a:solidFill>
            </a:rPr>
            <a:t>Báo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động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bằng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âm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thanh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và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ánh</a:t>
          </a:r>
          <a:r>
            <a:rPr lang="en-US" altLang="zh-CN" dirty="0" smtClean="0">
              <a:solidFill>
                <a:srgbClr val="0070C0"/>
              </a:solidFill>
            </a:rPr>
            <a:t> </a:t>
          </a:r>
          <a:r>
            <a:rPr lang="en-US" altLang="zh-CN" dirty="0" err="1" smtClean="0">
              <a:solidFill>
                <a:srgbClr val="0070C0"/>
              </a:solidFill>
            </a:rPr>
            <a:t>sáng</a:t>
          </a:r>
          <a:endParaRPr lang="zh-CN" altLang="en-US" dirty="0">
            <a:solidFill>
              <a:srgbClr val="0070C0"/>
            </a:solidFill>
          </a:endParaRPr>
        </a:p>
      </dgm:t>
    </dgm:pt>
    <dgm:pt modelId="{187F7EDD-F99B-43C6-9DDA-746EABC5046E}" type="parTrans" cxnId="{472A375D-1AC9-41FA-AE03-E9B1B788F5C6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9FE1B948-77A9-43BB-AD3B-CF21AE9C290D}" type="sibTrans" cxnId="{472A375D-1AC9-41FA-AE03-E9B1B788F5C6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DC2F09D9-977A-4E96-9881-60D3FFE4CE18}" type="pres">
      <dgm:prSet presAssocID="{A1D9DFD1-80A9-484B-811F-EC320E17B3B4}" presName="Name0" presStyleCnt="0">
        <dgm:presLayoutVars>
          <dgm:dir/>
          <dgm:animLvl val="lvl"/>
          <dgm:resizeHandles val="exact"/>
        </dgm:presLayoutVars>
      </dgm:prSet>
      <dgm:spPr/>
    </dgm:pt>
    <dgm:pt modelId="{781246C0-6C88-47BA-A367-B9856E831AC1}" type="pres">
      <dgm:prSet presAssocID="{05143A9B-5E72-42FC-A16E-B5195EAED71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CE9CF1-F792-4EE2-87B2-AA547CF6E99E}" type="pres">
      <dgm:prSet presAssocID="{D6CA2ACA-3DAE-473D-BC97-8D01CB8AB60C}" presName="parTxOnlySpace" presStyleCnt="0"/>
      <dgm:spPr/>
    </dgm:pt>
    <dgm:pt modelId="{C1B3CC8A-9C3A-45AE-99BA-BA35F2C73768}" type="pres">
      <dgm:prSet presAssocID="{EA780FAD-D24B-444B-95A4-BB838AD93A2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2D9907-7622-4377-B137-338E699B7059}" type="pres">
      <dgm:prSet presAssocID="{E1868A42-1C83-4886-AF59-173B7074C718}" presName="parTxOnlySpace" presStyleCnt="0"/>
      <dgm:spPr/>
    </dgm:pt>
    <dgm:pt modelId="{399F87EF-53A1-4154-A927-C726FEC937BD}" type="pres">
      <dgm:prSet presAssocID="{0B99159C-380A-40F0-ACDE-ADE5C2112DF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FD6213-2E7D-4123-9903-88920E7616DB}" type="pres">
      <dgm:prSet presAssocID="{4679A9A8-C7CF-4E91-AE27-84D97791A1DD}" presName="parTxOnlySpace" presStyleCnt="0"/>
      <dgm:spPr/>
    </dgm:pt>
    <dgm:pt modelId="{384F11C7-B452-4A08-9860-953F98ABB661}" type="pres">
      <dgm:prSet presAssocID="{3B99D4A7-4161-45C8-84DB-1D62F83B538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9F746D-EF54-4B12-B5C0-13660AAF5ACC}" type="pres">
      <dgm:prSet presAssocID="{9B75E003-052D-4015-9A6B-AE0D766A0693}" presName="parTxOnlySpace" presStyleCnt="0"/>
      <dgm:spPr/>
    </dgm:pt>
    <dgm:pt modelId="{06DD3374-620D-4ECF-85DB-41CE11945A8F}" type="pres">
      <dgm:prSet presAssocID="{252F1E29-2439-46B4-AF99-455173DC140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72A375D-1AC9-41FA-AE03-E9B1B788F5C6}" srcId="{A1D9DFD1-80A9-484B-811F-EC320E17B3B4}" destId="{252F1E29-2439-46B4-AF99-455173DC1400}" srcOrd="4" destOrd="0" parTransId="{187F7EDD-F99B-43C6-9DDA-746EABC5046E}" sibTransId="{9FE1B948-77A9-43BB-AD3B-CF21AE9C290D}"/>
    <dgm:cxn modelId="{743176A8-603F-4219-8A9F-BB6B52A3C2F0}" type="presOf" srcId="{0B99159C-380A-40F0-ACDE-ADE5C2112DFE}" destId="{399F87EF-53A1-4154-A927-C726FEC937BD}" srcOrd="0" destOrd="0" presId="urn:microsoft.com/office/officeart/2005/8/layout/chevron1"/>
    <dgm:cxn modelId="{634253BF-E043-4CBD-AEB7-F63C85241FCF}" srcId="{A1D9DFD1-80A9-484B-811F-EC320E17B3B4}" destId="{3B99D4A7-4161-45C8-84DB-1D62F83B538D}" srcOrd="3" destOrd="0" parTransId="{640644BC-5CBC-49B0-9102-CAADC5070C5B}" sibTransId="{9B75E003-052D-4015-9A6B-AE0D766A0693}"/>
    <dgm:cxn modelId="{6109D3A7-8414-406A-B492-B5582A5A1E85}" srcId="{A1D9DFD1-80A9-484B-811F-EC320E17B3B4}" destId="{0B99159C-380A-40F0-ACDE-ADE5C2112DFE}" srcOrd="2" destOrd="0" parTransId="{B783A4C3-C804-4332-BB1F-115ECD302899}" sibTransId="{4679A9A8-C7CF-4E91-AE27-84D97791A1DD}"/>
    <dgm:cxn modelId="{A0D232CF-EA31-4D26-B23E-AC0072B0D65A}" srcId="{A1D9DFD1-80A9-484B-811F-EC320E17B3B4}" destId="{EA780FAD-D24B-444B-95A4-BB838AD93A25}" srcOrd="1" destOrd="0" parTransId="{94468A7B-4C80-4679-8477-707BA4A4BD1D}" sibTransId="{E1868A42-1C83-4886-AF59-173B7074C718}"/>
    <dgm:cxn modelId="{99A466F0-FE81-47F5-A89B-CFFBEADB0B23}" type="presOf" srcId="{A1D9DFD1-80A9-484B-811F-EC320E17B3B4}" destId="{DC2F09D9-977A-4E96-9881-60D3FFE4CE18}" srcOrd="0" destOrd="0" presId="urn:microsoft.com/office/officeart/2005/8/layout/chevron1"/>
    <dgm:cxn modelId="{BD6ABA5B-B4F4-4728-ACEC-7D53BAC1745E}" type="presOf" srcId="{252F1E29-2439-46B4-AF99-455173DC1400}" destId="{06DD3374-620D-4ECF-85DB-41CE11945A8F}" srcOrd="0" destOrd="0" presId="urn:microsoft.com/office/officeart/2005/8/layout/chevron1"/>
    <dgm:cxn modelId="{3F7E6C92-3FB1-41C8-8815-B775F3377FDB}" type="presOf" srcId="{EA780FAD-D24B-444B-95A4-BB838AD93A25}" destId="{C1B3CC8A-9C3A-45AE-99BA-BA35F2C73768}" srcOrd="0" destOrd="0" presId="urn:microsoft.com/office/officeart/2005/8/layout/chevron1"/>
    <dgm:cxn modelId="{8F14C4C2-DC96-4F32-8BFC-E8094D56DD3D}" srcId="{A1D9DFD1-80A9-484B-811F-EC320E17B3B4}" destId="{05143A9B-5E72-42FC-A16E-B5195EAED711}" srcOrd="0" destOrd="0" parTransId="{0AFE4F0E-92EF-4394-9A94-BCBE89026E1C}" sibTransId="{D6CA2ACA-3DAE-473D-BC97-8D01CB8AB60C}"/>
    <dgm:cxn modelId="{F9685035-7F5C-42AA-9ACE-3841EB60C488}" type="presOf" srcId="{05143A9B-5E72-42FC-A16E-B5195EAED711}" destId="{781246C0-6C88-47BA-A367-B9856E831AC1}" srcOrd="0" destOrd="0" presId="urn:microsoft.com/office/officeart/2005/8/layout/chevron1"/>
    <dgm:cxn modelId="{FFE2BFA3-CC7C-4502-A6BF-1857D6FF2762}" type="presOf" srcId="{3B99D4A7-4161-45C8-84DB-1D62F83B538D}" destId="{384F11C7-B452-4A08-9860-953F98ABB661}" srcOrd="0" destOrd="0" presId="urn:microsoft.com/office/officeart/2005/8/layout/chevron1"/>
    <dgm:cxn modelId="{064FC972-7501-4B9D-A458-B2CF3D5E5122}" type="presParOf" srcId="{DC2F09D9-977A-4E96-9881-60D3FFE4CE18}" destId="{781246C0-6C88-47BA-A367-B9856E831AC1}" srcOrd="0" destOrd="0" presId="urn:microsoft.com/office/officeart/2005/8/layout/chevron1"/>
    <dgm:cxn modelId="{B51DD994-B6A6-467E-93DC-1F463E6B97AA}" type="presParOf" srcId="{DC2F09D9-977A-4E96-9881-60D3FFE4CE18}" destId="{EFCE9CF1-F792-4EE2-87B2-AA547CF6E99E}" srcOrd="1" destOrd="0" presId="urn:microsoft.com/office/officeart/2005/8/layout/chevron1"/>
    <dgm:cxn modelId="{406C855B-58A5-46F8-8345-8D46F9E7E6C4}" type="presParOf" srcId="{DC2F09D9-977A-4E96-9881-60D3FFE4CE18}" destId="{C1B3CC8A-9C3A-45AE-99BA-BA35F2C73768}" srcOrd="2" destOrd="0" presId="urn:microsoft.com/office/officeart/2005/8/layout/chevron1"/>
    <dgm:cxn modelId="{BD416849-6A65-4A18-9663-314475D29828}" type="presParOf" srcId="{DC2F09D9-977A-4E96-9881-60D3FFE4CE18}" destId="{FE2D9907-7622-4377-B137-338E699B7059}" srcOrd="3" destOrd="0" presId="urn:microsoft.com/office/officeart/2005/8/layout/chevron1"/>
    <dgm:cxn modelId="{913D982A-0A4A-4118-9315-6367F0144C4C}" type="presParOf" srcId="{DC2F09D9-977A-4E96-9881-60D3FFE4CE18}" destId="{399F87EF-53A1-4154-A927-C726FEC937BD}" srcOrd="4" destOrd="0" presId="urn:microsoft.com/office/officeart/2005/8/layout/chevron1"/>
    <dgm:cxn modelId="{32356BA2-9CED-4218-B507-6668A96A13D9}" type="presParOf" srcId="{DC2F09D9-977A-4E96-9881-60D3FFE4CE18}" destId="{80FD6213-2E7D-4123-9903-88920E7616DB}" srcOrd="5" destOrd="0" presId="urn:microsoft.com/office/officeart/2005/8/layout/chevron1"/>
    <dgm:cxn modelId="{EB187F39-6E35-4FAC-96D0-8EDC59DA6B72}" type="presParOf" srcId="{DC2F09D9-977A-4E96-9881-60D3FFE4CE18}" destId="{384F11C7-B452-4A08-9860-953F98ABB661}" srcOrd="6" destOrd="0" presId="urn:microsoft.com/office/officeart/2005/8/layout/chevron1"/>
    <dgm:cxn modelId="{E31EF931-D9BB-42F4-B21D-6AD3721240CE}" type="presParOf" srcId="{DC2F09D9-977A-4E96-9881-60D3FFE4CE18}" destId="{179F746D-EF54-4B12-B5C0-13660AAF5ACC}" srcOrd="7" destOrd="0" presId="urn:microsoft.com/office/officeart/2005/8/layout/chevron1"/>
    <dgm:cxn modelId="{0B818F2A-F5CB-47A0-B07A-6D67A2F2DB43}" type="presParOf" srcId="{DC2F09D9-977A-4E96-9881-60D3FFE4CE18}" destId="{06DD3374-620D-4ECF-85DB-41CE11945A8F}" srcOrd="8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6F2452-C051-4FF1-B62B-EB65C32382D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D87185-5381-48F9-9BBA-4768C12AAC1E}">
      <dgm:prSet phldrT="[文本]"/>
      <dgm:spPr/>
      <dgm:t>
        <a:bodyPr/>
        <a:lstStyle/>
        <a:p>
          <a:r>
            <a:rPr lang="en-US" altLang="zh-CN" dirty="0" err="1" smtClean="0"/>
            <a:t>Thống</a:t>
          </a:r>
          <a:r>
            <a:rPr lang="en-US" altLang="zh-CN" dirty="0" smtClean="0"/>
            <a:t> </a:t>
          </a:r>
          <a:r>
            <a:rPr lang="en-US" altLang="zh-CN" dirty="0" err="1" smtClean="0"/>
            <a:t>kê</a:t>
          </a:r>
          <a:r>
            <a:rPr lang="en-US" altLang="zh-CN" dirty="0" smtClean="0"/>
            <a:t> </a:t>
          </a:r>
          <a:r>
            <a:rPr lang="en-US" altLang="zh-CN" dirty="0" err="1" smtClean="0"/>
            <a:t>thông</a:t>
          </a:r>
          <a:r>
            <a:rPr lang="en-US" altLang="zh-CN" dirty="0" smtClean="0"/>
            <a:t> tin </a:t>
          </a:r>
          <a:r>
            <a:rPr lang="en-US" altLang="zh-CN" dirty="0" err="1" smtClean="0"/>
            <a:t>báo</a:t>
          </a:r>
          <a:r>
            <a:rPr lang="en-US" altLang="zh-CN" dirty="0" smtClean="0"/>
            <a:t> </a:t>
          </a:r>
          <a:r>
            <a:rPr lang="en-US" altLang="zh-CN" dirty="0" err="1" smtClean="0"/>
            <a:t>động</a:t>
          </a:r>
          <a:endParaRPr lang="zh-CN" altLang="en-US" dirty="0"/>
        </a:p>
      </dgm:t>
    </dgm:pt>
    <dgm:pt modelId="{F9766E44-D194-4590-8727-A8D8C5E7823B}" type="parTrans" cxnId="{4FF9D822-FF54-4DFE-AFFD-5A7370E2AED9}">
      <dgm:prSet/>
      <dgm:spPr/>
      <dgm:t>
        <a:bodyPr/>
        <a:lstStyle/>
        <a:p>
          <a:endParaRPr lang="zh-CN" altLang="en-US"/>
        </a:p>
      </dgm:t>
    </dgm:pt>
    <dgm:pt modelId="{864C1EE0-40AB-4834-A455-4DB01A9F3430}" type="sibTrans" cxnId="{4FF9D822-FF54-4DFE-AFFD-5A7370E2AED9}">
      <dgm:prSet/>
      <dgm:spPr/>
      <dgm:t>
        <a:bodyPr/>
        <a:lstStyle/>
        <a:p>
          <a:endParaRPr lang="zh-CN" altLang="en-US"/>
        </a:p>
      </dgm:t>
    </dgm:pt>
    <dgm:pt modelId="{688570CB-B808-4566-BD96-48EC8A420533}">
      <dgm:prSet phldrT="[文本]" custT="1"/>
      <dgm:spPr/>
      <dgm:t>
        <a:bodyPr/>
        <a:lstStyle/>
        <a:p>
          <a:r>
            <a:rPr lang="en-US" altLang="zh-CN" sz="1800" smtClean="0"/>
            <a:t>Nguyên</a:t>
          </a:r>
        </a:p>
        <a:p>
          <a:r>
            <a:rPr lang="en-US" altLang="zh-CN" sz="1800" smtClean="0"/>
            <a:t>nhân</a:t>
          </a:r>
          <a:endParaRPr lang="zh-CN" altLang="en-US" sz="1800" dirty="0"/>
        </a:p>
      </dgm:t>
    </dgm:pt>
    <dgm:pt modelId="{D65639DE-088C-41B5-BC10-B1241FF0AD87}" type="parTrans" cxnId="{36DB9E8C-8317-43BD-917E-A431585CDF1A}">
      <dgm:prSet/>
      <dgm:spPr/>
      <dgm:t>
        <a:bodyPr/>
        <a:lstStyle/>
        <a:p>
          <a:endParaRPr lang="zh-CN" altLang="en-US"/>
        </a:p>
      </dgm:t>
    </dgm:pt>
    <dgm:pt modelId="{35CC9791-1F30-4E9B-BB30-1612B38425FF}" type="sibTrans" cxnId="{36DB9E8C-8317-43BD-917E-A431585CDF1A}">
      <dgm:prSet/>
      <dgm:spPr/>
      <dgm:t>
        <a:bodyPr/>
        <a:lstStyle/>
        <a:p>
          <a:endParaRPr lang="zh-CN" altLang="en-US"/>
        </a:p>
      </dgm:t>
    </dgm:pt>
    <dgm:pt modelId="{D0429A28-D9B5-4674-8AB1-93AE2895A969}">
      <dgm:prSet phldrT="[文本]" custT="1"/>
      <dgm:spPr/>
      <dgm:t>
        <a:bodyPr/>
        <a:lstStyle/>
        <a:p>
          <a:r>
            <a:rPr lang="en-US" altLang="zh-CN" sz="2400" dirty="0" err="1" smtClean="0"/>
            <a:t>Cấp</a:t>
          </a:r>
          <a:r>
            <a:rPr lang="en-US" altLang="zh-CN" sz="2400" dirty="0" smtClean="0"/>
            <a:t>  </a:t>
          </a:r>
          <a:r>
            <a:rPr lang="en-US" altLang="zh-CN" sz="2400" dirty="0" err="1" smtClean="0"/>
            <a:t>độ</a:t>
          </a:r>
          <a:endParaRPr lang="zh-CN" altLang="en-US" sz="2400" dirty="0"/>
        </a:p>
      </dgm:t>
    </dgm:pt>
    <dgm:pt modelId="{5A32CA49-1A88-4C57-898B-75028258E0B8}" type="parTrans" cxnId="{C09B5CFB-A924-45EB-B2FE-55FDF297BA58}">
      <dgm:prSet/>
      <dgm:spPr/>
      <dgm:t>
        <a:bodyPr/>
        <a:lstStyle/>
        <a:p>
          <a:endParaRPr lang="zh-CN" altLang="en-US"/>
        </a:p>
      </dgm:t>
    </dgm:pt>
    <dgm:pt modelId="{8189BE8C-CCB9-420E-8D15-72E006AD489A}" type="sibTrans" cxnId="{C09B5CFB-A924-45EB-B2FE-55FDF297BA58}">
      <dgm:prSet/>
      <dgm:spPr/>
      <dgm:t>
        <a:bodyPr/>
        <a:lstStyle/>
        <a:p>
          <a:endParaRPr lang="zh-CN" altLang="en-US"/>
        </a:p>
      </dgm:t>
    </dgm:pt>
    <dgm:pt modelId="{E5D76F46-2FA2-4971-8C13-5CE8E64B5A75}">
      <dgm:prSet phldrT="[文本]" custT="1"/>
      <dgm:spPr/>
      <dgm:t>
        <a:bodyPr/>
        <a:lstStyle/>
        <a:p>
          <a:r>
            <a:rPr lang="en-US" altLang="zh-CN" sz="2000" dirty="0" err="1" smtClean="0"/>
            <a:t>Trạng</a:t>
          </a:r>
          <a:r>
            <a:rPr lang="en-US" altLang="zh-CN" sz="2000" dirty="0" smtClean="0"/>
            <a:t> </a:t>
          </a:r>
          <a:r>
            <a:rPr lang="en-US" altLang="zh-CN" sz="2000" dirty="0" err="1" smtClean="0"/>
            <a:t>thái</a:t>
          </a:r>
          <a:endParaRPr lang="zh-CN" altLang="en-US" sz="2000" dirty="0"/>
        </a:p>
      </dgm:t>
    </dgm:pt>
    <dgm:pt modelId="{453073DB-2432-4E12-A37A-FEB5662F25EC}" type="parTrans" cxnId="{67E60214-7060-4D1F-AD9C-46E09DBDE4E1}">
      <dgm:prSet/>
      <dgm:spPr/>
      <dgm:t>
        <a:bodyPr/>
        <a:lstStyle/>
        <a:p>
          <a:endParaRPr lang="zh-CN" altLang="en-US"/>
        </a:p>
      </dgm:t>
    </dgm:pt>
    <dgm:pt modelId="{FF62E309-8AC8-475D-A639-F0FCF0E48E51}" type="sibTrans" cxnId="{67E60214-7060-4D1F-AD9C-46E09DBDE4E1}">
      <dgm:prSet/>
      <dgm:spPr/>
      <dgm:t>
        <a:bodyPr/>
        <a:lstStyle/>
        <a:p>
          <a:endParaRPr lang="zh-CN" altLang="en-US"/>
        </a:p>
      </dgm:t>
    </dgm:pt>
    <dgm:pt modelId="{A0E356EC-C1B8-49B0-8800-84E1AE2088BA}">
      <dgm:prSet phldrT="[文本]" custT="1"/>
      <dgm:spPr/>
      <dgm:t>
        <a:bodyPr/>
        <a:lstStyle/>
        <a:p>
          <a:r>
            <a:rPr lang="en-US" altLang="zh-CN" sz="2400" dirty="0" err="1" smtClean="0"/>
            <a:t>Loại</a:t>
          </a:r>
          <a:endParaRPr lang="zh-CN" altLang="en-US" sz="2400" dirty="0"/>
        </a:p>
      </dgm:t>
    </dgm:pt>
    <dgm:pt modelId="{925D20B4-177C-4A89-AA15-B12003421930}" type="parTrans" cxnId="{98E59AFC-5FBF-4D7B-AD8E-D341BFE4DFDE}">
      <dgm:prSet/>
      <dgm:spPr/>
      <dgm:t>
        <a:bodyPr/>
        <a:lstStyle/>
        <a:p>
          <a:endParaRPr lang="zh-CN" altLang="en-US"/>
        </a:p>
      </dgm:t>
    </dgm:pt>
    <dgm:pt modelId="{43C80D9B-69B4-47A6-9BA6-D141171897A2}" type="sibTrans" cxnId="{98E59AFC-5FBF-4D7B-AD8E-D341BFE4DFDE}">
      <dgm:prSet/>
      <dgm:spPr/>
      <dgm:t>
        <a:bodyPr/>
        <a:lstStyle/>
        <a:p>
          <a:endParaRPr lang="zh-CN" altLang="en-US"/>
        </a:p>
      </dgm:t>
    </dgm:pt>
    <dgm:pt modelId="{39AFE6F7-4AA1-4A46-A0FE-7AE7BA79AAE7}" type="pres">
      <dgm:prSet presAssocID="{EF6F2452-C051-4FF1-B62B-EB65C32382D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6C7498D-0573-467E-80DC-0ECD05CDE7D4}" type="pres">
      <dgm:prSet presAssocID="{D3D87185-5381-48F9-9BBA-4768C12AAC1E}" presName="roof" presStyleLbl="dkBgShp" presStyleIdx="0" presStyleCnt="2"/>
      <dgm:spPr/>
      <dgm:t>
        <a:bodyPr/>
        <a:lstStyle/>
        <a:p>
          <a:endParaRPr lang="zh-CN" altLang="en-US"/>
        </a:p>
      </dgm:t>
    </dgm:pt>
    <dgm:pt modelId="{573FC458-B3AE-4437-9521-2F4412A4A694}" type="pres">
      <dgm:prSet presAssocID="{D3D87185-5381-48F9-9BBA-4768C12AAC1E}" presName="pillars" presStyleCnt="0"/>
      <dgm:spPr/>
    </dgm:pt>
    <dgm:pt modelId="{03EF2F7F-C433-4700-BA35-9C14D970BE02}" type="pres">
      <dgm:prSet presAssocID="{D3D87185-5381-48F9-9BBA-4768C12AAC1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5DD036-25E4-4CB7-B3DB-F581ADBA8427}" type="pres">
      <dgm:prSet presAssocID="{D0429A28-D9B5-4674-8AB1-93AE2895A969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40D1F2-EE1A-4F77-806A-31F858551B08}" type="pres">
      <dgm:prSet presAssocID="{A0E356EC-C1B8-49B0-8800-84E1AE2088B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A9A08F-6761-42CE-9C18-E71F897E489B}" type="pres">
      <dgm:prSet presAssocID="{E5D76F46-2FA2-4971-8C13-5CE8E64B5A75}" presName="pillarX" presStyleLbl="node1" presStyleIdx="3" presStyleCnt="4" custScaleY="114704" custLinFactNeighborX="-1486" custLinFactNeighborY="366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1CDBF1-7274-4B38-8A0F-E04BF262DCF0}" type="pres">
      <dgm:prSet presAssocID="{D3D87185-5381-48F9-9BBA-4768C12AAC1E}" presName="base" presStyleLbl="dkBgShp" presStyleIdx="1" presStyleCnt="2"/>
      <dgm:spPr/>
    </dgm:pt>
  </dgm:ptLst>
  <dgm:cxnLst>
    <dgm:cxn modelId="{FD70EF73-39F3-4A5E-A1D2-D91E7160F1D0}" type="presOf" srcId="{688570CB-B808-4566-BD96-48EC8A420533}" destId="{03EF2F7F-C433-4700-BA35-9C14D970BE02}" srcOrd="0" destOrd="0" presId="urn:microsoft.com/office/officeart/2005/8/layout/hList3"/>
    <dgm:cxn modelId="{67E60214-7060-4D1F-AD9C-46E09DBDE4E1}" srcId="{D3D87185-5381-48F9-9BBA-4768C12AAC1E}" destId="{E5D76F46-2FA2-4971-8C13-5CE8E64B5A75}" srcOrd="3" destOrd="0" parTransId="{453073DB-2432-4E12-A37A-FEB5662F25EC}" sibTransId="{FF62E309-8AC8-475D-A639-F0FCF0E48E51}"/>
    <dgm:cxn modelId="{98E59AFC-5FBF-4D7B-AD8E-D341BFE4DFDE}" srcId="{D3D87185-5381-48F9-9BBA-4768C12AAC1E}" destId="{A0E356EC-C1B8-49B0-8800-84E1AE2088BA}" srcOrd="2" destOrd="0" parTransId="{925D20B4-177C-4A89-AA15-B12003421930}" sibTransId="{43C80D9B-69B4-47A6-9BA6-D141171897A2}"/>
    <dgm:cxn modelId="{DA84521A-F23D-4E44-A09B-EF0F502367CD}" type="presOf" srcId="{A0E356EC-C1B8-49B0-8800-84E1AE2088BA}" destId="{6240D1F2-EE1A-4F77-806A-31F858551B08}" srcOrd="0" destOrd="0" presId="urn:microsoft.com/office/officeart/2005/8/layout/hList3"/>
    <dgm:cxn modelId="{30AD8223-5DA4-475D-B098-3CAC6CA792EE}" type="presOf" srcId="{D3D87185-5381-48F9-9BBA-4768C12AAC1E}" destId="{A6C7498D-0573-467E-80DC-0ECD05CDE7D4}" srcOrd="0" destOrd="0" presId="urn:microsoft.com/office/officeart/2005/8/layout/hList3"/>
    <dgm:cxn modelId="{34949BD9-6061-410E-B913-44B9B3557023}" type="presOf" srcId="{E5D76F46-2FA2-4971-8C13-5CE8E64B5A75}" destId="{44A9A08F-6761-42CE-9C18-E71F897E489B}" srcOrd="0" destOrd="0" presId="urn:microsoft.com/office/officeart/2005/8/layout/hList3"/>
    <dgm:cxn modelId="{36DB9E8C-8317-43BD-917E-A431585CDF1A}" srcId="{D3D87185-5381-48F9-9BBA-4768C12AAC1E}" destId="{688570CB-B808-4566-BD96-48EC8A420533}" srcOrd="0" destOrd="0" parTransId="{D65639DE-088C-41B5-BC10-B1241FF0AD87}" sibTransId="{35CC9791-1F30-4E9B-BB30-1612B38425FF}"/>
    <dgm:cxn modelId="{222D637B-F4E4-458C-BFCE-377F6D5C961A}" type="presOf" srcId="{EF6F2452-C051-4FF1-B62B-EB65C32382D4}" destId="{39AFE6F7-4AA1-4A46-A0FE-7AE7BA79AAE7}" srcOrd="0" destOrd="0" presId="urn:microsoft.com/office/officeart/2005/8/layout/hList3"/>
    <dgm:cxn modelId="{7D24B3B0-FBCD-4687-9A84-DF54E895737F}" type="presOf" srcId="{D0429A28-D9B5-4674-8AB1-93AE2895A969}" destId="{075DD036-25E4-4CB7-B3DB-F581ADBA8427}" srcOrd="0" destOrd="0" presId="urn:microsoft.com/office/officeart/2005/8/layout/hList3"/>
    <dgm:cxn modelId="{4FF9D822-FF54-4DFE-AFFD-5A7370E2AED9}" srcId="{EF6F2452-C051-4FF1-B62B-EB65C32382D4}" destId="{D3D87185-5381-48F9-9BBA-4768C12AAC1E}" srcOrd="0" destOrd="0" parTransId="{F9766E44-D194-4590-8727-A8D8C5E7823B}" sibTransId="{864C1EE0-40AB-4834-A455-4DB01A9F3430}"/>
    <dgm:cxn modelId="{C09B5CFB-A924-45EB-B2FE-55FDF297BA58}" srcId="{D3D87185-5381-48F9-9BBA-4768C12AAC1E}" destId="{D0429A28-D9B5-4674-8AB1-93AE2895A969}" srcOrd="1" destOrd="0" parTransId="{5A32CA49-1A88-4C57-898B-75028258E0B8}" sibTransId="{8189BE8C-CCB9-420E-8D15-72E006AD489A}"/>
    <dgm:cxn modelId="{87A73CA8-4C7D-4410-881E-E14D38684F43}" type="presParOf" srcId="{39AFE6F7-4AA1-4A46-A0FE-7AE7BA79AAE7}" destId="{A6C7498D-0573-467E-80DC-0ECD05CDE7D4}" srcOrd="0" destOrd="0" presId="urn:microsoft.com/office/officeart/2005/8/layout/hList3"/>
    <dgm:cxn modelId="{EE711CC9-69D5-445F-A7B9-AAD764CDBD46}" type="presParOf" srcId="{39AFE6F7-4AA1-4A46-A0FE-7AE7BA79AAE7}" destId="{573FC458-B3AE-4437-9521-2F4412A4A694}" srcOrd="1" destOrd="0" presId="urn:microsoft.com/office/officeart/2005/8/layout/hList3"/>
    <dgm:cxn modelId="{26066FCF-252B-4E9F-B406-75D936D0C8B4}" type="presParOf" srcId="{573FC458-B3AE-4437-9521-2F4412A4A694}" destId="{03EF2F7F-C433-4700-BA35-9C14D970BE02}" srcOrd="0" destOrd="0" presId="urn:microsoft.com/office/officeart/2005/8/layout/hList3"/>
    <dgm:cxn modelId="{F8DA9E69-DD1D-4083-8654-67262443ABC1}" type="presParOf" srcId="{573FC458-B3AE-4437-9521-2F4412A4A694}" destId="{075DD036-25E4-4CB7-B3DB-F581ADBA8427}" srcOrd="1" destOrd="0" presId="urn:microsoft.com/office/officeart/2005/8/layout/hList3"/>
    <dgm:cxn modelId="{7D57F95B-E944-4F54-BEE4-F6B5BA82E01A}" type="presParOf" srcId="{573FC458-B3AE-4437-9521-2F4412A4A694}" destId="{6240D1F2-EE1A-4F77-806A-31F858551B08}" srcOrd="2" destOrd="0" presId="urn:microsoft.com/office/officeart/2005/8/layout/hList3"/>
    <dgm:cxn modelId="{AABB27E2-F89A-4AB5-B9ED-65BB69780E1A}" type="presParOf" srcId="{573FC458-B3AE-4437-9521-2F4412A4A694}" destId="{44A9A08F-6761-42CE-9C18-E71F897E489B}" srcOrd="3" destOrd="0" presId="urn:microsoft.com/office/officeart/2005/8/layout/hList3"/>
    <dgm:cxn modelId="{9800D26E-7EE8-4DFB-9CDA-A379081C77C6}" type="presParOf" srcId="{39AFE6F7-4AA1-4A46-A0FE-7AE7BA79AAE7}" destId="{381CDBF1-7274-4B38-8A0F-E04BF262DCF0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287713-4BC3-4269-B156-85B24B402D0F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17473633-4718-4185-95BF-B030ABD58AD5}">
      <dgm:prSet phldrT="[文本]" custT="1"/>
      <dgm:spPr/>
      <dgm:t>
        <a:bodyPr/>
        <a:lstStyle/>
        <a:p>
          <a:r>
            <a:rPr lang="en-US" altLang="zh-CN" sz="1200" b="1" dirty="0" err="1" smtClean="0"/>
            <a:t>Phòng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điều</a:t>
          </a:r>
          <a:r>
            <a:rPr lang="en-US" altLang="zh-CN" sz="1200" b="1" dirty="0" smtClean="0"/>
            <a:t> </a:t>
          </a:r>
          <a:r>
            <a:rPr lang="en-US" altLang="zh-CN" sz="1200" b="1" err="1" smtClean="0"/>
            <a:t>trị</a:t>
          </a:r>
          <a:r>
            <a:rPr lang="en-US" altLang="zh-CN" sz="1200" b="1" smtClean="0"/>
            <a:t>/ phòng </a:t>
          </a:r>
          <a:r>
            <a:rPr lang="en-US" altLang="zh-CN" sz="1200" b="1" dirty="0" err="1" smtClean="0"/>
            <a:t>xét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nghiệm</a:t>
          </a:r>
          <a:endParaRPr lang="zh-CN" altLang="en-US" sz="1200" b="1" dirty="0"/>
        </a:p>
      </dgm:t>
    </dgm:pt>
    <dgm:pt modelId="{EC074883-D8BD-41B6-8899-AEDBA70FF5C4}" type="parTrans" cxnId="{168D18C9-50BA-4546-A046-0E5F94A65E7E}">
      <dgm:prSet/>
      <dgm:spPr/>
      <dgm:t>
        <a:bodyPr/>
        <a:lstStyle/>
        <a:p>
          <a:endParaRPr lang="zh-CN" altLang="en-US" sz="3600"/>
        </a:p>
      </dgm:t>
    </dgm:pt>
    <dgm:pt modelId="{FE6AFD38-020D-43F0-8B80-EF1755762A4A}" type="sibTrans" cxnId="{168D18C9-50BA-4546-A046-0E5F94A65E7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zh-CN" altLang="en-US" sz="3600"/>
        </a:p>
      </dgm:t>
    </dgm:pt>
    <dgm:pt modelId="{437850FB-FA26-4181-9715-FDA783E9031F}">
      <dgm:prSet phldrT="[文本]" custT="1"/>
      <dgm:spPr/>
      <dgm:t>
        <a:bodyPr/>
        <a:lstStyle/>
        <a:p>
          <a:r>
            <a:rPr lang="en-US" altLang="zh-CN" sz="1200" b="1" dirty="0" err="1" smtClean="0"/>
            <a:t>Trạm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trung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chuyển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trong</a:t>
          </a:r>
          <a:r>
            <a:rPr lang="en-US" altLang="zh-CN" sz="1200" b="1" dirty="0" smtClean="0"/>
            <a:t> BV</a:t>
          </a:r>
          <a:endParaRPr lang="zh-CN" altLang="en-US" sz="1200" b="1" dirty="0"/>
        </a:p>
      </dgm:t>
    </dgm:pt>
    <dgm:pt modelId="{68EA315D-24C5-4836-823B-A64AA5EC7AE7}" type="parTrans" cxnId="{BA290472-061F-47DF-92F3-CD4EEF82279E}">
      <dgm:prSet/>
      <dgm:spPr/>
      <dgm:t>
        <a:bodyPr/>
        <a:lstStyle/>
        <a:p>
          <a:endParaRPr lang="zh-CN" altLang="en-US" sz="3600"/>
        </a:p>
      </dgm:t>
    </dgm:pt>
    <dgm:pt modelId="{9D5DF930-F8F8-4872-9816-8E03C7638E77}" type="sibTrans" cxnId="{BA290472-061F-47DF-92F3-CD4EEF82279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CN" altLang="en-US" sz="3600"/>
        </a:p>
      </dgm:t>
    </dgm:pt>
    <dgm:pt modelId="{B70E245E-EAC9-45B9-B40F-B4887D7805ED}">
      <dgm:prSet phldrT="[文本]" custT="1"/>
      <dgm:spPr/>
      <dgm:t>
        <a:bodyPr/>
        <a:lstStyle/>
        <a:p>
          <a:r>
            <a:rPr lang="en-US" altLang="zh-CN" sz="1200" b="1" dirty="0" err="1" smtClean="0"/>
            <a:t>Xe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vận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chuyển</a:t>
          </a:r>
          <a:endParaRPr lang="zh-CN" altLang="en-US" sz="1200" b="1" dirty="0"/>
        </a:p>
      </dgm:t>
    </dgm:pt>
    <dgm:pt modelId="{A08B9295-E248-4EE0-B02A-DA3D1AAF2068}" type="parTrans" cxnId="{9A19AA37-D757-4E67-ADF1-C4AE6781B5FD}">
      <dgm:prSet/>
      <dgm:spPr/>
      <dgm:t>
        <a:bodyPr/>
        <a:lstStyle/>
        <a:p>
          <a:endParaRPr lang="zh-CN" altLang="en-US" sz="3600"/>
        </a:p>
      </dgm:t>
    </dgm:pt>
    <dgm:pt modelId="{785435E3-1096-4B95-B39D-763B5A363FDA}" type="sibTrans" cxnId="{9A19AA37-D757-4E67-ADF1-C4AE6781B5F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CN" altLang="en-US" sz="3600"/>
        </a:p>
      </dgm:t>
    </dgm:pt>
    <dgm:pt modelId="{10C132B5-A627-4D69-B440-881FDE501292}">
      <dgm:prSet phldrT="[文本]" custT="1"/>
      <dgm:spPr/>
      <dgm:t>
        <a:bodyPr/>
        <a:lstStyle/>
        <a:p>
          <a:r>
            <a:rPr lang="en-US" altLang="zh-CN" sz="1200" b="1" dirty="0" err="1" smtClean="0"/>
            <a:t>Nơi</a:t>
          </a:r>
          <a:r>
            <a:rPr lang="en-US" altLang="zh-CN" sz="1200" b="1" dirty="0" smtClean="0"/>
            <a:t> </a:t>
          </a:r>
          <a:r>
            <a:rPr lang="en-US" altLang="zh-CN" sz="1200" b="1" dirty="0" err="1" smtClean="0"/>
            <a:t>xử</a:t>
          </a:r>
          <a:r>
            <a:rPr lang="en-US" altLang="zh-CN" sz="1200" b="1" dirty="0" smtClean="0"/>
            <a:t> </a:t>
          </a:r>
          <a:r>
            <a:rPr lang="en-US" altLang="zh-CN" sz="1200" b="1" err="1" smtClean="0"/>
            <a:t>lý</a:t>
          </a:r>
          <a:r>
            <a:rPr lang="en-US" altLang="zh-CN" sz="1200" b="1" smtClean="0"/>
            <a:t> </a:t>
          </a:r>
          <a:r>
            <a:rPr lang="en-US" altLang="zh-CN" sz="1200" b="1" smtClean="0"/>
            <a:t>chất thải </a:t>
          </a:r>
          <a:r>
            <a:rPr lang="en-US" altLang="zh-CN" sz="1200" b="1" dirty="0" smtClean="0"/>
            <a:t>y </a:t>
          </a:r>
          <a:r>
            <a:rPr lang="en-US" altLang="zh-CN" sz="1200" b="1" dirty="0" err="1" smtClean="0"/>
            <a:t>tế</a:t>
          </a:r>
          <a:endParaRPr lang="zh-CN" altLang="en-US" sz="1200" b="1" dirty="0"/>
        </a:p>
      </dgm:t>
    </dgm:pt>
    <dgm:pt modelId="{B8AB17BC-ECA7-4E0A-88EA-BCBB37F3D329}" type="parTrans" cxnId="{17198D1D-5749-4430-84BB-6783496BF182}">
      <dgm:prSet/>
      <dgm:spPr/>
      <dgm:t>
        <a:bodyPr/>
        <a:lstStyle/>
        <a:p>
          <a:endParaRPr lang="zh-CN" altLang="en-US" sz="3600"/>
        </a:p>
      </dgm:t>
    </dgm:pt>
    <dgm:pt modelId="{8FA6FE64-687E-4E5F-9E1F-824405424AE9}" type="sibTrans" cxnId="{17198D1D-5749-4430-84BB-6783496BF18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CN" altLang="en-US" sz="3600"/>
        </a:p>
      </dgm:t>
    </dgm:pt>
    <dgm:pt modelId="{E3BF5081-8A57-4357-BC19-70EF0F935BEA}" type="pres">
      <dgm:prSet presAssocID="{71287713-4BC3-4269-B156-85B24B402D0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CB0C880A-3BDC-4149-BCB7-F5D62AE4BA54}" type="pres">
      <dgm:prSet presAssocID="{71287713-4BC3-4269-B156-85B24B402D0F}" presName="dot1" presStyleLbl="alignNode1" presStyleIdx="0" presStyleCnt="13"/>
      <dgm:spPr/>
    </dgm:pt>
    <dgm:pt modelId="{B0388EBF-E0E3-4E24-80AF-D9B964B9B110}" type="pres">
      <dgm:prSet presAssocID="{71287713-4BC3-4269-B156-85B24B402D0F}" presName="dot2" presStyleLbl="alignNode1" presStyleIdx="1" presStyleCnt="13"/>
      <dgm:spPr/>
    </dgm:pt>
    <dgm:pt modelId="{00C6FF57-146E-4B1D-BB83-C2D333A80F16}" type="pres">
      <dgm:prSet presAssocID="{71287713-4BC3-4269-B156-85B24B402D0F}" presName="dot3" presStyleLbl="alignNode1" presStyleIdx="2" presStyleCnt="13"/>
      <dgm:spPr/>
    </dgm:pt>
    <dgm:pt modelId="{D3FF0CD5-C7C8-4EA3-8D57-0D6A3492278C}" type="pres">
      <dgm:prSet presAssocID="{71287713-4BC3-4269-B156-85B24B402D0F}" presName="dot4" presStyleLbl="alignNode1" presStyleIdx="3" presStyleCnt="13"/>
      <dgm:spPr/>
    </dgm:pt>
    <dgm:pt modelId="{588EBE0C-CB16-475E-88F1-BA9C47A63ACB}" type="pres">
      <dgm:prSet presAssocID="{71287713-4BC3-4269-B156-85B24B402D0F}" presName="dot5" presStyleLbl="alignNode1" presStyleIdx="4" presStyleCnt="13"/>
      <dgm:spPr/>
    </dgm:pt>
    <dgm:pt modelId="{E4CFF784-5515-4708-A567-4B1E1CF5A997}" type="pres">
      <dgm:prSet presAssocID="{71287713-4BC3-4269-B156-85B24B402D0F}" presName="dot6" presStyleLbl="alignNode1" presStyleIdx="5" presStyleCnt="13"/>
      <dgm:spPr/>
    </dgm:pt>
    <dgm:pt modelId="{81BD309C-598B-4D3D-8CB2-4B8334F5034F}" type="pres">
      <dgm:prSet presAssocID="{71287713-4BC3-4269-B156-85B24B402D0F}" presName="dotArrow1" presStyleLbl="alignNode1" presStyleIdx="6" presStyleCnt="13"/>
      <dgm:spPr/>
    </dgm:pt>
    <dgm:pt modelId="{E6CD3690-1763-4F7F-8818-FD3DD9C2D8BE}" type="pres">
      <dgm:prSet presAssocID="{71287713-4BC3-4269-B156-85B24B402D0F}" presName="dotArrow2" presStyleLbl="alignNode1" presStyleIdx="7" presStyleCnt="13"/>
      <dgm:spPr/>
    </dgm:pt>
    <dgm:pt modelId="{903C9BE7-C783-44A0-A11F-238794138E0B}" type="pres">
      <dgm:prSet presAssocID="{71287713-4BC3-4269-B156-85B24B402D0F}" presName="dotArrow3" presStyleLbl="alignNode1" presStyleIdx="8" presStyleCnt="13"/>
      <dgm:spPr/>
    </dgm:pt>
    <dgm:pt modelId="{95EF5968-CD18-44B4-95BB-83C0FA589AFE}" type="pres">
      <dgm:prSet presAssocID="{71287713-4BC3-4269-B156-85B24B402D0F}" presName="dotArrow4" presStyleLbl="alignNode1" presStyleIdx="9" presStyleCnt="13"/>
      <dgm:spPr/>
    </dgm:pt>
    <dgm:pt modelId="{88C5B20E-32D3-45B0-A85D-848BD8105220}" type="pres">
      <dgm:prSet presAssocID="{71287713-4BC3-4269-B156-85B24B402D0F}" presName="dotArrow5" presStyleLbl="alignNode1" presStyleIdx="10" presStyleCnt="13"/>
      <dgm:spPr/>
    </dgm:pt>
    <dgm:pt modelId="{38FAF4E3-2D9D-4FC6-8049-59839A504565}" type="pres">
      <dgm:prSet presAssocID="{71287713-4BC3-4269-B156-85B24B402D0F}" presName="dotArrow6" presStyleLbl="alignNode1" presStyleIdx="11" presStyleCnt="13"/>
      <dgm:spPr/>
    </dgm:pt>
    <dgm:pt modelId="{17346575-9D5A-4133-B6E9-7C29435D545D}" type="pres">
      <dgm:prSet presAssocID="{71287713-4BC3-4269-B156-85B24B402D0F}" presName="dotArrow7" presStyleLbl="alignNode1" presStyleIdx="12" presStyleCnt="13"/>
      <dgm:spPr/>
    </dgm:pt>
    <dgm:pt modelId="{D83342E8-8638-49D4-A6E5-B9E05D734496}" type="pres">
      <dgm:prSet presAssocID="{17473633-4718-4185-95BF-B030ABD58AD5}" presName="parTx1" presStyleLbl="node1" presStyleIdx="0" presStyleCnt="4" custScaleX="289639" custScaleY="109401" custLinFactX="13842" custLinFactNeighborX="100000" custLinFactNeighborY="7660"/>
      <dgm:spPr/>
      <dgm:t>
        <a:bodyPr/>
        <a:lstStyle/>
        <a:p>
          <a:endParaRPr lang="zh-CN" altLang="en-US"/>
        </a:p>
      </dgm:t>
    </dgm:pt>
    <dgm:pt modelId="{77155528-BCCE-4F4B-82AB-1EFEBD85BC1E}" type="pres">
      <dgm:prSet presAssocID="{FE6AFD38-020D-43F0-8B80-EF1755762A4A}" presName="picture1" presStyleCnt="0"/>
      <dgm:spPr/>
    </dgm:pt>
    <dgm:pt modelId="{B2F83CAC-F4D1-4605-878F-91457BA48D11}" type="pres">
      <dgm:prSet presAssocID="{FE6AFD38-020D-43F0-8B80-EF1755762A4A}" presName="imageRepeatNode" presStyleLbl="fgImgPlace1" presStyleIdx="0" presStyleCnt="4"/>
      <dgm:spPr/>
      <dgm:t>
        <a:bodyPr/>
        <a:lstStyle/>
        <a:p>
          <a:endParaRPr lang="zh-CN" altLang="en-US"/>
        </a:p>
      </dgm:t>
    </dgm:pt>
    <dgm:pt modelId="{9477262F-A4F0-425B-9EE8-935438C90D55}" type="pres">
      <dgm:prSet presAssocID="{437850FB-FA26-4181-9715-FDA783E9031F}" presName="parTx2" presStyleLbl="node1" presStyleIdx="1" presStyleCnt="4" custScaleX="199996" custLinFactNeighborX="75910" custLinFactNeighborY="-15651"/>
      <dgm:spPr/>
      <dgm:t>
        <a:bodyPr/>
        <a:lstStyle/>
        <a:p>
          <a:endParaRPr lang="zh-CN" altLang="en-US"/>
        </a:p>
      </dgm:t>
    </dgm:pt>
    <dgm:pt modelId="{A435E4EF-BF6F-4A22-933D-7DC66F1B2DB1}" type="pres">
      <dgm:prSet presAssocID="{9D5DF930-F8F8-4872-9816-8E03C7638E77}" presName="picture2" presStyleCnt="0"/>
      <dgm:spPr/>
    </dgm:pt>
    <dgm:pt modelId="{0C975A88-BE16-422B-BCC3-DDC1C4EB90C8}" type="pres">
      <dgm:prSet presAssocID="{9D5DF930-F8F8-4872-9816-8E03C7638E77}" presName="imageRepeatNode" presStyleLbl="fgImgPlace1" presStyleIdx="1" presStyleCnt="4"/>
      <dgm:spPr/>
      <dgm:t>
        <a:bodyPr/>
        <a:lstStyle/>
        <a:p>
          <a:endParaRPr lang="zh-CN" altLang="en-US"/>
        </a:p>
      </dgm:t>
    </dgm:pt>
    <dgm:pt modelId="{CF4B6233-F78B-4DAD-B1B0-6A01D4EB51DC}" type="pres">
      <dgm:prSet presAssocID="{B70E245E-EAC9-45B9-B40F-B4887D7805ED}" presName="parTx3" presStyleLbl="node1" presStyleIdx="2" presStyleCnt="4" custScaleX="129287" custLinFactNeighborX="38930" custLinFactNeighborY="109"/>
      <dgm:spPr/>
      <dgm:t>
        <a:bodyPr/>
        <a:lstStyle/>
        <a:p>
          <a:endParaRPr lang="zh-CN" altLang="en-US"/>
        </a:p>
      </dgm:t>
    </dgm:pt>
    <dgm:pt modelId="{5EEB47F8-AF59-45B3-838B-0DE1A320D89B}" type="pres">
      <dgm:prSet presAssocID="{785435E3-1096-4B95-B39D-763B5A363FDA}" presName="picture3" presStyleCnt="0"/>
      <dgm:spPr/>
    </dgm:pt>
    <dgm:pt modelId="{97104A88-2159-4EB4-ABAD-2E8C2EAE16F1}" type="pres">
      <dgm:prSet presAssocID="{785435E3-1096-4B95-B39D-763B5A363FDA}" presName="imageRepeatNode" presStyleLbl="fgImgPlace1" presStyleIdx="2" presStyleCnt="4"/>
      <dgm:spPr/>
      <dgm:t>
        <a:bodyPr/>
        <a:lstStyle/>
        <a:p>
          <a:endParaRPr lang="zh-CN" altLang="en-US"/>
        </a:p>
      </dgm:t>
    </dgm:pt>
    <dgm:pt modelId="{0D5E22D0-946B-4645-9693-0CE89E2F1E9B}" type="pres">
      <dgm:prSet presAssocID="{10C132B5-A627-4D69-B440-881FDE501292}" presName="parTx4" presStyleLbl="node1" presStyleIdx="3" presStyleCnt="4" custScaleX="171004" custLinFactNeighborX="50208" custLinFactNeighborY="3856"/>
      <dgm:spPr/>
      <dgm:t>
        <a:bodyPr/>
        <a:lstStyle/>
        <a:p>
          <a:endParaRPr lang="zh-CN" altLang="en-US"/>
        </a:p>
      </dgm:t>
    </dgm:pt>
    <dgm:pt modelId="{AD6A3EC0-907D-42D0-BC10-A7A0D3974431}" type="pres">
      <dgm:prSet presAssocID="{8FA6FE64-687E-4E5F-9E1F-824405424AE9}" presName="picture4" presStyleCnt="0"/>
      <dgm:spPr/>
    </dgm:pt>
    <dgm:pt modelId="{244EB461-5D39-4E32-AA7A-2ACC1B571F94}" type="pres">
      <dgm:prSet presAssocID="{8FA6FE64-687E-4E5F-9E1F-824405424AE9}" presName="imageRepeatNode" presStyleLbl="fgImgPlace1" presStyleIdx="3" presStyleCnt="4"/>
      <dgm:spPr/>
      <dgm:t>
        <a:bodyPr/>
        <a:lstStyle/>
        <a:p>
          <a:endParaRPr lang="zh-CN" altLang="en-US"/>
        </a:p>
      </dgm:t>
    </dgm:pt>
  </dgm:ptLst>
  <dgm:cxnLst>
    <dgm:cxn modelId="{9FD297A1-0D0D-45CA-B8A8-E1C3C2105D41}" type="presOf" srcId="{17473633-4718-4185-95BF-B030ABD58AD5}" destId="{D83342E8-8638-49D4-A6E5-B9E05D734496}" srcOrd="0" destOrd="0" presId="urn:microsoft.com/office/officeart/2008/layout/AscendingPictureAccentProcess"/>
    <dgm:cxn modelId="{FA6F44D2-0F6A-48D1-AC86-A949E93C5D26}" type="presOf" srcId="{9D5DF930-F8F8-4872-9816-8E03C7638E77}" destId="{0C975A88-BE16-422B-BCC3-DDC1C4EB90C8}" srcOrd="0" destOrd="0" presId="urn:microsoft.com/office/officeart/2008/layout/AscendingPictureAccentProcess"/>
    <dgm:cxn modelId="{17198D1D-5749-4430-84BB-6783496BF182}" srcId="{71287713-4BC3-4269-B156-85B24B402D0F}" destId="{10C132B5-A627-4D69-B440-881FDE501292}" srcOrd="3" destOrd="0" parTransId="{B8AB17BC-ECA7-4E0A-88EA-BCBB37F3D329}" sibTransId="{8FA6FE64-687E-4E5F-9E1F-824405424AE9}"/>
    <dgm:cxn modelId="{B3EEB689-B62F-4095-BA8D-44D2D15FA7A9}" type="presOf" srcId="{8FA6FE64-687E-4E5F-9E1F-824405424AE9}" destId="{244EB461-5D39-4E32-AA7A-2ACC1B571F94}" srcOrd="0" destOrd="0" presId="urn:microsoft.com/office/officeart/2008/layout/AscendingPictureAccentProcess"/>
    <dgm:cxn modelId="{5A8199A7-FF8B-41D9-BC0E-D358731AAC03}" type="presOf" srcId="{785435E3-1096-4B95-B39D-763B5A363FDA}" destId="{97104A88-2159-4EB4-ABAD-2E8C2EAE16F1}" srcOrd="0" destOrd="0" presId="urn:microsoft.com/office/officeart/2008/layout/AscendingPictureAccentProcess"/>
    <dgm:cxn modelId="{168D18C9-50BA-4546-A046-0E5F94A65E7E}" srcId="{71287713-4BC3-4269-B156-85B24B402D0F}" destId="{17473633-4718-4185-95BF-B030ABD58AD5}" srcOrd="0" destOrd="0" parTransId="{EC074883-D8BD-41B6-8899-AEDBA70FF5C4}" sibTransId="{FE6AFD38-020D-43F0-8B80-EF1755762A4A}"/>
    <dgm:cxn modelId="{4EBEBA55-5948-4977-A5F9-25D125349526}" type="presOf" srcId="{437850FB-FA26-4181-9715-FDA783E9031F}" destId="{9477262F-A4F0-425B-9EE8-935438C90D55}" srcOrd="0" destOrd="0" presId="urn:microsoft.com/office/officeart/2008/layout/AscendingPictureAccentProcess"/>
    <dgm:cxn modelId="{BA290472-061F-47DF-92F3-CD4EEF82279E}" srcId="{71287713-4BC3-4269-B156-85B24B402D0F}" destId="{437850FB-FA26-4181-9715-FDA783E9031F}" srcOrd="1" destOrd="0" parTransId="{68EA315D-24C5-4836-823B-A64AA5EC7AE7}" sibTransId="{9D5DF930-F8F8-4872-9816-8E03C7638E77}"/>
    <dgm:cxn modelId="{96B986CB-030B-431D-A3AC-B6119FC01268}" type="presOf" srcId="{71287713-4BC3-4269-B156-85B24B402D0F}" destId="{E3BF5081-8A57-4357-BC19-70EF0F935BEA}" srcOrd="0" destOrd="0" presId="urn:microsoft.com/office/officeart/2008/layout/AscendingPictureAccentProcess"/>
    <dgm:cxn modelId="{BA5F4166-CDEB-4617-AC7C-9142BE9A3F5A}" type="presOf" srcId="{FE6AFD38-020D-43F0-8B80-EF1755762A4A}" destId="{B2F83CAC-F4D1-4605-878F-91457BA48D11}" srcOrd="0" destOrd="0" presId="urn:microsoft.com/office/officeart/2008/layout/AscendingPictureAccentProcess"/>
    <dgm:cxn modelId="{ED2C07D5-7BFE-4702-AC4A-9FF42988DC10}" type="presOf" srcId="{B70E245E-EAC9-45B9-B40F-B4887D7805ED}" destId="{CF4B6233-F78B-4DAD-B1B0-6A01D4EB51DC}" srcOrd="0" destOrd="0" presId="urn:microsoft.com/office/officeart/2008/layout/AscendingPictureAccentProcess"/>
    <dgm:cxn modelId="{9E6C263B-8919-4822-B62E-3FB86F990152}" type="presOf" srcId="{10C132B5-A627-4D69-B440-881FDE501292}" destId="{0D5E22D0-946B-4645-9693-0CE89E2F1E9B}" srcOrd="0" destOrd="0" presId="urn:microsoft.com/office/officeart/2008/layout/AscendingPictureAccentProcess"/>
    <dgm:cxn modelId="{9A19AA37-D757-4E67-ADF1-C4AE6781B5FD}" srcId="{71287713-4BC3-4269-B156-85B24B402D0F}" destId="{B70E245E-EAC9-45B9-B40F-B4887D7805ED}" srcOrd="2" destOrd="0" parTransId="{A08B9295-E248-4EE0-B02A-DA3D1AAF2068}" sibTransId="{785435E3-1096-4B95-B39D-763B5A363FDA}"/>
    <dgm:cxn modelId="{5A66502C-F04A-45D3-B09A-D4ADD04CEF6D}" type="presParOf" srcId="{E3BF5081-8A57-4357-BC19-70EF0F935BEA}" destId="{CB0C880A-3BDC-4149-BCB7-F5D62AE4BA54}" srcOrd="0" destOrd="0" presId="urn:microsoft.com/office/officeart/2008/layout/AscendingPictureAccentProcess"/>
    <dgm:cxn modelId="{BD86962E-5381-47A6-BEB9-F9229EF64F9E}" type="presParOf" srcId="{E3BF5081-8A57-4357-BC19-70EF0F935BEA}" destId="{B0388EBF-E0E3-4E24-80AF-D9B964B9B110}" srcOrd="1" destOrd="0" presId="urn:microsoft.com/office/officeart/2008/layout/AscendingPictureAccentProcess"/>
    <dgm:cxn modelId="{8E3C36B5-9575-4C6A-92C2-6E23ABA583E6}" type="presParOf" srcId="{E3BF5081-8A57-4357-BC19-70EF0F935BEA}" destId="{00C6FF57-146E-4B1D-BB83-C2D333A80F16}" srcOrd="2" destOrd="0" presId="urn:microsoft.com/office/officeart/2008/layout/AscendingPictureAccentProcess"/>
    <dgm:cxn modelId="{7AD8B788-A3DD-4AFB-BF93-32C783179CE2}" type="presParOf" srcId="{E3BF5081-8A57-4357-BC19-70EF0F935BEA}" destId="{D3FF0CD5-C7C8-4EA3-8D57-0D6A3492278C}" srcOrd="3" destOrd="0" presId="urn:microsoft.com/office/officeart/2008/layout/AscendingPictureAccentProcess"/>
    <dgm:cxn modelId="{450F2054-1549-465D-BDB3-6284FD5365E5}" type="presParOf" srcId="{E3BF5081-8A57-4357-BC19-70EF0F935BEA}" destId="{588EBE0C-CB16-475E-88F1-BA9C47A63ACB}" srcOrd="4" destOrd="0" presId="urn:microsoft.com/office/officeart/2008/layout/AscendingPictureAccentProcess"/>
    <dgm:cxn modelId="{B3B8008D-7D49-4C86-9311-84F699185840}" type="presParOf" srcId="{E3BF5081-8A57-4357-BC19-70EF0F935BEA}" destId="{E4CFF784-5515-4708-A567-4B1E1CF5A997}" srcOrd="5" destOrd="0" presId="urn:microsoft.com/office/officeart/2008/layout/AscendingPictureAccentProcess"/>
    <dgm:cxn modelId="{8DBEE3A0-854C-4E0B-802A-510D36DF518F}" type="presParOf" srcId="{E3BF5081-8A57-4357-BC19-70EF0F935BEA}" destId="{81BD309C-598B-4D3D-8CB2-4B8334F5034F}" srcOrd="6" destOrd="0" presId="urn:microsoft.com/office/officeart/2008/layout/AscendingPictureAccentProcess"/>
    <dgm:cxn modelId="{E1B73768-CC47-4CE9-BF58-AA0131CACDF2}" type="presParOf" srcId="{E3BF5081-8A57-4357-BC19-70EF0F935BEA}" destId="{E6CD3690-1763-4F7F-8818-FD3DD9C2D8BE}" srcOrd="7" destOrd="0" presId="urn:microsoft.com/office/officeart/2008/layout/AscendingPictureAccentProcess"/>
    <dgm:cxn modelId="{35D85016-A621-4C51-9092-E249B83776EC}" type="presParOf" srcId="{E3BF5081-8A57-4357-BC19-70EF0F935BEA}" destId="{903C9BE7-C783-44A0-A11F-238794138E0B}" srcOrd="8" destOrd="0" presId="urn:microsoft.com/office/officeart/2008/layout/AscendingPictureAccentProcess"/>
    <dgm:cxn modelId="{E551155E-6939-44D3-B16D-166BD776A206}" type="presParOf" srcId="{E3BF5081-8A57-4357-BC19-70EF0F935BEA}" destId="{95EF5968-CD18-44B4-95BB-83C0FA589AFE}" srcOrd="9" destOrd="0" presId="urn:microsoft.com/office/officeart/2008/layout/AscendingPictureAccentProcess"/>
    <dgm:cxn modelId="{AF1C1E01-27B1-43B7-B253-7971BE136C2C}" type="presParOf" srcId="{E3BF5081-8A57-4357-BC19-70EF0F935BEA}" destId="{88C5B20E-32D3-45B0-A85D-848BD8105220}" srcOrd="10" destOrd="0" presId="urn:microsoft.com/office/officeart/2008/layout/AscendingPictureAccentProcess"/>
    <dgm:cxn modelId="{0B365080-1510-4DAB-882B-03773A199902}" type="presParOf" srcId="{E3BF5081-8A57-4357-BC19-70EF0F935BEA}" destId="{38FAF4E3-2D9D-4FC6-8049-59839A504565}" srcOrd="11" destOrd="0" presId="urn:microsoft.com/office/officeart/2008/layout/AscendingPictureAccentProcess"/>
    <dgm:cxn modelId="{06F0CF69-4D0B-4999-9FEE-FF6C6915745D}" type="presParOf" srcId="{E3BF5081-8A57-4357-BC19-70EF0F935BEA}" destId="{17346575-9D5A-4133-B6E9-7C29435D545D}" srcOrd="12" destOrd="0" presId="urn:microsoft.com/office/officeart/2008/layout/AscendingPictureAccentProcess"/>
    <dgm:cxn modelId="{F8DE0254-CDB0-47A4-936D-9178162C2E14}" type="presParOf" srcId="{E3BF5081-8A57-4357-BC19-70EF0F935BEA}" destId="{D83342E8-8638-49D4-A6E5-B9E05D734496}" srcOrd="13" destOrd="0" presId="urn:microsoft.com/office/officeart/2008/layout/AscendingPictureAccentProcess"/>
    <dgm:cxn modelId="{CF71123E-E355-4179-9748-1F49812E7BBE}" type="presParOf" srcId="{E3BF5081-8A57-4357-BC19-70EF0F935BEA}" destId="{77155528-BCCE-4F4B-82AB-1EFEBD85BC1E}" srcOrd="14" destOrd="0" presId="urn:microsoft.com/office/officeart/2008/layout/AscendingPictureAccentProcess"/>
    <dgm:cxn modelId="{C5A224DF-92ED-405B-AE65-48C781BCD7A1}" type="presParOf" srcId="{77155528-BCCE-4F4B-82AB-1EFEBD85BC1E}" destId="{B2F83CAC-F4D1-4605-878F-91457BA48D11}" srcOrd="0" destOrd="0" presId="urn:microsoft.com/office/officeart/2008/layout/AscendingPictureAccentProcess"/>
    <dgm:cxn modelId="{30FAE0A7-91BB-461A-9F82-40235054EF8D}" type="presParOf" srcId="{E3BF5081-8A57-4357-BC19-70EF0F935BEA}" destId="{9477262F-A4F0-425B-9EE8-935438C90D55}" srcOrd="15" destOrd="0" presId="urn:microsoft.com/office/officeart/2008/layout/AscendingPictureAccentProcess"/>
    <dgm:cxn modelId="{DC18C8B3-177D-41AD-8AAE-4BF3F1778F2F}" type="presParOf" srcId="{E3BF5081-8A57-4357-BC19-70EF0F935BEA}" destId="{A435E4EF-BF6F-4A22-933D-7DC66F1B2DB1}" srcOrd="16" destOrd="0" presId="urn:microsoft.com/office/officeart/2008/layout/AscendingPictureAccentProcess"/>
    <dgm:cxn modelId="{7DA57D12-29B3-4148-9DBF-695A6FAF59BC}" type="presParOf" srcId="{A435E4EF-BF6F-4A22-933D-7DC66F1B2DB1}" destId="{0C975A88-BE16-422B-BCC3-DDC1C4EB90C8}" srcOrd="0" destOrd="0" presId="urn:microsoft.com/office/officeart/2008/layout/AscendingPictureAccentProcess"/>
    <dgm:cxn modelId="{32CAC857-9495-4905-96D7-C4026E277C0E}" type="presParOf" srcId="{E3BF5081-8A57-4357-BC19-70EF0F935BEA}" destId="{CF4B6233-F78B-4DAD-B1B0-6A01D4EB51DC}" srcOrd="17" destOrd="0" presId="urn:microsoft.com/office/officeart/2008/layout/AscendingPictureAccentProcess"/>
    <dgm:cxn modelId="{6D88E21F-3EAC-459F-BC85-B200B62CCA18}" type="presParOf" srcId="{E3BF5081-8A57-4357-BC19-70EF0F935BEA}" destId="{5EEB47F8-AF59-45B3-838B-0DE1A320D89B}" srcOrd="18" destOrd="0" presId="urn:microsoft.com/office/officeart/2008/layout/AscendingPictureAccentProcess"/>
    <dgm:cxn modelId="{C9EAC39D-CF4F-4DB5-9056-C11802AF86A4}" type="presParOf" srcId="{5EEB47F8-AF59-45B3-838B-0DE1A320D89B}" destId="{97104A88-2159-4EB4-ABAD-2E8C2EAE16F1}" srcOrd="0" destOrd="0" presId="urn:microsoft.com/office/officeart/2008/layout/AscendingPictureAccentProcess"/>
    <dgm:cxn modelId="{526C333A-05B0-4E02-B7AB-6B94983A8EAF}" type="presParOf" srcId="{E3BF5081-8A57-4357-BC19-70EF0F935BEA}" destId="{0D5E22D0-946B-4645-9693-0CE89E2F1E9B}" srcOrd="19" destOrd="0" presId="urn:microsoft.com/office/officeart/2008/layout/AscendingPictureAccentProcess"/>
    <dgm:cxn modelId="{B5C79652-6B45-4E8C-80DE-D4711EDCC99B}" type="presParOf" srcId="{E3BF5081-8A57-4357-BC19-70EF0F935BEA}" destId="{AD6A3EC0-907D-42D0-BC10-A7A0D3974431}" srcOrd="20" destOrd="0" presId="urn:microsoft.com/office/officeart/2008/layout/AscendingPictureAccentProcess"/>
    <dgm:cxn modelId="{0C3A6007-10B3-4F8A-ADA2-F666F3DEA09A}" type="presParOf" srcId="{AD6A3EC0-907D-42D0-BC10-A7A0D3974431}" destId="{244EB461-5D39-4E32-AA7A-2ACC1B571F94}" srcOrd="0" destOrd="0" presId="urn:microsoft.com/office/officeart/2008/layout/AscendingPictureAccent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1D443F-2622-4322-A082-5ADF7BF565E7}" type="doc">
      <dgm:prSet loTypeId="urn:microsoft.com/office/officeart/2008/layout/CircularPictureCallout" loCatId="pictur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24E43B8-C525-40D9-8629-F0AF5F8EE0B0}">
      <dgm:prSet/>
      <dgm:spPr/>
      <dgm:t>
        <a:bodyPr/>
        <a:lstStyle/>
        <a:p>
          <a:endParaRPr lang="zh-CN" alt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49F25AE-1F5E-41A1-B541-ADC3991B1503}" type="parTrans" cxnId="{CDAC0217-A78C-44C5-AC28-50AC2D492BD7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D55A640-945A-41F3-9E15-9A8C8E68BFFC}" type="sibTrans" cxnId="{CDAC0217-A78C-44C5-AC28-50AC2D492BD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199603B-F209-4F0C-B52E-F74B61B40291}">
      <dgm:prSet phldrT="[文本]"/>
      <dgm:spPr/>
      <dgm:t>
        <a:bodyPr/>
        <a:lstStyle/>
        <a:p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rPr>
            <a:t>Theo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dõi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vị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trí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zh-CN" alt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CECA0EB-5B41-473A-AF69-6C930DD76229}" type="parTrans" cxnId="{F61CC0C1-FA0E-44F2-8890-FD54A9B8CAFF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8D4C5FC-9654-46E5-B526-A02A7BD3F460}" type="sibTrans" cxnId="{F61CC0C1-FA0E-44F2-8890-FD54A9B8CAF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2B873C5-5B9E-442A-9480-76E6D9553A77}">
      <dgm:prSet/>
      <dgm:spPr/>
      <dgm:t>
        <a:bodyPr/>
        <a:lstStyle/>
        <a:p>
          <a:pPr algn="ctr"/>
          <a:r>
            <a:rPr lang="en-US" altLang="zh-CN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Giám</a:t>
          </a:r>
          <a:r>
            <a:rPr lang="en-US" altLang="zh-CN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sát trong &amp; ngoài xe</a:t>
          </a:r>
          <a:endParaRPr lang="en-US" altLang="zh-CN" dirty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9BFFCD05-DDE5-4C6D-9FD3-B38AD832209D}" type="parTrans" cxnId="{DF772335-E496-49EC-B4E1-EB7A5745D86A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5432BFD-1CC1-417F-A062-7527BFBB661D}" type="sibTrans" cxnId="{DF772335-E496-49EC-B4E1-EB7A5745D86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EA6BA7B-328B-4722-B03F-308676F4BBBE}">
      <dgm:prSet/>
      <dgm:spPr/>
      <dgm:t>
        <a:bodyPr/>
        <a:lstStyle/>
        <a:p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Video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hành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trình</a:t>
          </a:r>
          <a:endParaRPr lang="en-US" altLang="zh-CN" dirty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192818CA-5F9A-415E-8149-691497192932}" type="parTrans" cxnId="{C45EE4B9-4ADB-4B4C-AB64-FC94312DC9EE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3AC0CDC-41DC-4765-88E7-8111EB0524F3}" type="sibTrans" cxnId="{C45EE4B9-4ADB-4B4C-AB64-FC94312DC9E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3F5C8CC-8446-4643-BEF6-643E18E0FF92}">
      <dgm:prSet/>
      <dgm:spPr/>
      <dgm:t>
        <a:bodyPr/>
        <a:lstStyle/>
        <a:p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Lưu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trữ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video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nội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bộ</a:t>
          </a:r>
          <a:endParaRPr lang="en-US" altLang="zh-CN" dirty="0" smtClean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C5C390AB-A3CD-47B6-BC94-B0E6D229216A}" type="parTrans" cxnId="{88DCFE4A-9B4D-4FFF-B39F-F092E34ACB6C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64ED853-C5EF-47D5-9614-410CB017F39D}" type="sibTrans" cxnId="{88DCFE4A-9B4D-4FFF-B39F-F092E34ACB6C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1A15145-2470-40B0-8073-DE1E3A5590AC}">
      <dgm:prSet/>
      <dgm:spPr/>
      <dgm:t>
        <a:bodyPr/>
        <a:lstStyle/>
        <a:p>
          <a:r>
            <a:rPr lang="en-US" altLang="zh-CN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Chỉ đạo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từ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xa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</a:p>
      </dgm:t>
    </dgm:pt>
    <dgm:pt modelId="{22E4C078-6828-4DDC-8F05-65858ECC9FFE}" type="parTrans" cxnId="{DD849CA8-F7A8-49F8-8D08-A305A92126C7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6BAA3DB-1BF7-42CB-AFB1-9262C26AC875}" type="sibTrans" cxnId="{DD849CA8-F7A8-49F8-8D08-A305A92126C7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158D303-9C2E-4A85-AD9F-0B465A4520E7}">
      <dgm:prSet/>
      <dgm:spPr/>
      <dgm:t>
        <a:bodyPr/>
        <a:lstStyle/>
        <a:p>
          <a:r>
            <a:rPr lang="en-US" altLang="zh-CN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Trợ giúp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từ</a:t>
          </a:r>
          <a:r>
            <a: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xa</a:t>
          </a:r>
          <a:endParaRPr lang="zh-CN" altLang="en-US" dirty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3CE6D3C-1822-40C3-8F24-20F567AA7AAD}" type="parTrans" cxnId="{019B30C1-9909-4A39-90E9-8B27414FD2BB}">
      <dgm:prSet/>
      <dgm:spPr/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8DBEF72-A4DF-4B0B-8B5E-498D3D9D22FF}" type="sibTrans" cxnId="{019B30C1-9909-4A39-90E9-8B27414FD2BB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zh-CN" alt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ADFA289-2CA5-4EAC-9A63-BD2655DEFB91}" type="pres">
      <dgm:prSet presAssocID="{E01D443F-2622-4322-A082-5ADF7BF565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F88C59B7-9810-447A-A456-85BF85C07F24}" type="pres">
      <dgm:prSet presAssocID="{E01D443F-2622-4322-A082-5ADF7BF565E7}" presName="Name1" presStyleCnt="0"/>
      <dgm:spPr/>
    </dgm:pt>
    <dgm:pt modelId="{B7908468-6CF3-4327-969C-71F5B8D43BEC}" type="pres">
      <dgm:prSet presAssocID="{2D55A640-945A-41F3-9E15-9A8C8E68BFFC}" presName="picture_1" presStyleCnt="0"/>
      <dgm:spPr/>
    </dgm:pt>
    <dgm:pt modelId="{56C07791-187F-4834-8DDF-92CBBF86651E}" type="pres">
      <dgm:prSet presAssocID="{2D55A640-945A-41F3-9E15-9A8C8E68BFFC}" presName="pictureRepeatNode" presStyleLbl="alignImgPlace1" presStyleIdx="0" presStyleCnt="7"/>
      <dgm:spPr/>
      <dgm:t>
        <a:bodyPr/>
        <a:lstStyle/>
        <a:p>
          <a:endParaRPr lang="zh-CN" altLang="en-US"/>
        </a:p>
      </dgm:t>
    </dgm:pt>
    <dgm:pt modelId="{B037726B-EA5E-4C23-BB6A-5FA4A15315AB}" type="pres">
      <dgm:prSet presAssocID="{A24E43B8-C525-40D9-8629-F0AF5F8EE0B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1ABC9D-1B9D-4C76-BBBB-1D1C79CFA1C4}" type="pres">
      <dgm:prSet presAssocID="{38D4C5FC-9654-46E5-B526-A02A7BD3F460}" presName="picture_2" presStyleCnt="0"/>
      <dgm:spPr/>
    </dgm:pt>
    <dgm:pt modelId="{C3F16D93-324D-4D76-8817-15D966E625DF}" type="pres">
      <dgm:prSet presAssocID="{38D4C5FC-9654-46E5-B526-A02A7BD3F460}" presName="pictureRepeatNode" presStyleLbl="alignImgPlace1" presStyleIdx="1" presStyleCnt="7"/>
      <dgm:spPr/>
      <dgm:t>
        <a:bodyPr/>
        <a:lstStyle/>
        <a:p>
          <a:endParaRPr lang="zh-CN" altLang="en-US"/>
        </a:p>
      </dgm:t>
    </dgm:pt>
    <dgm:pt modelId="{A759F513-1F1C-4838-87CA-4F051650DE6B}" type="pres">
      <dgm:prSet presAssocID="{1199603B-F209-4F0C-B52E-F74B61B40291}" presName="line_2" presStyleLbl="parChTrans1D1" presStyleIdx="0" presStyleCnt="6"/>
      <dgm:spPr/>
    </dgm:pt>
    <dgm:pt modelId="{79BDCFE8-32EC-49C5-95FB-5DE0EA3CB5A9}" type="pres">
      <dgm:prSet presAssocID="{1199603B-F209-4F0C-B52E-F74B61B40291}" presName="textparent_2" presStyleLbl="node1" presStyleIdx="0" presStyleCnt="0"/>
      <dgm:spPr/>
    </dgm:pt>
    <dgm:pt modelId="{284522FD-6AC2-4D9B-869A-866DC7B6D5B2}" type="pres">
      <dgm:prSet presAssocID="{1199603B-F209-4F0C-B52E-F74B61B40291}" presName="text_2" presStyleLbl="revTx" presStyleIdx="0" presStyleCnt="6" custScaleX="2512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4E707A-5C3F-4B8E-9652-FEFC6C3F3B82}" type="pres">
      <dgm:prSet presAssocID="{45432BFD-1CC1-417F-A062-7527BFBB661D}" presName="picture_3" presStyleCnt="0"/>
      <dgm:spPr/>
    </dgm:pt>
    <dgm:pt modelId="{E3971DE0-9E80-4F0F-9C25-8BA6280DC536}" type="pres">
      <dgm:prSet presAssocID="{45432BFD-1CC1-417F-A062-7527BFBB661D}" presName="pictureRepeatNode" presStyleLbl="alignImgPlace1" presStyleIdx="2" presStyleCnt="7"/>
      <dgm:spPr/>
      <dgm:t>
        <a:bodyPr/>
        <a:lstStyle/>
        <a:p>
          <a:endParaRPr lang="zh-CN" altLang="en-US"/>
        </a:p>
      </dgm:t>
    </dgm:pt>
    <dgm:pt modelId="{93B413CD-9B11-49BA-A878-BD9C59D99E0F}" type="pres">
      <dgm:prSet presAssocID="{C2B873C5-5B9E-442A-9480-76E6D9553A77}" presName="line_3" presStyleLbl="parChTrans1D1" presStyleIdx="1" presStyleCnt="6"/>
      <dgm:spPr/>
    </dgm:pt>
    <dgm:pt modelId="{9B93439B-17E8-4E94-A0CA-9F644D289CE1}" type="pres">
      <dgm:prSet presAssocID="{C2B873C5-5B9E-442A-9480-76E6D9553A77}" presName="textparent_3" presStyleLbl="node1" presStyleIdx="0" presStyleCnt="0"/>
      <dgm:spPr/>
    </dgm:pt>
    <dgm:pt modelId="{7A3BF0C6-9D27-410F-8E40-6552397E60AA}" type="pres">
      <dgm:prSet presAssocID="{C2B873C5-5B9E-442A-9480-76E6D9553A77}" presName="text_3" presStyleLbl="revTx" presStyleIdx="1" presStyleCnt="6" custScaleX="292308" custLinFactNeighborX="6646" custLinFactNeighborY="101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6F6FE3-CEFE-48F5-85A2-1DAEC7309E14}" type="pres">
      <dgm:prSet presAssocID="{03AC0CDC-41DC-4765-88E7-8111EB0524F3}" presName="picture_4" presStyleCnt="0"/>
      <dgm:spPr/>
    </dgm:pt>
    <dgm:pt modelId="{120EF94B-BD59-4EB2-B122-592C298BB1DE}" type="pres">
      <dgm:prSet presAssocID="{03AC0CDC-41DC-4765-88E7-8111EB0524F3}" presName="pictureRepeatNode" presStyleLbl="alignImgPlace1" presStyleIdx="3" presStyleCnt="7"/>
      <dgm:spPr/>
      <dgm:t>
        <a:bodyPr/>
        <a:lstStyle/>
        <a:p>
          <a:endParaRPr lang="zh-CN" altLang="en-US"/>
        </a:p>
      </dgm:t>
    </dgm:pt>
    <dgm:pt modelId="{C944FA7B-20DB-46C9-A25B-0CFCA5FC95E9}" type="pres">
      <dgm:prSet presAssocID="{CEA6BA7B-328B-4722-B03F-308676F4BBBE}" presName="line_4" presStyleLbl="parChTrans1D1" presStyleIdx="2" presStyleCnt="6"/>
      <dgm:spPr/>
    </dgm:pt>
    <dgm:pt modelId="{C80A2280-6CB2-4FA0-BC49-C68076A62AC2}" type="pres">
      <dgm:prSet presAssocID="{CEA6BA7B-328B-4722-B03F-308676F4BBBE}" presName="textparent_4" presStyleLbl="node1" presStyleIdx="0" presStyleCnt="0"/>
      <dgm:spPr/>
    </dgm:pt>
    <dgm:pt modelId="{14945CE2-F703-4A36-8BF9-E8D67C8F6D94}" type="pres">
      <dgm:prSet presAssocID="{CEA6BA7B-328B-4722-B03F-308676F4BBBE}" presName="text_4" presStyleLbl="revTx" presStyleIdx="2" presStyleCnt="6" custScaleX="1808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E139F3-FE15-46C8-85BA-A166D8601D48}" type="pres">
      <dgm:prSet presAssocID="{164ED853-C5EF-47D5-9614-410CB017F39D}" presName="picture_5" presStyleCnt="0"/>
      <dgm:spPr/>
    </dgm:pt>
    <dgm:pt modelId="{7B9444A7-FF8E-488C-91D2-4713FE81E759}" type="pres">
      <dgm:prSet presAssocID="{164ED853-C5EF-47D5-9614-410CB017F39D}" presName="pictureRepeatNode" presStyleLbl="alignImgPlace1" presStyleIdx="4" presStyleCnt="7"/>
      <dgm:spPr/>
      <dgm:t>
        <a:bodyPr/>
        <a:lstStyle/>
        <a:p>
          <a:endParaRPr lang="zh-CN" altLang="en-US"/>
        </a:p>
      </dgm:t>
    </dgm:pt>
    <dgm:pt modelId="{FDA5E45E-B4C3-4048-AE3A-B1B6C1384167}" type="pres">
      <dgm:prSet presAssocID="{E3F5C8CC-8446-4643-BEF6-643E18E0FF92}" presName="line_5" presStyleLbl="parChTrans1D1" presStyleIdx="3" presStyleCnt="6"/>
      <dgm:spPr/>
    </dgm:pt>
    <dgm:pt modelId="{11B67CB2-F1C4-44B4-8D9F-1D352DE7F61F}" type="pres">
      <dgm:prSet presAssocID="{E3F5C8CC-8446-4643-BEF6-643E18E0FF92}" presName="textparent_5" presStyleLbl="node1" presStyleIdx="0" presStyleCnt="0"/>
      <dgm:spPr/>
    </dgm:pt>
    <dgm:pt modelId="{C1411FD4-61C7-433C-950F-B0D21A1CBE1B}" type="pres">
      <dgm:prSet presAssocID="{E3F5C8CC-8446-4643-BEF6-643E18E0FF92}" presName="text_5" presStyleLbl="revTx" presStyleIdx="3" presStyleCnt="6" custScaleX="2254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9554EE-880D-420E-A83B-8076E6106D13}" type="pres">
      <dgm:prSet presAssocID="{36BAA3DB-1BF7-42CB-AFB1-9262C26AC875}" presName="picture_6" presStyleCnt="0"/>
      <dgm:spPr/>
    </dgm:pt>
    <dgm:pt modelId="{4AC77521-2F78-4C30-BFED-07B3822154D1}" type="pres">
      <dgm:prSet presAssocID="{36BAA3DB-1BF7-42CB-AFB1-9262C26AC875}" presName="pictureRepeatNode" presStyleLbl="alignImgPlace1" presStyleIdx="5" presStyleCnt="7"/>
      <dgm:spPr/>
      <dgm:t>
        <a:bodyPr/>
        <a:lstStyle/>
        <a:p>
          <a:endParaRPr lang="zh-CN" altLang="en-US"/>
        </a:p>
      </dgm:t>
    </dgm:pt>
    <dgm:pt modelId="{C3F0BC23-4E50-4424-A55D-A074A262E98D}" type="pres">
      <dgm:prSet presAssocID="{31A15145-2470-40B0-8073-DE1E3A5590AC}" presName="line_6" presStyleLbl="parChTrans1D1" presStyleIdx="4" presStyleCnt="6"/>
      <dgm:spPr/>
    </dgm:pt>
    <dgm:pt modelId="{D4DF714F-778F-4680-8319-49F6E23197DA}" type="pres">
      <dgm:prSet presAssocID="{31A15145-2470-40B0-8073-DE1E3A5590AC}" presName="textparent_6" presStyleLbl="node1" presStyleIdx="0" presStyleCnt="0"/>
      <dgm:spPr/>
    </dgm:pt>
    <dgm:pt modelId="{32728199-0FBE-4D27-89C4-F01A40F42260}" type="pres">
      <dgm:prSet presAssocID="{31A15145-2470-40B0-8073-DE1E3A5590AC}" presName="text_6" presStyleLbl="revTx" presStyleIdx="4" presStyleCnt="6" custScaleX="2504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F6FD3E-9625-4FBE-9635-B03F0B7DEAE9}" type="pres">
      <dgm:prSet presAssocID="{48DBEF72-A4DF-4B0B-8B5E-498D3D9D22FF}" presName="picture_7" presStyleCnt="0"/>
      <dgm:spPr/>
    </dgm:pt>
    <dgm:pt modelId="{65B0807D-3339-4380-9BB8-35C612205EDA}" type="pres">
      <dgm:prSet presAssocID="{48DBEF72-A4DF-4B0B-8B5E-498D3D9D22FF}" presName="pictureRepeatNode" presStyleLbl="alignImgPlace1" presStyleIdx="6" presStyleCnt="7"/>
      <dgm:spPr/>
      <dgm:t>
        <a:bodyPr/>
        <a:lstStyle/>
        <a:p>
          <a:endParaRPr lang="zh-CN" altLang="en-US"/>
        </a:p>
      </dgm:t>
    </dgm:pt>
    <dgm:pt modelId="{05E192C9-1349-42D2-AB40-8966E973F292}" type="pres">
      <dgm:prSet presAssocID="{3158D303-9C2E-4A85-AD9F-0B465A4520E7}" presName="line_7" presStyleLbl="parChTrans1D1" presStyleIdx="5" presStyleCnt="6"/>
      <dgm:spPr/>
    </dgm:pt>
    <dgm:pt modelId="{3E46C794-6063-4863-AB7F-EAB36CCBAE29}" type="pres">
      <dgm:prSet presAssocID="{3158D303-9C2E-4A85-AD9F-0B465A4520E7}" presName="textparent_7" presStyleLbl="node1" presStyleIdx="0" presStyleCnt="0"/>
      <dgm:spPr/>
    </dgm:pt>
    <dgm:pt modelId="{3292A00A-B8FE-478E-AC7E-1BEF93E893F5}" type="pres">
      <dgm:prSet presAssocID="{3158D303-9C2E-4A85-AD9F-0B465A4520E7}" presName="text_7" presStyleLbl="revTx" presStyleIdx="5" presStyleCnt="6" custScaleX="2293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33EED24-FA98-478A-9D47-B7B4C51F3563}" type="presOf" srcId="{2D55A640-945A-41F3-9E15-9A8C8E68BFFC}" destId="{56C07791-187F-4834-8DDF-92CBBF86651E}" srcOrd="0" destOrd="0" presId="urn:microsoft.com/office/officeart/2008/layout/CircularPictureCallout"/>
    <dgm:cxn modelId="{0A173199-83E9-459E-B35B-C39C3FC0029A}" type="presOf" srcId="{3158D303-9C2E-4A85-AD9F-0B465A4520E7}" destId="{3292A00A-B8FE-478E-AC7E-1BEF93E893F5}" srcOrd="0" destOrd="0" presId="urn:microsoft.com/office/officeart/2008/layout/CircularPictureCallout"/>
    <dgm:cxn modelId="{F61CC0C1-FA0E-44F2-8890-FD54A9B8CAFF}" srcId="{E01D443F-2622-4322-A082-5ADF7BF565E7}" destId="{1199603B-F209-4F0C-B52E-F74B61B40291}" srcOrd="1" destOrd="0" parTransId="{4CECA0EB-5B41-473A-AF69-6C930DD76229}" sibTransId="{38D4C5FC-9654-46E5-B526-A02A7BD3F460}"/>
    <dgm:cxn modelId="{0A5A6DB7-EBAB-493D-9835-7EDE46C963E1}" type="presOf" srcId="{164ED853-C5EF-47D5-9614-410CB017F39D}" destId="{7B9444A7-FF8E-488C-91D2-4713FE81E759}" srcOrd="0" destOrd="0" presId="urn:microsoft.com/office/officeart/2008/layout/CircularPictureCallout"/>
    <dgm:cxn modelId="{0D2AE194-F622-4034-9691-4CC0EDDF2B86}" type="presOf" srcId="{E01D443F-2622-4322-A082-5ADF7BF565E7}" destId="{3ADFA289-2CA5-4EAC-9A63-BD2655DEFB91}" srcOrd="0" destOrd="0" presId="urn:microsoft.com/office/officeart/2008/layout/CircularPictureCallout"/>
    <dgm:cxn modelId="{05560134-4B2B-4DD3-8255-F4B415AEADDB}" type="presOf" srcId="{36BAA3DB-1BF7-42CB-AFB1-9262C26AC875}" destId="{4AC77521-2F78-4C30-BFED-07B3822154D1}" srcOrd="0" destOrd="0" presId="urn:microsoft.com/office/officeart/2008/layout/CircularPictureCallout"/>
    <dgm:cxn modelId="{7AE90C45-AC9F-4E24-8965-C3B5153CFCB4}" type="presOf" srcId="{38D4C5FC-9654-46E5-B526-A02A7BD3F460}" destId="{C3F16D93-324D-4D76-8817-15D966E625DF}" srcOrd="0" destOrd="0" presId="urn:microsoft.com/office/officeart/2008/layout/CircularPictureCallout"/>
    <dgm:cxn modelId="{6B4D9BC1-A239-4B1D-A7BA-5DA4BAB61F69}" type="presOf" srcId="{48DBEF72-A4DF-4B0B-8B5E-498D3D9D22FF}" destId="{65B0807D-3339-4380-9BB8-35C612205EDA}" srcOrd="0" destOrd="0" presId="urn:microsoft.com/office/officeart/2008/layout/CircularPictureCallout"/>
    <dgm:cxn modelId="{88DCFE4A-9B4D-4FFF-B39F-F092E34ACB6C}" srcId="{E01D443F-2622-4322-A082-5ADF7BF565E7}" destId="{E3F5C8CC-8446-4643-BEF6-643E18E0FF92}" srcOrd="4" destOrd="0" parTransId="{C5C390AB-A3CD-47B6-BC94-B0E6D229216A}" sibTransId="{164ED853-C5EF-47D5-9614-410CB017F39D}"/>
    <dgm:cxn modelId="{25392E22-7A0E-4099-804A-B4483757B14D}" type="presOf" srcId="{45432BFD-1CC1-417F-A062-7527BFBB661D}" destId="{E3971DE0-9E80-4F0F-9C25-8BA6280DC536}" srcOrd="0" destOrd="0" presId="urn:microsoft.com/office/officeart/2008/layout/CircularPictureCallout"/>
    <dgm:cxn modelId="{61936547-1DD1-49B5-AED7-9FEECB7116D8}" type="presOf" srcId="{E3F5C8CC-8446-4643-BEF6-643E18E0FF92}" destId="{C1411FD4-61C7-433C-950F-B0D21A1CBE1B}" srcOrd="0" destOrd="0" presId="urn:microsoft.com/office/officeart/2008/layout/CircularPictureCallout"/>
    <dgm:cxn modelId="{71C46597-56C8-4263-86BE-6377DA8B68C6}" type="presOf" srcId="{1199603B-F209-4F0C-B52E-F74B61B40291}" destId="{284522FD-6AC2-4D9B-869A-866DC7B6D5B2}" srcOrd="0" destOrd="0" presId="urn:microsoft.com/office/officeart/2008/layout/CircularPictureCallout"/>
    <dgm:cxn modelId="{FFA26AF8-1C23-411B-B4BD-6E7944E59059}" type="presOf" srcId="{A24E43B8-C525-40D9-8629-F0AF5F8EE0B0}" destId="{B037726B-EA5E-4C23-BB6A-5FA4A15315AB}" srcOrd="0" destOrd="0" presId="urn:microsoft.com/office/officeart/2008/layout/CircularPictureCallout"/>
    <dgm:cxn modelId="{DD849CA8-F7A8-49F8-8D08-A305A92126C7}" srcId="{E01D443F-2622-4322-A082-5ADF7BF565E7}" destId="{31A15145-2470-40B0-8073-DE1E3A5590AC}" srcOrd="5" destOrd="0" parTransId="{22E4C078-6828-4DDC-8F05-65858ECC9FFE}" sibTransId="{36BAA3DB-1BF7-42CB-AFB1-9262C26AC875}"/>
    <dgm:cxn modelId="{CDAC0217-A78C-44C5-AC28-50AC2D492BD7}" srcId="{E01D443F-2622-4322-A082-5ADF7BF565E7}" destId="{A24E43B8-C525-40D9-8629-F0AF5F8EE0B0}" srcOrd="0" destOrd="0" parTransId="{A49F25AE-1F5E-41A1-B541-ADC3991B1503}" sibTransId="{2D55A640-945A-41F3-9E15-9A8C8E68BFFC}"/>
    <dgm:cxn modelId="{6202021A-E52C-410A-A403-3BB8C2211B96}" type="presOf" srcId="{C2B873C5-5B9E-442A-9480-76E6D9553A77}" destId="{7A3BF0C6-9D27-410F-8E40-6552397E60AA}" srcOrd="0" destOrd="0" presId="urn:microsoft.com/office/officeart/2008/layout/CircularPictureCallout"/>
    <dgm:cxn modelId="{DF772335-E496-49EC-B4E1-EB7A5745D86A}" srcId="{E01D443F-2622-4322-A082-5ADF7BF565E7}" destId="{C2B873C5-5B9E-442A-9480-76E6D9553A77}" srcOrd="2" destOrd="0" parTransId="{9BFFCD05-DDE5-4C6D-9FD3-B38AD832209D}" sibTransId="{45432BFD-1CC1-417F-A062-7527BFBB661D}"/>
    <dgm:cxn modelId="{A6A37B22-8E4B-4762-BB07-DE0F0AE9FF64}" type="presOf" srcId="{CEA6BA7B-328B-4722-B03F-308676F4BBBE}" destId="{14945CE2-F703-4A36-8BF9-E8D67C8F6D94}" srcOrd="0" destOrd="0" presId="urn:microsoft.com/office/officeart/2008/layout/CircularPictureCallout"/>
    <dgm:cxn modelId="{8D89AC7A-2609-4BC2-B2AB-69C51E108C38}" type="presOf" srcId="{03AC0CDC-41DC-4765-88E7-8111EB0524F3}" destId="{120EF94B-BD59-4EB2-B122-592C298BB1DE}" srcOrd="0" destOrd="0" presId="urn:microsoft.com/office/officeart/2008/layout/CircularPictureCallout"/>
    <dgm:cxn modelId="{E5501E1F-AFDF-4C7C-9209-006651ADB1B0}" type="presOf" srcId="{31A15145-2470-40B0-8073-DE1E3A5590AC}" destId="{32728199-0FBE-4D27-89C4-F01A40F42260}" srcOrd="0" destOrd="0" presId="urn:microsoft.com/office/officeart/2008/layout/CircularPictureCallout"/>
    <dgm:cxn modelId="{019B30C1-9909-4A39-90E9-8B27414FD2BB}" srcId="{E01D443F-2622-4322-A082-5ADF7BF565E7}" destId="{3158D303-9C2E-4A85-AD9F-0B465A4520E7}" srcOrd="6" destOrd="0" parTransId="{43CE6D3C-1822-40C3-8F24-20F567AA7AAD}" sibTransId="{48DBEF72-A4DF-4B0B-8B5E-498D3D9D22FF}"/>
    <dgm:cxn modelId="{C45EE4B9-4ADB-4B4C-AB64-FC94312DC9EE}" srcId="{E01D443F-2622-4322-A082-5ADF7BF565E7}" destId="{CEA6BA7B-328B-4722-B03F-308676F4BBBE}" srcOrd="3" destOrd="0" parTransId="{192818CA-5F9A-415E-8149-691497192932}" sibTransId="{03AC0CDC-41DC-4765-88E7-8111EB0524F3}"/>
    <dgm:cxn modelId="{9EA4C0AA-A688-4568-BF67-5EDD490D424E}" type="presParOf" srcId="{3ADFA289-2CA5-4EAC-9A63-BD2655DEFB91}" destId="{F88C59B7-9810-447A-A456-85BF85C07F24}" srcOrd="0" destOrd="0" presId="urn:microsoft.com/office/officeart/2008/layout/CircularPictureCallout"/>
    <dgm:cxn modelId="{30E97D4D-D2F5-4DAF-98D1-8B86B048EABA}" type="presParOf" srcId="{F88C59B7-9810-447A-A456-85BF85C07F24}" destId="{B7908468-6CF3-4327-969C-71F5B8D43BEC}" srcOrd="0" destOrd="0" presId="urn:microsoft.com/office/officeart/2008/layout/CircularPictureCallout"/>
    <dgm:cxn modelId="{153CBED2-32AB-44A5-8DDC-C399283BCB89}" type="presParOf" srcId="{B7908468-6CF3-4327-969C-71F5B8D43BEC}" destId="{56C07791-187F-4834-8DDF-92CBBF86651E}" srcOrd="0" destOrd="0" presId="urn:microsoft.com/office/officeart/2008/layout/CircularPictureCallout"/>
    <dgm:cxn modelId="{638A4F61-F9BF-48E7-9F95-2C86BF0A30C3}" type="presParOf" srcId="{F88C59B7-9810-447A-A456-85BF85C07F24}" destId="{B037726B-EA5E-4C23-BB6A-5FA4A15315AB}" srcOrd="1" destOrd="0" presId="urn:microsoft.com/office/officeart/2008/layout/CircularPictureCallout"/>
    <dgm:cxn modelId="{48F7006D-389B-4181-84FB-39DA6B9F4AB1}" type="presParOf" srcId="{F88C59B7-9810-447A-A456-85BF85C07F24}" destId="{1D1ABC9D-1B9D-4C76-BBBB-1D1C79CFA1C4}" srcOrd="2" destOrd="0" presId="urn:microsoft.com/office/officeart/2008/layout/CircularPictureCallout"/>
    <dgm:cxn modelId="{43D00BA4-411F-48D3-932C-B9AA7CE337C8}" type="presParOf" srcId="{1D1ABC9D-1B9D-4C76-BBBB-1D1C79CFA1C4}" destId="{C3F16D93-324D-4D76-8817-15D966E625DF}" srcOrd="0" destOrd="0" presId="urn:microsoft.com/office/officeart/2008/layout/CircularPictureCallout"/>
    <dgm:cxn modelId="{68AD4F72-FCA8-4EC7-B750-FEBCEC0F921B}" type="presParOf" srcId="{F88C59B7-9810-447A-A456-85BF85C07F24}" destId="{A759F513-1F1C-4838-87CA-4F051650DE6B}" srcOrd="3" destOrd="0" presId="urn:microsoft.com/office/officeart/2008/layout/CircularPictureCallout"/>
    <dgm:cxn modelId="{E90A8CB5-52B2-4AB0-BA01-A4DFCCC4969E}" type="presParOf" srcId="{F88C59B7-9810-447A-A456-85BF85C07F24}" destId="{79BDCFE8-32EC-49C5-95FB-5DE0EA3CB5A9}" srcOrd="4" destOrd="0" presId="urn:microsoft.com/office/officeart/2008/layout/CircularPictureCallout"/>
    <dgm:cxn modelId="{3C3D0E7F-B3B8-470B-BB79-A71654E800A1}" type="presParOf" srcId="{79BDCFE8-32EC-49C5-95FB-5DE0EA3CB5A9}" destId="{284522FD-6AC2-4D9B-869A-866DC7B6D5B2}" srcOrd="0" destOrd="0" presId="urn:microsoft.com/office/officeart/2008/layout/CircularPictureCallout"/>
    <dgm:cxn modelId="{AF676AF1-E13C-4FC4-A5E1-9BE93AC2982C}" type="presParOf" srcId="{F88C59B7-9810-447A-A456-85BF85C07F24}" destId="{5E4E707A-5C3F-4B8E-9652-FEFC6C3F3B82}" srcOrd="5" destOrd="0" presId="urn:microsoft.com/office/officeart/2008/layout/CircularPictureCallout"/>
    <dgm:cxn modelId="{37AAA369-1877-4968-AECD-4C986F12296C}" type="presParOf" srcId="{5E4E707A-5C3F-4B8E-9652-FEFC6C3F3B82}" destId="{E3971DE0-9E80-4F0F-9C25-8BA6280DC536}" srcOrd="0" destOrd="0" presId="urn:microsoft.com/office/officeart/2008/layout/CircularPictureCallout"/>
    <dgm:cxn modelId="{1B6D4BDC-9E3F-4CC5-891D-D6097A0684EB}" type="presParOf" srcId="{F88C59B7-9810-447A-A456-85BF85C07F24}" destId="{93B413CD-9B11-49BA-A878-BD9C59D99E0F}" srcOrd="6" destOrd="0" presId="urn:microsoft.com/office/officeart/2008/layout/CircularPictureCallout"/>
    <dgm:cxn modelId="{C73F777D-239B-4958-BD44-117A1B155E2C}" type="presParOf" srcId="{F88C59B7-9810-447A-A456-85BF85C07F24}" destId="{9B93439B-17E8-4E94-A0CA-9F644D289CE1}" srcOrd="7" destOrd="0" presId="urn:microsoft.com/office/officeart/2008/layout/CircularPictureCallout"/>
    <dgm:cxn modelId="{824DE679-A73E-4323-A193-4E2EBE28DE3D}" type="presParOf" srcId="{9B93439B-17E8-4E94-A0CA-9F644D289CE1}" destId="{7A3BF0C6-9D27-410F-8E40-6552397E60AA}" srcOrd="0" destOrd="0" presId="urn:microsoft.com/office/officeart/2008/layout/CircularPictureCallout"/>
    <dgm:cxn modelId="{4D6F97C4-B5CA-40E9-B014-517663A5C28E}" type="presParOf" srcId="{F88C59B7-9810-447A-A456-85BF85C07F24}" destId="{736F6FE3-CEFE-48F5-85A2-1DAEC7309E14}" srcOrd="8" destOrd="0" presId="urn:microsoft.com/office/officeart/2008/layout/CircularPictureCallout"/>
    <dgm:cxn modelId="{E83A9E77-8B79-4F9A-A1B0-B56D2D09E429}" type="presParOf" srcId="{736F6FE3-CEFE-48F5-85A2-1DAEC7309E14}" destId="{120EF94B-BD59-4EB2-B122-592C298BB1DE}" srcOrd="0" destOrd="0" presId="urn:microsoft.com/office/officeart/2008/layout/CircularPictureCallout"/>
    <dgm:cxn modelId="{FA394D2B-34E1-4A7A-8EA4-74EFD2F5E001}" type="presParOf" srcId="{F88C59B7-9810-447A-A456-85BF85C07F24}" destId="{C944FA7B-20DB-46C9-A25B-0CFCA5FC95E9}" srcOrd="9" destOrd="0" presId="urn:microsoft.com/office/officeart/2008/layout/CircularPictureCallout"/>
    <dgm:cxn modelId="{97B7167A-689A-4BA6-9A93-0EE1375BE2DF}" type="presParOf" srcId="{F88C59B7-9810-447A-A456-85BF85C07F24}" destId="{C80A2280-6CB2-4FA0-BC49-C68076A62AC2}" srcOrd="10" destOrd="0" presId="urn:microsoft.com/office/officeart/2008/layout/CircularPictureCallout"/>
    <dgm:cxn modelId="{48C1BEDA-94E3-4C6D-95A5-7E7BE61AECAD}" type="presParOf" srcId="{C80A2280-6CB2-4FA0-BC49-C68076A62AC2}" destId="{14945CE2-F703-4A36-8BF9-E8D67C8F6D94}" srcOrd="0" destOrd="0" presId="urn:microsoft.com/office/officeart/2008/layout/CircularPictureCallout"/>
    <dgm:cxn modelId="{FE5B600E-2AA9-4BAE-98CF-816E9A1971BD}" type="presParOf" srcId="{F88C59B7-9810-447A-A456-85BF85C07F24}" destId="{F0E139F3-FE15-46C8-85BA-A166D8601D48}" srcOrd="11" destOrd="0" presId="urn:microsoft.com/office/officeart/2008/layout/CircularPictureCallout"/>
    <dgm:cxn modelId="{B060A332-395C-49FF-8850-16242BFE100F}" type="presParOf" srcId="{F0E139F3-FE15-46C8-85BA-A166D8601D48}" destId="{7B9444A7-FF8E-488C-91D2-4713FE81E759}" srcOrd="0" destOrd="0" presId="urn:microsoft.com/office/officeart/2008/layout/CircularPictureCallout"/>
    <dgm:cxn modelId="{1C20D81D-8A7A-422D-9D86-D4D9BF06AFB2}" type="presParOf" srcId="{F88C59B7-9810-447A-A456-85BF85C07F24}" destId="{FDA5E45E-B4C3-4048-AE3A-B1B6C1384167}" srcOrd="12" destOrd="0" presId="urn:microsoft.com/office/officeart/2008/layout/CircularPictureCallout"/>
    <dgm:cxn modelId="{E0D8F4F1-0139-490A-BA60-1BF5BCE17A55}" type="presParOf" srcId="{F88C59B7-9810-447A-A456-85BF85C07F24}" destId="{11B67CB2-F1C4-44B4-8D9F-1D352DE7F61F}" srcOrd="13" destOrd="0" presId="urn:microsoft.com/office/officeart/2008/layout/CircularPictureCallout"/>
    <dgm:cxn modelId="{52E7D480-5E95-445A-ABC5-6F1E8DB5B3ED}" type="presParOf" srcId="{11B67CB2-F1C4-44B4-8D9F-1D352DE7F61F}" destId="{C1411FD4-61C7-433C-950F-B0D21A1CBE1B}" srcOrd="0" destOrd="0" presId="urn:microsoft.com/office/officeart/2008/layout/CircularPictureCallout"/>
    <dgm:cxn modelId="{4785EB9A-78BF-4384-A89D-EA278F5F98E7}" type="presParOf" srcId="{F88C59B7-9810-447A-A456-85BF85C07F24}" destId="{8C9554EE-880D-420E-A83B-8076E6106D13}" srcOrd="14" destOrd="0" presId="urn:microsoft.com/office/officeart/2008/layout/CircularPictureCallout"/>
    <dgm:cxn modelId="{761507CE-E1C6-4795-BD35-119A4E6E25CD}" type="presParOf" srcId="{8C9554EE-880D-420E-A83B-8076E6106D13}" destId="{4AC77521-2F78-4C30-BFED-07B3822154D1}" srcOrd="0" destOrd="0" presId="urn:microsoft.com/office/officeart/2008/layout/CircularPictureCallout"/>
    <dgm:cxn modelId="{89CBC4E6-EC4F-4FE4-960D-4BFA7370DFF7}" type="presParOf" srcId="{F88C59B7-9810-447A-A456-85BF85C07F24}" destId="{C3F0BC23-4E50-4424-A55D-A074A262E98D}" srcOrd="15" destOrd="0" presId="urn:microsoft.com/office/officeart/2008/layout/CircularPictureCallout"/>
    <dgm:cxn modelId="{89C97BF5-C45A-45ED-93CA-3C876232A4ED}" type="presParOf" srcId="{F88C59B7-9810-447A-A456-85BF85C07F24}" destId="{D4DF714F-778F-4680-8319-49F6E23197DA}" srcOrd="16" destOrd="0" presId="urn:microsoft.com/office/officeart/2008/layout/CircularPictureCallout"/>
    <dgm:cxn modelId="{AD2E73EB-65B7-4F21-B6AE-7DE5F87A1AEE}" type="presParOf" srcId="{D4DF714F-778F-4680-8319-49F6E23197DA}" destId="{32728199-0FBE-4D27-89C4-F01A40F42260}" srcOrd="0" destOrd="0" presId="urn:microsoft.com/office/officeart/2008/layout/CircularPictureCallout"/>
    <dgm:cxn modelId="{DC676855-815E-44E3-A3F4-2D6A9E6DDD23}" type="presParOf" srcId="{F88C59B7-9810-447A-A456-85BF85C07F24}" destId="{8AF6FD3E-9625-4FBE-9635-B03F0B7DEAE9}" srcOrd="17" destOrd="0" presId="urn:microsoft.com/office/officeart/2008/layout/CircularPictureCallout"/>
    <dgm:cxn modelId="{1EF27639-99D9-474E-A38D-D4C668DDB523}" type="presParOf" srcId="{8AF6FD3E-9625-4FBE-9635-B03F0B7DEAE9}" destId="{65B0807D-3339-4380-9BB8-35C612205EDA}" srcOrd="0" destOrd="0" presId="urn:microsoft.com/office/officeart/2008/layout/CircularPictureCallout"/>
    <dgm:cxn modelId="{5C992732-19E9-4AEA-9E6D-07316A1C2211}" type="presParOf" srcId="{F88C59B7-9810-447A-A456-85BF85C07F24}" destId="{05E192C9-1349-42D2-AB40-8966E973F292}" srcOrd="18" destOrd="0" presId="urn:microsoft.com/office/officeart/2008/layout/CircularPictureCallout"/>
    <dgm:cxn modelId="{152F5E4C-9FCB-4CE9-812C-3B43738AB8E0}" type="presParOf" srcId="{F88C59B7-9810-447A-A456-85BF85C07F24}" destId="{3E46C794-6063-4863-AB7F-EAB36CCBAE29}" srcOrd="19" destOrd="0" presId="urn:microsoft.com/office/officeart/2008/layout/CircularPictureCallout"/>
    <dgm:cxn modelId="{9FC7207C-EBEB-48D4-9D02-5133E0226882}" type="presParOf" srcId="{3E46C794-6063-4863-AB7F-EAB36CCBAE29}" destId="{3292A00A-B8FE-478E-AC7E-1BEF93E893F5}" srcOrd="0" destOrd="0" presId="urn:microsoft.com/office/officeart/2008/layout/CircularPictureCallou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1C4A57-FD04-4517-B117-C05ED61C70F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D8A0C29-C981-4000-B4B9-D100B4CFAD57}">
      <dgm:prSet phldrT="[文本]"/>
      <dgm:spPr/>
      <dgm:t>
        <a:bodyPr/>
        <a:lstStyle/>
        <a:p>
          <a:r>
            <a:rPr lang="en-US" altLang="zh-CN" dirty="0" err="1" smtClean="0"/>
            <a:t>Khả</a:t>
          </a:r>
          <a:r>
            <a:rPr lang="en-US" altLang="zh-CN" dirty="0" smtClean="0"/>
            <a:t> </a:t>
          </a:r>
          <a:r>
            <a:rPr lang="en-US" altLang="zh-CN" dirty="0" err="1" smtClean="0"/>
            <a:t>năng</a:t>
          </a:r>
          <a:r>
            <a:rPr lang="en-US" altLang="zh-CN" dirty="0" smtClean="0"/>
            <a:t> </a:t>
          </a:r>
          <a:r>
            <a:rPr lang="en-US" altLang="zh-CN" dirty="0" err="1" smtClean="0"/>
            <a:t>tương</a:t>
          </a:r>
          <a:r>
            <a:rPr lang="en-US" altLang="zh-CN" dirty="0" smtClean="0"/>
            <a:t> </a:t>
          </a:r>
          <a:r>
            <a:rPr lang="en-US" altLang="zh-CN" dirty="0" err="1" smtClean="0"/>
            <a:t>thích</a:t>
          </a:r>
          <a:r>
            <a:rPr lang="en-US" altLang="zh-CN" dirty="0" smtClean="0"/>
            <a:t> </a:t>
          </a:r>
          <a:r>
            <a:rPr lang="en-US" altLang="zh-CN" dirty="0" err="1" smtClean="0"/>
            <a:t>mạnh</a:t>
          </a:r>
          <a:r>
            <a:rPr lang="en-US" altLang="zh-CN" dirty="0" smtClean="0"/>
            <a:t> </a:t>
          </a:r>
          <a:r>
            <a:rPr lang="en-US" altLang="zh-CN" dirty="0" err="1" smtClean="0"/>
            <a:t>mẽ</a:t>
          </a:r>
          <a:endParaRPr lang="zh-CN" altLang="en-US" dirty="0"/>
        </a:p>
      </dgm:t>
    </dgm:pt>
    <dgm:pt modelId="{6107E59F-A287-4E11-AF9E-D41B80926640}" type="parTrans" cxnId="{0D1D1874-E823-4653-93A6-5C0542AF7C73}">
      <dgm:prSet/>
      <dgm:spPr/>
      <dgm:t>
        <a:bodyPr/>
        <a:lstStyle/>
        <a:p>
          <a:endParaRPr lang="zh-CN" altLang="en-US"/>
        </a:p>
      </dgm:t>
    </dgm:pt>
    <dgm:pt modelId="{3FA5D09F-DA65-4962-8305-D01100A7B8DD}" type="sibTrans" cxnId="{0D1D1874-E823-4653-93A6-5C0542AF7C73}">
      <dgm:prSet/>
      <dgm:spPr/>
      <dgm:t>
        <a:bodyPr/>
        <a:lstStyle/>
        <a:p>
          <a:endParaRPr lang="zh-CN" altLang="en-US"/>
        </a:p>
      </dgm:t>
    </dgm:pt>
    <dgm:pt modelId="{B0A526FF-AB8C-4836-A84E-7F8C60717DEA}">
      <dgm:prSet phldrT="[文本]"/>
      <dgm:spPr/>
      <dgm:t>
        <a:bodyPr/>
        <a:lstStyle/>
        <a:p>
          <a:r>
            <a:rPr lang="en-US" altLang="zh-CN" smtClean="0"/>
            <a:t>Dễ dàng và thuận tiện với tính năng tìm kiếm </a:t>
          </a:r>
          <a:r>
            <a:rPr lang="en-US" altLang="zh-CN" dirty="0" err="1" smtClean="0"/>
            <a:t>thông</a:t>
          </a:r>
          <a:r>
            <a:rPr lang="en-US" altLang="zh-CN" dirty="0" smtClean="0"/>
            <a:t> </a:t>
          </a:r>
          <a:r>
            <a:rPr lang="en-US" altLang="zh-CN" smtClean="0"/>
            <a:t>minh </a:t>
          </a:r>
          <a:endParaRPr lang="zh-CN" altLang="en-US" dirty="0"/>
        </a:p>
      </dgm:t>
    </dgm:pt>
    <dgm:pt modelId="{7166B88C-4C20-441A-811F-6F7E4F7DF90A}" type="parTrans" cxnId="{B920CC1F-9F6E-4955-A6A4-FBC5735EEA65}">
      <dgm:prSet/>
      <dgm:spPr/>
      <dgm:t>
        <a:bodyPr/>
        <a:lstStyle/>
        <a:p>
          <a:endParaRPr lang="zh-CN" altLang="en-US"/>
        </a:p>
      </dgm:t>
    </dgm:pt>
    <dgm:pt modelId="{517211D2-BE55-45D8-9FEC-1160B2D155A6}" type="sibTrans" cxnId="{B920CC1F-9F6E-4955-A6A4-FBC5735EEA65}">
      <dgm:prSet/>
      <dgm:spPr/>
      <dgm:t>
        <a:bodyPr/>
        <a:lstStyle/>
        <a:p>
          <a:endParaRPr lang="zh-CN" altLang="en-US"/>
        </a:p>
      </dgm:t>
    </dgm:pt>
    <dgm:pt modelId="{200C3F5B-F5DF-4F3E-AAE2-BF4F5EDA5F3D}">
      <dgm:prSet phldrT="[文本]"/>
      <dgm:spPr/>
      <dgm:t>
        <a:bodyPr/>
        <a:lstStyle/>
        <a:p>
          <a:r>
            <a:rPr lang="en-US" altLang="zh-CN" smtClean="0"/>
            <a:t>Tính ổn định cao, dễ dàng xem lại và trích xuất video</a:t>
          </a:r>
          <a:endParaRPr lang="zh-CN" altLang="en-US" dirty="0"/>
        </a:p>
      </dgm:t>
    </dgm:pt>
    <dgm:pt modelId="{619CD2DD-5D71-445B-91CE-4EAD49B0E3EB}" type="parTrans" cxnId="{D29053F7-EFB6-4143-B50C-62468DB657B5}">
      <dgm:prSet/>
      <dgm:spPr/>
      <dgm:t>
        <a:bodyPr/>
        <a:lstStyle/>
        <a:p>
          <a:endParaRPr lang="zh-CN" altLang="en-US"/>
        </a:p>
      </dgm:t>
    </dgm:pt>
    <dgm:pt modelId="{F52AB909-2AB7-42CB-9825-63C9145A3D92}" type="sibTrans" cxnId="{D29053F7-EFB6-4143-B50C-62468DB657B5}">
      <dgm:prSet/>
      <dgm:spPr/>
      <dgm:t>
        <a:bodyPr/>
        <a:lstStyle/>
        <a:p>
          <a:endParaRPr lang="zh-CN" altLang="en-US"/>
        </a:p>
      </dgm:t>
    </dgm:pt>
    <dgm:pt modelId="{3667318C-0A1D-4CBD-89C7-AC36B93AD491}">
      <dgm:prSet phldrT="[文本]"/>
      <dgm:spPr/>
      <dgm:t>
        <a:bodyPr/>
        <a:lstStyle/>
        <a:p>
          <a:r>
            <a:rPr lang="en-US" altLang="zh-CN" dirty="0" smtClean="0"/>
            <a:t>Dung </a:t>
          </a:r>
          <a:r>
            <a:rPr lang="en-US" altLang="zh-CN" err="1" smtClean="0"/>
            <a:t>lượng</a:t>
          </a:r>
          <a:r>
            <a:rPr lang="en-US" altLang="zh-CN" smtClean="0"/>
            <a:t> </a:t>
          </a:r>
          <a:r>
            <a:rPr lang="en-US" altLang="zh-CN" smtClean="0"/>
            <a:t>lớn, lưu trữ lâu dài</a:t>
          </a:r>
          <a:endParaRPr lang="zh-CN" altLang="en-US" dirty="0"/>
        </a:p>
      </dgm:t>
    </dgm:pt>
    <dgm:pt modelId="{AFFB5A5E-7FB1-40D3-BED0-67C0F354D96B}" type="parTrans" cxnId="{2606DC4D-460D-4BD8-B625-B320F78DAA9C}">
      <dgm:prSet/>
      <dgm:spPr/>
      <dgm:t>
        <a:bodyPr/>
        <a:lstStyle/>
        <a:p>
          <a:endParaRPr lang="zh-CN" altLang="en-US"/>
        </a:p>
      </dgm:t>
    </dgm:pt>
    <dgm:pt modelId="{E9890970-ACB1-4302-8A05-0F9736C19E84}" type="sibTrans" cxnId="{2606DC4D-460D-4BD8-B625-B320F78DAA9C}">
      <dgm:prSet/>
      <dgm:spPr/>
      <dgm:t>
        <a:bodyPr/>
        <a:lstStyle/>
        <a:p>
          <a:endParaRPr lang="zh-CN" altLang="en-US"/>
        </a:p>
      </dgm:t>
    </dgm:pt>
    <dgm:pt modelId="{10C8D94F-2FFC-4215-9F06-FAAD6BF31B12}" type="pres">
      <dgm:prSet presAssocID="{C31C4A57-FD04-4517-B117-C05ED61C70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6AFA176D-FF6E-4FE5-B070-7C9BD6E65EBB}" type="pres">
      <dgm:prSet presAssocID="{C31C4A57-FD04-4517-B117-C05ED61C70F1}" presName="Name1" presStyleCnt="0"/>
      <dgm:spPr/>
    </dgm:pt>
    <dgm:pt modelId="{E6789B99-51ED-48F4-AC1E-4A75AEDE19BF}" type="pres">
      <dgm:prSet presAssocID="{C31C4A57-FD04-4517-B117-C05ED61C70F1}" presName="cycle" presStyleCnt="0"/>
      <dgm:spPr/>
    </dgm:pt>
    <dgm:pt modelId="{2E63B37D-B4DE-49CD-9AA9-D4A1DDE9D338}" type="pres">
      <dgm:prSet presAssocID="{C31C4A57-FD04-4517-B117-C05ED61C70F1}" presName="srcNode" presStyleLbl="node1" presStyleIdx="0" presStyleCnt="4"/>
      <dgm:spPr/>
    </dgm:pt>
    <dgm:pt modelId="{DADE5AB7-ECBD-49D5-BC8F-967EF6CAD201}" type="pres">
      <dgm:prSet presAssocID="{C31C4A57-FD04-4517-B117-C05ED61C70F1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E1C0FDF0-DFC4-4834-BDDF-6DF759062E7E}" type="pres">
      <dgm:prSet presAssocID="{C31C4A57-FD04-4517-B117-C05ED61C70F1}" presName="extraNode" presStyleLbl="node1" presStyleIdx="0" presStyleCnt="4"/>
      <dgm:spPr/>
    </dgm:pt>
    <dgm:pt modelId="{9B1E5065-8A2C-4CEA-9A3E-D0DFE5A4A1F3}" type="pres">
      <dgm:prSet presAssocID="{C31C4A57-FD04-4517-B117-C05ED61C70F1}" presName="dstNode" presStyleLbl="node1" presStyleIdx="0" presStyleCnt="4"/>
      <dgm:spPr/>
    </dgm:pt>
    <dgm:pt modelId="{1D1DB437-0343-441F-8AE2-7ACEBA3B5C38}" type="pres">
      <dgm:prSet presAssocID="{3667318C-0A1D-4CBD-89C7-AC36B93AD49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36AF16-7F8B-49E3-9FC9-6B0670A829B0}" type="pres">
      <dgm:prSet presAssocID="{3667318C-0A1D-4CBD-89C7-AC36B93AD491}" presName="accent_1" presStyleCnt="0"/>
      <dgm:spPr/>
    </dgm:pt>
    <dgm:pt modelId="{CE2AA30B-B248-4DA9-B65D-38CBD0F9A362}" type="pres">
      <dgm:prSet presAssocID="{3667318C-0A1D-4CBD-89C7-AC36B93AD491}" presName="accentRepeatNode" presStyleLbl="solidFgAcc1" presStyleIdx="0" presStyleCnt="4"/>
      <dgm:spPr/>
    </dgm:pt>
    <dgm:pt modelId="{A343AD4D-46E1-428C-9320-1C1D51D3AF64}" type="pres">
      <dgm:prSet presAssocID="{2D8A0C29-C981-4000-B4B9-D100B4CFAD5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1C6491-3B59-47DF-A43B-F865FEC31196}" type="pres">
      <dgm:prSet presAssocID="{2D8A0C29-C981-4000-B4B9-D100B4CFAD57}" presName="accent_2" presStyleCnt="0"/>
      <dgm:spPr/>
    </dgm:pt>
    <dgm:pt modelId="{AD66D981-91CE-4EE8-AB8E-3D8C4191D053}" type="pres">
      <dgm:prSet presAssocID="{2D8A0C29-C981-4000-B4B9-D100B4CFAD57}" presName="accentRepeatNode" presStyleLbl="solidFgAcc1" presStyleIdx="1" presStyleCnt="4"/>
      <dgm:spPr/>
    </dgm:pt>
    <dgm:pt modelId="{C0641376-6DBA-410F-8D95-57C6E18C8E9B}" type="pres">
      <dgm:prSet presAssocID="{B0A526FF-AB8C-4836-A84E-7F8C60717DE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5931A1-5653-4687-932C-1425A712EEE0}" type="pres">
      <dgm:prSet presAssocID="{B0A526FF-AB8C-4836-A84E-7F8C60717DEA}" presName="accent_3" presStyleCnt="0"/>
      <dgm:spPr/>
    </dgm:pt>
    <dgm:pt modelId="{B423C521-467B-422E-8DA2-19661571EF3F}" type="pres">
      <dgm:prSet presAssocID="{B0A526FF-AB8C-4836-A84E-7F8C60717DEA}" presName="accentRepeatNode" presStyleLbl="solidFgAcc1" presStyleIdx="2" presStyleCnt="4"/>
      <dgm:spPr/>
    </dgm:pt>
    <dgm:pt modelId="{9A4998D7-D72B-41F6-87EE-52E28E22EE53}" type="pres">
      <dgm:prSet presAssocID="{200C3F5B-F5DF-4F3E-AAE2-BF4F5EDA5F3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D0B58B-01C7-4B44-A028-4CF8C63AD97E}" type="pres">
      <dgm:prSet presAssocID="{200C3F5B-F5DF-4F3E-AAE2-BF4F5EDA5F3D}" presName="accent_4" presStyleCnt="0"/>
      <dgm:spPr/>
    </dgm:pt>
    <dgm:pt modelId="{CB2D5DB5-1E28-4D95-9D5C-23A4AE2B4F1E}" type="pres">
      <dgm:prSet presAssocID="{200C3F5B-F5DF-4F3E-AAE2-BF4F5EDA5F3D}" presName="accentRepeatNode" presStyleLbl="solidFgAcc1" presStyleIdx="3" presStyleCnt="4"/>
      <dgm:spPr/>
    </dgm:pt>
  </dgm:ptLst>
  <dgm:cxnLst>
    <dgm:cxn modelId="{2606DC4D-460D-4BD8-B625-B320F78DAA9C}" srcId="{C31C4A57-FD04-4517-B117-C05ED61C70F1}" destId="{3667318C-0A1D-4CBD-89C7-AC36B93AD491}" srcOrd="0" destOrd="0" parTransId="{AFFB5A5E-7FB1-40D3-BED0-67C0F354D96B}" sibTransId="{E9890970-ACB1-4302-8A05-0F9736C19E84}"/>
    <dgm:cxn modelId="{1AE2547B-353C-4C8D-ADFF-E810F1133D6D}" type="presOf" srcId="{200C3F5B-F5DF-4F3E-AAE2-BF4F5EDA5F3D}" destId="{9A4998D7-D72B-41F6-87EE-52E28E22EE53}" srcOrd="0" destOrd="0" presId="urn:microsoft.com/office/officeart/2008/layout/VerticalCurvedList"/>
    <dgm:cxn modelId="{B989284D-B4C7-4A94-A340-F779BE2D6987}" type="presOf" srcId="{C31C4A57-FD04-4517-B117-C05ED61C70F1}" destId="{10C8D94F-2FFC-4215-9F06-FAAD6BF31B12}" srcOrd="0" destOrd="0" presId="urn:microsoft.com/office/officeart/2008/layout/VerticalCurvedList"/>
    <dgm:cxn modelId="{CCA31818-F3A1-42A9-8EA4-D8C1F59EC86A}" type="presOf" srcId="{B0A526FF-AB8C-4836-A84E-7F8C60717DEA}" destId="{C0641376-6DBA-410F-8D95-57C6E18C8E9B}" srcOrd="0" destOrd="0" presId="urn:microsoft.com/office/officeart/2008/layout/VerticalCurvedList"/>
    <dgm:cxn modelId="{D29053F7-EFB6-4143-B50C-62468DB657B5}" srcId="{C31C4A57-FD04-4517-B117-C05ED61C70F1}" destId="{200C3F5B-F5DF-4F3E-AAE2-BF4F5EDA5F3D}" srcOrd="3" destOrd="0" parTransId="{619CD2DD-5D71-445B-91CE-4EAD49B0E3EB}" sibTransId="{F52AB909-2AB7-42CB-9825-63C9145A3D92}"/>
    <dgm:cxn modelId="{936118B4-EC52-4427-B887-C79E7E5A8FFD}" type="presOf" srcId="{3667318C-0A1D-4CBD-89C7-AC36B93AD491}" destId="{1D1DB437-0343-441F-8AE2-7ACEBA3B5C38}" srcOrd="0" destOrd="0" presId="urn:microsoft.com/office/officeart/2008/layout/VerticalCurvedList"/>
    <dgm:cxn modelId="{B920CC1F-9F6E-4955-A6A4-FBC5735EEA65}" srcId="{C31C4A57-FD04-4517-B117-C05ED61C70F1}" destId="{B0A526FF-AB8C-4836-A84E-7F8C60717DEA}" srcOrd="2" destOrd="0" parTransId="{7166B88C-4C20-441A-811F-6F7E4F7DF90A}" sibTransId="{517211D2-BE55-45D8-9FEC-1160B2D155A6}"/>
    <dgm:cxn modelId="{0D1D1874-E823-4653-93A6-5C0542AF7C73}" srcId="{C31C4A57-FD04-4517-B117-C05ED61C70F1}" destId="{2D8A0C29-C981-4000-B4B9-D100B4CFAD57}" srcOrd="1" destOrd="0" parTransId="{6107E59F-A287-4E11-AF9E-D41B80926640}" sibTransId="{3FA5D09F-DA65-4962-8305-D01100A7B8DD}"/>
    <dgm:cxn modelId="{98DE1683-9CF1-4B34-9AC2-EC732605FD2D}" type="presOf" srcId="{2D8A0C29-C981-4000-B4B9-D100B4CFAD57}" destId="{A343AD4D-46E1-428C-9320-1C1D51D3AF64}" srcOrd="0" destOrd="0" presId="urn:microsoft.com/office/officeart/2008/layout/VerticalCurvedList"/>
    <dgm:cxn modelId="{28620DE5-B363-403C-94A0-70CAE5DD5AF3}" type="presOf" srcId="{E9890970-ACB1-4302-8A05-0F9736C19E84}" destId="{DADE5AB7-ECBD-49D5-BC8F-967EF6CAD201}" srcOrd="0" destOrd="0" presId="urn:microsoft.com/office/officeart/2008/layout/VerticalCurvedList"/>
    <dgm:cxn modelId="{FA9BFDA4-413F-45A2-AF7D-A4C04E4A7763}" type="presParOf" srcId="{10C8D94F-2FFC-4215-9F06-FAAD6BF31B12}" destId="{6AFA176D-FF6E-4FE5-B070-7C9BD6E65EBB}" srcOrd="0" destOrd="0" presId="urn:microsoft.com/office/officeart/2008/layout/VerticalCurvedList"/>
    <dgm:cxn modelId="{3AF91FAB-9BD0-4EF6-A9E5-4BFD7BCAFD2A}" type="presParOf" srcId="{6AFA176D-FF6E-4FE5-B070-7C9BD6E65EBB}" destId="{E6789B99-51ED-48F4-AC1E-4A75AEDE19BF}" srcOrd="0" destOrd="0" presId="urn:microsoft.com/office/officeart/2008/layout/VerticalCurvedList"/>
    <dgm:cxn modelId="{61BC65E8-4127-4B1B-9B2D-E63FEC0F5DB3}" type="presParOf" srcId="{E6789B99-51ED-48F4-AC1E-4A75AEDE19BF}" destId="{2E63B37D-B4DE-49CD-9AA9-D4A1DDE9D338}" srcOrd="0" destOrd="0" presId="urn:microsoft.com/office/officeart/2008/layout/VerticalCurvedList"/>
    <dgm:cxn modelId="{82FDD541-F085-4336-AD42-76AF980E36E3}" type="presParOf" srcId="{E6789B99-51ED-48F4-AC1E-4A75AEDE19BF}" destId="{DADE5AB7-ECBD-49D5-BC8F-967EF6CAD201}" srcOrd="1" destOrd="0" presId="urn:microsoft.com/office/officeart/2008/layout/VerticalCurvedList"/>
    <dgm:cxn modelId="{6B025CAB-544C-4337-82DE-236FCE9A4CC2}" type="presParOf" srcId="{E6789B99-51ED-48F4-AC1E-4A75AEDE19BF}" destId="{E1C0FDF0-DFC4-4834-BDDF-6DF759062E7E}" srcOrd="2" destOrd="0" presId="urn:microsoft.com/office/officeart/2008/layout/VerticalCurvedList"/>
    <dgm:cxn modelId="{AF464E21-4D89-4D1E-9441-88188AA64B2F}" type="presParOf" srcId="{E6789B99-51ED-48F4-AC1E-4A75AEDE19BF}" destId="{9B1E5065-8A2C-4CEA-9A3E-D0DFE5A4A1F3}" srcOrd="3" destOrd="0" presId="urn:microsoft.com/office/officeart/2008/layout/VerticalCurvedList"/>
    <dgm:cxn modelId="{A4290228-F3EF-45F0-ABCD-EA0680E28E69}" type="presParOf" srcId="{6AFA176D-FF6E-4FE5-B070-7C9BD6E65EBB}" destId="{1D1DB437-0343-441F-8AE2-7ACEBA3B5C38}" srcOrd="1" destOrd="0" presId="urn:microsoft.com/office/officeart/2008/layout/VerticalCurvedList"/>
    <dgm:cxn modelId="{698289F4-D7DA-4814-B5FB-1C375CB95B4C}" type="presParOf" srcId="{6AFA176D-FF6E-4FE5-B070-7C9BD6E65EBB}" destId="{2936AF16-7F8B-49E3-9FC9-6B0670A829B0}" srcOrd="2" destOrd="0" presId="urn:microsoft.com/office/officeart/2008/layout/VerticalCurvedList"/>
    <dgm:cxn modelId="{8A6BFB56-1D25-434D-847B-E80B17D2F08C}" type="presParOf" srcId="{2936AF16-7F8B-49E3-9FC9-6B0670A829B0}" destId="{CE2AA30B-B248-4DA9-B65D-38CBD0F9A362}" srcOrd="0" destOrd="0" presId="urn:microsoft.com/office/officeart/2008/layout/VerticalCurvedList"/>
    <dgm:cxn modelId="{FED792AE-9CCA-4030-9D8F-9BAD3B762175}" type="presParOf" srcId="{6AFA176D-FF6E-4FE5-B070-7C9BD6E65EBB}" destId="{A343AD4D-46E1-428C-9320-1C1D51D3AF64}" srcOrd="3" destOrd="0" presId="urn:microsoft.com/office/officeart/2008/layout/VerticalCurvedList"/>
    <dgm:cxn modelId="{56ECEFEC-691E-444C-9CD4-0C08E3CBC77B}" type="presParOf" srcId="{6AFA176D-FF6E-4FE5-B070-7C9BD6E65EBB}" destId="{A01C6491-3B59-47DF-A43B-F865FEC31196}" srcOrd="4" destOrd="0" presId="urn:microsoft.com/office/officeart/2008/layout/VerticalCurvedList"/>
    <dgm:cxn modelId="{BD94152D-D472-43E0-9172-11FB8CB2EBAF}" type="presParOf" srcId="{A01C6491-3B59-47DF-A43B-F865FEC31196}" destId="{AD66D981-91CE-4EE8-AB8E-3D8C4191D053}" srcOrd="0" destOrd="0" presId="urn:microsoft.com/office/officeart/2008/layout/VerticalCurvedList"/>
    <dgm:cxn modelId="{2BB706A3-04EF-414E-98BC-6018D73DD433}" type="presParOf" srcId="{6AFA176D-FF6E-4FE5-B070-7C9BD6E65EBB}" destId="{C0641376-6DBA-410F-8D95-57C6E18C8E9B}" srcOrd="5" destOrd="0" presId="urn:microsoft.com/office/officeart/2008/layout/VerticalCurvedList"/>
    <dgm:cxn modelId="{EC0D21C6-DDF9-48A0-9CC9-DDA9D7E601A7}" type="presParOf" srcId="{6AFA176D-FF6E-4FE5-B070-7C9BD6E65EBB}" destId="{A15931A1-5653-4687-932C-1425A712EEE0}" srcOrd="6" destOrd="0" presId="urn:microsoft.com/office/officeart/2008/layout/VerticalCurvedList"/>
    <dgm:cxn modelId="{6DF56408-4414-45DB-8DF9-1A560B98DE75}" type="presParOf" srcId="{A15931A1-5653-4687-932C-1425A712EEE0}" destId="{B423C521-467B-422E-8DA2-19661571EF3F}" srcOrd="0" destOrd="0" presId="urn:microsoft.com/office/officeart/2008/layout/VerticalCurvedList"/>
    <dgm:cxn modelId="{85B75B8E-D721-4C7E-9BCD-590D5513B2D4}" type="presParOf" srcId="{6AFA176D-FF6E-4FE5-B070-7C9BD6E65EBB}" destId="{9A4998D7-D72B-41F6-87EE-52E28E22EE53}" srcOrd="7" destOrd="0" presId="urn:microsoft.com/office/officeart/2008/layout/VerticalCurvedList"/>
    <dgm:cxn modelId="{43A72064-A19B-4183-8377-B0767E1F9D32}" type="presParOf" srcId="{6AFA176D-FF6E-4FE5-B070-7C9BD6E65EBB}" destId="{09D0B58B-01C7-4B44-A028-4CF8C63AD97E}" srcOrd="8" destOrd="0" presId="urn:microsoft.com/office/officeart/2008/layout/VerticalCurvedList"/>
    <dgm:cxn modelId="{43882C52-D2F6-4B0E-A62A-BBE766AD84B8}" type="presParOf" srcId="{09D0B58B-01C7-4B44-A028-4CF8C63AD97E}" destId="{CB2D5DB5-1E28-4D95-9D5C-23A4AE2B4F1E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4986E-59D1-4B3E-81CD-E78C81B69246}">
      <dsp:nvSpPr>
        <dsp:cNvPr id="0" name=""/>
        <dsp:cNvSpPr/>
      </dsp:nvSpPr>
      <dsp:spPr>
        <a:xfrm>
          <a:off x="1704043" y="792343"/>
          <a:ext cx="2904469" cy="2296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err="1" smtClean="0"/>
            <a:t>Bệnh</a:t>
          </a:r>
          <a:r>
            <a:rPr lang="en-US" altLang="zh-CN" sz="1400" b="1" kern="1200" dirty="0" smtClean="0"/>
            <a:t> </a:t>
          </a:r>
          <a:r>
            <a:rPr lang="en-US" altLang="zh-CN" sz="1400" b="1" kern="1200" dirty="0" err="1" smtClean="0"/>
            <a:t>Viện</a:t>
          </a:r>
          <a:r>
            <a:rPr lang="en-US" altLang="zh-CN" sz="1400" b="1" kern="1200" dirty="0" smtClean="0"/>
            <a:t> </a:t>
          </a:r>
          <a:r>
            <a:rPr lang="en-US" altLang="zh-CN" sz="1400" b="1" kern="1200" dirty="0" err="1" smtClean="0"/>
            <a:t>Bình</a:t>
          </a:r>
          <a:r>
            <a:rPr lang="en-US" altLang="zh-CN" sz="1400" b="1" kern="1200" dirty="0" smtClean="0"/>
            <a:t> An</a:t>
          </a:r>
          <a:endParaRPr lang="zh-CN" altLang="en-US" sz="1400" b="1" kern="1200" dirty="0"/>
        </a:p>
      </dsp:txBody>
      <dsp:txXfrm>
        <a:off x="2129393" y="1128709"/>
        <a:ext cx="2053769" cy="1624122"/>
      </dsp:txXfrm>
    </dsp:sp>
    <dsp:sp modelId="{55E65ADC-1BCF-4DC8-8989-9953FB64A91D}">
      <dsp:nvSpPr>
        <dsp:cNvPr id="0" name=""/>
        <dsp:cNvSpPr/>
      </dsp:nvSpPr>
      <dsp:spPr>
        <a:xfrm>
          <a:off x="2612700" y="2908828"/>
          <a:ext cx="185129" cy="185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C349D1-D9A0-4663-8F85-5D838B35F814}">
      <dsp:nvSpPr>
        <dsp:cNvPr id="0" name=""/>
        <dsp:cNvSpPr/>
      </dsp:nvSpPr>
      <dsp:spPr>
        <a:xfrm>
          <a:off x="4350943" y="1714842"/>
          <a:ext cx="185129" cy="1851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8A20B-100C-4484-980E-A0492EE9FDAD}">
      <dsp:nvSpPr>
        <dsp:cNvPr id="0" name=""/>
        <dsp:cNvSpPr/>
      </dsp:nvSpPr>
      <dsp:spPr>
        <a:xfrm>
          <a:off x="3466276" y="3105842"/>
          <a:ext cx="255319" cy="2557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6D6159-94BA-4741-8AF0-88250903A6A4}">
      <dsp:nvSpPr>
        <dsp:cNvPr id="0" name=""/>
        <dsp:cNvSpPr/>
      </dsp:nvSpPr>
      <dsp:spPr>
        <a:xfrm>
          <a:off x="2664517" y="1040890"/>
          <a:ext cx="185129" cy="1851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7D74CA-C5A2-4A78-AC73-7482B11C7952}">
      <dsp:nvSpPr>
        <dsp:cNvPr id="0" name=""/>
        <dsp:cNvSpPr/>
      </dsp:nvSpPr>
      <dsp:spPr>
        <a:xfrm>
          <a:off x="2081806" y="2100250"/>
          <a:ext cx="185129" cy="1851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4AF2E5-2C8A-4C7C-B7B6-EEDB0A62FAA8}">
      <dsp:nvSpPr>
        <dsp:cNvPr id="0" name=""/>
        <dsp:cNvSpPr/>
      </dsp:nvSpPr>
      <dsp:spPr>
        <a:xfrm>
          <a:off x="1188660" y="1197270"/>
          <a:ext cx="933657" cy="9337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err="1" smtClean="0"/>
            <a:t>Phòng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ngừa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xung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đột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giữa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các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đối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trường</a:t>
          </a:r>
          <a:r>
            <a:rPr lang="en-US" altLang="zh-CN" sz="1100" b="1" kern="1200" dirty="0" smtClean="0"/>
            <a:t> </a:t>
          </a:r>
          <a:endParaRPr lang="zh-CN" altLang="en-US" sz="1100" b="1" kern="1200" dirty="0"/>
        </a:p>
      </dsp:txBody>
      <dsp:txXfrm>
        <a:off x="1325391" y="1334016"/>
        <a:ext cx="660195" cy="660271"/>
      </dsp:txXfrm>
    </dsp:sp>
    <dsp:sp modelId="{B46B0747-850A-48F1-95F5-FF93CE932730}">
      <dsp:nvSpPr>
        <dsp:cNvPr id="0" name=""/>
        <dsp:cNvSpPr/>
      </dsp:nvSpPr>
      <dsp:spPr>
        <a:xfrm>
          <a:off x="2958935" y="1049099"/>
          <a:ext cx="255319" cy="2557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7FB098-4CB6-488C-A8A5-0DB9E8C25CE9}">
      <dsp:nvSpPr>
        <dsp:cNvPr id="0" name=""/>
        <dsp:cNvSpPr/>
      </dsp:nvSpPr>
      <dsp:spPr>
        <a:xfrm>
          <a:off x="1276749" y="2404390"/>
          <a:ext cx="461647" cy="4617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62BC49-DB41-4B48-BE81-63E82D881FF1}">
      <dsp:nvSpPr>
        <dsp:cNvPr id="0" name=""/>
        <dsp:cNvSpPr/>
      </dsp:nvSpPr>
      <dsp:spPr>
        <a:xfrm>
          <a:off x="4439032" y="758093"/>
          <a:ext cx="933657" cy="9337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err="1" smtClean="0"/>
            <a:t>Quản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lý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vật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thải</a:t>
          </a:r>
          <a:r>
            <a:rPr lang="en-US" altLang="zh-CN" sz="1100" b="1" kern="1200" dirty="0" smtClean="0"/>
            <a:t> y </a:t>
          </a:r>
          <a:r>
            <a:rPr lang="en-US" altLang="zh-CN" sz="1100" b="1" kern="1200" dirty="0" err="1" smtClean="0"/>
            <a:t>tế</a:t>
          </a:r>
          <a:endParaRPr lang="zh-CN" altLang="en-US" sz="1100" b="1" kern="1200" dirty="0"/>
        </a:p>
      </dsp:txBody>
      <dsp:txXfrm>
        <a:off x="4575763" y="894839"/>
        <a:ext cx="660195" cy="660271"/>
      </dsp:txXfrm>
    </dsp:sp>
    <dsp:sp modelId="{15B5A695-A0FD-4CD4-990D-7536F443C7B7}">
      <dsp:nvSpPr>
        <dsp:cNvPr id="0" name=""/>
        <dsp:cNvSpPr/>
      </dsp:nvSpPr>
      <dsp:spPr>
        <a:xfrm>
          <a:off x="4022137" y="1402492"/>
          <a:ext cx="255319" cy="2557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86CF42-CEE6-476B-AA62-35408B3C105D}">
      <dsp:nvSpPr>
        <dsp:cNvPr id="0" name=""/>
        <dsp:cNvSpPr/>
      </dsp:nvSpPr>
      <dsp:spPr>
        <a:xfrm>
          <a:off x="1101041" y="2953977"/>
          <a:ext cx="185129" cy="185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F4289B-427C-4CE8-BDB9-15892139EF83}">
      <dsp:nvSpPr>
        <dsp:cNvPr id="0" name=""/>
        <dsp:cNvSpPr/>
      </dsp:nvSpPr>
      <dsp:spPr>
        <a:xfrm>
          <a:off x="2945745" y="2690471"/>
          <a:ext cx="185129" cy="1851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77F3E-1C4D-416E-975E-02A21B2974A0}">
      <dsp:nvSpPr>
        <dsp:cNvPr id="0" name=""/>
        <dsp:cNvSpPr/>
      </dsp:nvSpPr>
      <dsp:spPr>
        <a:xfrm>
          <a:off x="4878068" y="2371555"/>
          <a:ext cx="933657" cy="933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err="1" smtClean="0"/>
            <a:t>Quản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lý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xe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cứu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hộ</a:t>
          </a:r>
          <a:endParaRPr lang="zh-CN" altLang="en-US" sz="1100" b="1" kern="1200" dirty="0"/>
        </a:p>
      </dsp:txBody>
      <dsp:txXfrm>
        <a:off x="5014799" y="2508301"/>
        <a:ext cx="660195" cy="660271"/>
      </dsp:txXfrm>
    </dsp:sp>
    <dsp:sp modelId="{D883CE1E-DC64-4FCD-946F-4C1BEB1B1ED1}">
      <dsp:nvSpPr>
        <dsp:cNvPr id="0" name=""/>
        <dsp:cNvSpPr/>
      </dsp:nvSpPr>
      <dsp:spPr>
        <a:xfrm>
          <a:off x="4614741" y="2339130"/>
          <a:ext cx="185129" cy="1851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664A38-AAA1-4F95-BDB7-03FB35D7461F}">
      <dsp:nvSpPr>
        <dsp:cNvPr id="0" name=""/>
        <dsp:cNvSpPr/>
      </dsp:nvSpPr>
      <dsp:spPr>
        <a:xfrm>
          <a:off x="2198159" y="3170693"/>
          <a:ext cx="933657" cy="9337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/>
            <a:t>	</a:t>
          </a:r>
          <a:r>
            <a:rPr lang="en-US" altLang="zh-CN" sz="1100" b="1" kern="1200" dirty="0" err="1" smtClean="0"/>
            <a:t>Quan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sát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bêngtừ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xa</a:t>
          </a:r>
          <a:endParaRPr lang="zh-CN" altLang="en-US" sz="1100" b="1" kern="1200" dirty="0"/>
        </a:p>
      </dsp:txBody>
      <dsp:txXfrm>
        <a:off x="2334890" y="3307439"/>
        <a:ext cx="660195" cy="660271"/>
      </dsp:txXfrm>
    </dsp:sp>
    <dsp:sp modelId="{AF2EE03C-D88D-4DF7-83A9-D965B0D3AA7C}">
      <dsp:nvSpPr>
        <dsp:cNvPr id="0" name=""/>
        <dsp:cNvSpPr/>
      </dsp:nvSpPr>
      <dsp:spPr>
        <a:xfrm>
          <a:off x="3031951" y="3139088"/>
          <a:ext cx="185129" cy="185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2474ED-04BC-41CE-89DF-8BB4A62616E5}">
      <dsp:nvSpPr>
        <dsp:cNvPr id="0" name=""/>
        <dsp:cNvSpPr/>
      </dsp:nvSpPr>
      <dsp:spPr>
        <a:xfrm>
          <a:off x="3088479" y="0"/>
          <a:ext cx="933657" cy="933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err="1" smtClean="0"/>
            <a:t>Chống</a:t>
          </a:r>
          <a:r>
            <a:rPr lang="en-US" altLang="zh-CN" sz="1100" b="1" kern="1200" dirty="0" smtClean="0"/>
            <a:t> </a:t>
          </a:r>
          <a:r>
            <a:rPr lang="en-US" altLang="zh-CN" sz="1100" b="1" kern="1200" dirty="0" err="1" smtClean="0"/>
            <a:t>trộm</a:t>
          </a:r>
          <a:r>
            <a:rPr lang="en-US" altLang="zh-CN" sz="1100" b="1" kern="1200" dirty="0" smtClean="0"/>
            <a:t> con </a:t>
          </a:r>
          <a:r>
            <a:rPr lang="en-US" altLang="zh-CN" sz="1100" b="1" kern="1200" dirty="0" err="1" smtClean="0"/>
            <a:t>bé</a:t>
          </a:r>
          <a:endParaRPr lang="zh-CN" altLang="en-US" sz="1100" b="1" kern="1200" dirty="0"/>
        </a:p>
      </dsp:txBody>
      <dsp:txXfrm>
        <a:off x="3225210" y="136746"/>
        <a:ext cx="660195" cy="660271"/>
      </dsp:txXfrm>
    </dsp:sp>
    <dsp:sp modelId="{B392E18F-AF68-49F3-9569-851CC0D4915A}">
      <dsp:nvSpPr>
        <dsp:cNvPr id="0" name=""/>
        <dsp:cNvSpPr/>
      </dsp:nvSpPr>
      <dsp:spPr>
        <a:xfrm>
          <a:off x="1937187" y="1012159"/>
          <a:ext cx="185129" cy="1851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56FF20-C4F2-43B9-A983-4F2C2AD1F634}">
      <dsp:nvSpPr>
        <dsp:cNvPr id="0" name=""/>
        <dsp:cNvSpPr/>
      </dsp:nvSpPr>
      <dsp:spPr>
        <a:xfrm>
          <a:off x="4092797" y="229849"/>
          <a:ext cx="185129" cy="1851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A7BF4-7C83-4512-A7CD-19C1EA2E4D57}">
      <dsp:nvSpPr>
        <dsp:cNvPr id="0" name=""/>
        <dsp:cNvSpPr/>
      </dsp:nvSpPr>
      <dsp:spPr>
        <a:xfrm>
          <a:off x="1809" y="0"/>
          <a:ext cx="464875" cy="46487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9679E-D3B5-4CD2-BAB5-34FB558B86EC}">
      <dsp:nvSpPr>
        <dsp:cNvPr id="0" name=""/>
        <dsp:cNvSpPr/>
      </dsp:nvSpPr>
      <dsp:spPr>
        <a:xfrm>
          <a:off x="48297" y="46487"/>
          <a:ext cx="371900" cy="371900"/>
        </a:xfrm>
        <a:prstGeom prst="chord">
          <a:avLst>
            <a:gd name="adj1" fmla="val 18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BDD74-6657-44DE-B833-C0A28A1329F1}">
      <dsp:nvSpPr>
        <dsp:cNvPr id="0" name=""/>
        <dsp:cNvSpPr/>
      </dsp:nvSpPr>
      <dsp:spPr>
        <a:xfrm>
          <a:off x="563533" y="464875"/>
          <a:ext cx="1375255" cy="195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smtClean="0"/>
            <a:t>Camera </a:t>
          </a:r>
          <a:r>
            <a:rPr lang="en-US" altLang="zh-CN" sz="1200" b="0" kern="1200" dirty="0" err="1" smtClean="0"/>
            <a:t>hỗ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trợ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độ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nhảy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sáng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cực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thấp</a:t>
          </a:r>
          <a:endParaRPr lang="en-US" altLang="zh-CN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err="1" smtClean="0"/>
            <a:t>Hồng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ngoài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bù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sáng</a:t>
          </a:r>
          <a:endParaRPr lang="en-US" altLang="zh-CN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smtClean="0"/>
            <a:t>Camera fish</a:t>
          </a:r>
          <a:endParaRPr lang="zh-CN" altLang="en-US" sz="1200" b="0" kern="1200" dirty="0"/>
        </a:p>
      </dsp:txBody>
      <dsp:txXfrm>
        <a:off x="563533" y="464875"/>
        <a:ext cx="1375255" cy="1956349"/>
      </dsp:txXfrm>
    </dsp:sp>
    <dsp:sp modelId="{AB8CD51F-C535-45E4-8A7D-66939C072856}">
      <dsp:nvSpPr>
        <dsp:cNvPr id="0" name=""/>
        <dsp:cNvSpPr/>
      </dsp:nvSpPr>
      <dsp:spPr>
        <a:xfrm>
          <a:off x="523245" y="0"/>
          <a:ext cx="1455831" cy="4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err="1" smtClean="0"/>
            <a:t>Giám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sát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hình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ảnh</a:t>
          </a:r>
          <a:endParaRPr lang="zh-CN" altLang="en-US" sz="1200" b="1" kern="1200" dirty="0"/>
        </a:p>
      </dsp:txBody>
      <dsp:txXfrm>
        <a:off x="523245" y="0"/>
        <a:ext cx="1455831" cy="464875"/>
      </dsp:txXfrm>
    </dsp:sp>
    <dsp:sp modelId="{88CA4BC5-4DFA-4847-9885-633853960B94}">
      <dsp:nvSpPr>
        <dsp:cNvPr id="0" name=""/>
        <dsp:cNvSpPr/>
      </dsp:nvSpPr>
      <dsp:spPr>
        <a:xfrm>
          <a:off x="2075926" y="0"/>
          <a:ext cx="464875" cy="46487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EDC3-458A-4199-9C62-7EEC7C0C4F79}">
      <dsp:nvSpPr>
        <dsp:cNvPr id="0" name=""/>
        <dsp:cNvSpPr/>
      </dsp:nvSpPr>
      <dsp:spPr>
        <a:xfrm>
          <a:off x="2122413" y="46487"/>
          <a:ext cx="371900" cy="371900"/>
        </a:xfrm>
        <a:prstGeom prst="chord">
          <a:avLst>
            <a:gd name="adj1" fmla="val 0"/>
            <a:gd name="adj2" fmla="val 108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B1C01-EDFA-43FD-998F-37AE28EFB43E}">
      <dsp:nvSpPr>
        <dsp:cNvPr id="0" name=""/>
        <dsp:cNvSpPr/>
      </dsp:nvSpPr>
      <dsp:spPr>
        <a:xfrm>
          <a:off x="2637650" y="464875"/>
          <a:ext cx="1375255" cy="195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err="1" smtClean="0"/>
            <a:t>Hệ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thông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kiểm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soát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ra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vào</a:t>
          </a:r>
          <a:endParaRPr lang="en-US" altLang="zh-CN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err="1" smtClean="0"/>
            <a:t>Nhãn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IoT</a:t>
          </a:r>
          <a:endParaRPr lang="en-US" altLang="zh-CN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err="1" smtClean="0"/>
            <a:t>Bảo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đồng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khi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vật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tư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mất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mạt</a:t>
          </a:r>
          <a:endParaRPr lang="zh-CN" altLang="en-US" sz="1200" b="0" kern="1200" dirty="0"/>
        </a:p>
      </dsp:txBody>
      <dsp:txXfrm>
        <a:off x="2637650" y="464875"/>
        <a:ext cx="1375255" cy="1956349"/>
      </dsp:txXfrm>
    </dsp:sp>
    <dsp:sp modelId="{D923895C-5016-47FC-A341-6E2EDFF307B8}">
      <dsp:nvSpPr>
        <dsp:cNvPr id="0" name=""/>
        <dsp:cNvSpPr/>
      </dsp:nvSpPr>
      <dsp:spPr>
        <a:xfrm>
          <a:off x="2637650" y="0"/>
          <a:ext cx="1375255" cy="4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err="1" smtClean="0"/>
            <a:t>Quan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lý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nhân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viên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và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vật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tư</a:t>
          </a:r>
          <a:endParaRPr lang="zh-CN" altLang="en-US" sz="1200" b="1" kern="1200" dirty="0"/>
        </a:p>
      </dsp:txBody>
      <dsp:txXfrm>
        <a:off x="2637650" y="0"/>
        <a:ext cx="1375255" cy="464875"/>
      </dsp:txXfrm>
    </dsp:sp>
    <dsp:sp modelId="{F31027ED-420C-4983-BB81-3E23D767B3DD}">
      <dsp:nvSpPr>
        <dsp:cNvPr id="0" name=""/>
        <dsp:cNvSpPr/>
      </dsp:nvSpPr>
      <dsp:spPr>
        <a:xfrm>
          <a:off x="4109754" y="0"/>
          <a:ext cx="464875" cy="46487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974A1-ED34-401D-9A15-4DB1F5B3C712}">
      <dsp:nvSpPr>
        <dsp:cNvPr id="0" name=""/>
        <dsp:cNvSpPr/>
      </dsp:nvSpPr>
      <dsp:spPr>
        <a:xfrm>
          <a:off x="4156242" y="46487"/>
          <a:ext cx="371900" cy="371900"/>
        </a:xfrm>
        <a:prstGeom prst="chord">
          <a:avLst>
            <a:gd name="adj1" fmla="val 19800000"/>
            <a:gd name="adj2" fmla="val 126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7C5A7-AC22-4CE1-A9A4-C1DF4B76F7F4}">
      <dsp:nvSpPr>
        <dsp:cNvPr id="0" name=""/>
        <dsp:cNvSpPr/>
      </dsp:nvSpPr>
      <dsp:spPr>
        <a:xfrm>
          <a:off x="4671478" y="464875"/>
          <a:ext cx="1375255" cy="195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err="1" smtClean="0"/>
            <a:t>Giám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sát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việc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nhân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viên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tuần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tra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bệnh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phòng</a:t>
          </a:r>
          <a:endParaRPr lang="en-US" altLang="zh-CN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err="1" smtClean="0"/>
            <a:t>Giám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sát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việc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tẩy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uế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thường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ngày</a:t>
          </a:r>
          <a:endParaRPr lang="zh-CN" altLang="en-US" sz="1200" b="0" kern="1200" dirty="0"/>
        </a:p>
      </dsp:txBody>
      <dsp:txXfrm>
        <a:off x="4671478" y="464875"/>
        <a:ext cx="1375255" cy="1956349"/>
      </dsp:txXfrm>
    </dsp:sp>
    <dsp:sp modelId="{97F7D171-F4F1-4D21-91FA-88A3D67FBA64}">
      <dsp:nvSpPr>
        <dsp:cNvPr id="0" name=""/>
        <dsp:cNvSpPr/>
      </dsp:nvSpPr>
      <dsp:spPr>
        <a:xfrm>
          <a:off x="4671478" y="0"/>
          <a:ext cx="1375255" cy="4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/>
            <a:t>Video </a:t>
          </a:r>
          <a:r>
            <a:rPr lang="en-US" altLang="zh-CN" sz="1200" b="1" kern="1200" dirty="0" err="1" smtClean="0"/>
            <a:t>giám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sát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giúp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việc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quản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lý</a:t>
          </a:r>
          <a:r>
            <a:rPr lang="en-US" altLang="zh-CN" sz="1200" b="1" kern="1200" dirty="0" smtClean="0"/>
            <a:t>:</a:t>
          </a:r>
          <a:endParaRPr lang="zh-CN" altLang="en-US" sz="1200" b="1" kern="1200" dirty="0"/>
        </a:p>
      </dsp:txBody>
      <dsp:txXfrm>
        <a:off x="4671478" y="0"/>
        <a:ext cx="1375255" cy="464875"/>
      </dsp:txXfrm>
    </dsp:sp>
    <dsp:sp modelId="{43BCB4F9-2D46-431F-967C-8457B5E7189E}">
      <dsp:nvSpPr>
        <dsp:cNvPr id="0" name=""/>
        <dsp:cNvSpPr/>
      </dsp:nvSpPr>
      <dsp:spPr>
        <a:xfrm>
          <a:off x="6143582" y="0"/>
          <a:ext cx="464875" cy="46487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E0872-36E4-47B8-8BAE-12E4ABD339BE}">
      <dsp:nvSpPr>
        <dsp:cNvPr id="0" name=""/>
        <dsp:cNvSpPr/>
      </dsp:nvSpPr>
      <dsp:spPr>
        <a:xfrm>
          <a:off x="6190070" y="46487"/>
          <a:ext cx="371900" cy="37190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45AA4-3C88-44FD-AF8E-6930B18710A5}">
      <dsp:nvSpPr>
        <dsp:cNvPr id="0" name=""/>
        <dsp:cNvSpPr/>
      </dsp:nvSpPr>
      <dsp:spPr>
        <a:xfrm>
          <a:off x="6705306" y="464875"/>
          <a:ext cx="1375255" cy="195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err="1" smtClean="0"/>
            <a:t>Trung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tâm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có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thể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xem</a:t>
          </a:r>
          <a:r>
            <a:rPr lang="en-US" altLang="zh-CN" sz="1200" b="0" kern="1200" dirty="0" smtClean="0"/>
            <a:t> video </a:t>
          </a:r>
          <a:r>
            <a:rPr lang="en-US" altLang="zh-CN" sz="1200" b="0" kern="1200" dirty="0" err="1" smtClean="0"/>
            <a:t>khi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xảy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ra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báo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đông</a:t>
          </a:r>
          <a:endParaRPr lang="en-US" altLang="zh-CN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0" kern="1200" dirty="0" err="1" smtClean="0"/>
            <a:t>Hệ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thống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âm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thanh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chỉ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huy</a:t>
          </a:r>
          <a:r>
            <a:rPr lang="en-US" altLang="zh-CN" sz="1200" b="0" kern="1200" dirty="0" smtClean="0"/>
            <a:t> </a:t>
          </a:r>
          <a:r>
            <a:rPr lang="en-US" altLang="zh-CN" sz="1200" b="0" kern="1200" dirty="0" err="1" smtClean="0"/>
            <a:t>thoát</a:t>
          </a:r>
          <a:r>
            <a:rPr lang="en-US" altLang="zh-CN" sz="1200" b="0" kern="1200" dirty="0" smtClean="0"/>
            <a:t> tan</a:t>
          </a:r>
          <a:endParaRPr lang="zh-CN" altLang="en-US" sz="1200" b="0" kern="1200" dirty="0"/>
        </a:p>
      </dsp:txBody>
      <dsp:txXfrm>
        <a:off x="6705306" y="464875"/>
        <a:ext cx="1375255" cy="1956349"/>
      </dsp:txXfrm>
    </dsp:sp>
    <dsp:sp modelId="{4544E550-B404-4452-87C1-648933C0FF1B}">
      <dsp:nvSpPr>
        <dsp:cNvPr id="0" name=""/>
        <dsp:cNvSpPr/>
      </dsp:nvSpPr>
      <dsp:spPr>
        <a:xfrm>
          <a:off x="6705306" y="0"/>
          <a:ext cx="1375255" cy="4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err="1" smtClean="0"/>
            <a:t>Liên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kết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trung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tâm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phóng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cháy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chữa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cháy</a:t>
          </a:r>
          <a:endParaRPr lang="zh-CN" altLang="en-US" sz="1200" b="1" kern="1200" dirty="0"/>
        </a:p>
      </dsp:txBody>
      <dsp:txXfrm>
        <a:off x="6705306" y="0"/>
        <a:ext cx="1375255" cy="464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B8A35-AFFE-40D7-875D-E219105244BB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err="1" smtClean="0"/>
            <a:t>Tổng</a:t>
          </a:r>
          <a:r>
            <a:rPr lang="en-US" altLang="zh-CN" sz="2000" kern="1200" dirty="0" smtClean="0"/>
            <a:t> </a:t>
          </a:r>
          <a:r>
            <a:rPr lang="en-US" altLang="zh-CN" sz="2000" kern="1200" dirty="0" err="1" smtClean="0"/>
            <a:t>đài</a:t>
          </a:r>
          <a:r>
            <a:rPr lang="en-US" altLang="zh-CN" sz="2000" kern="1200" dirty="0" smtClean="0"/>
            <a:t> </a:t>
          </a:r>
          <a:r>
            <a:rPr lang="en-US" altLang="zh-CN" sz="2000" kern="1200" dirty="0" err="1" smtClean="0"/>
            <a:t>chỉ</a:t>
          </a:r>
          <a:r>
            <a:rPr lang="en-US" altLang="zh-CN" sz="2000" kern="1200" dirty="0" smtClean="0"/>
            <a:t> </a:t>
          </a:r>
          <a:r>
            <a:rPr lang="en-US" altLang="zh-CN" sz="2000" kern="1200" dirty="0" err="1" smtClean="0"/>
            <a:t>huy</a:t>
          </a:r>
          <a:endParaRPr lang="zh-CN" altLang="en-US" sz="2000" kern="1200" dirty="0"/>
        </a:p>
      </dsp:txBody>
      <dsp:txXfrm>
        <a:off x="2416912" y="2539008"/>
        <a:ext cx="1262175" cy="1262175"/>
      </dsp:txXfrm>
    </dsp:sp>
    <dsp:sp modelId="{E0DF2D1B-933C-4B2B-AE52-EFE3260DF522}">
      <dsp:nvSpPr>
        <dsp:cNvPr id="0" name=""/>
        <dsp:cNvSpPr/>
      </dsp:nvSpPr>
      <dsp:spPr>
        <a:xfrm rot="12443094">
          <a:off x="1062905" y="2100168"/>
          <a:ext cx="1377160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4F74E-15E2-42E3-A33D-89036DFACEBB}">
      <dsp:nvSpPr>
        <dsp:cNvPr id="0" name=""/>
        <dsp:cNvSpPr/>
      </dsp:nvSpPr>
      <dsp:spPr>
        <a:xfrm>
          <a:off x="0" y="1352097"/>
          <a:ext cx="1695735" cy="13565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/>
            <a:t>Phát</a:t>
          </a:r>
          <a:r>
            <a:rPr lang="en-US" altLang="zh-CN" sz="1400" kern="1200" dirty="0" smtClean="0"/>
            <a:t> </a:t>
          </a:r>
          <a:r>
            <a:rPr lang="en-US" altLang="zh-CN" sz="1400" kern="1200" dirty="0" err="1" smtClean="0"/>
            <a:t>hiện</a:t>
          </a:r>
          <a:r>
            <a:rPr lang="en-US" altLang="zh-CN" sz="1400" kern="1200" dirty="0" smtClean="0"/>
            <a:t> </a:t>
          </a:r>
          <a:r>
            <a:rPr lang="en-US" altLang="zh-CN" sz="1400" kern="1200" dirty="0" err="1" smtClean="0"/>
            <a:t>vấn</a:t>
          </a:r>
          <a:r>
            <a:rPr lang="en-US" altLang="zh-CN" sz="1400" kern="1200" dirty="0" smtClean="0"/>
            <a:t> </a:t>
          </a:r>
          <a:r>
            <a:rPr lang="en-US" altLang="zh-CN" sz="1400" kern="1200" dirty="0" err="1" smtClean="0"/>
            <a:t>đề</a:t>
          </a:r>
          <a:endParaRPr lang="zh-CN" altLang="en-US" sz="1400" kern="1200" dirty="0"/>
        </a:p>
      </dsp:txBody>
      <dsp:txXfrm>
        <a:off x="39733" y="1391830"/>
        <a:ext cx="1616269" cy="1277122"/>
      </dsp:txXfrm>
    </dsp:sp>
    <dsp:sp modelId="{38801B0F-40F8-4DB5-8A87-DDAF84BE396D}">
      <dsp:nvSpPr>
        <dsp:cNvPr id="0" name=""/>
        <dsp:cNvSpPr/>
      </dsp:nvSpPr>
      <dsp:spPr>
        <a:xfrm rot="16200000">
          <a:off x="2275691" y="1424351"/>
          <a:ext cx="1331400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47248-28F6-4EB5-BA83-2442DDAA9410}">
      <dsp:nvSpPr>
        <dsp:cNvPr id="0" name=""/>
        <dsp:cNvSpPr/>
      </dsp:nvSpPr>
      <dsp:spPr>
        <a:xfrm>
          <a:off x="2121500" y="199948"/>
          <a:ext cx="1695735" cy="1356588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/>
            <a:t>Tìm</a:t>
          </a:r>
          <a:r>
            <a:rPr lang="en-US" altLang="zh-CN" sz="1400" kern="1200" dirty="0" smtClean="0"/>
            <a:t> </a:t>
          </a:r>
          <a:r>
            <a:rPr lang="en-US" altLang="zh-CN" sz="1400" kern="1200" dirty="0" err="1" smtClean="0"/>
            <a:t>hiểu</a:t>
          </a:r>
          <a:r>
            <a:rPr lang="en-US" altLang="zh-CN" sz="1400" kern="1200" dirty="0" smtClean="0"/>
            <a:t> </a:t>
          </a:r>
          <a:r>
            <a:rPr lang="en-US" altLang="zh-CN" sz="1400" kern="1200" dirty="0" err="1" smtClean="0"/>
            <a:t>tình</a:t>
          </a:r>
          <a:r>
            <a:rPr lang="en-US" altLang="zh-CN" sz="1400" kern="1200" dirty="0" smtClean="0"/>
            <a:t> </a:t>
          </a:r>
          <a:r>
            <a:rPr lang="en-US" altLang="zh-CN" sz="1400" kern="1200" dirty="0" err="1" smtClean="0"/>
            <a:t>hình</a:t>
          </a:r>
          <a:endParaRPr lang="zh-CN" altLang="en-US" sz="1400" kern="1200" dirty="0"/>
        </a:p>
      </dsp:txBody>
      <dsp:txXfrm>
        <a:off x="2161233" y="239681"/>
        <a:ext cx="1616269" cy="1277122"/>
      </dsp:txXfrm>
    </dsp:sp>
    <dsp:sp modelId="{31215D1C-B444-4D3D-9D03-B116164A8A73}">
      <dsp:nvSpPr>
        <dsp:cNvPr id="0" name=""/>
        <dsp:cNvSpPr/>
      </dsp:nvSpPr>
      <dsp:spPr>
        <a:xfrm rot="20017752">
          <a:off x="3651815" y="2146850"/>
          <a:ext cx="1181189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3385C-CC2C-4FE1-9D93-8E28D5DD24EE}">
      <dsp:nvSpPr>
        <dsp:cNvPr id="0" name=""/>
        <dsp:cNvSpPr/>
      </dsp:nvSpPr>
      <dsp:spPr>
        <a:xfrm>
          <a:off x="4353765" y="1424096"/>
          <a:ext cx="1695735" cy="135658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/>
            <a:t>Xử</a:t>
          </a:r>
          <a:r>
            <a:rPr lang="en-US" altLang="zh-CN" sz="1400" kern="1200" dirty="0" smtClean="0"/>
            <a:t> </a:t>
          </a:r>
          <a:r>
            <a:rPr lang="en-US" altLang="zh-CN" sz="1400" kern="1200" dirty="0" err="1" smtClean="0"/>
            <a:t>lý</a:t>
          </a:r>
          <a:r>
            <a:rPr lang="en-US" altLang="zh-CN" sz="1400" kern="1200" dirty="0" smtClean="0"/>
            <a:t> </a:t>
          </a:r>
          <a:r>
            <a:rPr lang="en-US" altLang="zh-CN" sz="1400" kern="1200" dirty="0" err="1" smtClean="0"/>
            <a:t>hiệu</a:t>
          </a:r>
          <a:r>
            <a:rPr lang="en-US" altLang="zh-CN" sz="1400" kern="1200" dirty="0" smtClean="0"/>
            <a:t> </a:t>
          </a:r>
          <a:r>
            <a:rPr lang="en-US" altLang="zh-CN" sz="1400" kern="1200" dirty="0" err="1" smtClean="0"/>
            <a:t>quả</a:t>
          </a:r>
          <a:endParaRPr lang="zh-CN" altLang="en-US" sz="1400" kern="1200" dirty="0"/>
        </a:p>
      </dsp:txBody>
      <dsp:txXfrm>
        <a:off x="4393498" y="1463829"/>
        <a:ext cx="1616269" cy="1277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C77AD-14DA-4713-ACEC-C5F41BFE8A68}">
      <dsp:nvSpPr>
        <dsp:cNvPr id="0" name=""/>
        <dsp:cNvSpPr/>
      </dsp:nvSpPr>
      <dsp:spPr>
        <a:xfrm>
          <a:off x="0" y="0"/>
          <a:ext cx="2302054" cy="230205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28442-FB72-41DD-93D6-B0C739922203}">
      <dsp:nvSpPr>
        <dsp:cNvPr id="0" name=""/>
        <dsp:cNvSpPr/>
      </dsp:nvSpPr>
      <dsp:spPr>
        <a:xfrm>
          <a:off x="1151027" y="0"/>
          <a:ext cx="3527850" cy="23020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联动视频上墙</a:t>
          </a:r>
          <a:endParaRPr lang="zh-CN" altLang="en-US" sz="1700" kern="1200" dirty="0"/>
        </a:p>
      </dsp:txBody>
      <dsp:txXfrm>
        <a:off x="1151027" y="0"/>
        <a:ext cx="1763925" cy="489186"/>
      </dsp:txXfrm>
    </dsp:sp>
    <dsp:sp modelId="{AAFE1A15-5FB2-402C-9363-CBFB2C42D106}">
      <dsp:nvSpPr>
        <dsp:cNvPr id="0" name=""/>
        <dsp:cNvSpPr/>
      </dsp:nvSpPr>
      <dsp:spPr>
        <a:xfrm>
          <a:off x="302144" y="489186"/>
          <a:ext cx="1697764" cy="169776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8C1DA-4466-4FD1-BE17-C3DBAA17DA73}">
      <dsp:nvSpPr>
        <dsp:cNvPr id="0" name=""/>
        <dsp:cNvSpPr/>
      </dsp:nvSpPr>
      <dsp:spPr>
        <a:xfrm>
          <a:off x="1151027" y="489186"/>
          <a:ext cx="3527850" cy="1697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播放语音喊话</a:t>
          </a:r>
          <a:endParaRPr lang="zh-CN" altLang="en-US" sz="1700" kern="1200" dirty="0"/>
        </a:p>
      </dsp:txBody>
      <dsp:txXfrm>
        <a:off x="1151027" y="489186"/>
        <a:ext cx="1763925" cy="489186"/>
      </dsp:txXfrm>
    </dsp:sp>
    <dsp:sp modelId="{218CC872-A2D0-4E91-9C64-56914DCB5F8B}">
      <dsp:nvSpPr>
        <dsp:cNvPr id="0" name=""/>
        <dsp:cNvSpPr/>
      </dsp:nvSpPr>
      <dsp:spPr>
        <a:xfrm>
          <a:off x="604289" y="978372"/>
          <a:ext cx="1093475" cy="10934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5D2D3-A0A4-4F82-9A8D-32FA5FAE9A6B}">
      <dsp:nvSpPr>
        <dsp:cNvPr id="0" name=""/>
        <dsp:cNvSpPr/>
      </dsp:nvSpPr>
      <dsp:spPr>
        <a:xfrm>
          <a:off x="1151027" y="978372"/>
          <a:ext cx="3527850" cy="1093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广播疏散</a:t>
          </a:r>
          <a:endParaRPr lang="zh-CN" altLang="en-US" sz="1700" kern="1200" dirty="0"/>
        </a:p>
      </dsp:txBody>
      <dsp:txXfrm>
        <a:off x="1151027" y="978372"/>
        <a:ext cx="1763925" cy="489186"/>
      </dsp:txXfrm>
    </dsp:sp>
    <dsp:sp modelId="{8AEEB219-8590-4265-985F-E0121796CD52}">
      <dsp:nvSpPr>
        <dsp:cNvPr id="0" name=""/>
        <dsp:cNvSpPr/>
      </dsp:nvSpPr>
      <dsp:spPr>
        <a:xfrm>
          <a:off x="906433" y="1467559"/>
          <a:ext cx="489186" cy="48918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4ACD9-85BF-4E54-8A46-7729BE06A67B}">
      <dsp:nvSpPr>
        <dsp:cNvPr id="0" name=""/>
        <dsp:cNvSpPr/>
      </dsp:nvSpPr>
      <dsp:spPr>
        <a:xfrm>
          <a:off x="1151027" y="1467559"/>
          <a:ext cx="3527850" cy="489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……</a:t>
          </a:r>
          <a:endParaRPr lang="zh-CN" altLang="en-US" sz="1700" kern="1200" dirty="0"/>
        </a:p>
      </dsp:txBody>
      <dsp:txXfrm>
        <a:off x="1151027" y="1467559"/>
        <a:ext cx="1763925" cy="489186"/>
      </dsp:txXfrm>
    </dsp:sp>
    <dsp:sp modelId="{C6532B88-90E0-470A-85F1-D3EB860A0637}">
      <dsp:nvSpPr>
        <dsp:cNvPr id="0" name=""/>
        <dsp:cNvSpPr/>
      </dsp:nvSpPr>
      <dsp:spPr>
        <a:xfrm>
          <a:off x="2914952" y="0"/>
          <a:ext cx="1763925" cy="4891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kern="1200" dirty="0" smtClean="0"/>
            <a:t>周界防范</a:t>
          </a:r>
          <a:endParaRPr lang="zh-CN" alt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kern="1200" dirty="0" smtClean="0"/>
            <a:t>智能分析报警</a:t>
          </a:r>
          <a:endParaRPr lang="zh-CN" altLang="en-US" sz="900" kern="1200" dirty="0"/>
        </a:p>
      </dsp:txBody>
      <dsp:txXfrm>
        <a:off x="2914952" y="0"/>
        <a:ext cx="1763925" cy="489186"/>
      </dsp:txXfrm>
    </dsp:sp>
    <dsp:sp modelId="{631CDEFE-D2FB-4AAB-88C1-F93AA78FCB04}">
      <dsp:nvSpPr>
        <dsp:cNvPr id="0" name=""/>
        <dsp:cNvSpPr/>
      </dsp:nvSpPr>
      <dsp:spPr>
        <a:xfrm>
          <a:off x="2914952" y="489186"/>
          <a:ext cx="1763925" cy="4891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kern="1200" dirty="0" smtClean="0"/>
            <a:t>违章停车</a:t>
          </a:r>
          <a:endParaRPr lang="zh-CN" alt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kern="1200" dirty="0" smtClean="0"/>
            <a:t>人员聚集</a:t>
          </a:r>
          <a:endParaRPr lang="zh-CN" altLang="en-US" sz="900" kern="1200" dirty="0"/>
        </a:p>
      </dsp:txBody>
      <dsp:txXfrm>
        <a:off x="2914952" y="489186"/>
        <a:ext cx="1763925" cy="489186"/>
      </dsp:txXfrm>
    </dsp:sp>
    <dsp:sp modelId="{706286E2-C0E4-43B8-9E3C-03531EF48447}">
      <dsp:nvSpPr>
        <dsp:cNvPr id="0" name=""/>
        <dsp:cNvSpPr/>
      </dsp:nvSpPr>
      <dsp:spPr>
        <a:xfrm>
          <a:off x="2914952" y="978372"/>
          <a:ext cx="1763925" cy="4891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kern="1200" dirty="0" smtClean="0"/>
            <a:t>歹徒闯入</a:t>
          </a:r>
          <a:endParaRPr lang="zh-CN" alt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kern="1200" dirty="0" smtClean="0"/>
            <a:t>火警</a:t>
          </a:r>
          <a:endParaRPr lang="zh-CN" altLang="en-US" sz="900" kern="1200" dirty="0"/>
        </a:p>
      </dsp:txBody>
      <dsp:txXfrm>
        <a:off x="2914952" y="978372"/>
        <a:ext cx="1763925" cy="489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246C0-6C88-47BA-A367-B9856E831AC1}">
      <dsp:nvSpPr>
        <dsp:cNvPr id="0" name=""/>
        <dsp:cNvSpPr/>
      </dsp:nvSpPr>
      <dsp:spPr>
        <a:xfrm>
          <a:off x="1605" y="882052"/>
          <a:ext cx="1428643" cy="5714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短信</a:t>
          </a:r>
          <a:endParaRPr lang="zh-CN" altLang="en-US" sz="1300" kern="1200" dirty="0"/>
        </a:p>
      </dsp:txBody>
      <dsp:txXfrm>
        <a:off x="287334" y="882052"/>
        <a:ext cx="857186" cy="571457"/>
      </dsp:txXfrm>
    </dsp:sp>
    <dsp:sp modelId="{C1B3CC8A-9C3A-45AE-99BA-BA35F2C73768}">
      <dsp:nvSpPr>
        <dsp:cNvPr id="0" name=""/>
        <dsp:cNvSpPr/>
      </dsp:nvSpPr>
      <dsp:spPr>
        <a:xfrm>
          <a:off x="1287384" y="882052"/>
          <a:ext cx="1428643" cy="571457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邮件</a:t>
          </a:r>
          <a:endParaRPr lang="zh-CN" altLang="en-US" sz="1300" kern="1200" dirty="0"/>
        </a:p>
      </dsp:txBody>
      <dsp:txXfrm>
        <a:off x="1573113" y="882052"/>
        <a:ext cx="857186" cy="571457"/>
      </dsp:txXfrm>
    </dsp:sp>
    <dsp:sp modelId="{399F87EF-53A1-4154-A927-C726FEC937BD}">
      <dsp:nvSpPr>
        <dsp:cNvPr id="0" name=""/>
        <dsp:cNvSpPr/>
      </dsp:nvSpPr>
      <dsp:spPr>
        <a:xfrm>
          <a:off x="2573163" y="882052"/>
          <a:ext cx="1428643" cy="57145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候诊大屏</a:t>
          </a:r>
          <a:endParaRPr lang="zh-CN" altLang="en-US" sz="1300" kern="1200" dirty="0"/>
        </a:p>
      </dsp:txBody>
      <dsp:txXfrm>
        <a:off x="2858892" y="882052"/>
        <a:ext cx="857186" cy="571457"/>
      </dsp:txXfrm>
    </dsp:sp>
    <dsp:sp modelId="{384F11C7-B452-4A08-9860-953F98ABB661}">
      <dsp:nvSpPr>
        <dsp:cNvPr id="0" name=""/>
        <dsp:cNvSpPr/>
      </dsp:nvSpPr>
      <dsp:spPr>
        <a:xfrm>
          <a:off x="3858942" y="882052"/>
          <a:ext cx="1428643" cy="571457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医院</a:t>
          </a:r>
          <a:r>
            <a:rPr lang="en-US" altLang="zh-CN" sz="1300" kern="1200" dirty="0" smtClean="0"/>
            <a:t>LED</a:t>
          </a:r>
          <a:r>
            <a:rPr lang="zh-CN" altLang="en-US" sz="1300" kern="1200" dirty="0" smtClean="0"/>
            <a:t>大屏</a:t>
          </a:r>
          <a:endParaRPr lang="zh-CN" altLang="en-US" sz="1300" kern="1200" dirty="0"/>
        </a:p>
      </dsp:txBody>
      <dsp:txXfrm>
        <a:off x="4144671" y="882052"/>
        <a:ext cx="857186" cy="571457"/>
      </dsp:txXfrm>
    </dsp:sp>
    <dsp:sp modelId="{06DD3374-620D-4ECF-85DB-41CE11945A8F}">
      <dsp:nvSpPr>
        <dsp:cNvPr id="0" name=""/>
        <dsp:cNvSpPr/>
      </dsp:nvSpPr>
      <dsp:spPr>
        <a:xfrm>
          <a:off x="5144722" y="882052"/>
          <a:ext cx="1428643" cy="57145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声光报警</a:t>
          </a:r>
          <a:endParaRPr lang="zh-CN" altLang="en-US" sz="1300" kern="1200" dirty="0"/>
        </a:p>
      </dsp:txBody>
      <dsp:txXfrm>
        <a:off x="5430451" y="882052"/>
        <a:ext cx="857186" cy="571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498D-0573-467E-80DC-0ECD05CDE7D4}">
      <dsp:nvSpPr>
        <dsp:cNvPr id="0" name=""/>
        <dsp:cNvSpPr/>
      </dsp:nvSpPr>
      <dsp:spPr>
        <a:xfrm>
          <a:off x="0" y="0"/>
          <a:ext cx="3635466" cy="7270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err="1" smtClean="0"/>
            <a:t>Thống</a:t>
          </a:r>
          <a:r>
            <a:rPr lang="en-US" altLang="zh-CN" sz="2100" kern="1200" dirty="0" smtClean="0"/>
            <a:t> </a:t>
          </a:r>
          <a:r>
            <a:rPr lang="en-US" altLang="zh-CN" sz="2100" kern="1200" dirty="0" err="1" smtClean="0"/>
            <a:t>kê</a:t>
          </a:r>
          <a:r>
            <a:rPr lang="en-US" altLang="zh-CN" sz="2100" kern="1200" dirty="0" smtClean="0"/>
            <a:t> </a:t>
          </a:r>
          <a:r>
            <a:rPr lang="en-US" altLang="zh-CN" sz="2100" kern="1200" dirty="0" err="1" smtClean="0"/>
            <a:t>thông</a:t>
          </a:r>
          <a:r>
            <a:rPr lang="en-US" altLang="zh-CN" sz="2100" kern="1200" dirty="0" smtClean="0"/>
            <a:t> tin </a:t>
          </a:r>
          <a:r>
            <a:rPr lang="en-US" altLang="zh-CN" sz="2100" kern="1200" dirty="0" err="1" smtClean="0"/>
            <a:t>báo</a:t>
          </a:r>
          <a:r>
            <a:rPr lang="en-US" altLang="zh-CN" sz="2100" kern="1200" dirty="0" smtClean="0"/>
            <a:t> </a:t>
          </a:r>
          <a:r>
            <a:rPr lang="en-US" altLang="zh-CN" sz="2100" kern="1200" dirty="0" err="1" smtClean="0"/>
            <a:t>động</a:t>
          </a:r>
          <a:endParaRPr lang="zh-CN" altLang="en-US" sz="2100" kern="1200" dirty="0"/>
        </a:p>
      </dsp:txBody>
      <dsp:txXfrm>
        <a:off x="0" y="0"/>
        <a:ext cx="3635466" cy="727093"/>
      </dsp:txXfrm>
    </dsp:sp>
    <dsp:sp modelId="{03EF2F7F-C433-4700-BA35-9C14D970BE02}">
      <dsp:nvSpPr>
        <dsp:cNvPr id="0" name=""/>
        <dsp:cNvSpPr/>
      </dsp:nvSpPr>
      <dsp:spPr>
        <a:xfrm>
          <a:off x="0" y="727093"/>
          <a:ext cx="908866" cy="1526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/>
            <a:t>gốc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báo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động</a:t>
          </a:r>
          <a:endParaRPr lang="zh-CN" altLang="en-US" sz="2400" kern="1200" dirty="0"/>
        </a:p>
      </dsp:txBody>
      <dsp:txXfrm>
        <a:off x="0" y="727093"/>
        <a:ext cx="908866" cy="1526895"/>
      </dsp:txXfrm>
    </dsp:sp>
    <dsp:sp modelId="{075DD036-25E4-4CB7-B3DB-F581ADBA8427}">
      <dsp:nvSpPr>
        <dsp:cNvPr id="0" name=""/>
        <dsp:cNvSpPr/>
      </dsp:nvSpPr>
      <dsp:spPr>
        <a:xfrm>
          <a:off x="908866" y="727093"/>
          <a:ext cx="908866" cy="1526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/>
            <a:t>Cấp</a:t>
          </a:r>
          <a:r>
            <a:rPr lang="en-US" altLang="zh-CN" sz="2400" kern="1200" dirty="0" smtClean="0"/>
            <a:t>  </a:t>
          </a:r>
          <a:r>
            <a:rPr lang="en-US" altLang="zh-CN" sz="2400" kern="1200" dirty="0" err="1" smtClean="0"/>
            <a:t>bảo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động</a:t>
          </a:r>
          <a:endParaRPr lang="zh-CN" altLang="en-US" sz="2400" kern="1200" dirty="0"/>
        </a:p>
      </dsp:txBody>
      <dsp:txXfrm>
        <a:off x="908866" y="727093"/>
        <a:ext cx="908866" cy="1526895"/>
      </dsp:txXfrm>
    </dsp:sp>
    <dsp:sp modelId="{6240D1F2-EE1A-4F77-806A-31F858551B08}">
      <dsp:nvSpPr>
        <dsp:cNvPr id="0" name=""/>
        <dsp:cNvSpPr/>
      </dsp:nvSpPr>
      <dsp:spPr>
        <a:xfrm>
          <a:off x="1817733" y="727093"/>
          <a:ext cx="908866" cy="1526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/>
            <a:t>thể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loại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bảo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động</a:t>
          </a:r>
          <a:endParaRPr lang="zh-CN" altLang="en-US" sz="2400" kern="1200" dirty="0"/>
        </a:p>
      </dsp:txBody>
      <dsp:txXfrm>
        <a:off x="1817733" y="727093"/>
        <a:ext cx="908866" cy="1526895"/>
      </dsp:txXfrm>
    </dsp:sp>
    <dsp:sp modelId="{44A9A08F-6761-42CE-9C18-E71F897E489B}">
      <dsp:nvSpPr>
        <dsp:cNvPr id="0" name=""/>
        <dsp:cNvSpPr/>
      </dsp:nvSpPr>
      <dsp:spPr>
        <a:xfrm>
          <a:off x="2713093" y="670796"/>
          <a:ext cx="908866" cy="1751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/>
            <a:t>Trạng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thái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bảo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đôngk</a:t>
          </a:r>
          <a:endParaRPr lang="zh-CN" altLang="en-US" sz="2400" kern="1200" dirty="0"/>
        </a:p>
      </dsp:txBody>
      <dsp:txXfrm>
        <a:off x="2713093" y="670796"/>
        <a:ext cx="908866" cy="1751410"/>
      </dsp:txXfrm>
    </dsp:sp>
    <dsp:sp modelId="{381CDBF1-7274-4B38-8A0F-E04BF262DCF0}">
      <dsp:nvSpPr>
        <dsp:cNvPr id="0" name=""/>
        <dsp:cNvSpPr/>
      </dsp:nvSpPr>
      <dsp:spPr>
        <a:xfrm>
          <a:off x="0" y="2253988"/>
          <a:ext cx="3635466" cy="1696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880A-3BDC-4149-BCB7-F5D62AE4BA54}">
      <dsp:nvSpPr>
        <dsp:cNvPr id="0" name=""/>
        <dsp:cNvSpPr/>
      </dsp:nvSpPr>
      <dsp:spPr>
        <a:xfrm>
          <a:off x="3370836" y="3126102"/>
          <a:ext cx="55530" cy="555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88EBF-E0E3-4E24-80AF-D9B964B9B110}">
      <dsp:nvSpPr>
        <dsp:cNvPr id="0" name=""/>
        <dsp:cNvSpPr/>
      </dsp:nvSpPr>
      <dsp:spPr>
        <a:xfrm>
          <a:off x="3247140" y="3182506"/>
          <a:ext cx="55530" cy="55530"/>
        </a:xfrm>
        <a:prstGeom prst="ellipse">
          <a:avLst/>
        </a:prstGeom>
        <a:solidFill>
          <a:schemeClr val="accent4">
            <a:hueOff val="-372064"/>
            <a:satOff val="2242"/>
            <a:lumOff val="180"/>
            <a:alphaOff val="0"/>
          </a:schemeClr>
        </a:solidFill>
        <a:ln w="25400" cap="flat" cmpd="sng" algn="ctr">
          <a:solidFill>
            <a:schemeClr val="accent4">
              <a:hueOff val="-372064"/>
              <a:satOff val="2242"/>
              <a:lumOff val="1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FF57-146E-4B1D-BB83-C2D333A80F16}">
      <dsp:nvSpPr>
        <dsp:cNvPr id="0" name=""/>
        <dsp:cNvSpPr/>
      </dsp:nvSpPr>
      <dsp:spPr>
        <a:xfrm>
          <a:off x="3119786" y="3228940"/>
          <a:ext cx="55530" cy="55530"/>
        </a:xfrm>
        <a:prstGeom prst="ellips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F0CD5-C7C8-4EA3-8D57-0D6A3492278C}">
      <dsp:nvSpPr>
        <dsp:cNvPr id="0" name=""/>
        <dsp:cNvSpPr/>
      </dsp:nvSpPr>
      <dsp:spPr>
        <a:xfrm>
          <a:off x="2988774" y="3265143"/>
          <a:ext cx="55530" cy="55530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EBE0C-CB16-475E-88F1-BA9C47A63ACB}">
      <dsp:nvSpPr>
        <dsp:cNvPr id="0" name=""/>
        <dsp:cNvSpPr/>
      </dsp:nvSpPr>
      <dsp:spPr>
        <a:xfrm>
          <a:off x="3949083" y="2654939"/>
          <a:ext cx="55530" cy="55530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FF784-5515-4708-A567-4B1E1CF5A997}">
      <dsp:nvSpPr>
        <dsp:cNvPr id="0" name=""/>
        <dsp:cNvSpPr/>
      </dsp:nvSpPr>
      <dsp:spPr>
        <a:xfrm>
          <a:off x="4278939" y="1963671"/>
          <a:ext cx="55530" cy="55530"/>
        </a:xfrm>
        <a:prstGeom prst="ellipse">
          <a:avLst/>
        </a:prstGeom>
        <a:solidFill>
          <a:schemeClr val="accent4">
            <a:hueOff val="-1860321"/>
            <a:satOff val="11208"/>
            <a:lumOff val="898"/>
            <a:alphaOff val="0"/>
          </a:schemeClr>
        </a:solidFill>
        <a:ln w="25400" cap="flat" cmpd="sng" algn="ctr">
          <a:solidFill>
            <a:schemeClr val="accent4">
              <a:hueOff val="-1860321"/>
              <a:satOff val="11208"/>
              <a:lumOff val="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D309C-598B-4D3D-8CB2-4B8334F5034F}">
      <dsp:nvSpPr>
        <dsp:cNvPr id="0" name=""/>
        <dsp:cNvSpPr/>
      </dsp:nvSpPr>
      <dsp:spPr>
        <a:xfrm>
          <a:off x="4189825" y="1101095"/>
          <a:ext cx="55530" cy="5553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D3690-1763-4F7F-8818-FD3DD9C2D8BE}">
      <dsp:nvSpPr>
        <dsp:cNvPr id="0" name=""/>
        <dsp:cNvSpPr/>
      </dsp:nvSpPr>
      <dsp:spPr>
        <a:xfrm>
          <a:off x="4268964" y="1044954"/>
          <a:ext cx="55530" cy="55530"/>
        </a:xfrm>
        <a:prstGeom prst="ellipse">
          <a:avLst/>
        </a:prstGeom>
        <a:solidFill>
          <a:schemeClr val="accent4">
            <a:hueOff val="-2604449"/>
            <a:satOff val="15691"/>
            <a:lumOff val="1258"/>
            <a:alphaOff val="0"/>
          </a:schemeClr>
        </a:solidFill>
        <a:ln w="25400" cap="flat" cmpd="sng" algn="ctr">
          <a:solidFill>
            <a:schemeClr val="accent4">
              <a:hueOff val="-2604449"/>
              <a:satOff val="15691"/>
              <a:lumOff val="12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C9BE7-C783-44A0-A11F-238794138E0B}">
      <dsp:nvSpPr>
        <dsp:cNvPr id="0" name=""/>
        <dsp:cNvSpPr/>
      </dsp:nvSpPr>
      <dsp:spPr>
        <a:xfrm>
          <a:off x="4348103" y="988813"/>
          <a:ext cx="55530" cy="55530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F5968-CD18-44B4-95BB-83C0FA589AFE}">
      <dsp:nvSpPr>
        <dsp:cNvPr id="0" name=""/>
        <dsp:cNvSpPr/>
      </dsp:nvSpPr>
      <dsp:spPr>
        <a:xfrm>
          <a:off x="4427242" y="1044954"/>
          <a:ext cx="55530" cy="55530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5B20E-32D3-45B0-A85D-848BD8105220}">
      <dsp:nvSpPr>
        <dsp:cNvPr id="0" name=""/>
        <dsp:cNvSpPr/>
      </dsp:nvSpPr>
      <dsp:spPr>
        <a:xfrm>
          <a:off x="4506713" y="1101095"/>
          <a:ext cx="55530" cy="55530"/>
        </a:xfrm>
        <a:prstGeom prst="ellips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AF4E3-2D9D-4FC6-8049-59839A504565}">
      <dsp:nvSpPr>
        <dsp:cNvPr id="0" name=""/>
        <dsp:cNvSpPr/>
      </dsp:nvSpPr>
      <dsp:spPr>
        <a:xfrm>
          <a:off x="4348103" y="1107391"/>
          <a:ext cx="55530" cy="55530"/>
        </a:xfrm>
        <a:prstGeom prst="ellipse">
          <a:avLst/>
        </a:prstGeom>
        <a:solidFill>
          <a:schemeClr val="accent4">
            <a:hueOff val="-4092706"/>
            <a:satOff val="24657"/>
            <a:lumOff val="1976"/>
            <a:alphaOff val="0"/>
          </a:schemeClr>
        </a:solidFill>
        <a:ln w="25400" cap="flat" cmpd="sng" algn="ctr">
          <a:solidFill>
            <a:schemeClr val="accent4">
              <a:hueOff val="-4092706"/>
              <a:satOff val="24657"/>
              <a:lumOff val="19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46575-9D5A-4133-B6E9-7C29435D545D}">
      <dsp:nvSpPr>
        <dsp:cNvPr id="0" name=""/>
        <dsp:cNvSpPr/>
      </dsp:nvSpPr>
      <dsp:spPr>
        <a:xfrm>
          <a:off x="4348103" y="1225969"/>
          <a:ext cx="55530" cy="5553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342E8-8638-49D4-A6E5-B9E05D734496}">
      <dsp:nvSpPr>
        <dsp:cNvPr id="0" name=""/>
        <dsp:cNvSpPr/>
      </dsp:nvSpPr>
      <dsp:spPr>
        <a:xfrm>
          <a:off x="2899447" y="3386082"/>
          <a:ext cx="3462337" cy="3507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err="1" smtClean="0"/>
            <a:t>Phòng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điều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trị</a:t>
          </a:r>
          <a:r>
            <a:rPr lang="en-US" altLang="zh-CN" sz="1200" b="1" kern="1200" dirty="0" smtClean="0"/>
            <a:t>/</a:t>
          </a:r>
          <a:r>
            <a:rPr lang="en-US" altLang="zh-CN" sz="1200" b="1" kern="1200" dirty="0" err="1" smtClean="0"/>
            <a:t>phòng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xét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nghiệm</a:t>
          </a:r>
          <a:endParaRPr lang="zh-CN" altLang="en-US" sz="1200" b="1" kern="1200" dirty="0"/>
        </a:p>
      </dsp:txBody>
      <dsp:txXfrm>
        <a:off x="2916568" y="3403203"/>
        <a:ext cx="3428095" cy="316475"/>
      </dsp:txXfrm>
    </dsp:sp>
    <dsp:sp modelId="{B2F83CAC-F4D1-4605-878F-91457BA48D11}">
      <dsp:nvSpPr>
        <dsp:cNvPr id="0" name=""/>
        <dsp:cNvSpPr/>
      </dsp:nvSpPr>
      <dsp:spPr>
        <a:xfrm>
          <a:off x="2340699" y="3062179"/>
          <a:ext cx="554305" cy="5543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7262F-A4F0-425B-9EE8-935438C90D55}">
      <dsp:nvSpPr>
        <dsp:cNvPr id="0" name=""/>
        <dsp:cNvSpPr/>
      </dsp:nvSpPr>
      <dsp:spPr>
        <a:xfrm>
          <a:off x="4054835" y="2939468"/>
          <a:ext cx="2390747" cy="32058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err="1" smtClean="0"/>
            <a:t>Trạm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trung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chuyển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trong</a:t>
          </a:r>
          <a:r>
            <a:rPr lang="en-US" altLang="zh-CN" sz="1200" b="1" kern="1200" dirty="0" smtClean="0"/>
            <a:t> BV</a:t>
          </a:r>
          <a:endParaRPr lang="zh-CN" altLang="en-US" sz="1200" b="1" kern="1200" dirty="0"/>
        </a:p>
      </dsp:txBody>
      <dsp:txXfrm>
        <a:off x="4070484" y="2955117"/>
        <a:ext cx="2359449" cy="289282"/>
      </dsp:txXfrm>
    </dsp:sp>
    <dsp:sp modelId="{0C975A88-BE16-422B-BCC3-DDC1C4EB90C8}">
      <dsp:nvSpPr>
        <dsp:cNvPr id="0" name=""/>
        <dsp:cNvSpPr/>
      </dsp:nvSpPr>
      <dsp:spPr>
        <a:xfrm>
          <a:off x="3413731" y="2675227"/>
          <a:ext cx="554305" cy="55432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B6233-F78B-4DAD-B1B0-6A01D4EB51DC}">
      <dsp:nvSpPr>
        <dsp:cNvPr id="0" name=""/>
        <dsp:cNvSpPr/>
      </dsp:nvSpPr>
      <dsp:spPr>
        <a:xfrm>
          <a:off x="4492282" y="2379787"/>
          <a:ext cx="1545493" cy="32058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err="1" smtClean="0"/>
            <a:t>Xe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vận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chuyển</a:t>
          </a:r>
          <a:endParaRPr lang="zh-CN" altLang="en-US" sz="1200" b="1" kern="1200" dirty="0"/>
        </a:p>
      </dsp:txBody>
      <dsp:txXfrm>
        <a:off x="4507931" y="2395436"/>
        <a:ext cx="1514195" cy="289282"/>
      </dsp:txXfrm>
    </dsp:sp>
    <dsp:sp modelId="{97104A88-2159-4EB4-ABAD-2E8C2EAE16F1}">
      <dsp:nvSpPr>
        <dsp:cNvPr id="0" name=""/>
        <dsp:cNvSpPr/>
      </dsp:nvSpPr>
      <dsp:spPr>
        <a:xfrm>
          <a:off x="3870609" y="2065023"/>
          <a:ext cx="554305" cy="55432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E22D0-946B-4645-9693-0CE89E2F1E9B}">
      <dsp:nvSpPr>
        <dsp:cNvPr id="0" name=""/>
        <dsp:cNvSpPr/>
      </dsp:nvSpPr>
      <dsp:spPr>
        <a:xfrm>
          <a:off x="4578264" y="1664854"/>
          <a:ext cx="2044177" cy="3205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err="1" smtClean="0"/>
            <a:t>Nơi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xử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lý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vật</a:t>
          </a:r>
          <a:r>
            <a:rPr lang="en-US" altLang="zh-CN" sz="1200" b="1" kern="1200" dirty="0" smtClean="0"/>
            <a:t> </a:t>
          </a:r>
          <a:r>
            <a:rPr lang="en-US" altLang="zh-CN" sz="1200" b="1" kern="1200" dirty="0" err="1" smtClean="0"/>
            <a:t>thái</a:t>
          </a:r>
          <a:r>
            <a:rPr lang="en-US" altLang="zh-CN" sz="1200" b="1" kern="1200" dirty="0" smtClean="0"/>
            <a:t> y </a:t>
          </a:r>
          <a:r>
            <a:rPr lang="en-US" altLang="zh-CN" sz="1200" b="1" kern="1200" dirty="0" err="1" smtClean="0"/>
            <a:t>tế</a:t>
          </a:r>
          <a:endParaRPr lang="zh-CN" altLang="en-US" sz="1200" b="1" kern="1200" dirty="0"/>
        </a:p>
      </dsp:txBody>
      <dsp:txXfrm>
        <a:off x="4593913" y="1680503"/>
        <a:ext cx="2012879" cy="289282"/>
      </dsp:txXfrm>
    </dsp:sp>
    <dsp:sp modelId="{244EB461-5D39-4E32-AA7A-2ACC1B571F94}">
      <dsp:nvSpPr>
        <dsp:cNvPr id="0" name=""/>
        <dsp:cNvSpPr/>
      </dsp:nvSpPr>
      <dsp:spPr>
        <a:xfrm>
          <a:off x="4071116" y="1338077"/>
          <a:ext cx="554305" cy="55432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192C9-1349-42D2-AB40-8966E973F292}">
      <dsp:nvSpPr>
        <dsp:cNvPr id="0" name=""/>
        <dsp:cNvSpPr/>
      </dsp:nvSpPr>
      <dsp:spPr>
        <a:xfrm>
          <a:off x="1230473" y="2685613"/>
          <a:ext cx="2487903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0BC23-4E50-4424-A55D-A074A262E98D}">
      <dsp:nvSpPr>
        <dsp:cNvPr id="0" name=""/>
        <dsp:cNvSpPr/>
      </dsp:nvSpPr>
      <dsp:spPr>
        <a:xfrm>
          <a:off x="1230473" y="2311677"/>
          <a:ext cx="2127497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5E45E-B4C3-4048-AE3A-B1B6C1384167}">
      <dsp:nvSpPr>
        <dsp:cNvPr id="0" name=""/>
        <dsp:cNvSpPr/>
      </dsp:nvSpPr>
      <dsp:spPr>
        <a:xfrm>
          <a:off x="1230473" y="1873779"/>
          <a:ext cx="1931181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4FA7B-20DB-46C9-A25B-0CFCA5FC95E9}">
      <dsp:nvSpPr>
        <dsp:cNvPr id="0" name=""/>
        <dsp:cNvSpPr/>
      </dsp:nvSpPr>
      <dsp:spPr>
        <a:xfrm>
          <a:off x="1230473" y="1406359"/>
          <a:ext cx="1931181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413CD-9B11-49BA-A878-BD9C59D99E0F}">
      <dsp:nvSpPr>
        <dsp:cNvPr id="0" name=""/>
        <dsp:cNvSpPr/>
      </dsp:nvSpPr>
      <dsp:spPr>
        <a:xfrm>
          <a:off x="1230473" y="968461"/>
          <a:ext cx="2127497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9F513-1F1C-4838-87CA-4F051650DE6B}">
      <dsp:nvSpPr>
        <dsp:cNvPr id="0" name=""/>
        <dsp:cNvSpPr/>
      </dsp:nvSpPr>
      <dsp:spPr>
        <a:xfrm>
          <a:off x="1230473" y="594525"/>
          <a:ext cx="2487903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07791-187F-4834-8DDF-92CBBF86651E}">
      <dsp:nvSpPr>
        <dsp:cNvPr id="0" name=""/>
        <dsp:cNvSpPr/>
      </dsp:nvSpPr>
      <dsp:spPr>
        <a:xfrm>
          <a:off x="421" y="410017"/>
          <a:ext cx="2460104" cy="2460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37726B-EA5E-4C23-BB6A-5FA4A15315AB}">
      <dsp:nvSpPr>
        <dsp:cNvPr id="0" name=""/>
        <dsp:cNvSpPr/>
      </dsp:nvSpPr>
      <dsp:spPr>
        <a:xfrm>
          <a:off x="443239" y="1716332"/>
          <a:ext cx="1574466" cy="811834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3239" y="1716332"/>
        <a:ext cx="1574466" cy="811834"/>
      </dsp:txXfrm>
    </dsp:sp>
    <dsp:sp modelId="{C3F16D93-324D-4D76-8817-15D966E625DF}">
      <dsp:nvSpPr>
        <dsp:cNvPr id="0" name=""/>
        <dsp:cNvSpPr/>
      </dsp:nvSpPr>
      <dsp:spPr>
        <a:xfrm>
          <a:off x="3533868" y="410017"/>
          <a:ext cx="369015" cy="36901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4522FD-6AC2-4D9B-869A-866DC7B6D5B2}">
      <dsp:nvSpPr>
        <dsp:cNvPr id="0" name=""/>
        <dsp:cNvSpPr/>
      </dsp:nvSpPr>
      <dsp:spPr>
        <a:xfrm>
          <a:off x="3902884" y="410017"/>
          <a:ext cx="830963" cy="36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Theo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dõi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vị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trí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zh-CN" altLang="en-US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902884" y="410017"/>
        <a:ext cx="830963" cy="369015"/>
      </dsp:txXfrm>
    </dsp:sp>
    <dsp:sp modelId="{E3971DE0-9E80-4F0F-9C25-8BA6280DC536}">
      <dsp:nvSpPr>
        <dsp:cNvPr id="0" name=""/>
        <dsp:cNvSpPr/>
      </dsp:nvSpPr>
      <dsp:spPr>
        <a:xfrm>
          <a:off x="3173463" y="783953"/>
          <a:ext cx="369015" cy="3690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3BF0C6-9D27-410F-8E40-6552397E60AA}">
      <dsp:nvSpPr>
        <dsp:cNvPr id="0" name=""/>
        <dsp:cNvSpPr/>
      </dsp:nvSpPr>
      <dsp:spPr>
        <a:xfrm>
          <a:off x="3542478" y="783953"/>
          <a:ext cx="1376577" cy="36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Giám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sát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nội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ngoài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bộ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endParaRPr lang="en-US" altLang="zh-CN" sz="900" kern="1200" dirty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542478" y="783953"/>
        <a:ext cx="1376577" cy="369015"/>
      </dsp:txXfrm>
    </dsp:sp>
    <dsp:sp modelId="{120EF94B-BD59-4EB2-B122-592C298BB1DE}">
      <dsp:nvSpPr>
        <dsp:cNvPr id="0" name=""/>
        <dsp:cNvSpPr/>
      </dsp:nvSpPr>
      <dsp:spPr>
        <a:xfrm>
          <a:off x="2977147" y="1221851"/>
          <a:ext cx="369015" cy="3690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945CE2-F703-4A36-8BF9-E8D67C8F6D94}">
      <dsp:nvSpPr>
        <dsp:cNvPr id="0" name=""/>
        <dsp:cNvSpPr/>
      </dsp:nvSpPr>
      <dsp:spPr>
        <a:xfrm>
          <a:off x="3346162" y="1221851"/>
          <a:ext cx="1165650" cy="36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Video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hành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trình</a:t>
          </a:r>
          <a:endParaRPr lang="en-US" altLang="zh-CN" sz="900" kern="1200" dirty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346162" y="1221851"/>
        <a:ext cx="1165650" cy="369015"/>
      </dsp:txXfrm>
    </dsp:sp>
    <dsp:sp modelId="{7B9444A7-FF8E-488C-91D2-4713FE81E759}">
      <dsp:nvSpPr>
        <dsp:cNvPr id="0" name=""/>
        <dsp:cNvSpPr/>
      </dsp:nvSpPr>
      <dsp:spPr>
        <a:xfrm>
          <a:off x="2977147" y="1689271"/>
          <a:ext cx="369015" cy="36901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411FD4-61C7-433C-950F-B0D21A1CBE1B}">
      <dsp:nvSpPr>
        <dsp:cNvPr id="0" name=""/>
        <dsp:cNvSpPr/>
      </dsp:nvSpPr>
      <dsp:spPr>
        <a:xfrm>
          <a:off x="3346162" y="1689271"/>
          <a:ext cx="1573142" cy="36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Lưu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trữ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video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nội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bộ</a:t>
          </a:r>
          <a:endParaRPr lang="en-US" altLang="zh-CN" sz="900" kern="1200" dirty="0" smtClean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346162" y="1689271"/>
        <a:ext cx="1573142" cy="369015"/>
      </dsp:txXfrm>
    </dsp:sp>
    <dsp:sp modelId="{4AC77521-2F78-4C30-BFED-07B3822154D1}">
      <dsp:nvSpPr>
        <dsp:cNvPr id="0" name=""/>
        <dsp:cNvSpPr/>
      </dsp:nvSpPr>
      <dsp:spPr>
        <a:xfrm>
          <a:off x="3173463" y="2127170"/>
          <a:ext cx="369015" cy="36901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728199-0FBE-4D27-89C4-F01A40F42260}">
      <dsp:nvSpPr>
        <dsp:cNvPr id="0" name=""/>
        <dsp:cNvSpPr/>
      </dsp:nvSpPr>
      <dsp:spPr>
        <a:xfrm>
          <a:off x="3542478" y="2127170"/>
          <a:ext cx="1218930" cy="36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Chỉ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huy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từ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xa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endParaRPr lang="en-US" altLang="zh-CN" sz="900" kern="1200" dirty="0" smtClean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542478" y="2127170"/>
        <a:ext cx="1218930" cy="369015"/>
      </dsp:txXfrm>
    </dsp:sp>
    <dsp:sp modelId="{65B0807D-3339-4380-9BB8-35C612205EDA}">
      <dsp:nvSpPr>
        <dsp:cNvPr id="0" name=""/>
        <dsp:cNvSpPr/>
      </dsp:nvSpPr>
      <dsp:spPr>
        <a:xfrm>
          <a:off x="3533868" y="2501105"/>
          <a:ext cx="369015" cy="36901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92A00A-B8FE-478E-AC7E-1BEF93E893F5}">
      <dsp:nvSpPr>
        <dsp:cNvPr id="0" name=""/>
        <dsp:cNvSpPr/>
      </dsp:nvSpPr>
      <dsp:spPr>
        <a:xfrm>
          <a:off x="3902884" y="2501105"/>
          <a:ext cx="1016902" cy="36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Cứu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hộ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từ</a:t>
          </a:r>
          <a:r>
            <a:rPr lang="en-US" altLang="zh-CN" sz="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r>
            <a:rPr lang="en-US" altLang="zh-CN" sz="9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xa</a:t>
          </a:r>
          <a:endParaRPr lang="zh-CN" altLang="en-US" sz="900" kern="1200" dirty="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902884" y="2501105"/>
        <a:ext cx="1016902" cy="3690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E5AB7-ECBD-49D5-BC8F-967EF6CAD201}">
      <dsp:nvSpPr>
        <dsp:cNvPr id="0" name=""/>
        <dsp:cNvSpPr/>
      </dsp:nvSpPr>
      <dsp:spPr>
        <a:xfrm>
          <a:off x="-2773167" y="-427542"/>
          <a:ext cx="3309399" cy="3309399"/>
        </a:xfrm>
        <a:prstGeom prst="blockArc">
          <a:avLst>
            <a:gd name="adj1" fmla="val 18900000"/>
            <a:gd name="adj2" fmla="val 2700000"/>
            <a:gd name="adj3" fmla="val 65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DB437-0343-441F-8AE2-7ACEBA3B5C38}">
      <dsp:nvSpPr>
        <dsp:cNvPr id="0" name=""/>
        <dsp:cNvSpPr/>
      </dsp:nvSpPr>
      <dsp:spPr>
        <a:xfrm>
          <a:off x="281443" y="188687"/>
          <a:ext cx="3211805" cy="3775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69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Dung </a:t>
          </a:r>
          <a:r>
            <a:rPr lang="en-US" altLang="zh-CN" sz="1200" kern="1200" dirty="0" err="1" smtClean="0"/>
            <a:t>lượng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khổng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lộ</a:t>
          </a:r>
          <a:r>
            <a:rPr lang="zh-CN" altLang="en-US" sz="1200" kern="1200" dirty="0" smtClean="0"/>
            <a:t>，</a:t>
          </a:r>
          <a:r>
            <a:rPr lang="en-US" altLang="zh-CN" sz="1200" kern="1200" dirty="0" err="1" smtClean="0"/>
            <a:t>lưu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trữ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lâu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dày</a:t>
          </a:r>
          <a:endParaRPr lang="zh-CN" altLang="en-US" sz="1200" kern="1200" dirty="0"/>
        </a:p>
      </dsp:txBody>
      <dsp:txXfrm>
        <a:off x="281443" y="188687"/>
        <a:ext cx="3211805" cy="377571"/>
      </dsp:txXfrm>
    </dsp:sp>
    <dsp:sp modelId="{CE2AA30B-B248-4DA9-B65D-38CBD0F9A362}">
      <dsp:nvSpPr>
        <dsp:cNvPr id="0" name=""/>
        <dsp:cNvSpPr/>
      </dsp:nvSpPr>
      <dsp:spPr>
        <a:xfrm>
          <a:off x="45461" y="141491"/>
          <a:ext cx="471964" cy="471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3AD4D-46E1-428C-9320-1C1D51D3AF64}">
      <dsp:nvSpPr>
        <dsp:cNvPr id="0" name=""/>
        <dsp:cNvSpPr/>
      </dsp:nvSpPr>
      <dsp:spPr>
        <a:xfrm>
          <a:off x="497914" y="755143"/>
          <a:ext cx="2995335" cy="377571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69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err="1" smtClean="0"/>
            <a:t>Khả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năng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tương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thích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mạnh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mẽ</a:t>
          </a:r>
          <a:endParaRPr lang="zh-CN" altLang="en-US" sz="1200" kern="1200" dirty="0"/>
        </a:p>
      </dsp:txBody>
      <dsp:txXfrm>
        <a:off x="497914" y="755143"/>
        <a:ext cx="2995335" cy="377571"/>
      </dsp:txXfrm>
    </dsp:sp>
    <dsp:sp modelId="{AD66D981-91CE-4EE8-AB8E-3D8C4191D053}">
      <dsp:nvSpPr>
        <dsp:cNvPr id="0" name=""/>
        <dsp:cNvSpPr/>
      </dsp:nvSpPr>
      <dsp:spPr>
        <a:xfrm>
          <a:off x="261932" y="707947"/>
          <a:ext cx="471964" cy="471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41376-6DBA-410F-8D95-57C6E18C8E9B}">
      <dsp:nvSpPr>
        <dsp:cNvPr id="0" name=""/>
        <dsp:cNvSpPr/>
      </dsp:nvSpPr>
      <dsp:spPr>
        <a:xfrm>
          <a:off x="497914" y="1321599"/>
          <a:ext cx="2995335" cy="377571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69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err="1" smtClean="0"/>
            <a:t>Tìm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kiểm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thông</a:t>
          </a:r>
          <a:r>
            <a:rPr lang="en-US" altLang="zh-CN" sz="1200" kern="1200" dirty="0" smtClean="0"/>
            <a:t> minh </a:t>
          </a:r>
          <a:r>
            <a:rPr lang="en-US" altLang="zh-CN" sz="1200" kern="1200" dirty="0" err="1" smtClean="0"/>
            <a:t>dễ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dạng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tiện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nghị</a:t>
          </a:r>
          <a:r>
            <a:rPr lang="en-US" altLang="zh-CN" sz="1200" kern="1200" dirty="0" smtClean="0"/>
            <a:t> </a:t>
          </a:r>
          <a:endParaRPr lang="zh-CN" altLang="en-US" sz="1200" kern="1200" dirty="0"/>
        </a:p>
      </dsp:txBody>
      <dsp:txXfrm>
        <a:off x="497914" y="1321599"/>
        <a:ext cx="2995335" cy="377571"/>
      </dsp:txXfrm>
    </dsp:sp>
    <dsp:sp modelId="{B423C521-467B-422E-8DA2-19661571EF3F}">
      <dsp:nvSpPr>
        <dsp:cNvPr id="0" name=""/>
        <dsp:cNvSpPr/>
      </dsp:nvSpPr>
      <dsp:spPr>
        <a:xfrm>
          <a:off x="261932" y="1274403"/>
          <a:ext cx="471964" cy="471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998D7-D72B-41F6-87EE-52E28E22EE53}">
      <dsp:nvSpPr>
        <dsp:cNvPr id="0" name=""/>
        <dsp:cNvSpPr/>
      </dsp:nvSpPr>
      <dsp:spPr>
        <a:xfrm>
          <a:off x="281443" y="1888055"/>
          <a:ext cx="3211805" cy="37757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69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err="1" smtClean="0"/>
            <a:t>Tính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năng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ổn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định,khôi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phục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dữ</a:t>
          </a:r>
          <a:r>
            <a:rPr lang="en-US" altLang="zh-CN" sz="1200" kern="1200" dirty="0" smtClean="0"/>
            <a:t> </a:t>
          </a:r>
          <a:r>
            <a:rPr lang="en-US" altLang="zh-CN" sz="1200" kern="1200" dirty="0" err="1" smtClean="0"/>
            <a:t>liệu</a:t>
          </a:r>
          <a:endParaRPr lang="zh-CN" altLang="en-US" sz="1200" kern="1200" dirty="0"/>
        </a:p>
      </dsp:txBody>
      <dsp:txXfrm>
        <a:off x="281443" y="1888055"/>
        <a:ext cx="3211805" cy="377571"/>
      </dsp:txXfrm>
    </dsp:sp>
    <dsp:sp modelId="{CB2D5DB5-1E28-4D95-9D5C-23A4AE2B4F1E}">
      <dsp:nvSpPr>
        <dsp:cNvPr id="0" name=""/>
        <dsp:cNvSpPr/>
      </dsp:nvSpPr>
      <dsp:spPr>
        <a:xfrm>
          <a:off x="45461" y="1840858"/>
          <a:ext cx="471964" cy="471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DE5D-49C4-43D6-A2C7-9AF09B239D37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64E4-FB13-43F6-A343-7D45A17537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5723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64E4-FB13-43F6-A343-7D45A175375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28CFF-BFCB-4CF4-853B-A74EC0454DF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727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64E4-FB13-43F6-A343-7D45A175375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64E4-FB13-43F6-A343-7D45A175375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5846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64E4-FB13-43F6-A343-7D45A175375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470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事中，紧急调度，在乎几个点，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、第一时间发现问题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、第一时间了解情况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、第一时间有效处理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、第一时间应对疏散</a:t>
            </a:r>
            <a:endParaRPr lang="en-US" altLang="zh-CN" dirty="0" smtClean="0"/>
          </a:p>
          <a:p>
            <a:r>
              <a:rPr lang="zh-CN" altLang="en-US" dirty="0" smtClean="0"/>
              <a:t>对于事件处理，要做到快速准确，将事故的危害减到最小。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28CFF-BFCB-4CF4-853B-A74EC0454DF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674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此设备用于建立校园紧急报警点，可以装在柱子、报警亭上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在医院关键位置布置紧急报警点，出现突发事件，可以第一时间将警情上报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28CFF-BFCB-4CF4-853B-A74EC0454DF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4843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64E4-FB13-43F6-A343-7D45A175375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950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lộ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cứu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hộ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video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giám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truyền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đài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đài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nắm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rõ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xảu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,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xảy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tắc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đường,tổng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đài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CSGT ,camera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vi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nhượng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gửi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lực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lwuong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CSGT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xử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lý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  <a:endParaRPr lang="zh-CN" alt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64E4-FB13-43F6-A343-7D45A175375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5200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4033"/>
            <a:ext cx="6795136" cy="43045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27984" y="1152610"/>
            <a:ext cx="4460032" cy="576063"/>
          </a:xfrm>
        </p:spPr>
        <p:txBody>
          <a:bodyPr anchor="ctr" anchorCtr="0">
            <a:normAutofit/>
          </a:bodyPr>
          <a:lstStyle>
            <a:lvl1pPr algn="dist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28378" y="1728674"/>
            <a:ext cx="4464102" cy="288032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 sz="1600" b="1">
                <a:solidFill>
                  <a:srgbClr val="E600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264" name="图片 2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" y="2395110"/>
            <a:ext cx="1800079" cy="964110"/>
          </a:xfrm>
          <a:prstGeom prst="rect">
            <a:avLst/>
          </a:prstGeom>
        </p:spPr>
      </p:pic>
      <p:pic>
        <p:nvPicPr>
          <p:cNvPr id="265" name="图片 26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32" y="2390492"/>
            <a:ext cx="1800688" cy="973345"/>
          </a:xfrm>
          <a:prstGeom prst="rect">
            <a:avLst/>
          </a:prstGeom>
        </p:spPr>
      </p:pic>
      <p:pic>
        <p:nvPicPr>
          <p:cNvPr id="266" name="图片 26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65" y="2390492"/>
            <a:ext cx="1782440" cy="973346"/>
          </a:xfrm>
          <a:prstGeom prst="rect">
            <a:avLst/>
          </a:prstGeom>
        </p:spPr>
      </p:pic>
      <p:pic>
        <p:nvPicPr>
          <p:cNvPr id="267" name="图片 26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43" y="2390492"/>
            <a:ext cx="1794604" cy="973345"/>
          </a:xfrm>
          <a:prstGeom prst="rect">
            <a:avLst/>
          </a:prstGeom>
        </p:spPr>
      </p:pic>
      <p:pic>
        <p:nvPicPr>
          <p:cNvPr id="268" name="图片 26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39" y="2390492"/>
            <a:ext cx="1806773" cy="973346"/>
          </a:xfrm>
          <a:prstGeom prst="rect">
            <a:avLst/>
          </a:prstGeom>
        </p:spPr>
      </p:pic>
      <p:grpSp>
        <p:nvGrpSpPr>
          <p:cNvPr id="4" name="Group 5"/>
          <p:cNvGrpSpPr>
            <a:grpSpLocks noChangeAspect="1"/>
          </p:cNvGrpSpPr>
          <p:nvPr userDrawn="1"/>
        </p:nvGrpSpPr>
        <p:grpSpPr bwMode="auto">
          <a:xfrm>
            <a:off x="381157" y="411510"/>
            <a:ext cx="1155386" cy="345569"/>
            <a:chOff x="-2036" y="779"/>
            <a:chExt cx="3534" cy="1057"/>
          </a:xfrm>
        </p:grpSpPr>
        <p:sp>
          <p:nvSpPr>
            <p:cNvPr id="270" name="Freeform 6"/>
            <p:cNvSpPr>
              <a:spLocks/>
            </p:cNvSpPr>
            <p:nvPr/>
          </p:nvSpPr>
          <p:spPr bwMode="auto">
            <a:xfrm>
              <a:off x="-2036" y="779"/>
              <a:ext cx="1504" cy="1051"/>
            </a:xfrm>
            <a:custGeom>
              <a:avLst/>
              <a:gdLst>
                <a:gd name="T0" fmla="*/ 5881 w 7522"/>
                <a:gd name="T1" fmla="*/ 1666 h 5256"/>
                <a:gd name="T2" fmla="*/ 5805 w 7522"/>
                <a:gd name="T3" fmla="*/ 1300 h 5256"/>
                <a:gd name="T4" fmla="*/ 5684 w 7522"/>
                <a:gd name="T5" fmla="*/ 1011 h 5256"/>
                <a:gd name="T6" fmla="*/ 5586 w 7522"/>
                <a:gd name="T7" fmla="*/ 844 h 5256"/>
                <a:gd name="T8" fmla="*/ 5079 w 7522"/>
                <a:gd name="T9" fmla="*/ 353 h 5256"/>
                <a:gd name="T10" fmla="*/ 4404 w 7522"/>
                <a:gd name="T11" fmla="*/ 72 h 5256"/>
                <a:gd name="T12" fmla="*/ 3616 w 7522"/>
                <a:gd name="T13" fmla="*/ 3 h 5256"/>
                <a:gd name="T14" fmla="*/ 2769 w 7522"/>
                <a:gd name="T15" fmla="*/ 151 h 5256"/>
                <a:gd name="T16" fmla="*/ 1915 w 7522"/>
                <a:gd name="T17" fmla="*/ 518 h 5256"/>
                <a:gd name="T18" fmla="*/ 1135 w 7522"/>
                <a:gd name="T19" fmla="*/ 1086 h 5256"/>
                <a:gd name="T20" fmla="*/ 540 w 7522"/>
                <a:gd name="T21" fmla="*/ 1770 h 5256"/>
                <a:gd name="T22" fmla="*/ 157 w 7522"/>
                <a:gd name="T23" fmla="*/ 2515 h 5256"/>
                <a:gd name="T24" fmla="*/ 2 w 7522"/>
                <a:gd name="T25" fmla="*/ 3269 h 5256"/>
                <a:gd name="T26" fmla="*/ 95 w 7522"/>
                <a:gd name="T27" fmla="*/ 3979 h 5256"/>
                <a:gd name="T28" fmla="*/ 444 w 7522"/>
                <a:gd name="T29" fmla="*/ 4584 h 5256"/>
                <a:gd name="T30" fmla="*/ 983 w 7522"/>
                <a:gd name="T31" fmla="*/ 4998 h 5256"/>
                <a:gd name="T32" fmla="*/ 1659 w 7522"/>
                <a:gd name="T33" fmla="*/ 5219 h 5256"/>
                <a:gd name="T34" fmla="*/ 2427 w 7522"/>
                <a:gd name="T35" fmla="*/ 5242 h 5256"/>
                <a:gd name="T36" fmla="*/ 3240 w 7522"/>
                <a:gd name="T37" fmla="*/ 5066 h 5256"/>
                <a:gd name="T38" fmla="*/ 4051 w 7522"/>
                <a:gd name="T39" fmla="*/ 4692 h 5256"/>
                <a:gd name="T40" fmla="*/ 3482 w 7522"/>
                <a:gd name="T41" fmla="*/ 4729 h 5256"/>
                <a:gd name="T42" fmla="*/ 2798 w 7522"/>
                <a:gd name="T43" fmla="*/ 4881 h 5256"/>
                <a:gd name="T44" fmla="*/ 2148 w 7522"/>
                <a:gd name="T45" fmla="*/ 4870 h 5256"/>
                <a:gd name="T46" fmla="*/ 1566 w 7522"/>
                <a:gd name="T47" fmla="*/ 4698 h 5256"/>
                <a:gd name="T48" fmla="*/ 1091 w 7522"/>
                <a:gd name="T49" fmla="*/ 4368 h 5256"/>
                <a:gd name="T50" fmla="*/ 758 w 7522"/>
                <a:gd name="T51" fmla="*/ 3866 h 5256"/>
                <a:gd name="T52" fmla="*/ 634 w 7522"/>
                <a:gd name="T53" fmla="*/ 3254 h 5256"/>
                <a:gd name="T54" fmla="*/ 727 w 7522"/>
                <a:gd name="T55" fmla="*/ 2601 h 5256"/>
                <a:gd name="T56" fmla="*/ 1020 w 7522"/>
                <a:gd name="T57" fmla="*/ 1951 h 5256"/>
                <a:gd name="T58" fmla="*/ 1501 w 7522"/>
                <a:gd name="T59" fmla="*/ 1347 h 5256"/>
                <a:gd name="T60" fmla="*/ 2151 w 7522"/>
                <a:gd name="T61" fmla="*/ 835 h 5256"/>
                <a:gd name="T62" fmla="*/ 2884 w 7522"/>
                <a:gd name="T63" fmla="*/ 488 h 5256"/>
                <a:gd name="T64" fmla="*/ 3620 w 7522"/>
                <a:gd name="T65" fmla="*/ 333 h 5256"/>
                <a:gd name="T66" fmla="*/ 4316 w 7522"/>
                <a:gd name="T67" fmla="*/ 367 h 5256"/>
                <a:gd name="T68" fmla="*/ 4921 w 7522"/>
                <a:gd name="T69" fmla="*/ 589 h 5256"/>
                <a:gd name="T70" fmla="*/ 5390 w 7522"/>
                <a:gd name="T71" fmla="*/ 997 h 5256"/>
                <a:gd name="T72" fmla="*/ 5564 w 7522"/>
                <a:gd name="T73" fmla="*/ 1275 h 5256"/>
                <a:gd name="T74" fmla="*/ 5656 w 7522"/>
                <a:gd name="T75" fmla="*/ 1521 h 5256"/>
                <a:gd name="T76" fmla="*/ 5704 w 7522"/>
                <a:gd name="T77" fmla="*/ 1781 h 5256"/>
                <a:gd name="T78" fmla="*/ 5715 w 7522"/>
                <a:gd name="T79" fmla="*/ 2057 h 5256"/>
                <a:gd name="T80" fmla="*/ 5691 w 7522"/>
                <a:gd name="T81" fmla="*/ 2347 h 5256"/>
                <a:gd name="T82" fmla="*/ 5628 w 7522"/>
                <a:gd name="T83" fmla="*/ 2659 h 5256"/>
                <a:gd name="T84" fmla="*/ 5522 w 7522"/>
                <a:gd name="T85" fmla="*/ 2964 h 5256"/>
                <a:gd name="T86" fmla="*/ 5379 w 7522"/>
                <a:gd name="T87" fmla="*/ 3251 h 5256"/>
                <a:gd name="T88" fmla="*/ 5195 w 7522"/>
                <a:gd name="T89" fmla="*/ 3523 h 5256"/>
                <a:gd name="T90" fmla="*/ 4966 w 7522"/>
                <a:gd name="T91" fmla="*/ 3778 h 5256"/>
                <a:gd name="T92" fmla="*/ 4762 w 7522"/>
                <a:gd name="T93" fmla="*/ 3986 h 5256"/>
                <a:gd name="T94" fmla="*/ 4896 w 7522"/>
                <a:gd name="T95" fmla="*/ 4007 h 5256"/>
                <a:gd name="T96" fmla="*/ 5044 w 7522"/>
                <a:gd name="T97" fmla="*/ 4024 h 5256"/>
                <a:gd name="T98" fmla="*/ 5185 w 7522"/>
                <a:gd name="T99" fmla="*/ 4025 h 5256"/>
                <a:gd name="T100" fmla="*/ 5295 w 7522"/>
                <a:gd name="T101" fmla="*/ 4017 h 5256"/>
                <a:gd name="T102" fmla="*/ 5330 w 7522"/>
                <a:gd name="T103" fmla="*/ 4015 h 5256"/>
                <a:gd name="T104" fmla="*/ 5374 w 7522"/>
                <a:gd name="T105" fmla="*/ 4010 h 5256"/>
                <a:gd name="T106" fmla="*/ 5460 w 7522"/>
                <a:gd name="T107" fmla="*/ 3992 h 5256"/>
                <a:gd name="T108" fmla="*/ 5757 w 7522"/>
                <a:gd name="T109" fmla="*/ 3892 h 5256"/>
                <a:gd name="T110" fmla="*/ 6025 w 7522"/>
                <a:gd name="T111" fmla="*/ 3738 h 5256"/>
                <a:gd name="T112" fmla="*/ 6256 w 7522"/>
                <a:gd name="T113" fmla="*/ 3535 h 5256"/>
                <a:gd name="T114" fmla="*/ 6443 w 7522"/>
                <a:gd name="T115" fmla="*/ 3291 h 5256"/>
                <a:gd name="T116" fmla="*/ 6578 w 7522"/>
                <a:gd name="T117" fmla="*/ 3014 h 5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22" h="5256">
                  <a:moveTo>
                    <a:pt x="6594" y="2964"/>
                  </a:moveTo>
                  <a:lnTo>
                    <a:pt x="7522" y="88"/>
                  </a:lnTo>
                  <a:lnTo>
                    <a:pt x="6439" y="88"/>
                  </a:lnTo>
                  <a:lnTo>
                    <a:pt x="5890" y="1793"/>
                  </a:lnTo>
                  <a:lnTo>
                    <a:pt x="5886" y="1730"/>
                  </a:lnTo>
                  <a:lnTo>
                    <a:pt x="5881" y="1666"/>
                  </a:lnTo>
                  <a:lnTo>
                    <a:pt x="5873" y="1605"/>
                  </a:lnTo>
                  <a:lnTo>
                    <a:pt x="5863" y="1542"/>
                  </a:lnTo>
                  <a:lnTo>
                    <a:pt x="5852" y="1481"/>
                  </a:lnTo>
                  <a:lnTo>
                    <a:pt x="5838" y="1419"/>
                  </a:lnTo>
                  <a:lnTo>
                    <a:pt x="5822" y="1360"/>
                  </a:lnTo>
                  <a:lnTo>
                    <a:pt x="5805" y="1300"/>
                  </a:lnTo>
                  <a:lnTo>
                    <a:pt x="5785" y="1240"/>
                  </a:lnTo>
                  <a:lnTo>
                    <a:pt x="5763" y="1182"/>
                  </a:lnTo>
                  <a:lnTo>
                    <a:pt x="5739" y="1125"/>
                  </a:lnTo>
                  <a:lnTo>
                    <a:pt x="5713" y="1067"/>
                  </a:lnTo>
                  <a:lnTo>
                    <a:pt x="5699" y="1038"/>
                  </a:lnTo>
                  <a:lnTo>
                    <a:pt x="5684" y="1011"/>
                  </a:lnTo>
                  <a:lnTo>
                    <a:pt x="5669" y="982"/>
                  </a:lnTo>
                  <a:lnTo>
                    <a:pt x="5653" y="955"/>
                  </a:lnTo>
                  <a:lnTo>
                    <a:pt x="5638" y="927"/>
                  </a:lnTo>
                  <a:lnTo>
                    <a:pt x="5621" y="899"/>
                  </a:lnTo>
                  <a:lnTo>
                    <a:pt x="5604" y="872"/>
                  </a:lnTo>
                  <a:lnTo>
                    <a:pt x="5586" y="844"/>
                  </a:lnTo>
                  <a:lnTo>
                    <a:pt x="5515" y="748"/>
                  </a:lnTo>
                  <a:lnTo>
                    <a:pt x="5439" y="658"/>
                  </a:lnTo>
                  <a:lnTo>
                    <a:pt x="5357" y="573"/>
                  </a:lnTo>
                  <a:lnTo>
                    <a:pt x="5269" y="493"/>
                  </a:lnTo>
                  <a:lnTo>
                    <a:pt x="5176" y="420"/>
                  </a:lnTo>
                  <a:lnTo>
                    <a:pt x="5079" y="353"/>
                  </a:lnTo>
                  <a:lnTo>
                    <a:pt x="4976" y="291"/>
                  </a:lnTo>
                  <a:lnTo>
                    <a:pt x="4870" y="235"/>
                  </a:lnTo>
                  <a:lnTo>
                    <a:pt x="4759" y="185"/>
                  </a:lnTo>
                  <a:lnTo>
                    <a:pt x="4645" y="141"/>
                  </a:lnTo>
                  <a:lnTo>
                    <a:pt x="4526" y="104"/>
                  </a:lnTo>
                  <a:lnTo>
                    <a:pt x="4404" y="72"/>
                  </a:lnTo>
                  <a:lnTo>
                    <a:pt x="4279" y="45"/>
                  </a:lnTo>
                  <a:lnTo>
                    <a:pt x="4151" y="25"/>
                  </a:lnTo>
                  <a:lnTo>
                    <a:pt x="4021" y="11"/>
                  </a:lnTo>
                  <a:lnTo>
                    <a:pt x="3889" y="2"/>
                  </a:lnTo>
                  <a:lnTo>
                    <a:pt x="3753" y="0"/>
                  </a:lnTo>
                  <a:lnTo>
                    <a:pt x="3616" y="3"/>
                  </a:lnTo>
                  <a:lnTo>
                    <a:pt x="3478" y="13"/>
                  </a:lnTo>
                  <a:lnTo>
                    <a:pt x="3337" y="29"/>
                  </a:lnTo>
                  <a:lnTo>
                    <a:pt x="3196" y="51"/>
                  </a:lnTo>
                  <a:lnTo>
                    <a:pt x="3054" y="78"/>
                  </a:lnTo>
                  <a:lnTo>
                    <a:pt x="2911" y="111"/>
                  </a:lnTo>
                  <a:lnTo>
                    <a:pt x="2769" y="151"/>
                  </a:lnTo>
                  <a:lnTo>
                    <a:pt x="2625" y="198"/>
                  </a:lnTo>
                  <a:lnTo>
                    <a:pt x="2482" y="249"/>
                  </a:lnTo>
                  <a:lnTo>
                    <a:pt x="2339" y="307"/>
                  </a:lnTo>
                  <a:lnTo>
                    <a:pt x="2197" y="371"/>
                  </a:lnTo>
                  <a:lnTo>
                    <a:pt x="2055" y="441"/>
                  </a:lnTo>
                  <a:lnTo>
                    <a:pt x="1915" y="518"/>
                  </a:lnTo>
                  <a:lnTo>
                    <a:pt x="1777" y="600"/>
                  </a:lnTo>
                  <a:lnTo>
                    <a:pt x="1640" y="689"/>
                  </a:lnTo>
                  <a:lnTo>
                    <a:pt x="1505" y="782"/>
                  </a:lnTo>
                  <a:lnTo>
                    <a:pt x="1377" y="881"/>
                  </a:lnTo>
                  <a:lnTo>
                    <a:pt x="1253" y="981"/>
                  </a:lnTo>
                  <a:lnTo>
                    <a:pt x="1135" y="1086"/>
                  </a:lnTo>
                  <a:lnTo>
                    <a:pt x="1023" y="1194"/>
                  </a:lnTo>
                  <a:lnTo>
                    <a:pt x="914" y="1304"/>
                  </a:lnTo>
                  <a:lnTo>
                    <a:pt x="813" y="1418"/>
                  </a:lnTo>
                  <a:lnTo>
                    <a:pt x="717" y="1533"/>
                  </a:lnTo>
                  <a:lnTo>
                    <a:pt x="625" y="1651"/>
                  </a:lnTo>
                  <a:lnTo>
                    <a:pt x="540" y="1770"/>
                  </a:lnTo>
                  <a:lnTo>
                    <a:pt x="462" y="1892"/>
                  </a:lnTo>
                  <a:lnTo>
                    <a:pt x="389" y="2015"/>
                  </a:lnTo>
                  <a:lnTo>
                    <a:pt x="321" y="2139"/>
                  </a:lnTo>
                  <a:lnTo>
                    <a:pt x="261" y="2263"/>
                  </a:lnTo>
                  <a:lnTo>
                    <a:pt x="205" y="2389"/>
                  </a:lnTo>
                  <a:lnTo>
                    <a:pt x="157" y="2515"/>
                  </a:lnTo>
                  <a:lnTo>
                    <a:pt x="115" y="2642"/>
                  </a:lnTo>
                  <a:lnTo>
                    <a:pt x="78" y="2768"/>
                  </a:lnTo>
                  <a:lnTo>
                    <a:pt x="50" y="2895"/>
                  </a:lnTo>
                  <a:lnTo>
                    <a:pt x="28" y="3020"/>
                  </a:lnTo>
                  <a:lnTo>
                    <a:pt x="11" y="3145"/>
                  </a:lnTo>
                  <a:lnTo>
                    <a:pt x="2" y="3269"/>
                  </a:lnTo>
                  <a:lnTo>
                    <a:pt x="0" y="3391"/>
                  </a:lnTo>
                  <a:lnTo>
                    <a:pt x="4" y="3513"/>
                  </a:lnTo>
                  <a:lnTo>
                    <a:pt x="17" y="3633"/>
                  </a:lnTo>
                  <a:lnTo>
                    <a:pt x="35" y="3750"/>
                  </a:lnTo>
                  <a:lnTo>
                    <a:pt x="62" y="3866"/>
                  </a:lnTo>
                  <a:lnTo>
                    <a:pt x="95" y="3979"/>
                  </a:lnTo>
                  <a:lnTo>
                    <a:pt x="136" y="4090"/>
                  </a:lnTo>
                  <a:lnTo>
                    <a:pt x="184" y="4197"/>
                  </a:lnTo>
                  <a:lnTo>
                    <a:pt x="241" y="4302"/>
                  </a:lnTo>
                  <a:lnTo>
                    <a:pt x="304" y="4403"/>
                  </a:lnTo>
                  <a:lnTo>
                    <a:pt x="372" y="4496"/>
                  </a:lnTo>
                  <a:lnTo>
                    <a:pt x="444" y="4584"/>
                  </a:lnTo>
                  <a:lnTo>
                    <a:pt x="522" y="4667"/>
                  </a:lnTo>
                  <a:lnTo>
                    <a:pt x="605" y="4744"/>
                  </a:lnTo>
                  <a:lnTo>
                    <a:pt x="694" y="4816"/>
                  </a:lnTo>
                  <a:lnTo>
                    <a:pt x="785" y="4882"/>
                  </a:lnTo>
                  <a:lnTo>
                    <a:pt x="881" y="4943"/>
                  </a:lnTo>
                  <a:lnTo>
                    <a:pt x="983" y="4998"/>
                  </a:lnTo>
                  <a:lnTo>
                    <a:pt x="1087" y="5049"/>
                  </a:lnTo>
                  <a:lnTo>
                    <a:pt x="1195" y="5094"/>
                  </a:lnTo>
                  <a:lnTo>
                    <a:pt x="1306" y="5133"/>
                  </a:lnTo>
                  <a:lnTo>
                    <a:pt x="1421" y="5167"/>
                  </a:lnTo>
                  <a:lnTo>
                    <a:pt x="1538" y="5196"/>
                  </a:lnTo>
                  <a:lnTo>
                    <a:pt x="1659" y="5219"/>
                  </a:lnTo>
                  <a:lnTo>
                    <a:pt x="1782" y="5236"/>
                  </a:lnTo>
                  <a:lnTo>
                    <a:pt x="1907" y="5247"/>
                  </a:lnTo>
                  <a:lnTo>
                    <a:pt x="2035" y="5255"/>
                  </a:lnTo>
                  <a:lnTo>
                    <a:pt x="2165" y="5256"/>
                  </a:lnTo>
                  <a:lnTo>
                    <a:pt x="2295" y="5252"/>
                  </a:lnTo>
                  <a:lnTo>
                    <a:pt x="2427" y="5242"/>
                  </a:lnTo>
                  <a:lnTo>
                    <a:pt x="2561" y="5227"/>
                  </a:lnTo>
                  <a:lnTo>
                    <a:pt x="2696" y="5206"/>
                  </a:lnTo>
                  <a:lnTo>
                    <a:pt x="2832" y="5179"/>
                  </a:lnTo>
                  <a:lnTo>
                    <a:pt x="2967" y="5147"/>
                  </a:lnTo>
                  <a:lnTo>
                    <a:pt x="3103" y="5110"/>
                  </a:lnTo>
                  <a:lnTo>
                    <a:pt x="3240" y="5066"/>
                  </a:lnTo>
                  <a:lnTo>
                    <a:pt x="3377" y="5018"/>
                  </a:lnTo>
                  <a:lnTo>
                    <a:pt x="3513" y="4964"/>
                  </a:lnTo>
                  <a:lnTo>
                    <a:pt x="3649" y="4904"/>
                  </a:lnTo>
                  <a:lnTo>
                    <a:pt x="3784" y="4839"/>
                  </a:lnTo>
                  <a:lnTo>
                    <a:pt x="3917" y="4769"/>
                  </a:lnTo>
                  <a:lnTo>
                    <a:pt x="4051" y="4692"/>
                  </a:lnTo>
                  <a:lnTo>
                    <a:pt x="4051" y="4477"/>
                  </a:lnTo>
                  <a:lnTo>
                    <a:pt x="3938" y="4537"/>
                  </a:lnTo>
                  <a:lnTo>
                    <a:pt x="3824" y="4592"/>
                  </a:lnTo>
                  <a:lnTo>
                    <a:pt x="3711" y="4642"/>
                  </a:lnTo>
                  <a:lnTo>
                    <a:pt x="3597" y="4688"/>
                  </a:lnTo>
                  <a:lnTo>
                    <a:pt x="3482" y="4729"/>
                  </a:lnTo>
                  <a:lnTo>
                    <a:pt x="3367" y="4765"/>
                  </a:lnTo>
                  <a:lnTo>
                    <a:pt x="3252" y="4797"/>
                  </a:lnTo>
                  <a:lnTo>
                    <a:pt x="3139" y="4825"/>
                  </a:lnTo>
                  <a:lnTo>
                    <a:pt x="3025" y="4848"/>
                  </a:lnTo>
                  <a:lnTo>
                    <a:pt x="2911" y="4867"/>
                  </a:lnTo>
                  <a:lnTo>
                    <a:pt x="2798" y="4881"/>
                  </a:lnTo>
                  <a:lnTo>
                    <a:pt x="2687" y="4890"/>
                  </a:lnTo>
                  <a:lnTo>
                    <a:pt x="2577" y="4895"/>
                  </a:lnTo>
                  <a:lnTo>
                    <a:pt x="2467" y="4895"/>
                  </a:lnTo>
                  <a:lnTo>
                    <a:pt x="2359" y="4891"/>
                  </a:lnTo>
                  <a:lnTo>
                    <a:pt x="2252" y="4883"/>
                  </a:lnTo>
                  <a:lnTo>
                    <a:pt x="2148" y="4870"/>
                  </a:lnTo>
                  <a:lnTo>
                    <a:pt x="2045" y="4852"/>
                  </a:lnTo>
                  <a:lnTo>
                    <a:pt x="1945" y="4830"/>
                  </a:lnTo>
                  <a:lnTo>
                    <a:pt x="1847" y="4804"/>
                  </a:lnTo>
                  <a:lnTo>
                    <a:pt x="1750" y="4773"/>
                  </a:lnTo>
                  <a:lnTo>
                    <a:pt x="1657" y="4738"/>
                  </a:lnTo>
                  <a:lnTo>
                    <a:pt x="1566" y="4698"/>
                  </a:lnTo>
                  <a:lnTo>
                    <a:pt x="1479" y="4654"/>
                  </a:lnTo>
                  <a:lnTo>
                    <a:pt x="1395" y="4605"/>
                  </a:lnTo>
                  <a:lnTo>
                    <a:pt x="1313" y="4553"/>
                  </a:lnTo>
                  <a:lnTo>
                    <a:pt x="1236" y="4496"/>
                  </a:lnTo>
                  <a:lnTo>
                    <a:pt x="1162" y="4434"/>
                  </a:lnTo>
                  <a:lnTo>
                    <a:pt x="1091" y="4368"/>
                  </a:lnTo>
                  <a:lnTo>
                    <a:pt x="1025" y="4297"/>
                  </a:lnTo>
                  <a:lnTo>
                    <a:pt x="963" y="4222"/>
                  </a:lnTo>
                  <a:lnTo>
                    <a:pt x="906" y="4144"/>
                  </a:lnTo>
                  <a:lnTo>
                    <a:pt x="849" y="4053"/>
                  </a:lnTo>
                  <a:lnTo>
                    <a:pt x="800" y="3961"/>
                  </a:lnTo>
                  <a:lnTo>
                    <a:pt x="758" y="3866"/>
                  </a:lnTo>
                  <a:lnTo>
                    <a:pt x="721" y="3769"/>
                  </a:lnTo>
                  <a:lnTo>
                    <a:pt x="691" y="3669"/>
                  </a:lnTo>
                  <a:lnTo>
                    <a:pt x="667" y="3568"/>
                  </a:lnTo>
                  <a:lnTo>
                    <a:pt x="650" y="3465"/>
                  </a:lnTo>
                  <a:lnTo>
                    <a:pt x="639" y="3360"/>
                  </a:lnTo>
                  <a:lnTo>
                    <a:pt x="634" y="3254"/>
                  </a:lnTo>
                  <a:lnTo>
                    <a:pt x="635" y="3147"/>
                  </a:lnTo>
                  <a:lnTo>
                    <a:pt x="642" y="3039"/>
                  </a:lnTo>
                  <a:lnTo>
                    <a:pt x="654" y="2930"/>
                  </a:lnTo>
                  <a:lnTo>
                    <a:pt x="673" y="2821"/>
                  </a:lnTo>
                  <a:lnTo>
                    <a:pt x="697" y="2710"/>
                  </a:lnTo>
                  <a:lnTo>
                    <a:pt x="727" y="2601"/>
                  </a:lnTo>
                  <a:lnTo>
                    <a:pt x="762" y="2491"/>
                  </a:lnTo>
                  <a:lnTo>
                    <a:pt x="803" y="2382"/>
                  </a:lnTo>
                  <a:lnTo>
                    <a:pt x="849" y="2273"/>
                  </a:lnTo>
                  <a:lnTo>
                    <a:pt x="901" y="2164"/>
                  </a:lnTo>
                  <a:lnTo>
                    <a:pt x="959" y="2057"/>
                  </a:lnTo>
                  <a:lnTo>
                    <a:pt x="1020" y="1951"/>
                  </a:lnTo>
                  <a:lnTo>
                    <a:pt x="1089" y="1846"/>
                  </a:lnTo>
                  <a:lnTo>
                    <a:pt x="1161" y="1743"/>
                  </a:lnTo>
                  <a:lnTo>
                    <a:pt x="1239" y="1641"/>
                  </a:lnTo>
                  <a:lnTo>
                    <a:pt x="1322" y="1541"/>
                  </a:lnTo>
                  <a:lnTo>
                    <a:pt x="1409" y="1442"/>
                  </a:lnTo>
                  <a:lnTo>
                    <a:pt x="1501" y="1347"/>
                  </a:lnTo>
                  <a:lnTo>
                    <a:pt x="1598" y="1255"/>
                  </a:lnTo>
                  <a:lnTo>
                    <a:pt x="1700" y="1164"/>
                  </a:lnTo>
                  <a:lnTo>
                    <a:pt x="1807" y="1077"/>
                  </a:lnTo>
                  <a:lnTo>
                    <a:pt x="1917" y="992"/>
                  </a:lnTo>
                  <a:lnTo>
                    <a:pt x="2032" y="912"/>
                  </a:lnTo>
                  <a:lnTo>
                    <a:pt x="2151" y="835"/>
                  </a:lnTo>
                  <a:lnTo>
                    <a:pt x="2271" y="764"/>
                  </a:lnTo>
                  <a:lnTo>
                    <a:pt x="2392" y="697"/>
                  </a:lnTo>
                  <a:lnTo>
                    <a:pt x="2514" y="638"/>
                  </a:lnTo>
                  <a:lnTo>
                    <a:pt x="2636" y="583"/>
                  </a:lnTo>
                  <a:lnTo>
                    <a:pt x="2760" y="533"/>
                  </a:lnTo>
                  <a:lnTo>
                    <a:pt x="2884" y="488"/>
                  </a:lnTo>
                  <a:lnTo>
                    <a:pt x="3007" y="449"/>
                  </a:lnTo>
                  <a:lnTo>
                    <a:pt x="3131" y="415"/>
                  </a:lnTo>
                  <a:lnTo>
                    <a:pt x="3255" y="387"/>
                  </a:lnTo>
                  <a:lnTo>
                    <a:pt x="3377" y="364"/>
                  </a:lnTo>
                  <a:lnTo>
                    <a:pt x="3500" y="345"/>
                  </a:lnTo>
                  <a:lnTo>
                    <a:pt x="3620" y="333"/>
                  </a:lnTo>
                  <a:lnTo>
                    <a:pt x="3741" y="326"/>
                  </a:lnTo>
                  <a:lnTo>
                    <a:pt x="3859" y="323"/>
                  </a:lnTo>
                  <a:lnTo>
                    <a:pt x="3976" y="327"/>
                  </a:lnTo>
                  <a:lnTo>
                    <a:pt x="4092" y="335"/>
                  </a:lnTo>
                  <a:lnTo>
                    <a:pt x="4204" y="349"/>
                  </a:lnTo>
                  <a:lnTo>
                    <a:pt x="4316" y="367"/>
                  </a:lnTo>
                  <a:lnTo>
                    <a:pt x="4424" y="392"/>
                  </a:lnTo>
                  <a:lnTo>
                    <a:pt x="4529" y="420"/>
                  </a:lnTo>
                  <a:lnTo>
                    <a:pt x="4632" y="455"/>
                  </a:lnTo>
                  <a:lnTo>
                    <a:pt x="4732" y="494"/>
                  </a:lnTo>
                  <a:lnTo>
                    <a:pt x="4828" y="540"/>
                  </a:lnTo>
                  <a:lnTo>
                    <a:pt x="4921" y="589"/>
                  </a:lnTo>
                  <a:lnTo>
                    <a:pt x="5011" y="644"/>
                  </a:lnTo>
                  <a:lnTo>
                    <a:pt x="5094" y="704"/>
                  </a:lnTo>
                  <a:lnTo>
                    <a:pt x="5176" y="769"/>
                  </a:lnTo>
                  <a:lnTo>
                    <a:pt x="5252" y="840"/>
                  </a:lnTo>
                  <a:lnTo>
                    <a:pt x="5324" y="916"/>
                  </a:lnTo>
                  <a:lnTo>
                    <a:pt x="5390" y="997"/>
                  </a:lnTo>
                  <a:lnTo>
                    <a:pt x="5452" y="1081"/>
                  </a:lnTo>
                  <a:lnTo>
                    <a:pt x="5478" y="1120"/>
                  </a:lnTo>
                  <a:lnTo>
                    <a:pt x="5501" y="1158"/>
                  </a:lnTo>
                  <a:lnTo>
                    <a:pt x="5523" y="1196"/>
                  </a:lnTo>
                  <a:lnTo>
                    <a:pt x="5544" y="1236"/>
                  </a:lnTo>
                  <a:lnTo>
                    <a:pt x="5564" y="1275"/>
                  </a:lnTo>
                  <a:lnTo>
                    <a:pt x="5583" y="1314"/>
                  </a:lnTo>
                  <a:lnTo>
                    <a:pt x="5599" y="1355"/>
                  </a:lnTo>
                  <a:lnTo>
                    <a:pt x="5616" y="1396"/>
                  </a:lnTo>
                  <a:lnTo>
                    <a:pt x="5630" y="1437"/>
                  </a:lnTo>
                  <a:lnTo>
                    <a:pt x="5643" y="1479"/>
                  </a:lnTo>
                  <a:lnTo>
                    <a:pt x="5656" y="1521"/>
                  </a:lnTo>
                  <a:lnTo>
                    <a:pt x="5667" y="1563"/>
                  </a:lnTo>
                  <a:lnTo>
                    <a:pt x="5676" y="1606"/>
                  </a:lnTo>
                  <a:lnTo>
                    <a:pt x="5685" y="1649"/>
                  </a:lnTo>
                  <a:lnTo>
                    <a:pt x="5693" y="1693"/>
                  </a:lnTo>
                  <a:lnTo>
                    <a:pt x="5699" y="1737"/>
                  </a:lnTo>
                  <a:lnTo>
                    <a:pt x="5704" y="1781"/>
                  </a:lnTo>
                  <a:lnTo>
                    <a:pt x="5709" y="1826"/>
                  </a:lnTo>
                  <a:lnTo>
                    <a:pt x="5712" y="1872"/>
                  </a:lnTo>
                  <a:lnTo>
                    <a:pt x="5714" y="1918"/>
                  </a:lnTo>
                  <a:lnTo>
                    <a:pt x="5715" y="1963"/>
                  </a:lnTo>
                  <a:lnTo>
                    <a:pt x="5715" y="2011"/>
                  </a:lnTo>
                  <a:lnTo>
                    <a:pt x="5715" y="2057"/>
                  </a:lnTo>
                  <a:lnTo>
                    <a:pt x="5713" y="2105"/>
                  </a:lnTo>
                  <a:lnTo>
                    <a:pt x="5711" y="2152"/>
                  </a:lnTo>
                  <a:lnTo>
                    <a:pt x="5707" y="2201"/>
                  </a:lnTo>
                  <a:lnTo>
                    <a:pt x="5703" y="2249"/>
                  </a:lnTo>
                  <a:lnTo>
                    <a:pt x="5697" y="2298"/>
                  </a:lnTo>
                  <a:lnTo>
                    <a:pt x="5691" y="2347"/>
                  </a:lnTo>
                  <a:lnTo>
                    <a:pt x="5684" y="2397"/>
                  </a:lnTo>
                  <a:lnTo>
                    <a:pt x="5676" y="2448"/>
                  </a:lnTo>
                  <a:lnTo>
                    <a:pt x="5668" y="2497"/>
                  </a:lnTo>
                  <a:lnTo>
                    <a:pt x="5656" y="2551"/>
                  </a:lnTo>
                  <a:lnTo>
                    <a:pt x="5642" y="2606"/>
                  </a:lnTo>
                  <a:lnTo>
                    <a:pt x="5628" y="2659"/>
                  </a:lnTo>
                  <a:lnTo>
                    <a:pt x="5612" y="2710"/>
                  </a:lnTo>
                  <a:lnTo>
                    <a:pt x="5597" y="2762"/>
                  </a:lnTo>
                  <a:lnTo>
                    <a:pt x="5579" y="2813"/>
                  </a:lnTo>
                  <a:lnTo>
                    <a:pt x="5562" y="2864"/>
                  </a:lnTo>
                  <a:lnTo>
                    <a:pt x="5543" y="2913"/>
                  </a:lnTo>
                  <a:lnTo>
                    <a:pt x="5522" y="2964"/>
                  </a:lnTo>
                  <a:lnTo>
                    <a:pt x="5501" y="3013"/>
                  </a:lnTo>
                  <a:lnTo>
                    <a:pt x="5479" y="3061"/>
                  </a:lnTo>
                  <a:lnTo>
                    <a:pt x="5456" y="3110"/>
                  </a:lnTo>
                  <a:lnTo>
                    <a:pt x="5431" y="3157"/>
                  </a:lnTo>
                  <a:lnTo>
                    <a:pt x="5406" y="3205"/>
                  </a:lnTo>
                  <a:lnTo>
                    <a:pt x="5379" y="3251"/>
                  </a:lnTo>
                  <a:lnTo>
                    <a:pt x="5352" y="3297"/>
                  </a:lnTo>
                  <a:lnTo>
                    <a:pt x="5322" y="3344"/>
                  </a:lnTo>
                  <a:lnTo>
                    <a:pt x="5292" y="3389"/>
                  </a:lnTo>
                  <a:lnTo>
                    <a:pt x="5261" y="3433"/>
                  </a:lnTo>
                  <a:lnTo>
                    <a:pt x="5228" y="3478"/>
                  </a:lnTo>
                  <a:lnTo>
                    <a:pt x="5195" y="3523"/>
                  </a:lnTo>
                  <a:lnTo>
                    <a:pt x="5160" y="3566"/>
                  </a:lnTo>
                  <a:lnTo>
                    <a:pt x="5124" y="3609"/>
                  </a:lnTo>
                  <a:lnTo>
                    <a:pt x="5087" y="3652"/>
                  </a:lnTo>
                  <a:lnTo>
                    <a:pt x="5048" y="3694"/>
                  </a:lnTo>
                  <a:lnTo>
                    <a:pt x="5008" y="3737"/>
                  </a:lnTo>
                  <a:lnTo>
                    <a:pt x="4966" y="3778"/>
                  </a:lnTo>
                  <a:lnTo>
                    <a:pt x="4924" y="3819"/>
                  </a:lnTo>
                  <a:lnTo>
                    <a:pt x="4880" y="3860"/>
                  </a:lnTo>
                  <a:lnTo>
                    <a:pt x="4835" y="3900"/>
                  </a:lnTo>
                  <a:lnTo>
                    <a:pt x="4789" y="3941"/>
                  </a:lnTo>
                  <a:lnTo>
                    <a:pt x="4740" y="3981"/>
                  </a:lnTo>
                  <a:lnTo>
                    <a:pt x="4762" y="3986"/>
                  </a:lnTo>
                  <a:lnTo>
                    <a:pt x="4785" y="3991"/>
                  </a:lnTo>
                  <a:lnTo>
                    <a:pt x="4807" y="3994"/>
                  </a:lnTo>
                  <a:lnTo>
                    <a:pt x="4829" y="3998"/>
                  </a:lnTo>
                  <a:lnTo>
                    <a:pt x="4852" y="4002"/>
                  </a:lnTo>
                  <a:lnTo>
                    <a:pt x="4874" y="4005"/>
                  </a:lnTo>
                  <a:lnTo>
                    <a:pt x="4896" y="4007"/>
                  </a:lnTo>
                  <a:lnTo>
                    <a:pt x="4918" y="4010"/>
                  </a:lnTo>
                  <a:lnTo>
                    <a:pt x="4943" y="4015"/>
                  </a:lnTo>
                  <a:lnTo>
                    <a:pt x="4969" y="4018"/>
                  </a:lnTo>
                  <a:lnTo>
                    <a:pt x="4993" y="4021"/>
                  </a:lnTo>
                  <a:lnTo>
                    <a:pt x="5018" y="4023"/>
                  </a:lnTo>
                  <a:lnTo>
                    <a:pt x="5044" y="4024"/>
                  </a:lnTo>
                  <a:lnTo>
                    <a:pt x="5068" y="4025"/>
                  </a:lnTo>
                  <a:lnTo>
                    <a:pt x="5093" y="4025"/>
                  </a:lnTo>
                  <a:lnTo>
                    <a:pt x="5119" y="4025"/>
                  </a:lnTo>
                  <a:lnTo>
                    <a:pt x="5141" y="4025"/>
                  </a:lnTo>
                  <a:lnTo>
                    <a:pt x="5163" y="4025"/>
                  </a:lnTo>
                  <a:lnTo>
                    <a:pt x="5185" y="4025"/>
                  </a:lnTo>
                  <a:lnTo>
                    <a:pt x="5207" y="4024"/>
                  </a:lnTo>
                  <a:lnTo>
                    <a:pt x="5228" y="4023"/>
                  </a:lnTo>
                  <a:lnTo>
                    <a:pt x="5249" y="4021"/>
                  </a:lnTo>
                  <a:lnTo>
                    <a:pt x="5269" y="4020"/>
                  </a:lnTo>
                  <a:lnTo>
                    <a:pt x="5289" y="4017"/>
                  </a:lnTo>
                  <a:lnTo>
                    <a:pt x="5295" y="4017"/>
                  </a:lnTo>
                  <a:lnTo>
                    <a:pt x="5297" y="4017"/>
                  </a:lnTo>
                  <a:lnTo>
                    <a:pt x="5308" y="4017"/>
                  </a:lnTo>
                  <a:lnTo>
                    <a:pt x="5319" y="4017"/>
                  </a:lnTo>
                  <a:lnTo>
                    <a:pt x="5323" y="4017"/>
                  </a:lnTo>
                  <a:lnTo>
                    <a:pt x="5326" y="4017"/>
                  </a:lnTo>
                  <a:lnTo>
                    <a:pt x="5330" y="4015"/>
                  </a:lnTo>
                  <a:lnTo>
                    <a:pt x="5334" y="4010"/>
                  </a:lnTo>
                  <a:lnTo>
                    <a:pt x="5339" y="4010"/>
                  </a:lnTo>
                  <a:lnTo>
                    <a:pt x="5348" y="4010"/>
                  </a:lnTo>
                  <a:lnTo>
                    <a:pt x="5358" y="4010"/>
                  </a:lnTo>
                  <a:lnTo>
                    <a:pt x="5363" y="4010"/>
                  </a:lnTo>
                  <a:lnTo>
                    <a:pt x="5374" y="4010"/>
                  </a:lnTo>
                  <a:lnTo>
                    <a:pt x="5378" y="4010"/>
                  </a:lnTo>
                  <a:lnTo>
                    <a:pt x="5386" y="4006"/>
                  </a:lnTo>
                  <a:lnTo>
                    <a:pt x="5393" y="4003"/>
                  </a:lnTo>
                  <a:lnTo>
                    <a:pt x="5398" y="4003"/>
                  </a:lnTo>
                  <a:lnTo>
                    <a:pt x="5408" y="4003"/>
                  </a:lnTo>
                  <a:lnTo>
                    <a:pt x="5460" y="3992"/>
                  </a:lnTo>
                  <a:lnTo>
                    <a:pt x="5511" y="3979"/>
                  </a:lnTo>
                  <a:lnTo>
                    <a:pt x="5562" y="3965"/>
                  </a:lnTo>
                  <a:lnTo>
                    <a:pt x="5611" y="3950"/>
                  </a:lnTo>
                  <a:lnTo>
                    <a:pt x="5661" y="3932"/>
                  </a:lnTo>
                  <a:lnTo>
                    <a:pt x="5710" y="3913"/>
                  </a:lnTo>
                  <a:lnTo>
                    <a:pt x="5757" y="3892"/>
                  </a:lnTo>
                  <a:lnTo>
                    <a:pt x="5803" y="3870"/>
                  </a:lnTo>
                  <a:lnTo>
                    <a:pt x="5850" y="3847"/>
                  </a:lnTo>
                  <a:lnTo>
                    <a:pt x="5895" y="3822"/>
                  </a:lnTo>
                  <a:lnTo>
                    <a:pt x="5939" y="3795"/>
                  </a:lnTo>
                  <a:lnTo>
                    <a:pt x="5982" y="3768"/>
                  </a:lnTo>
                  <a:lnTo>
                    <a:pt x="6025" y="3738"/>
                  </a:lnTo>
                  <a:lnTo>
                    <a:pt x="6066" y="3707"/>
                  </a:lnTo>
                  <a:lnTo>
                    <a:pt x="6107" y="3675"/>
                  </a:lnTo>
                  <a:lnTo>
                    <a:pt x="6146" y="3642"/>
                  </a:lnTo>
                  <a:lnTo>
                    <a:pt x="6185" y="3608"/>
                  </a:lnTo>
                  <a:lnTo>
                    <a:pt x="6221" y="3572"/>
                  </a:lnTo>
                  <a:lnTo>
                    <a:pt x="6256" y="3535"/>
                  </a:lnTo>
                  <a:lnTo>
                    <a:pt x="6291" y="3497"/>
                  </a:lnTo>
                  <a:lnTo>
                    <a:pt x="6324" y="3457"/>
                  </a:lnTo>
                  <a:lnTo>
                    <a:pt x="6356" y="3418"/>
                  </a:lnTo>
                  <a:lnTo>
                    <a:pt x="6387" y="3377"/>
                  </a:lnTo>
                  <a:lnTo>
                    <a:pt x="6415" y="3334"/>
                  </a:lnTo>
                  <a:lnTo>
                    <a:pt x="6443" y="3291"/>
                  </a:lnTo>
                  <a:lnTo>
                    <a:pt x="6469" y="3247"/>
                  </a:lnTo>
                  <a:lnTo>
                    <a:pt x="6495" y="3203"/>
                  </a:lnTo>
                  <a:lnTo>
                    <a:pt x="6518" y="3156"/>
                  </a:lnTo>
                  <a:lnTo>
                    <a:pt x="6539" y="3110"/>
                  </a:lnTo>
                  <a:lnTo>
                    <a:pt x="6559" y="3062"/>
                  </a:lnTo>
                  <a:lnTo>
                    <a:pt x="6578" y="3014"/>
                  </a:lnTo>
                  <a:lnTo>
                    <a:pt x="6594" y="296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7"/>
            <p:cNvSpPr>
              <a:spLocks noEditPoints="1"/>
            </p:cNvSpPr>
            <p:nvPr/>
          </p:nvSpPr>
          <p:spPr bwMode="auto">
            <a:xfrm>
              <a:off x="-1777" y="795"/>
              <a:ext cx="3275" cy="1041"/>
            </a:xfrm>
            <a:custGeom>
              <a:avLst/>
              <a:gdLst>
                <a:gd name="T0" fmla="*/ 4925 w 16375"/>
                <a:gd name="T1" fmla="*/ 5145 h 5203"/>
                <a:gd name="T2" fmla="*/ 4999 w 16375"/>
                <a:gd name="T3" fmla="*/ 4465 h 5203"/>
                <a:gd name="T4" fmla="*/ 5280 w 16375"/>
                <a:gd name="T5" fmla="*/ 4585 h 5203"/>
                <a:gd name="T6" fmla="*/ 4895 w 16375"/>
                <a:gd name="T7" fmla="*/ 4765 h 5203"/>
                <a:gd name="T8" fmla="*/ 5233 w 16375"/>
                <a:gd name="T9" fmla="*/ 5096 h 5203"/>
                <a:gd name="T10" fmla="*/ 2079 w 16375"/>
                <a:gd name="T11" fmla="*/ 2115 h 5203"/>
                <a:gd name="T12" fmla="*/ 2199 w 16375"/>
                <a:gd name="T13" fmla="*/ 1653 h 5203"/>
                <a:gd name="T14" fmla="*/ 2633 w 16375"/>
                <a:gd name="T15" fmla="*/ 1007 h 5203"/>
                <a:gd name="T16" fmla="*/ 3601 w 16375"/>
                <a:gd name="T17" fmla="*/ 1679 h 5203"/>
                <a:gd name="T18" fmla="*/ 3045 w 16375"/>
                <a:gd name="T19" fmla="*/ 3697 h 5203"/>
                <a:gd name="T20" fmla="*/ 1925 w 16375"/>
                <a:gd name="T21" fmla="*/ 3593 h 5203"/>
                <a:gd name="T22" fmla="*/ 2151 w 16375"/>
                <a:gd name="T23" fmla="*/ 2889 h 5203"/>
                <a:gd name="T24" fmla="*/ 327 w 16375"/>
                <a:gd name="T25" fmla="*/ 2655 h 5203"/>
                <a:gd name="T26" fmla="*/ 44 w 16375"/>
                <a:gd name="T27" fmla="*/ 3541 h 5203"/>
                <a:gd name="T28" fmla="*/ 739 w 16375"/>
                <a:gd name="T29" fmla="*/ 3942 h 5203"/>
                <a:gd name="T30" fmla="*/ 1479 w 16375"/>
                <a:gd name="T31" fmla="*/ 3328 h 5203"/>
                <a:gd name="T32" fmla="*/ 1142 w 16375"/>
                <a:gd name="T33" fmla="*/ 3025 h 5203"/>
                <a:gd name="T34" fmla="*/ 1401 w 16375"/>
                <a:gd name="T35" fmla="*/ 1109 h 5203"/>
                <a:gd name="T36" fmla="*/ 1635 w 16375"/>
                <a:gd name="T37" fmla="*/ 1843 h 5203"/>
                <a:gd name="T38" fmla="*/ 5664 w 16375"/>
                <a:gd name="T39" fmla="*/ 4758 h 5203"/>
                <a:gd name="T40" fmla="*/ 10388 w 16375"/>
                <a:gd name="T41" fmla="*/ 3882 h 5203"/>
                <a:gd name="T42" fmla="*/ 11318 w 16375"/>
                <a:gd name="T43" fmla="*/ 2702 h 5203"/>
                <a:gd name="T44" fmla="*/ 10655 w 16375"/>
                <a:gd name="T45" fmla="*/ 3115 h 5203"/>
                <a:gd name="T46" fmla="*/ 10470 w 16375"/>
                <a:gd name="T47" fmla="*/ 2772 h 5203"/>
                <a:gd name="T48" fmla="*/ 9473 w 16375"/>
                <a:gd name="T49" fmla="*/ 3786 h 5203"/>
                <a:gd name="T50" fmla="*/ 8976 w 16375"/>
                <a:gd name="T51" fmla="*/ 4517 h 5203"/>
                <a:gd name="T52" fmla="*/ 8867 w 16375"/>
                <a:gd name="T53" fmla="*/ 5185 h 5203"/>
                <a:gd name="T54" fmla="*/ 9001 w 16375"/>
                <a:gd name="T55" fmla="*/ 4908 h 5203"/>
                <a:gd name="T56" fmla="*/ 8406 w 16375"/>
                <a:gd name="T57" fmla="*/ 4747 h 5203"/>
                <a:gd name="T58" fmla="*/ 8680 w 16375"/>
                <a:gd name="T59" fmla="*/ 4538 h 5203"/>
                <a:gd name="T60" fmla="*/ 8513 w 16375"/>
                <a:gd name="T61" fmla="*/ 4940 h 5203"/>
                <a:gd name="T62" fmla="*/ 8608 w 16375"/>
                <a:gd name="T63" fmla="*/ 5178 h 5203"/>
                <a:gd name="T64" fmla="*/ 7634 w 16375"/>
                <a:gd name="T65" fmla="*/ 4547 h 5203"/>
                <a:gd name="T66" fmla="*/ 7448 w 16375"/>
                <a:gd name="T67" fmla="*/ 5196 h 5203"/>
                <a:gd name="T68" fmla="*/ 7626 w 16375"/>
                <a:gd name="T69" fmla="*/ 4876 h 5203"/>
                <a:gd name="T70" fmla="*/ 7028 w 16375"/>
                <a:gd name="T71" fmla="*/ 4747 h 5203"/>
                <a:gd name="T72" fmla="*/ 7283 w 16375"/>
                <a:gd name="T73" fmla="*/ 4545 h 5203"/>
                <a:gd name="T74" fmla="*/ 7183 w 16375"/>
                <a:gd name="T75" fmla="*/ 5037 h 5203"/>
                <a:gd name="T76" fmla="*/ 7077 w 16375"/>
                <a:gd name="T77" fmla="*/ 5040 h 5203"/>
                <a:gd name="T78" fmla="*/ 4127 w 16375"/>
                <a:gd name="T79" fmla="*/ 5195 h 5203"/>
                <a:gd name="T80" fmla="*/ 7446 w 16375"/>
                <a:gd name="T81" fmla="*/ 1435 h 5203"/>
                <a:gd name="T82" fmla="*/ 7486 w 16375"/>
                <a:gd name="T83" fmla="*/ 1911 h 5203"/>
                <a:gd name="T84" fmla="*/ 8014 w 16375"/>
                <a:gd name="T85" fmla="*/ 2072 h 5203"/>
                <a:gd name="T86" fmla="*/ 9142 w 16375"/>
                <a:gd name="T87" fmla="*/ 1358 h 5203"/>
                <a:gd name="T88" fmla="*/ 14938 w 16375"/>
                <a:gd name="T89" fmla="*/ 2580 h 5203"/>
                <a:gd name="T90" fmla="*/ 15255 w 16375"/>
                <a:gd name="T91" fmla="*/ 1917 h 5203"/>
                <a:gd name="T92" fmla="*/ 14620 w 16375"/>
                <a:gd name="T93" fmla="*/ 1707 h 5203"/>
                <a:gd name="T94" fmla="*/ 16016 w 16375"/>
                <a:gd name="T95" fmla="*/ 1141 h 5203"/>
                <a:gd name="T96" fmla="*/ 16309 w 16375"/>
                <a:gd name="T97" fmla="*/ 2131 h 5203"/>
                <a:gd name="T98" fmla="*/ 14810 w 16375"/>
                <a:gd name="T99" fmla="*/ 3862 h 5203"/>
                <a:gd name="T100" fmla="*/ 14617 w 16375"/>
                <a:gd name="T101" fmla="*/ 3211 h 5203"/>
                <a:gd name="T102" fmla="*/ 14183 w 16375"/>
                <a:gd name="T103" fmla="*/ 2259 h 5203"/>
                <a:gd name="T104" fmla="*/ 12834 w 16375"/>
                <a:gd name="T105" fmla="*/ 3042 h 5203"/>
                <a:gd name="T106" fmla="*/ 13015 w 16375"/>
                <a:gd name="T107" fmla="*/ 3796 h 5203"/>
                <a:gd name="T108" fmla="*/ 14004 w 16375"/>
                <a:gd name="T109" fmla="*/ 3904 h 5203"/>
                <a:gd name="T110" fmla="*/ 14006 w 16375"/>
                <a:gd name="T111" fmla="*/ 3302 h 5203"/>
                <a:gd name="T112" fmla="*/ 14076 w 16375"/>
                <a:gd name="T113" fmla="*/ 2846 h 5203"/>
                <a:gd name="T114" fmla="*/ 13689 w 16375"/>
                <a:gd name="T115" fmla="*/ 1385 h 5203"/>
                <a:gd name="T116" fmla="*/ 9762 w 16375"/>
                <a:gd name="T117" fmla="*/ 5172 h 5203"/>
                <a:gd name="T118" fmla="*/ 9209 w 16375"/>
                <a:gd name="T119" fmla="*/ 4824 h 5203"/>
                <a:gd name="T120" fmla="*/ 9768 w 16375"/>
                <a:gd name="T121" fmla="*/ 4489 h 5203"/>
                <a:gd name="T122" fmla="*/ 9563 w 16375"/>
                <a:gd name="T123" fmla="*/ 4529 h 5203"/>
                <a:gd name="T124" fmla="*/ 9412 w 16375"/>
                <a:gd name="T125" fmla="*/ 5066 h 5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75" h="5203">
                  <a:moveTo>
                    <a:pt x="5345" y="4936"/>
                  </a:moveTo>
                  <a:lnTo>
                    <a:pt x="5441" y="4958"/>
                  </a:lnTo>
                  <a:lnTo>
                    <a:pt x="5432" y="4988"/>
                  </a:lnTo>
                  <a:lnTo>
                    <a:pt x="5421" y="5015"/>
                  </a:lnTo>
                  <a:lnTo>
                    <a:pt x="5410" y="5041"/>
                  </a:lnTo>
                  <a:lnTo>
                    <a:pt x="5396" y="5065"/>
                  </a:lnTo>
                  <a:lnTo>
                    <a:pt x="5382" y="5087"/>
                  </a:lnTo>
                  <a:lnTo>
                    <a:pt x="5365" y="5107"/>
                  </a:lnTo>
                  <a:lnTo>
                    <a:pt x="5348" y="5127"/>
                  </a:lnTo>
                  <a:lnTo>
                    <a:pt x="5329" y="5143"/>
                  </a:lnTo>
                  <a:lnTo>
                    <a:pt x="5319" y="5152"/>
                  </a:lnTo>
                  <a:lnTo>
                    <a:pt x="5309" y="5159"/>
                  </a:lnTo>
                  <a:lnTo>
                    <a:pt x="5299" y="5165"/>
                  </a:lnTo>
                  <a:lnTo>
                    <a:pt x="5288" y="5172"/>
                  </a:lnTo>
                  <a:lnTo>
                    <a:pt x="5277" y="5178"/>
                  </a:lnTo>
                  <a:lnTo>
                    <a:pt x="5265" y="5182"/>
                  </a:lnTo>
                  <a:lnTo>
                    <a:pt x="5253" y="5186"/>
                  </a:lnTo>
                  <a:lnTo>
                    <a:pt x="5242" y="5190"/>
                  </a:lnTo>
                  <a:lnTo>
                    <a:pt x="5216" y="5196"/>
                  </a:lnTo>
                  <a:lnTo>
                    <a:pt x="5191" y="5200"/>
                  </a:lnTo>
                  <a:lnTo>
                    <a:pt x="5164" y="5202"/>
                  </a:lnTo>
                  <a:lnTo>
                    <a:pt x="5137" y="5203"/>
                  </a:lnTo>
                  <a:lnTo>
                    <a:pt x="5107" y="5202"/>
                  </a:lnTo>
                  <a:lnTo>
                    <a:pt x="5078" y="5201"/>
                  </a:lnTo>
                  <a:lnTo>
                    <a:pt x="5052" y="5196"/>
                  </a:lnTo>
                  <a:lnTo>
                    <a:pt x="5026" y="5192"/>
                  </a:lnTo>
                  <a:lnTo>
                    <a:pt x="5003" y="5185"/>
                  </a:lnTo>
                  <a:lnTo>
                    <a:pt x="4981" y="5178"/>
                  </a:lnTo>
                  <a:lnTo>
                    <a:pt x="4971" y="5173"/>
                  </a:lnTo>
                  <a:lnTo>
                    <a:pt x="4961" y="5169"/>
                  </a:lnTo>
                  <a:lnTo>
                    <a:pt x="4952" y="5164"/>
                  </a:lnTo>
                  <a:lnTo>
                    <a:pt x="4944" y="5159"/>
                  </a:lnTo>
                  <a:lnTo>
                    <a:pt x="4925" y="5145"/>
                  </a:lnTo>
                  <a:lnTo>
                    <a:pt x="4907" y="5129"/>
                  </a:lnTo>
                  <a:lnTo>
                    <a:pt x="4891" y="5114"/>
                  </a:lnTo>
                  <a:lnTo>
                    <a:pt x="4876" y="5097"/>
                  </a:lnTo>
                  <a:lnTo>
                    <a:pt x="4862" y="5078"/>
                  </a:lnTo>
                  <a:lnTo>
                    <a:pt x="4849" y="5060"/>
                  </a:lnTo>
                  <a:lnTo>
                    <a:pt x="4836" y="5040"/>
                  </a:lnTo>
                  <a:lnTo>
                    <a:pt x="4825" y="5018"/>
                  </a:lnTo>
                  <a:lnTo>
                    <a:pt x="4817" y="4996"/>
                  </a:lnTo>
                  <a:lnTo>
                    <a:pt x="4810" y="4972"/>
                  </a:lnTo>
                  <a:lnTo>
                    <a:pt x="4803" y="4948"/>
                  </a:lnTo>
                  <a:lnTo>
                    <a:pt x="4798" y="4923"/>
                  </a:lnTo>
                  <a:lnTo>
                    <a:pt x="4793" y="4897"/>
                  </a:lnTo>
                  <a:lnTo>
                    <a:pt x="4790" y="4872"/>
                  </a:lnTo>
                  <a:lnTo>
                    <a:pt x="4789" y="4845"/>
                  </a:lnTo>
                  <a:lnTo>
                    <a:pt x="4788" y="4818"/>
                  </a:lnTo>
                  <a:lnTo>
                    <a:pt x="4789" y="4790"/>
                  </a:lnTo>
                  <a:lnTo>
                    <a:pt x="4791" y="4764"/>
                  </a:lnTo>
                  <a:lnTo>
                    <a:pt x="4795" y="4737"/>
                  </a:lnTo>
                  <a:lnTo>
                    <a:pt x="4799" y="4712"/>
                  </a:lnTo>
                  <a:lnTo>
                    <a:pt x="4806" y="4688"/>
                  </a:lnTo>
                  <a:lnTo>
                    <a:pt x="4813" y="4663"/>
                  </a:lnTo>
                  <a:lnTo>
                    <a:pt x="4822" y="4640"/>
                  </a:lnTo>
                  <a:lnTo>
                    <a:pt x="4832" y="4617"/>
                  </a:lnTo>
                  <a:lnTo>
                    <a:pt x="4844" y="4596"/>
                  </a:lnTo>
                  <a:lnTo>
                    <a:pt x="4857" y="4576"/>
                  </a:lnTo>
                  <a:lnTo>
                    <a:pt x="4872" y="4557"/>
                  </a:lnTo>
                  <a:lnTo>
                    <a:pt x="4887" y="4540"/>
                  </a:lnTo>
                  <a:lnTo>
                    <a:pt x="4904" y="4523"/>
                  </a:lnTo>
                  <a:lnTo>
                    <a:pt x="4922" y="4509"/>
                  </a:lnTo>
                  <a:lnTo>
                    <a:pt x="4939" y="4496"/>
                  </a:lnTo>
                  <a:lnTo>
                    <a:pt x="4959" y="4485"/>
                  </a:lnTo>
                  <a:lnTo>
                    <a:pt x="4978" y="4474"/>
                  </a:lnTo>
                  <a:lnTo>
                    <a:pt x="4999" y="4465"/>
                  </a:lnTo>
                  <a:lnTo>
                    <a:pt x="5020" y="4457"/>
                  </a:lnTo>
                  <a:lnTo>
                    <a:pt x="5042" y="4450"/>
                  </a:lnTo>
                  <a:lnTo>
                    <a:pt x="5065" y="4446"/>
                  </a:lnTo>
                  <a:lnTo>
                    <a:pt x="5088" y="4443"/>
                  </a:lnTo>
                  <a:lnTo>
                    <a:pt x="5111" y="4440"/>
                  </a:lnTo>
                  <a:lnTo>
                    <a:pt x="5137" y="4439"/>
                  </a:lnTo>
                  <a:lnTo>
                    <a:pt x="5163" y="4440"/>
                  </a:lnTo>
                  <a:lnTo>
                    <a:pt x="5190" y="4444"/>
                  </a:lnTo>
                  <a:lnTo>
                    <a:pt x="5214" y="4448"/>
                  </a:lnTo>
                  <a:lnTo>
                    <a:pt x="5237" y="4455"/>
                  </a:lnTo>
                  <a:lnTo>
                    <a:pt x="5261" y="4464"/>
                  </a:lnTo>
                  <a:lnTo>
                    <a:pt x="5282" y="4474"/>
                  </a:lnTo>
                  <a:lnTo>
                    <a:pt x="5303" y="4486"/>
                  </a:lnTo>
                  <a:lnTo>
                    <a:pt x="5322" y="4499"/>
                  </a:lnTo>
                  <a:lnTo>
                    <a:pt x="5341" y="4513"/>
                  </a:lnTo>
                  <a:lnTo>
                    <a:pt x="5358" y="4530"/>
                  </a:lnTo>
                  <a:lnTo>
                    <a:pt x="5374" y="4546"/>
                  </a:lnTo>
                  <a:lnTo>
                    <a:pt x="5388" y="4565"/>
                  </a:lnTo>
                  <a:lnTo>
                    <a:pt x="5394" y="4575"/>
                  </a:lnTo>
                  <a:lnTo>
                    <a:pt x="5400" y="4586"/>
                  </a:lnTo>
                  <a:lnTo>
                    <a:pt x="5405" y="4596"/>
                  </a:lnTo>
                  <a:lnTo>
                    <a:pt x="5411" y="4607"/>
                  </a:lnTo>
                  <a:lnTo>
                    <a:pt x="5415" y="4618"/>
                  </a:lnTo>
                  <a:lnTo>
                    <a:pt x="5420" y="4630"/>
                  </a:lnTo>
                  <a:lnTo>
                    <a:pt x="5423" y="4642"/>
                  </a:lnTo>
                  <a:lnTo>
                    <a:pt x="5426" y="4655"/>
                  </a:lnTo>
                  <a:lnTo>
                    <a:pt x="5329" y="4677"/>
                  </a:lnTo>
                  <a:lnTo>
                    <a:pt x="5324" y="4658"/>
                  </a:lnTo>
                  <a:lnTo>
                    <a:pt x="5317" y="4640"/>
                  </a:lnTo>
                  <a:lnTo>
                    <a:pt x="5309" y="4625"/>
                  </a:lnTo>
                  <a:lnTo>
                    <a:pt x="5300" y="4610"/>
                  </a:lnTo>
                  <a:lnTo>
                    <a:pt x="5291" y="4597"/>
                  </a:lnTo>
                  <a:lnTo>
                    <a:pt x="5280" y="4585"/>
                  </a:lnTo>
                  <a:lnTo>
                    <a:pt x="5268" y="4575"/>
                  </a:lnTo>
                  <a:lnTo>
                    <a:pt x="5255" y="4565"/>
                  </a:lnTo>
                  <a:lnTo>
                    <a:pt x="5250" y="4561"/>
                  </a:lnTo>
                  <a:lnTo>
                    <a:pt x="5244" y="4555"/>
                  </a:lnTo>
                  <a:lnTo>
                    <a:pt x="5237" y="4551"/>
                  </a:lnTo>
                  <a:lnTo>
                    <a:pt x="5231" y="4547"/>
                  </a:lnTo>
                  <a:lnTo>
                    <a:pt x="5216" y="4541"/>
                  </a:lnTo>
                  <a:lnTo>
                    <a:pt x="5201" y="4536"/>
                  </a:lnTo>
                  <a:lnTo>
                    <a:pt x="5185" y="4532"/>
                  </a:lnTo>
                  <a:lnTo>
                    <a:pt x="5170" y="4530"/>
                  </a:lnTo>
                  <a:lnTo>
                    <a:pt x="5153" y="4529"/>
                  </a:lnTo>
                  <a:lnTo>
                    <a:pt x="5137" y="4529"/>
                  </a:lnTo>
                  <a:lnTo>
                    <a:pt x="5115" y="4529"/>
                  </a:lnTo>
                  <a:lnTo>
                    <a:pt x="5095" y="4531"/>
                  </a:lnTo>
                  <a:lnTo>
                    <a:pt x="5076" y="4534"/>
                  </a:lnTo>
                  <a:lnTo>
                    <a:pt x="5057" y="4539"/>
                  </a:lnTo>
                  <a:lnTo>
                    <a:pt x="5041" y="4544"/>
                  </a:lnTo>
                  <a:lnTo>
                    <a:pt x="5025" y="4551"/>
                  </a:lnTo>
                  <a:lnTo>
                    <a:pt x="5010" y="4557"/>
                  </a:lnTo>
                  <a:lnTo>
                    <a:pt x="4996" y="4565"/>
                  </a:lnTo>
                  <a:lnTo>
                    <a:pt x="4980" y="4577"/>
                  </a:lnTo>
                  <a:lnTo>
                    <a:pt x="4966" y="4589"/>
                  </a:lnTo>
                  <a:lnTo>
                    <a:pt x="4955" y="4602"/>
                  </a:lnTo>
                  <a:lnTo>
                    <a:pt x="4944" y="4616"/>
                  </a:lnTo>
                  <a:lnTo>
                    <a:pt x="4935" y="4630"/>
                  </a:lnTo>
                  <a:lnTo>
                    <a:pt x="4927" y="4645"/>
                  </a:lnTo>
                  <a:lnTo>
                    <a:pt x="4920" y="4660"/>
                  </a:lnTo>
                  <a:lnTo>
                    <a:pt x="4914" y="4677"/>
                  </a:lnTo>
                  <a:lnTo>
                    <a:pt x="4908" y="4694"/>
                  </a:lnTo>
                  <a:lnTo>
                    <a:pt x="4904" y="4711"/>
                  </a:lnTo>
                  <a:lnTo>
                    <a:pt x="4901" y="4730"/>
                  </a:lnTo>
                  <a:lnTo>
                    <a:pt x="4897" y="4747"/>
                  </a:lnTo>
                  <a:lnTo>
                    <a:pt x="4895" y="4765"/>
                  </a:lnTo>
                  <a:lnTo>
                    <a:pt x="4893" y="4783"/>
                  </a:lnTo>
                  <a:lnTo>
                    <a:pt x="4892" y="4800"/>
                  </a:lnTo>
                  <a:lnTo>
                    <a:pt x="4892" y="4818"/>
                  </a:lnTo>
                  <a:lnTo>
                    <a:pt x="4892" y="4842"/>
                  </a:lnTo>
                  <a:lnTo>
                    <a:pt x="4893" y="4865"/>
                  </a:lnTo>
                  <a:lnTo>
                    <a:pt x="4895" y="4886"/>
                  </a:lnTo>
                  <a:lnTo>
                    <a:pt x="4897" y="4907"/>
                  </a:lnTo>
                  <a:lnTo>
                    <a:pt x="4901" y="4927"/>
                  </a:lnTo>
                  <a:lnTo>
                    <a:pt x="4904" y="4946"/>
                  </a:lnTo>
                  <a:lnTo>
                    <a:pt x="4908" y="4964"/>
                  </a:lnTo>
                  <a:lnTo>
                    <a:pt x="4914" y="4981"/>
                  </a:lnTo>
                  <a:lnTo>
                    <a:pt x="4923" y="4999"/>
                  </a:lnTo>
                  <a:lnTo>
                    <a:pt x="4933" y="5015"/>
                  </a:lnTo>
                  <a:lnTo>
                    <a:pt x="4943" y="5031"/>
                  </a:lnTo>
                  <a:lnTo>
                    <a:pt x="4952" y="5044"/>
                  </a:lnTo>
                  <a:lnTo>
                    <a:pt x="4965" y="5055"/>
                  </a:lnTo>
                  <a:lnTo>
                    <a:pt x="4977" y="5066"/>
                  </a:lnTo>
                  <a:lnTo>
                    <a:pt x="4990" y="5076"/>
                  </a:lnTo>
                  <a:lnTo>
                    <a:pt x="5003" y="5085"/>
                  </a:lnTo>
                  <a:lnTo>
                    <a:pt x="5018" y="5095"/>
                  </a:lnTo>
                  <a:lnTo>
                    <a:pt x="5032" y="5103"/>
                  </a:lnTo>
                  <a:lnTo>
                    <a:pt x="5047" y="5109"/>
                  </a:lnTo>
                  <a:lnTo>
                    <a:pt x="5063" y="5114"/>
                  </a:lnTo>
                  <a:lnTo>
                    <a:pt x="5079" y="5118"/>
                  </a:lnTo>
                  <a:lnTo>
                    <a:pt x="5096" y="5120"/>
                  </a:lnTo>
                  <a:lnTo>
                    <a:pt x="5113" y="5121"/>
                  </a:lnTo>
                  <a:lnTo>
                    <a:pt x="5129" y="5121"/>
                  </a:lnTo>
                  <a:lnTo>
                    <a:pt x="5148" y="5121"/>
                  </a:lnTo>
                  <a:lnTo>
                    <a:pt x="5167" y="5119"/>
                  </a:lnTo>
                  <a:lnTo>
                    <a:pt x="5184" y="5116"/>
                  </a:lnTo>
                  <a:lnTo>
                    <a:pt x="5201" y="5110"/>
                  </a:lnTo>
                  <a:lnTo>
                    <a:pt x="5217" y="5104"/>
                  </a:lnTo>
                  <a:lnTo>
                    <a:pt x="5233" y="5096"/>
                  </a:lnTo>
                  <a:lnTo>
                    <a:pt x="5248" y="5087"/>
                  </a:lnTo>
                  <a:lnTo>
                    <a:pt x="5263" y="5077"/>
                  </a:lnTo>
                  <a:lnTo>
                    <a:pt x="5278" y="5063"/>
                  </a:lnTo>
                  <a:lnTo>
                    <a:pt x="5293" y="5047"/>
                  </a:lnTo>
                  <a:lnTo>
                    <a:pt x="5304" y="5032"/>
                  </a:lnTo>
                  <a:lnTo>
                    <a:pt x="5315" y="5015"/>
                  </a:lnTo>
                  <a:lnTo>
                    <a:pt x="5324" y="4997"/>
                  </a:lnTo>
                  <a:lnTo>
                    <a:pt x="5331" y="4978"/>
                  </a:lnTo>
                  <a:lnTo>
                    <a:pt x="5338" y="4958"/>
                  </a:lnTo>
                  <a:lnTo>
                    <a:pt x="5345" y="4936"/>
                  </a:lnTo>
                  <a:close/>
                  <a:moveTo>
                    <a:pt x="2281" y="2542"/>
                  </a:moveTo>
                  <a:lnTo>
                    <a:pt x="2219" y="2561"/>
                  </a:lnTo>
                  <a:lnTo>
                    <a:pt x="2157" y="2580"/>
                  </a:lnTo>
                  <a:lnTo>
                    <a:pt x="2094" y="2597"/>
                  </a:lnTo>
                  <a:lnTo>
                    <a:pt x="2031" y="2614"/>
                  </a:lnTo>
                  <a:lnTo>
                    <a:pt x="1967" y="2631"/>
                  </a:lnTo>
                  <a:lnTo>
                    <a:pt x="1904" y="2646"/>
                  </a:lnTo>
                  <a:lnTo>
                    <a:pt x="1840" y="2661"/>
                  </a:lnTo>
                  <a:lnTo>
                    <a:pt x="1776" y="2675"/>
                  </a:lnTo>
                  <a:lnTo>
                    <a:pt x="1755" y="2681"/>
                  </a:lnTo>
                  <a:lnTo>
                    <a:pt x="1737" y="2687"/>
                  </a:lnTo>
                  <a:lnTo>
                    <a:pt x="1719" y="2692"/>
                  </a:lnTo>
                  <a:lnTo>
                    <a:pt x="1702" y="2698"/>
                  </a:lnTo>
                  <a:lnTo>
                    <a:pt x="1702" y="2201"/>
                  </a:lnTo>
                  <a:lnTo>
                    <a:pt x="1756" y="2190"/>
                  </a:lnTo>
                  <a:lnTo>
                    <a:pt x="1806" y="2179"/>
                  </a:lnTo>
                  <a:lnTo>
                    <a:pt x="1852" y="2168"/>
                  </a:lnTo>
                  <a:lnTo>
                    <a:pt x="1896" y="2158"/>
                  </a:lnTo>
                  <a:lnTo>
                    <a:pt x="1935" y="2148"/>
                  </a:lnTo>
                  <a:lnTo>
                    <a:pt x="1970" y="2141"/>
                  </a:lnTo>
                  <a:lnTo>
                    <a:pt x="2002" y="2133"/>
                  </a:lnTo>
                  <a:lnTo>
                    <a:pt x="2028" y="2126"/>
                  </a:lnTo>
                  <a:lnTo>
                    <a:pt x="2079" y="2115"/>
                  </a:lnTo>
                  <a:lnTo>
                    <a:pt x="2129" y="2103"/>
                  </a:lnTo>
                  <a:lnTo>
                    <a:pt x="2179" y="2090"/>
                  </a:lnTo>
                  <a:lnTo>
                    <a:pt x="2229" y="2075"/>
                  </a:lnTo>
                  <a:lnTo>
                    <a:pt x="2281" y="2060"/>
                  </a:lnTo>
                  <a:lnTo>
                    <a:pt x="2332" y="2045"/>
                  </a:lnTo>
                  <a:lnTo>
                    <a:pt x="2384" y="2027"/>
                  </a:lnTo>
                  <a:lnTo>
                    <a:pt x="2437" y="2008"/>
                  </a:lnTo>
                  <a:lnTo>
                    <a:pt x="2444" y="1994"/>
                  </a:lnTo>
                  <a:lnTo>
                    <a:pt x="2452" y="1979"/>
                  </a:lnTo>
                  <a:lnTo>
                    <a:pt x="2459" y="1964"/>
                  </a:lnTo>
                  <a:lnTo>
                    <a:pt x="2464" y="1949"/>
                  </a:lnTo>
                  <a:lnTo>
                    <a:pt x="2470" y="1933"/>
                  </a:lnTo>
                  <a:lnTo>
                    <a:pt x="2474" y="1917"/>
                  </a:lnTo>
                  <a:lnTo>
                    <a:pt x="2478" y="1900"/>
                  </a:lnTo>
                  <a:lnTo>
                    <a:pt x="2481" y="1883"/>
                  </a:lnTo>
                  <a:lnTo>
                    <a:pt x="2483" y="1867"/>
                  </a:lnTo>
                  <a:lnTo>
                    <a:pt x="2485" y="1850"/>
                  </a:lnTo>
                  <a:lnTo>
                    <a:pt x="2486" y="1834"/>
                  </a:lnTo>
                  <a:lnTo>
                    <a:pt x="2486" y="1816"/>
                  </a:lnTo>
                  <a:lnTo>
                    <a:pt x="2486" y="1800"/>
                  </a:lnTo>
                  <a:lnTo>
                    <a:pt x="2485" y="1782"/>
                  </a:lnTo>
                  <a:lnTo>
                    <a:pt x="2483" y="1765"/>
                  </a:lnTo>
                  <a:lnTo>
                    <a:pt x="2481" y="1749"/>
                  </a:lnTo>
                  <a:lnTo>
                    <a:pt x="2464" y="1739"/>
                  </a:lnTo>
                  <a:lnTo>
                    <a:pt x="2447" y="1730"/>
                  </a:lnTo>
                  <a:lnTo>
                    <a:pt x="2429" y="1721"/>
                  </a:lnTo>
                  <a:lnTo>
                    <a:pt x="2411" y="1714"/>
                  </a:lnTo>
                  <a:lnTo>
                    <a:pt x="2374" y="1699"/>
                  </a:lnTo>
                  <a:lnTo>
                    <a:pt x="2337" y="1687"/>
                  </a:lnTo>
                  <a:lnTo>
                    <a:pt x="2301" y="1676"/>
                  </a:lnTo>
                  <a:lnTo>
                    <a:pt x="2264" y="1666"/>
                  </a:lnTo>
                  <a:lnTo>
                    <a:pt x="2231" y="1658"/>
                  </a:lnTo>
                  <a:lnTo>
                    <a:pt x="2199" y="1653"/>
                  </a:lnTo>
                  <a:lnTo>
                    <a:pt x="2169" y="1651"/>
                  </a:lnTo>
                  <a:lnTo>
                    <a:pt x="2141" y="1650"/>
                  </a:lnTo>
                  <a:lnTo>
                    <a:pt x="2112" y="1650"/>
                  </a:lnTo>
                  <a:lnTo>
                    <a:pt x="2082" y="1651"/>
                  </a:lnTo>
                  <a:lnTo>
                    <a:pt x="2055" y="1653"/>
                  </a:lnTo>
                  <a:lnTo>
                    <a:pt x="2026" y="1656"/>
                  </a:lnTo>
                  <a:lnTo>
                    <a:pt x="1997" y="1661"/>
                  </a:lnTo>
                  <a:lnTo>
                    <a:pt x="1970" y="1666"/>
                  </a:lnTo>
                  <a:lnTo>
                    <a:pt x="1943" y="1673"/>
                  </a:lnTo>
                  <a:lnTo>
                    <a:pt x="1915" y="1679"/>
                  </a:lnTo>
                  <a:lnTo>
                    <a:pt x="1890" y="1688"/>
                  </a:lnTo>
                  <a:lnTo>
                    <a:pt x="1865" y="1697"/>
                  </a:lnTo>
                  <a:lnTo>
                    <a:pt x="1839" y="1707"/>
                  </a:lnTo>
                  <a:lnTo>
                    <a:pt x="1815" y="1718"/>
                  </a:lnTo>
                  <a:lnTo>
                    <a:pt x="1792" y="1729"/>
                  </a:lnTo>
                  <a:lnTo>
                    <a:pt x="1769" y="1741"/>
                  </a:lnTo>
                  <a:lnTo>
                    <a:pt x="1752" y="1752"/>
                  </a:lnTo>
                  <a:lnTo>
                    <a:pt x="1735" y="1763"/>
                  </a:lnTo>
                  <a:lnTo>
                    <a:pt x="1719" y="1774"/>
                  </a:lnTo>
                  <a:lnTo>
                    <a:pt x="1702" y="1785"/>
                  </a:lnTo>
                  <a:lnTo>
                    <a:pt x="1702" y="1037"/>
                  </a:lnTo>
                  <a:lnTo>
                    <a:pt x="1771" y="1028"/>
                  </a:lnTo>
                  <a:lnTo>
                    <a:pt x="1839" y="1020"/>
                  </a:lnTo>
                  <a:lnTo>
                    <a:pt x="1907" y="1013"/>
                  </a:lnTo>
                  <a:lnTo>
                    <a:pt x="1974" y="1006"/>
                  </a:lnTo>
                  <a:lnTo>
                    <a:pt x="2041" y="1001"/>
                  </a:lnTo>
                  <a:lnTo>
                    <a:pt x="2110" y="996"/>
                  </a:lnTo>
                  <a:lnTo>
                    <a:pt x="2179" y="994"/>
                  </a:lnTo>
                  <a:lnTo>
                    <a:pt x="2251" y="993"/>
                  </a:lnTo>
                  <a:lnTo>
                    <a:pt x="2351" y="994"/>
                  </a:lnTo>
                  <a:lnTo>
                    <a:pt x="2448" y="996"/>
                  </a:lnTo>
                  <a:lnTo>
                    <a:pt x="2542" y="1001"/>
                  </a:lnTo>
                  <a:lnTo>
                    <a:pt x="2633" y="1007"/>
                  </a:lnTo>
                  <a:lnTo>
                    <a:pt x="2719" y="1015"/>
                  </a:lnTo>
                  <a:lnTo>
                    <a:pt x="2802" y="1024"/>
                  </a:lnTo>
                  <a:lnTo>
                    <a:pt x="2878" y="1034"/>
                  </a:lnTo>
                  <a:lnTo>
                    <a:pt x="2948" y="1045"/>
                  </a:lnTo>
                  <a:lnTo>
                    <a:pt x="2982" y="1049"/>
                  </a:lnTo>
                  <a:lnTo>
                    <a:pt x="3016" y="1056"/>
                  </a:lnTo>
                  <a:lnTo>
                    <a:pt x="3051" y="1064"/>
                  </a:lnTo>
                  <a:lnTo>
                    <a:pt x="3083" y="1073"/>
                  </a:lnTo>
                  <a:lnTo>
                    <a:pt x="3115" y="1084"/>
                  </a:lnTo>
                  <a:lnTo>
                    <a:pt x="3147" y="1097"/>
                  </a:lnTo>
                  <a:lnTo>
                    <a:pt x="3178" y="1110"/>
                  </a:lnTo>
                  <a:lnTo>
                    <a:pt x="3208" y="1124"/>
                  </a:lnTo>
                  <a:lnTo>
                    <a:pt x="3237" y="1141"/>
                  </a:lnTo>
                  <a:lnTo>
                    <a:pt x="3266" y="1158"/>
                  </a:lnTo>
                  <a:lnTo>
                    <a:pt x="3294" y="1177"/>
                  </a:lnTo>
                  <a:lnTo>
                    <a:pt x="3320" y="1197"/>
                  </a:lnTo>
                  <a:lnTo>
                    <a:pt x="3346" y="1218"/>
                  </a:lnTo>
                  <a:lnTo>
                    <a:pt x="3371" y="1240"/>
                  </a:lnTo>
                  <a:lnTo>
                    <a:pt x="3394" y="1263"/>
                  </a:lnTo>
                  <a:lnTo>
                    <a:pt x="3417" y="1288"/>
                  </a:lnTo>
                  <a:lnTo>
                    <a:pt x="3439" y="1312"/>
                  </a:lnTo>
                  <a:lnTo>
                    <a:pt x="3459" y="1338"/>
                  </a:lnTo>
                  <a:lnTo>
                    <a:pt x="3479" y="1366"/>
                  </a:lnTo>
                  <a:lnTo>
                    <a:pt x="3497" y="1393"/>
                  </a:lnTo>
                  <a:lnTo>
                    <a:pt x="3515" y="1422"/>
                  </a:lnTo>
                  <a:lnTo>
                    <a:pt x="3530" y="1452"/>
                  </a:lnTo>
                  <a:lnTo>
                    <a:pt x="3544" y="1482"/>
                  </a:lnTo>
                  <a:lnTo>
                    <a:pt x="3558" y="1514"/>
                  </a:lnTo>
                  <a:lnTo>
                    <a:pt x="3569" y="1546"/>
                  </a:lnTo>
                  <a:lnTo>
                    <a:pt x="3580" y="1578"/>
                  </a:lnTo>
                  <a:lnTo>
                    <a:pt x="3589" y="1611"/>
                  </a:lnTo>
                  <a:lnTo>
                    <a:pt x="3595" y="1645"/>
                  </a:lnTo>
                  <a:lnTo>
                    <a:pt x="3601" y="1679"/>
                  </a:lnTo>
                  <a:lnTo>
                    <a:pt x="3605" y="1715"/>
                  </a:lnTo>
                  <a:lnTo>
                    <a:pt x="3607" y="1750"/>
                  </a:lnTo>
                  <a:lnTo>
                    <a:pt x="3608" y="1785"/>
                  </a:lnTo>
                  <a:lnTo>
                    <a:pt x="3607" y="1816"/>
                  </a:lnTo>
                  <a:lnTo>
                    <a:pt x="3606" y="1845"/>
                  </a:lnTo>
                  <a:lnTo>
                    <a:pt x="3603" y="1872"/>
                  </a:lnTo>
                  <a:lnTo>
                    <a:pt x="3598" y="1900"/>
                  </a:lnTo>
                  <a:lnTo>
                    <a:pt x="3593" y="1926"/>
                  </a:lnTo>
                  <a:lnTo>
                    <a:pt x="3586" y="1953"/>
                  </a:lnTo>
                  <a:lnTo>
                    <a:pt x="3580" y="1981"/>
                  </a:lnTo>
                  <a:lnTo>
                    <a:pt x="3571" y="2008"/>
                  </a:lnTo>
                  <a:lnTo>
                    <a:pt x="3579" y="2008"/>
                  </a:lnTo>
                  <a:lnTo>
                    <a:pt x="3560" y="2067"/>
                  </a:lnTo>
                  <a:lnTo>
                    <a:pt x="3540" y="2131"/>
                  </a:lnTo>
                  <a:lnTo>
                    <a:pt x="3518" y="2198"/>
                  </a:lnTo>
                  <a:lnTo>
                    <a:pt x="3495" y="2271"/>
                  </a:lnTo>
                  <a:lnTo>
                    <a:pt x="3469" y="2349"/>
                  </a:lnTo>
                  <a:lnTo>
                    <a:pt x="3443" y="2432"/>
                  </a:lnTo>
                  <a:lnTo>
                    <a:pt x="3414" y="2521"/>
                  </a:lnTo>
                  <a:lnTo>
                    <a:pt x="3383" y="2616"/>
                  </a:lnTo>
                  <a:lnTo>
                    <a:pt x="3350" y="2717"/>
                  </a:lnTo>
                  <a:lnTo>
                    <a:pt x="3316" y="2825"/>
                  </a:lnTo>
                  <a:lnTo>
                    <a:pt x="3279" y="2940"/>
                  </a:lnTo>
                  <a:lnTo>
                    <a:pt x="3240" y="3061"/>
                  </a:lnTo>
                  <a:lnTo>
                    <a:pt x="3199" y="3190"/>
                  </a:lnTo>
                  <a:lnTo>
                    <a:pt x="3155" y="3327"/>
                  </a:lnTo>
                  <a:lnTo>
                    <a:pt x="3108" y="3471"/>
                  </a:lnTo>
                  <a:lnTo>
                    <a:pt x="3060" y="3624"/>
                  </a:lnTo>
                  <a:lnTo>
                    <a:pt x="3055" y="3636"/>
                  </a:lnTo>
                  <a:lnTo>
                    <a:pt x="3051" y="3647"/>
                  </a:lnTo>
                  <a:lnTo>
                    <a:pt x="3049" y="3660"/>
                  </a:lnTo>
                  <a:lnTo>
                    <a:pt x="3046" y="3672"/>
                  </a:lnTo>
                  <a:lnTo>
                    <a:pt x="3045" y="3697"/>
                  </a:lnTo>
                  <a:lnTo>
                    <a:pt x="3045" y="3721"/>
                  </a:lnTo>
                  <a:lnTo>
                    <a:pt x="3045" y="3740"/>
                  </a:lnTo>
                  <a:lnTo>
                    <a:pt x="3046" y="3760"/>
                  </a:lnTo>
                  <a:lnTo>
                    <a:pt x="3049" y="3778"/>
                  </a:lnTo>
                  <a:lnTo>
                    <a:pt x="3051" y="3797"/>
                  </a:lnTo>
                  <a:lnTo>
                    <a:pt x="3055" y="3816"/>
                  </a:lnTo>
                  <a:lnTo>
                    <a:pt x="3061" y="3835"/>
                  </a:lnTo>
                  <a:lnTo>
                    <a:pt x="3066" y="3852"/>
                  </a:lnTo>
                  <a:lnTo>
                    <a:pt x="3074" y="3869"/>
                  </a:lnTo>
                  <a:lnTo>
                    <a:pt x="2978" y="3869"/>
                  </a:lnTo>
                  <a:lnTo>
                    <a:pt x="2756" y="3869"/>
                  </a:lnTo>
                  <a:lnTo>
                    <a:pt x="2221" y="3869"/>
                  </a:lnTo>
                  <a:lnTo>
                    <a:pt x="2028" y="3869"/>
                  </a:lnTo>
                  <a:lnTo>
                    <a:pt x="2028" y="3862"/>
                  </a:lnTo>
                  <a:lnTo>
                    <a:pt x="2028" y="3861"/>
                  </a:lnTo>
                  <a:lnTo>
                    <a:pt x="2016" y="3839"/>
                  </a:lnTo>
                  <a:lnTo>
                    <a:pt x="2005" y="3816"/>
                  </a:lnTo>
                  <a:lnTo>
                    <a:pt x="1996" y="3792"/>
                  </a:lnTo>
                  <a:lnTo>
                    <a:pt x="1988" y="3767"/>
                  </a:lnTo>
                  <a:lnTo>
                    <a:pt x="1983" y="3742"/>
                  </a:lnTo>
                  <a:lnTo>
                    <a:pt x="1979" y="3715"/>
                  </a:lnTo>
                  <a:lnTo>
                    <a:pt x="1977" y="3689"/>
                  </a:lnTo>
                  <a:lnTo>
                    <a:pt x="1976" y="3661"/>
                  </a:lnTo>
                  <a:lnTo>
                    <a:pt x="1977" y="3645"/>
                  </a:lnTo>
                  <a:lnTo>
                    <a:pt x="1977" y="3629"/>
                  </a:lnTo>
                  <a:lnTo>
                    <a:pt x="1979" y="3614"/>
                  </a:lnTo>
                  <a:lnTo>
                    <a:pt x="1982" y="3598"/>
                  </a:lnTo>
                  <a:lnTo>
                    <a:pt x="1985" y="3583"/>
                  </a:lnTo>
                  <a:lnTo>
                    <a:pt x="1989" y="3568"/>
                  </a:lnTo>
                  <a:lnTo>
                    <a:pt x="1994" y="3551"/>
                  </a:lnTo>
                  <a:lnTo>
                    <a:pt x="1998" y="3536"/>
                  </a:lnTo>
                  <a:lnTo>
                    <a:pt x="1962" y="3564"/>
                  </a:lnTo>
                  <a:lnTo>
                    <a:pt x="1925" y="3593"/>
                  </a:lnTo>
                  <a:lnTo>
                    <a:pt x="1888" y="3618"/>
                  </a:lnTo>
                  <a:lnTo>
                    <a:pt x="1850" y="3643"/>
                  </a:lnTo>
                  <a:lnTo>
                    <a:pt x="1813" y="3666"/>
                  </a:lnTo>
                  <a:lnTo>
                    <a:pt x="1775" y="3688"/>
                  </a:lnTo>
                  <a:lnTo>
                    <a:pt x="1739" y="3708"/>
                  </a:lnTo>
                  <a:lnTo>
                    <a:pt x="1702" y="3728"/>
                  </a:lnTo>
                  <a:lnTo>
                    <a:pt x="1702" y="3276"/>
                  </a:lnTo>
                  <a:lnTo>
                    <a:pt x="1719" y="3270"/>
                  </a:lnTo>
                  <a:lnTo>
                    <a:pt x="1735" y="3264"/>
                  </a:lnTo>
                  <a:lnTo>
                    <a:pt x="1752" y="3256"/>
                  </a:lnTo>
                  <a:lnTo>
                    <a:pt x="1769" y="3246"/>
                  </a:lnTo>
                  <a:lnTo>
                    <a:pt x="1792" y="3234"/>
                  </a:lnTo>
                  <a:lnTo>
                    <a:pt x="1814" y="3223"/>
                  </a:lnTo>
                  <a:lnTo>
                    <a:pt x="1836" y="3211"/>
                  </a:lnTo>
                  <a:lnTo>
                    <a:pt x="1857" y="3199"/>
                  </a:lnTo>
                  <a:lnTo>
                    <a:pt x="1877" y="3187"/>
                  </a:lnTo>
                  <a:lnTo>
                    <a:pt x="1896" y="3174"/>
                  </a:lnTo>
                  <a:lnTo>
                    <a:pt x="1914" y="3160"/>
                  </a:lnTo>
                  <a:lnTo>
                    <a:pt x="1932" y="3147"/>
                  </a:lnTo>
                  <a:lnTo>
                    <a:pt x="1949" y="3133"/>
                  </a:lnTo>
                  <a:lnTo>
                    <a:pt x="1965" y="3119"/>
                  </a:lnTo>
                  <a:lnTo>
                    <a:pt x="1981" y="3105"/>
                  </a:lnTo>
                  <a:lnTo>
                    <a:pt x="1996" y="3091"/>
                  </a:lnTo>
                  <a:lnTo>
                    <a:pt x="2025" y="3061"/>
                  </a:lnTo>
                  <a:lnTo>
                    <a:pt x="2050" y="3031"/>
                  </a:lnTo>
                  <a:lnTo>
                    <a:pt x="2065" y="3016"/>
                  </a:lnTo>
                  <a:lnTo>
                    <a:pt x="2078" y="2999"/>
                  </a:lnTo>
                  <a:lnTo>
                    <a:pt x="2091" y="2983"/>
                  </a:lnTo>
                  <a:lnTo>
                    <a:pt x="2103" y="2965"/>
                  </a:lnTo>
                  <a:lnTo>
                    <a:pt x="2115" y="2946"/>
                  </a:lnTo>
                  <a:lnTo>
                    <a:pt x="2127" y="2927"/>
                  </a:lnTo>
                  <a:lnTo>
                    <a:pt x="2140" y="2909"/>
                  </a:lnTo>
                  <a:lnTo>
                    <a:pt x="2151" y="2889"/>
                  </a:lnTo>
                  <a:lnTo>
                    <a:pt x="2173" y="2847"/>
                  </a:lnTo>
                  <a:lnTo>
                    <a:pt x="2193" y="2804"/>
                  </a:lnTo>
                  <a:lnTo>
                    <a:pt x="2211" y="2759"/>
                  </a:lnTo>
                  <a:lnTo>
                    <a:pt x="2229" y="2712"/>
                  </a:lnTo>
                  <a:lnTo>
                    <a:pt x="2281" y="2542"/>
                  </a:lnTo>
                  <a:close/>
                  <a:moveTo>
                    <a:pt x="1702" y="2698"/>
                  </a:moveTo>
                  <a:lnTo>
                    <a:pt x="1702" y="2201"/>
                  </a:lnTo>
                  <a:lnTo>
                    <a:pt x="1650" y="2212"/>
                  </a:lnTo>
                  <a:lnTo>
                    <a:pt x="1594" y="2223"/>
                  </a:lnTo>
                  <a:lnTo>
                    <a:pt x="1534" y="2234"/>
                  </a:lnTo>
                  <a:lnTo>
                    <a:pt x="1471" y="2247"/>
                  </a:lnTo>
                  <a:lnTo>
                    <a:pt x="1405" y="2259"/>
                  </a:lnTo>
                  <a:lnTo>
                    <a:pt x="1336" y="2271"/>
                  </a:lnTo>
                  <a:lnTo>
                    <a:pt x="1264" y="2284"/>
                  </a:lnTo>
                  <a:lnTo>
                    <a:pt x="1190" y="2297"/>
                  </a:lnTo>
                  <a:lnTo>
                    <a:pt x="1124" y="2311"/>
                  </a:lnTo>
                  <a:lnTo>
                    <a:pt x="1058" y="2324"/>
                  </a:lnTo>
                  <a:lnTo>
                    <a:pt x="997" y="2338"/>
                  </a:lnTo>
                  <a:lnTo>
                    <a:pt x="937" y="2354"/>
                  </a:lnTo>
                  <a:lnTo>
                    <a:pt x="880" y="2370"/>
                  </a:lnTo>
                  <a:lnTo>
                    <a:pt x="824" y="2388"/>
                  </a:lnTo>
                  <a:lnTo>
                    <a:pt x="771" y="2405"/>
                  </a:lnTo>
                  <a:lnTo>
                    <a:pt x="720" y="2424"/>
                  </a:lnTo>
                  <a:lnTo>
                    <a:pt x="671" y="2444"/>
                  </a:lnTo>
                  <a:lnTo>
                    <a:pt x="624" y="2464"/>
                  </a:lnTo>
                  <a:lnTo>
                    <a:pt x="580" y="2485"/>
                  </a:lnTo>
                  <a:lnTo>
                    <a:pt x="538" y="2507"/>
                  </a:lnTo>
                  <a:lnTo>
                    <a:pt x="497" y="2529"/>
                  </a:lnTo>
                  <a:lnTo>
                    <a:pt x="460" y="2552"/>
                  </a:lnTo>
                  <a:lnTo>
                    <a:pt x="423" y="2577"/>
                  </a:lnTo>
                  <a:lnTo>
                    <a:pt x="389" y="2601"/>
                  </a:lnTo>
                  <a:lnTo>
                    <a:pt x="357" y="2627"/>
                  </a:lnTo>
                  <a:lnTo>
                    <a:pt x="327" y="2655"/>
                  </a:lnTo>
                  <a:lnTo>
                    <a:pt x="298" y="2681"/>
                  </a:lnTo>
                  <a:lnTo>
                    <a:pt x="270" y="2709"/>
                  </a:lnTo>
                  <a:lnTo>
                    <a:pt x="242" y="2738"/>
                  </a:lnTo>
                  <a:lnTo>
                    <a:pt x="217" y="2767"/>
                  </a:lnTo>
                  <a:lnTo>
                    <a:pt x="191" y="2797"/>
                  </a:lnTo>
                  <a:lnTo>
                    <a:pt x="168" y="2828"/>
                  </a:lnTo>
                  <a:lnTo>
                    <a:pt x="146" y="2860"/>
                  </a:lnTo>
                  <a:lnTo>
                    <a:pt x="125" y="2894"/>
                  </a:lnTo>
                  <a:lnTo>
                    <a:pt x="105" y="2929"/>
                  </a:lnTo>
                  <a:lnTo>
                    <a:pt x="87" y="2965"/>
                  </a:lnTo>
                  <a:lnTo>
                    <a:pt x="69" y="3002"/>
                  </a:lnTo>
                  <a:lnTo>
                    <a:pt x="53" y="3042"/>
                  </a:lnTo>
                  <a:lnTo>
                    <a:pt x="39" y="3084"/>
                  </a:lnTo>
                  <a:lnTo>
                    <a:pt x="26" y="3127"/>
                  </a:lnTo>
                  <a:lnTo>
                    <a:pt x="20" y="3149"/>
                  </a:lnTo>
                  <a:lnTo>
                    <a:pt x="16" y="3170"/>
                  </a:lnTo>
                  <a:lnTo>
                    <a:pt x="11" y="3191"/>
                  </a:lnTo>
                  <a:lnTo>
                    <a:pt x="8" y="3211"/>
                  </a:lnTo>
                  <a:lnTo>
                    <a:pt x="6" y="3232"/>
                  </a:lnTo>
                  <a:lnTo>
                    <a:pt x="4" y="3252"/>
                  </a:lnTo>
                  <a:lnTo>
                    <a:pt x="2" y="3272"/>
                  </a:lnTo>
                  <a:lnTo>
                    <a:pt x="2" y="3292"/>
                  </a:lnTo>
                  <a:lnTo>
                    <a:pt x="0" y="3311"/>
                  </a:lnTo>
                  <a:lnTo>
                    <a:pt x="0" y="3330"/>
                  </a:lnTo>
                  <a:lnTo>
                    <a:pt x="2" y="3349"/>
                  </a:lnTo>
                  <a:lnTo>
                    <a:pt x="3" y="3368"/>
                  </a:lnTo>
                  <a:lnTo>
                    <a:pt x="5" y="3387"/>
                  </a:lnTo>
                  <a:lnTo>
                    <a:pt x="7" y="3404"/>
                  </a:lnTo>
                  <a:lnTo>
                    <a:pt x="10" y="3422"/>
                  </a:lnTo>
                  <a:lnTo>
                    <a:pt x="14" y="3439"/>
                  </a:lnTo>
                  <a:lnTo>
                    <a:pt x="21" y="3475"/>
                  </a:lnTo>
                  <a:lnTo>
                    <a:pt x="32" y="3508"/>
                  </a:lnTo>
                  <a:lnTo>
                    <a:pt x="44" y="3541"/>
                  </a:lnTo>
                  <a:lnTo>
                    <a:pt x="58" y="3573"/>
                  </a:lnTo>
                  <a:lnTo>
                    <a:pt x="73" y="3604"/>
                  </a:lnTo>
                  <a:lnTo>
                    <a:pt x="91" y="3634"/>
                  </a:lnTo>
                  <a:lnTo>
                    <a:pt x="109" y="3662"/>
                  </a:lnTo>
                  <a:lnTo>
                    <a:pt x="130" y="3691"/>
                  </a:lnTo>
                  <a:lnTo>
                    <a:pt x="153" y="3720"/>
                  </a:lnTo>
                  <a:lnTo>
                    <a:pt x="178" y="3746"/>
                  </a:lnTo>
                  <a:lnTo>
                    <a:pt x="191" y="3760"/>
                  </a:lnTo>
                  <a:lnTo>
                    <a:pt x="205" y="3772"/>
                  </a:lnTo>
                  <a:lnTo>
                    <a:pt x="219" y="3784"/>
                  </a:lnTo>
                  <a:lnTo>
                    <a:pt x="232" y="3796"/>
                  </a:lnTo>
                  <a:lnTo>
                    <a:pt x="248" y="3807"/>
                  </a:lnTo>
                  <a:lnTo>
                    <a:pt x="263" y="3818"/>
                  </a:lnTo>
                  <a:lnTo>
                    <a:pt x="279" y="3829"/>
                  </a:lnTo>
                  <a:lnTo>
                    <a:pt x="295" y="3839"/>
                  </a:lnTo>
                  <a:lnTo>
                    <a:pt x="312" y="3849"/>
                  </a:lnTo>
                  <a:lnTo>
                    <a:pt x="330" y="3858"/>
                  </a:lnTo>
                  <a:lnTo>
                    <a:pt x="348" y="3867"/>
                  </a:lnTo>
                  <a:lnTo>
                    <a:pt x="367" y="3875"/>
                  </a:lnTo>
                  <a:lnTo>
                    <a:pt x="388" y="3883"/>
                  </a:lnTo>
                  <a:lnTo>
                    <a:pt x="409" y="3891"/>
                  </a:lnTo>
                  <a:lnTo>
                    <a:pt x="430" y="3897"/>
                  </a:lnTo>
                  <a:lnTo>
                    <a:pt x="453" y="3904"/>
                  </a:lnTo>
                  <a:lnTo>
                    <a:pt x="476" y="3911"/>
                  </a:lnTo>
                  <a:lnTo>
                    <a:pt x="502" y="3916"/>
                  </a:lnTo>
                  <a:lnTo>
                    <a:pt x="527" y="3921"/>
                  </a:lnTo>
                  <a:lnTo>
                    <a:pt x="554" y="3925"/>
                  </a:lnTo>
                  <a:lnTo>
                    <a:pt x="581" y="3929"/>
                  </a:lnTo>
                  <a:lnTo>
                    <a:pt x="611" y="3933"/>
                  </a:lnTo>
                  <a:lnTo>
                    <a:pt x="641" y="3936"/>
                  </a:lnTo>
                  <a:lnTo>
                    <a:pt x="673" y="3938"/>
                  </a:lnTo>
                  <a:lnTo>
                    <a:pt x="705" y="3941"/>
                  </a:lnTo>
                  <a:lnTo>
                    <a:pt x="739" y="3942"/>
                  </a:lnTo>
                  <a:lnTo>
                    <a:pt x="775" y="3943"/>
                  </a:lnTo>
                  <a:lnTo>
                    <a:pt x="812" y="3943"/>
                  </a:lnTo>
                  <a:lnTo>
                    <a:pt x="857" y="3944"/>
                  </a:lnTo>
                  <a:lnTo>
                    <a:pt x="904" y="3943"/>
                  </a:lnTo>
                  <a:lnTo>
                    <a:pt x="950" y="3941"/>
                  </a:lnTo>
                  <a:lnTo>
                    <a:pt x="995" y="3937"/>
                  </a:lnTo>
                  <a:lnTo>
                    <a:pt x="1042" y="3933"/>
                  </a:lnTo>
                  <a:lnTo>
                    <a:pt x="1087" y="3927"/>
                  </a:lnTo>
                  <a:lnTo>
                    <a:pt x="1134" y="3921"/>
                  </a:lnTo>
                  <a:lnTo>
                    <a:pt x="1178" y="3913"/>
                  </a:lnTo>
                  <a:lnTo>
                    <a:pt x="1223" y="3904"/>
                  </a:lnTo>
                  <a:lnTo>
                    <a:pt x="1267" y="3894"/>
                  </a:lnTo>
                  <a:lnTo>
                    <a:pt x="1310" y="3883"/>
                  </a:lnTo>
                  <a:lnTo>
                    <a:pt x="1353" y="3872"/>
                  </a:lnTo>
                  <a:lnTo>
                    <a:pt x="1395" y="3859"/>
                  </a:lnTo>
                  <a:lnTo>
                    <a:pt x="1436" y="3846"/>
                  </a:lnTo>
                  <a:lnTo>
                    <a:pt x="1477" y="3831"/>
                  </a:lnTo>
                  <a:lnTo>
                    <a:pt x="1517" y="3817"/>
                  </a:lnTo>
                  <a:lnTo>
                    <a:pt x="1539" y="3808"/>
                  </a:lnTo>
                  <a:lnTo>
                    <a:pt x="1561" y="3799"/>
                  </a:lnTo>
                  <a:lnTo>
                    <a:pt x="1584" y="3788"/>
                  </a:lnTo>
                  <a:lnTo>
                    <a:pt x="1606" y="3778"/>
                  </a:lnTo>
                  <a:lnTo>
                    <a:pt x="1629" y="3766"/>
                  </a:lnTo>
                  <a:lnTo>
                    <a:pt x="1654" y="3754"/>
                  </a:lnTo>
                  <a:lnTo>
                    <a:pt x="1677" y="3742"/>
                  </a:lnTo>
                  <a:lnTo>
                    <a:pt x="1702" y="3728"/>
                  </a:lnTo>
                  <a:lnTo>
                    <a:pt x="1702" y="3276"/>
                  </a:lnTo>
                  <a:lnTo>
                    <a:pt x="1666" y="3288"/>
                  </a:lnTo>
                  <a:lnTo>
                    <a:pt x="1628" y="3299"/>
                  </a:lnTo>
                  <a:lnTo>
                    <a:pt x="1591" y="3309"/>
                  </a:lnTo>
                  <a:lnTo>
                    <a:pt x="1553" y="3316"/>
                  </a:lnTo>
                  <a:lnTo>
                    <a:pt x="1516" y="3323"/>
                  </a:lnTo>
                  <a:lnTo>
                    <a:pt x="1479" y="3328"/>
                  </a:lnTo>
                  <a:lnTo>
                    <a:pt x="1442" y="3331"/>
                  </a:lnTo>
                  <a:lnTo>
                    <a:pt x="1405" y="3335"/>
                  </a:lnTo>
                  <a:lnTo>
                    <a:pt x="1363" y="3335"/>
                  </a:lnTo>
                  <a:lnTo>
                    <a:pt x="1326" y="3331"/>
                  </a:lnTo>
                  <a:lnTo>
                    <a:pt x="1308" y="3329"/>
                  </a:lnTo>
                  <a:lnTo>
                    <a:pt x="1291" y="3327"/>
                  </a:lnTo>
                  <a:lnTo>
                    <a:pt x="1276" y="3324"/>
                  </a:lnTo>
                  <a:lnTo>
                    <a:pt x="1262" y="3319"/>
                  </a:lnTo>
                  <a:lnTo>
                    <a:pt x="1247" y="3315"/>
                  </a:lnTo>
                  <a:lnTo>
                    <a:pt x="1234" y="3308"/>
                  </a:lnTo>
                  <a:lnTo>
                    <a:pt x="1222" y="3302"/>
                  </a:lnTo>
                  <a:lnTo>
                    <a:pt x="1210" y="3294"/>
                  </a:lnTo>
                  <a:lnTo>
                    <a:pt x="1199" y="3286"/>
                  </a:lnTo>
                  <a:lnTo>
                    <a:pt x="1188" y="3276"/>
                  </a:lnTo>
                  <a:lnTo>
                    <a:pt x="1178" y="3265"/>
                  </a:lnTo>
                  <a:lnTo>
                    <a:pt x="1168" y="3253"/>
                  </a:lnTo>
                  <a:lnTo>
                    <a:pt x="1160" y="3243"/>
                  </a:lnTo>
                  <a:lnTo>
                    <a:pt x="1152" y="3232"/>
                  </a:lnTo>
                  <a:lnTo>
                    <a:pt x="1146" y="3221"/>
                  </a:lnTo>
                  <a:lnTo>
                    <a:pt x="1139" y="3209"/>
                  </a:lnTo>
                  <a:lnTo>
                    <a:pt x="1134" y="3197"/>
                  </a:lnTo>
                  <a:lnTo>
                    <a:pt x="1129" y="3185"/>
                  </a:lnTo>
                  <a:lnTo>
                    <a:pt x="1126" y="3170"/>
                  </a:lnTo>
                  <a:lnTo>
                    <a:pt x="1122" y="3157"/>
                  </a:lnTo>
                  <a:lnTo>
                    <a:pt x="1120" y="3143"/>
                  </a:lnTo>
                  <a:lnTo>
                    <a:pt x="1119" y="3128"/>
                  </a:lnTo>
                  <a:lnTo>
                    <a:pt x="1119" y="3114"/>
                  </a:lnTo>
                  <a:lnTo>
                    <a:pt x="1121" y="3100"/>
                  </a:lnTo>
                  <a:lnTo>
                    <a:pt x="1124" y="3084"/>
                  </a:lnTo>
                  <a:lnTo>
                    <a:pt x="1127" y="3069"/>
                  </a:lnTo>
                  <a:lnTo>
                    <a:pt x="1132" y="3053"/>
                  </a:lnTo>
                  <a:lnTo>
                    <a:pt x="1138" y="3039"/>
                  </a:lnTo>
                  <a:lnTo>
                    <a:pt x="1142" y="3025"/>
                  </a:lnTo>
                  <a:lnTo>
                    <a:pt x="1148" y="3011"/>
                  </a:lnTo>
                  <a:lnTo>
                    <a:pt x="1155" y="2998"/>
                  </a:lnTo>
                  <a:lnTo>
                    <a:pt x="1161" y="2985"/>
                  </a:lnTo>
                  <a:lnTo>
                    <a:pt x="1169" y="2972"/>
                  </a:lnTo>
                  <a:lnTo>
                    <a:pt x="1178" y="2958"/>
                  </a:lnTo>
                  <a:lnTo>
                    <a:pt x="1187" y="2946"/>
                  </a:lnTo>
                  <a:lnTo>
                    <a:pt x="1196" y="2934"/>
                  </a:lnTo>
                  <a:lnTo>
                    <a:pt x="1208" y="2922"/>
                  </a:lnTo>
                  <a:lnTo>
                    <a:pt x="1217" y="2910"/>
                  </a:lnTo>
                  <a:lnTo>
                    <a:pt x="1230" y="2899"/>
                  </a:lnTo>
                  <a:lnTo>
                    <a:pt x="1242" y="2888"/>
                  </a:lnTo>
                  <a:lnTo>
                    <a:pt x="1267" y="2866"/>
                  </a:lnTo>
                  <a:lnTo>
                    <a:pt x="1294" y="2846"/>
                  </a:lnTo>
                  <a:lnTo>
                    <a:pt x="1325" y="2829"/>
                  </a:lnTo>
                  <a:lnTo>
                    <a:pt x="1361" y="2812"/>
                  </a:lnTo>
                  <a:lnTo>
                    <a:pt x="1403" y="2793"/>
                  </a:lnTo>
                  <a:lnTo>
                    <a:pt x="1450" y="2774"/>
                  </a:lnTo>
                  <a:lnTo>
                    <a:pt x="1505" y="2755"/>
                  </a:lnTo>
                  <a:lnTo>
                    <a:pt x="1564" y="2737"/>
                  </a:lnTo>
                  <a:lnTo>
                    <a:pt x="1630" y="2717"/>
                  </a:lnTo>
                  <a:lnTo>
                    <a:pt x="1702" y="2698"/>
                  </a:lnTo>
                  <a:close/>
                  <a:moveTo>
                    <a:pt x="1702" y="1037"/>
                  </a:moveTo>
                  <a:lnTo>
                    <a:pt x="1691" y="1037"/>
                  </a:lnTo>
                  <a:lnTo>
                    <a:pt x="1680" y="1037"/>
                  </a:lnTo>
                  <a:lnTo>
                    <a:pt x="1647" y="1043"/>
                  </a:lnTo>
                  <a:lnTo>
                    <a:pt x="1615" y="1049"/>
                  </a:lnTo>
                  <a:lnTo>
                    <a:pt x="1583" y="1056"/>
                  </a:lnTo>
                  <a:lnTo>
                    <a:pt x="1552" y="1064"/>
                  </a:lnTo>
                  <a:lnTo>
                    <a:pt x="1521" y="1071"/>
                  </a:lnTo>
                  <a:lnTo>
                    <a:pt x="1490" y="1080"/>
                  </a:lnTo>
                  <a:lnTo>
                    <a:pt x="1460" y="1089"/>
                  </a:lnTo>
                  <a:lnTo>
                    <a:pt x="1431" y="1099"/>
                  </a:lnTo>
                  <a:lnTo>
                    <a:pt x="1401" y="1109"/>
                  </a:lnTo>
                  <a:lnTo>
                    <a:pt x="1372" y="1120"/>
                  </a:lnTo>
                  <a:lnTo>
                    <a:pt x="1343" y="1131"/>
                  </a:lnTo>
                  <a:lnTo>
                    <a:pt x="1315" y="1142"/>
                  </a:lnTo>
                  <a:lnTo>
                    <a:pt x="1287" y="1154"/>
                  </a:lnTo>
                  <a:lnTo>
                    <a:pt x="1259" y="1166"/>
                  </a:lnTo>
                  <a:lnTo>
                    <a:pt x="1232" y="1179"/>
                  </a:lnTo>
                  <a:lnTo>
                    <a:pt x="1205" y="1193"/>
                  </a:lnTo>
                  <a:lnTo>
                    <a:pt x="1152" y="1220"/>
                  </a:lnTo>
                  <a:lnTo>
                    <a:pt x="1100" y="1250"/>
                  </a:lnTo>
                  <a:lnTo>
                    <a:pt x="1051" y="1282"/>
                  </a:lnTo>
                  <a:lnTo>
                    <a:pt x="1002" y="1314"/>
                  </a:lnTo>
                  <a:lnTo>
                    <a:pt x="955" y="1348"/>
                  </a:lnTo>
                  <a:lnTo>
                    <a:pt x="908" y="1385"/>
                  </a:lnTo>
                  <a:lnTo>
                    <a:pt x="863" y="1421"/>
                  </a:lnTo>
                  <a:lnTo>
                    <a:pt x="819" y="1460"/>
                  </a:lnTo>
                  <a:lnTo>
                    <a:pt x="780" y="1499"/>
                  </a:lnTo>
                  <a:lnTo>
                    <a:pt x="740" y="1541"/>
                  </a:lnTo>
                  <a:lnTo>
                    <a:pt x="700" y="1587"/>
                  </a:lnTo>
                  <a:lnTo>
                    <a:pt x="660" y="1635"/>
                  </a:lnTo>
                  <a:lnTo>
                    <a:pt x="640" y="1661"/>
                  </a:lnTo>
                  <a:lnTo>
                    <a:pt x="619" y="1687"/>
                  </a:lnTo>
                  <a:lnTo>
                    <a:pt x="599" y="1715"/>
                  </a:lnTo>
                  <a:lnTo>
                    <a:pt x="579" y="1743"/>
                  </a:lnTo>
                  <a:lnTo>
                    <a:pt x="559" y="1772"/>
                  </a:lnTo>
                  <a:lnTo>
                    <a:pt x="539" y="1803"/>
                  </a:lnTo>
                  <a:lnTo>
                    <a:pt x="519" y="1835"/>
                  </a:lnTo>
                  <a:lnTo>
                    <a:pt x="501" y="1867"/>
                  </a:lnTo>
                  <a:lnTo>
                    <a:pt x="1524" y="1978"/>
                  </a:lnTo>
                  <a:lnTo>
                    <a:pt x="1547" y="1946"/>
                  </a:lnTo>
                  <a:lnTo>
                    <a:pt x="1569" y="1917"/>
                  </a:lnTo>
                  <a:lnTo>
                    <a:pt x="1591" y="1890"/>
                  </a:lnTo>
                  <a:lnTo>
                    <a:pt x="1613" y="1866"/>
                  </a:lnTo>
                  <a:lnTo>
                    <a:pt x="1635" y="1843"/>
                  </a:lnTo>
                  <a:lnTo>
                    <a:pt x="1657" y="1822"/>
                  </a:lnTo>
                  <a:lnTo>
                    <a:pt x="1680" y="1803"/>
                  </a:lnTo>
                  <a:lnTo>
                    <a:pt x="1702" y="1785"/>
                  </a:lnTo>
                  <a:lnTo>
                    <a:pt x="1702" y="1037"/>
                  </a:lnTo>
                  <a:close/>
                  <a:moveTo>
                    <a:pt x="10248" y="5195"/>
                  </a:moveTo>
                  <a:lnTo>
                    <a:pt x="10248" y="4884"/>
                  </a:lnTo>
                  <a:lnTo>
                    <a:pt x="9959" y="4455"/>
                  </a:lnTo>
                  <a:lnTo>
                    <a:pt x="10077" y="4455"/>
                  </a:lnTo>
                  <a:lnTo>
                    <a:pt x="10226" y="4677"/>
                  </a:lnTo>
                  <a:lnTo>
                    <a:pt x="10244" y="4709"/>
                  </a:lnTo>
                  <a:lnTo>
                    <a:pt x="10262" y="4740"/>
                  </a:lnTo>
                  <a:lnTo>
                    <a:pt x="10282" y="4770"/>
                  </a:lnTo>
                  <a:lnTo>
                    <a:pt x="10300" y="4802"/>
                  </a:lnTo>
                  <a:lnTo>
                    <a:pt x="10318" y="4774"/>
                  </a:lnTo>
                  <a:lnTo>
                    <a:pt x="10337" y="4742"/>
                  </a:lnTo>
                  <a:lnTo>
                    <a:pt x="10359" y="4706"/>
                  </a:lnTo>
                  <a:lnTo>
                    <a:pt x="10382" y="4669"/>
                  </a:lnTo>
                  <a:lnTo>
                    <a:pt x="10522" y="4455"/>
                  </a:lnTo>
                  <a:lnTo>
                    <a:pt x="10641" y="4455"/>
                  </a:lnTo>
                  <a:lnTo>
                    <a:pt x="10344" y="4884"/>
                  </a:lnTo>
                  <a:lnTo>
                    <a:pt x="10344" y="5195"/>
                  </a:lnTo>
                  <a:lnTo>
                    <a:pt x="10248" y="5195"/>
                  </a:lnTo>
                  <a:close/>
                  <a:moveTo>
                    <a:pt x="7851" y="5195"/>
                  </a:moveTo>
                  <a:lnTo>
                    <a:pt x="7851" y="4455"/>
                  </a:lnTo>
                  <a:lnTo>
                    <a:pt x="7948" y="4455"/>
                  </a:lnTo>
                  <a:lnTo>
                    <a:pt x="7948" y="5107"/>
                  </a:lnTo>
                  <a:lnTo>
                    <a:pt x="8312" y="5107"/>
                  </a:lnTo>
                  <a:lnTo>
                    <a:pt x="8312" y="5195"/>
                  </a:lnTo>
                  <a:lnTo>
                    <a:pt x="7851" y="5195"/>
                  </a:lnTo>
                  <a:close/>
                  <a:moveTo>
                    <a:pt x="5566" y="5195"/>
                  </a:moveTo>
                  <a:lnTo>
                    <a:pt x="5566" y="4455"/>
                  </a:lnTo>
                  <a:lnTo>
                    <a:pt x="5664" y="4455"/>
                  </a:lnTo>
                  <a:lnTo>
                    <a:pt x="5664" y="4758"/>
                  </a:lnTo>
                  <a:lnTo>
                    <a:pt x="6049" y="4758"/>
                  </a:lnTo>
                  <a:lnTo>
                    <a:pt x="6049" y="4455"/>
                  </a:lnTo>
                  <a:lnTo>
                    <a:pt x="6145" y="4455"/>
                  </a:lnTo>
                  <a:lnTo>
                    <a:pt x="6145" y="5195"/>
                  </a:lnTo>
                  <a:lnTo>
                    <a:pt x="6049" y="5195"/>
                  </a:lnTo>
                  <a:lnTo>
                    <a:pt x="6049" y="4848"/>
                  </a:lnTo>
                  <a:lnTo>
                    <a:pt x="5664" y="4848"/>
                  </a:lnTo>
                  <a:lnTo>
                    <a:pt x="5664" y="5195"/>
                  </a:lnTo>
                  <a:lnTo>
                    <a:pt x="5566" y="5195"/>
                  </a:lnTo>
                  <a:close/>
                  <a:moveTo>
                    <a:pt x="3682" y="5195"/>
                  </a:moveTo>
                  <a:lnTo>
                    <a:pt x="3682" y="4543"/>
                  </a:lnTo>
                  <a:lnTo>
                    <a:pt x="3445" y="4543"/>
                  </a:lnTo>
                  <a:lnTo>
                    <a:pt x="3445" y="4455"/>
                  </a:lnTo>
                  <a:lnTo>
                    <a:pt x="4024" y="4455"/>
                  </a:lnTo>
                  <a:lnTo>
                    <a:pt x="4024" y="4543"/>
                  </a:lnTo>
                  <a:lnTo>
                    <a:pt x="3786" y="4543"/>
                  </a:lnTo>
                  <a:lnTo>
                    <a:pt x="3786" y="5195"/>
                  </a:lnTo>
                  <a:lnTo>
                    <a:pt x="3682" y="5195"/>
                  </a:lnTo>
                  <a:close/>
                  <a:moveTo>
                    <a:pt x="9936" y="3943"/>
                  </a:moveTo>
                  <a:lnTo>
                    <a:pt x="9943" y="3943"/>
                  </a:lnTo>
                  <a:lnTo>
                    <a:pt x="9949" y="3943"/>
                  </a:lnTo>
                  <a:lnTo>
                    <a:pt x="9959" y="3943"/>
                  </a:lnTo>
                  <a:lnTo>
                    <a:pt x="9998" y="3943"/>
                  </a:lnTo>
                  <a:lnTo>
                    <a:pt x="10038" y="3941"/>
                  </a:lnTo>
                  <a:lnTo>
                    <a:pt x="10079" y="3938"/>
                  </a:lnTo>
                  <a:lnTo>
                    <a:pt x="10118" y="3935"/>
                  </a:lnTo>
                  <a:lnTo>
                    <a:pt x="10157" y="3931"/>
                  </a:lnTo>
                  <a:lnTo>
                    <a:pt x="10197" y="3925"/>
                  </a:lnTo>
                  <a:lnTo>
                    <a:pt x="10236" y="3918"/>
                  </a:lnTo>
                  <a:lnTo>
                    <a:pt x="10274" y="3911"/>
                  </a:lnTo>
                  <a:lnTo>
                    <a:pt x="10312" y="3902"/>
                  </a:lnTo>
                  <a:lnTo>
                    <a:pt x="10351" y="3893"/>
                  </a:lnTo>
                  <a:lnTo>
                    <a:pt x="10388" y="3882"/>
                  </a:lnTo>
                  <a:lnTo>
                    <a:pt x="10426" y="3871"/>
                  </a:lnTo>
                  <a:lnTo>
                    <a:pt x="10462" y="3859"/>
                  </a:lnTo>
                  <a:lnTo>
                    <a:pt x="10499" y="3847"/>
                  </a:lnTo>
                  <a:lnTo>
                    <a:pt x="10535" y="3832"/>
                  </a:lnTo>
                  <a:lnTo>
                    <a:pt x="10572" y="3818"/>
                  </a:lnTo>
                  <a:lnTo>
                    <a:pt x="10607" y="3803"/>
                  </a:lnTo>
                  <a:lnTo>
                    <a:pt x="10641" y="3786"/>
                  </a:lnTo>
                  <a:lnTo>
                    <a:pt x="10676" y="3768"/>
                  </a:lnTo>
                  <a:lnTo>
                    <a:pt x="10711" y="3751"/>
                  </a:lnTo>
                  <a:lnTo>
                    <a:pt x="10744" y="3732"/>
                  </a:lnTo>
                  <a:lnTo>
                    <a:pt x="10777" y="3712"/>
                  </a:lnTo>
                  <a:lnTo>
                    <a:pt x="10810" y="3692"/>
                  </a:lnTo>
                  <a:lnTo>
                    <a:pt x="10842" y="3671"/>
                  </a:lnTo>
                  <a:lnTo>
                    <a:pt x="10873" y="3649"/>
                  </a:lnTo>
                  <a:lnTo>
                    <a:pt x="10905" y="3626"/>
                  </a:lnTo>
                  <a:lnTo>
                    <a:pt x="10935" y="3603"/>
                  </a:lnTo>
                  <a:lnTo>
                    <a:pt x="10965" y="3579"/>
                  </a:lnTo>
                  <a:lnTo>
                    <a:pt x="10994" y="3554"/>
                  </a:lnTo>
                  <a:lnTo>
                    <a:pt x="11023" y="3529"/>
                  </a:lnTo>
                  <a:lnTo>
                    <a:pt x="11051" y="3502"/>
                  </a:lnTo>
                  <a:lnTo>
                    <a:pt x="11078" y="3476"/>
                  </a:lnTo>
                  <a:lnTo>
                    <a:pt x="10953" y="3869"/>
                  </a:lnTo>
                  <a:lnTo>
                    <a:pt x="12028" y="3869"/>
                  </a:lnTo>
                  <a:lnTo>
                    <a:pt x="12955" y="1015"/>
                  </a:lnTo>
                  <a:lnTo>
                    <a:pt x="11865" y="1015"/>
                  </a:lnTo>
                  <a:lnTo>
                    <a:pt x="11368" y="2564"/>
                  </a:lnTo>
                  <a:lnTo>
                    <a:pt x="11368" y="2570"/>
                  </a:lnTo>
                  <a:lnTo>
                    <a:pt x="11367" y="2575"/>
                  </a:lnTo>
                  <a:lnTo>
                    <a:pt x="11364" y="2581"/>
                  </a:lnTo>
                  <a:lnTo>
                    <a:pt x="11360" y="2586"/>
                  </a:lnTo>
                  <a:lnTo>
                    <a:pt x="11338" y="2653"/>
                  </a:lnTo>
                  <a:lnTo>
                    <a:pt x="11328" y="2678"/>
                  </a:lnTo>
                  <a:lnTo>
                    <a:pt x="11318" y="2702"/>
                  </a:lnTo>
                  <a:lnTo>
                    <a:pt x="11307" y="2725"/>
                  </a:lnTo>
                  <a:lnTo>
                    <a:pt x="11295" y="2749"/>
                  </a:lnTo>
                  <a:lnTo>
                    <a:pt x="11282" y="2772"/>
                  </a:lnTo>
                  <a:lnTo>
                    <a:pt x="11268" y="2794"/>
                  </a:lnTo>
                  <a:lnTo>
                    <a:pt x="11254" y="2816"/>
                  </a:lnTo>
                  <a:lnTo>
                    <a:pt x="11239" y="2837"/>
                  </a:lnTo>
                  <a:lnTo>
                    <a:pt x="11222" y="2857"/>
                  </a:lnTo>
                  <a:lnTo>
                    <a:pt x="11205" y="2877"/>
                  </a:lnTo>
                  <a:lnTo>
                    <a:pt x="11188" y="2895"/>
                  </a:lnTo>
                  <a:lnTo>
                    <a:pt x="11170" y="2914"/>
                  </a:lnTo>
                  <a:lnTo>
                    <a:pt x="11151" y="2932"/>
                  </a:lnTo>
                  <a:lnTo>
                    <a:pt x="11131" y="2950"/>
                  </a:lnTo>
                  <a:lnTo>
                    <a:pt x="11112" y="2965"/>
                  </a:lnTo>
                  <a:lnTo>
                    <a:pt x="11091" y="2982"/>
                  </a:lnTo>
                  <a:lnTo>
                    <a:pt x="11070" y="2996"/>
                  </a:lnTo>
                  <a:lnTo>
                    <a:pt x="11047" y="3010"/>
                  </a:lnTo>
                  <a:lnTo>
                    <a:pt x="11024" y="3023"/>
                  </a:lnTo>
                  <a:lnTo>
                    <a:pt x="11002" y="3036"/>
                  </a:lnTo>
                  <a:lnTo>
                    <a:pt x="10978" y="3048"/>
                  </a:lnTo>
                  <a:lnTo>
                    <a:pt x="10955" y="3059"/>
                  </a:lnTo>
                  <a:lnTo>
                    <a:pt x="10930" y="3069"/>
                  </a:lnTo>
                  <a:lnTo>
                    <a:pt x="10905" y="3079"/>
                  </a:lnTo>
                  <a:lnTo>
                    <a:pt x="10880" y="3086"/>
                  </a:lnTo>
                  <a:lnTo>
                    <a:pt x="10854" y="3094"/>
                  </a:lnTo>
                  <a:lnTo>
                    <a:pt x="10828" y="3101"/>
                  </a:lnTo>
                  <a:lnTo>
                    <a:pt x="10801" y="3106"/>
                  </a:lnTo>
                  <a:lnTo>
                    <a:pt x="10775" y="3112"/>
                  </a:lnTo>
                  <a:lnTo>
                    <a:pt x="10748" y="3115"/>
                  </a:lnTo>
                  <a:lnTo>
                    <a:pt x="10721" y="3118"/>
                  </a:lnTo>
                  <a:lnTo>
                    <a:pt x="10693" y="3119"/>
                  </a:lnTo>
                  <a:lnTo>
                    <a:pt x="10680" y="3119"/>
                  </a:lnTo>
                  <a:lnTo>
                    <a:pt x="10668" y="3117"/>
                  </a:lnTo>
                  <a:lnTo>
                    <a:pt x="10655" y="3115"/>
                  </a:lnTo>
                  <a:lnTo>
                    <a:pt x="10644" y="3113"/>
                  </a:lnTo>
                  <a:lnTo>
                    <a:pt x="10632" y="3110"/>
                  </a:lnTo>
                  <a:lnTo>
                    <a:pt x="10621" y="3105"/>
                  </a:lnTo>
                  <a:lnTo>
                    <a:pt x="10610" y="3101"/>
                  </a:lnTo>
                  <a:lnTo>
                    <a:pt x="10599" y="3096"/>
                  </a:lnTo>
                  <a:lnTo>
                    <a:pt x="10589" y="3091"/>
                  </a:lnTo>
                  <a:lnTo>
                    <a:pt x="10578" y="3085"/>
                  </a:lnTo>
                  <a:lnTo>
                    <a:pt x="10568" y="3079"/>
                  </a:lnTo>
                  <a:lnTo>
                    <a:pt x="10559" y="3072"/>
                  </a:lnTo>
                  <a:lnTo>
                    <a:pt x="10549" y="3064"/>
                  </a:lnTo>
                  <a:lnTo>
                    <a:pt x="10541" y="3057"/>
                  </a:lnTo>
                  <a:lnTo>
                    <a:pt x="10532" y="3049"/>
                  </a:lnTo>
                  <a:lnTo>
                    <a:pt x="10524" y="3040"/>
                  </a:lnTo>
                  <a:lnTo>
                    <a:pt x="10516" y="3031"/>
                  </a:lnTo>
                  <a:lnTo>
                    <a:pt x="10509" y="3022"/>
                  </a:lnTo>
                  <a:lnTo>
                    <a:pt x="10502" y="3012"/>
                  </a:lnTo>
                  <a:lnTo>
                    <a:pt x="10495" y="3002"/>
                  </a:lnTo>
                  <a:lnTo>
                    <a:pt x="10489" y="2993"/>
                  </a:lnTo>
                  <a:lnTo>
                    <a:pt x="10483" y="2982"/>
                  </a:lnTo>
                  <a:lnTo>
                    <a:pt x="10479" y="2970"/>
                  </a:lnTo>
                  <a:lnTo>
                    <a:pt x="10473" y="2959"/>
                  </a:lnTo>
                  <a:lnTo>
                    <a:pt x="10470" y="2948"/>
                  </a:lnTo>
                  <a:lnTo>
                    <a:pt x="10465" y="2936"/>
                  </a:lnTo>
                  <a:lnTo>
                    <a:pt x="10462" y="2924"/>
                  </a:lnTo>
                  <a:lnTo>
                    <a:pt x="10460" y="2912"/>
                  </a:lnTo>
                  <a:lnTo>
                    <a:pt x="10458" y="2900"/>
                  </a:lnTo>
                  <a:lnTo>
                    <a:pt x="10457" y="2887"/>
                  </a:lnTo>
                  <a:lnTo>
                    <a:pt x="10456" y="2873"/>
                  </a:lnTo>
                  <a:lnTo>
                    <a:pt x="10456" y="2860"/>
                  </a:lnTo>
                  <a:lnTo>
                    <a:pt x="10457" y="2838"/>
                  </a:lnTo>
                  <a:lnTo>
                    <a:pt x="10460" y="2816"/>
                  </a:lnTo>
                  <a:lnTo>
                    <a:pt x="10464" y="2794"/>
                  </a:lnTo>
                  <a:lnTo>
                    <a:pt x="10470" y="2772"/>
                  </a:lnTo>
                  <a:lnTo>
                    <a:pt x="11034" y="1015"/>
                  </a:lnTo>
                  <a:lnTo>
                    <a:pt x="9951" y="1015"/>
                  </a:lnTo>
                  <a:lnTo>
                    <a:pt x="9306" y="3016"/>
                  </a:lnTo>
                  <a:lnTo>
                    <a:pt x="9296" y="3050"/>
                  </a:lnTo>
                  <a:lnTo>
                    <a:pt x="9288" y="3083"/>
                  </a:lnTo>
                  <a:lnTo>
                    <a:pt x="9282" y="3116"/>
                  </a:lnTo>
                  <a:lnTo>
                    <a:pt x="9276" y="3149"/>
                  </a:lnTo>
                  <a:lnTo>
                    <a:pt x="9271" y="3169"/>
                  </a:lnTo>
                  <a:lnTo>
                    <a:pt x="9266" y="3189"/>
                  </a:lnTo>
                  <a:lnTo>
                    <a:pt x="9262" y="3208"/>
                  </a:lnTo>
                  <a:lnTo>
                    <a:pt x="9260" y="3228"/>
                  </a:lnTo>
                  <a:lnTo>
                    <a:pt x="9256" y="3246"/>
                  </a:lnTo>
                  <a:lnTo>
                    <a:pt x="9255" y="3266"/>
                  </a:lnTo>
                  <a:lnTo>
                    <a:pt x="9254" y="3286"/>
                  </a:lnTo>
                  <a:lnTo>
                    <a:pt x="9254" y="3305"/>
                  </a:lnTo>
                  <a:lnTo>
                    <a:pt x="9254" y="3337"/>
                  </a:lnTo>
                  <a:lnTo>
                    <a:pt x="9256" y="3369"/>
                  </a:lnTo>
                  <a:lnTo>
                    <a:pt x="9261" y="3400"/>
                  </a:lnTo>
                  <a:lnTo>
                    <a:pt x="9266" y="3430"/>
                  </a:lnTo>
                  <a:lnTo>
                    <a:pt x="9273" y="3460"/>
                  </a:lnTo>
                  <a:lnTo>
                    <a:pt x="9280" y="3489"/>
                  </a:lnTo>
                  <a:lnTo>
                    <a:pt x="9290" y="3518"/>
                  </a:lnTo>
                  <a:lnTo>
                    <a:pt x="9300" y="3547"/>
                  </a:lnTo>
                  <a:lnTo>
                    <a:pt x="9313" y="3574"/>
                  </a:lnTo>
                  <a:lnTo>
                    <a:pt x="9326" y="3601"/>
                  </a:lnTo>
                  <a:lnTo>
                    <a:pt x="9340" y="3627"/>
                  </a:lnTo>
                  <a:lnTo>
                    <a:pt x="9356" y="3652"/>
                  </a:lnTo>
                  <a:lnTo>
                    <a:pt x="9373" y="3677"/>
                  </a:lnTo>
                  <a:lnTo>
                    <a:pt x="9391" y="3701"/>
                  </a:lnTo>
                  <a:lnTo>
                    <a:pt x="9410" y="3723"/>
                  </a:lnTo>
                  <a:lnTo>
                    <a:pt x="9430" y="3745"/>
                  </a:lnTo>
                  <a:lnTo>
                    <a:pt x="9451" y="3766"/>
                  </a:lnTo>
                  <a:lnTo>
                    <a:pt x="9473" y="3786"/>
                  </a:lnTo>
                  <a:lnTo>
                    <a:pt x="9496" y="3805"/>
                  </a:lnTo>
                  <a:lnTo>
                    <a:pt x="9519" y="3822"/>
                  </a:lnTo>
                  <a:lnTo>
                    <a:pt x="9544" y="3839"/>
                  </a:lnTo>
                  <a:lnTo>
                    <a:pt x="9570" y="3854"/>
                  </a:lnTo>
                  <a:lnTo>
                    <a:pt x="9596" y="3869"/>
                  </a:lnTo>
                  <a:lnTo>
                    <a:pt x="9623" y="3882"/>
                  </a:lnTo>
                  <a:lnTo>
                    <a:pt x="9650" y="3893"/>
                  </a:lnTo>
                  <a:lnTo>
                    <a:pt x="9679" y="3904"/>
                  </a:lnTo>
                  <a:lnTo>
                    <a:pt x="9708" y="3913"/>
                  </a:lnTo>
                  <a:lnTo>
                    <a:pt x="9738" y="3921"/>
                  </a:lnTo>
                  <a:lnTo>
                    <a:pt x="9768" y="3926"/>
                  </a:lnTo>
                  <a:lnTo>
                    <a:pt x="9798" y="3931"/>
                  </a:lnTo>
                  <a:lnTo>
                    <a:pt x="9830" y="3934"/>
                  </a:lnTo>
                  <a:lnTo>
                    <a:pt x="9861" y="3935"/>
                  </a:lnTo>
                  <a:lnTo>
                    <a:pt x="9868" y="3938"/>
                  </a:lnTo>
                  <a:lnTo>
                    <a:pt x="9875" y="3939"/>
                  </a:lnTo>
                  <a:lnTo>
                    <a:pt x="9881" y="3941"/>
                  </a:lnTo>
                  <a:lnTo>
                    <a:pt x="9889" y="3942"/>
                  </a:lnTo>
                  <a:lnTo>
                    <a:pt x="9904" y="3943"/>
                  </a:lnTo>
                  <a:lnTo>
                    <a:pt x="9921" y="3943"/>
                  </a:lnTo>
                  <a:lnTo>
                    <a:pt x="9929" y="3943"/>
                  </a:lnTo>
                  <a:lnTo>
                    <a:pt x="9936" y="3943"/>
                  </a:lnTo>
                  <a:close/>
                  <a:moveTo>
                    <a:pt x="8757" y="4439"/>
                  </a:moveTo>
                  <a:lnTo>
                    <a:pt x="8781" y="4440"/>
                  </a:lnTo>
                  <a:lnTo>
                    <a:pt x="8806" y="4444"/>
                  </a:lnTo>
                  <a:lnTo>
                    <a:pt x="8829" y="4448"/>
                  </a:lnTo>
                  <a:lnTo>
                    <a:pt x="8851" y="4455"/>
                  </a:lnTo>
                  <a:lnTo>
                    <a:pt x="8873" y="4463"/>
                  </a:lnTo>
                  <a:lnTo>
                    <a:pt x="8894" y="4471"/>
                  </a:lnTo>
                  <a:lnTo>
                    <a:pt x="8915" y="4480"/>
                  </a:lnTo>
                  <a:lnTo>
                    <a:pt x="8935" y="4491"/>
                  </a:lnTo>
                  <a:lnTo>
                    <a:pt x="8956" y="4503"/>
                  </a:lnTo>
                  <a:lnTo>
                    <a:pt x="8976" y="4517"/>
                  </a:lnTo>
                  <a:lnTo>
                    <a:pt x="8992" y="4531"/>
                  </a:lnTo>
                  <a:lnTo>
                    <a:pt x="9009" y="4547"/>
                  </a:lnTo>
                  <a:lnTo>
                    <a:pt x="9023" y="4564"/>
                  </a:lnTo>
                  <a:lnTo>
                    <a:pt x="9036" y="4583"/>
                  </a:lnTo>
                  <a:lnTo>
                    <a:pt x="9050" y="4604"/>
                  </a:lnTo>
                  <a:lnTo>
                    <a:pt x="9061" y="4625"/>
                  </a:lnTo>
                  <a:lnTo>
                    <a:pt x="9071" y="4648"/>
                  </a:lnTo>
                  <a:lnTo>
                    <a:pt x="9081" y="4671"/>
                  </a:lnTo>
                  <a:lnTo>
                    <a:pt x="9088" y="4694"/>
                  </a:lnTo>
                  <a:lnTo>
                    <a:pt x="9094" y="4720"/>
                  </a:lnTo>
                  <a:lnTo>
                    <a:pt x="9099" y="4745"/>
                  </a:lnTo>
                  <a:lnTo>
                    <a:pt x="9103" y="4770"/>
                  </a:lnTo>
                  <a:lnTo>
                    <a:pt x="9105" y="4798"/>
                  </a:lnTo>
                  <a:lnTo>
                    <a:pt x="9105" y="4824"/>
                  </a:lnTo>
                  <a:lnTo>
                    <a:pt x="9105" y="4852"/>
                  </a:lnTo>
                  <a:lnTo>
                    <a:pt x="9103" y="4880"/>
                  </a:lnTo>
                  <a:lnTo>
                    <a:pt x="9099" y="4905"/>
                  </a:lnTo>
                  <a:lnTo>
                    <a:pt x="9094" y="4930"/>
                  </a:lnTo>
                  <a:lnTo>
                    <a:pt x="9088" y="4956"/>
                  </a:lnTo>
                  <a:lnTo>
                    <a:pt x="9081" y="4979"/>
                  </a:lnTo>
                  <a:lnTo>
                    <a:pt x="9071" y="5002"/>
                  </a:lnTo>
                  <a:lnTo>
                    <a:pt x="9061" y="5025"/>
                  </a:lnTo>
                  <a:lnTo>
                    <a:pt x="9049" y="5046"/>
                  </a:lnTo>
                  <a:lnTo>
                    <a:pt x="9035" y="5067"/>
                  </a:lnTo>
                  <a:lnTo>
                    <a:pt x="9021" y="5086"/>
                  </a:lnTo>
                  <a:lnTo>
                    <a:pt x="9006" y="5103"/>
                  </a:lnTo>
                  <a:lnTo>
                    <a:pt x="8989" y="5119"/>
                  </a:lnTo>
                  <a:lnTo>
                    <a:pt x="8972" y="5133"/>
                  </a:lnTo>
                  <a:lnTo>
                    <a:pt x="8954" y="5147"/>
                  </a:lnTo>
                  <a:lnTo>
                    <a:pt x="8935" y="5159"/>
                  </a:lnTo>
                  <a:lnTo>
                    <a:pt x="8913" y="5169"/>
                  </a:lnTo>
                  <a:lnTo>
                    <a:pt x="8890" y="5178"/>
                  </a:lnTo>
                  <a:lnTo>
                    <a:pt x="8867" y="5185"/>
                  </a:lnTo>
                  <a:lnTo>
                    <a:pt x="8845" y="5192"/>
                  </a:lnTo>
                  <a:lnTo>
                    <a:pt x="8823" y="5196"/>
                  </a:lnTo>
                  <a:lnTo>
                    <a:pt x="8801" y="5201"/>
                  </a:lnTo>
                  <a:lnTo>
                    <a:pt x="8779" y="5202"/>
                  </a:lnTo>
                  <a:lnTo>
                    <a:pt x="8757" y="5203"/>
                  </a:lnTo>
                  <a:lnTo>
                    <a:pt x="8757" y="5121"/>
                  </a:lnTo>
                  <a:lnTo>
                    <a:pt x="8769" y="5121"/>
                  </a:lnTo>
                  <a:lnTo>
                    <a:pt x="8781" y="5120"/>
                  </a:lnTo>
                  <a:lnTo>
                    <a:pt x="8793" y="5119"/>
                  </a:lnTo>
                  <a:lnTo>
                    <a:pt x="8807" y="5117"/>
                  </a:lnTo>
                  <a:lnTo>
                    <a:pt x="8819" y="5115"/>
                  </a:lnTo>
                  <a:lnTo>
                    <a:pt x="8831" y="5111"/>
                  </a:lnTo>
                  <a:lnTo>
                    <a:pt x="8842" y="5108"/>
                  </a:lnTo>
                  <a:lnTo>
                    <a:pt x="8854" y="5104"/>
                  </a:lnTo>
                  <a:lnTo>
                    <a:pt x="8865" y="5099"/>
                  </a:lnTo>
                  <a:lnTo>
                    <a:pt x="8876" y="5094"/>
                  </a:lnTo>
                  <a:lnTo>
                    <a:pt x="8887" y="5087"/>
                  </a:lnTo>
                  <a:lnTo>
                    <a:pt x="8897" y="5081"/>
                  </a:lnTo>
                  <a:lnTo>
                    <a:pt x="8907" y="5074"/>
                  </a:lnTo>
                  <a:lnTo>
                    <a:pt x="8917" y="5065"/>
                  </a:lnTo>
                  <a:lnTo>
                    <a:pt x="8926" y="5056"/>
                  </a:lnTo>
                  <a:lnTo>
                    <a:pt x="8935" y="5047"/>
                  </a:lnTo>
                  <a:lnTo>
                    <a:pt x="8943" y="5037"/>
                  </a:lnTo>
                  <a:lnTo>
                    <a:pt x="8950" y="5026"/>
                  </a:lnTo>
                  <a:lnTo>
                    <a:pt x="8958" y="5015"/>
                  </a:lnTo>
                  <a:lnTo>
                    <a:pt x="8965" y="5004"/>
                  </a:lnTo>
                  <a:lnTo>
                    <a:pt x="8971" y="4992"/>
                  </a:lnTo>
                  <a:lnTo>
                    <a:pt x="8978" y="4980"/>
                  </a:lnTo>
                  <a:lnTo>
                    <a:pt x="8983" y="4967"/>
                  </a:lnTo>
                  <a:lnTo>
                    <a:pt x="8989" y="4952"/>
                  </a:lnTo>
                  <a:lnTo>
                    <a:pt x="8993" y="4939"/>
                  </a:lnTo>
                  <a:lnTo>
                    <a:pt x="8997" y="4924"/>
                  </a:lnTo>
                  <a:lnTo>
                    <a:pt x="9001" y="4908"/>
                  </a:lnTo>
                  <a:lnTo>
                    <a:pt x="9003" y="4893"/>
                  </a:lnTo>
                  <a:lnTo>
                    <a:pt x="9006" y="4876"/>
                  </a:lnTo>
                  <a:lnTo>
                    <a:pt x="9008" y="4860"/>
                  </a:lnTo>
                  <a:lnTo>
                    <a:pt x="9009" y="4843"/>
                  </a:lnTo>
                  <a:lnTo>
                    <a:pt x="9009" y="4824"/>
                  </a:lnTo>
                  <a:lnTo>
                    <a:pt x="9008" y="4804"/>
                  </a:lnTo>
                  <a:lnTo>
                    <a:pt x="9007" y="4781"/>
                  </a:lnTo>
                  <a:lnTo>
                    <a:pt x="9003" y="4762"/>
                  </a:lnTo>
                  <a:lnTo>
                    <a:pt x="9000" y="4742"/>
                  </a:lnTo>
                  <a:lnTo>
                    <a:pt x="8990" y="4704"/>
                  </a:lnTo>
                  <a:lnTo>
                    <a:pt x="8979" y="4669"/>
                  </a:lnTo>
                  <a:lnTo>
                    <a:pt x="8970" y="4653"/>
                  </a:lnTo>
                  <a:lnTo>
                    <a:pt x="8961" y="4638"/>
                  </a:lnTo>
                  <a:lnTo>
                    <a:pt x="8950" y="4623"/>
                  </a:lnTo>
                  <a:lnTo>
                    <a:pt x="8939" y="4609"/>
                  </a:lnTo>
                  <a:lnTo>
                    <a:pt x="8927" y="4596"/>
                  </a:lnTo>
                  <a:lnTo>
                    <a:pt x="8914" y="4585"/>
                  </a:lnTo>
                  <a:lnTo>
                    <a:pt x="8898" y="4575"/>
                  </a:lnTo>
                  <a:lnTo>
                    <a:pt x="8883" y="4565"/>
                  </a:lnTo>
                  <a:lnTo>
                    <a:pt x="8869" y="4555"/>
                  </a:lnTo>
                  <a:lnTo>
                    <a:pt x="8853" y="4547"/>
                  </a:lnTo>
                  <a:lnTo>
                    <a:pt x="8839" y="4541"/>
                  </a:lnTo>
                  <a:lnTo>
                    <a:pt x="8822" y="4536"/>
                  </a:lnTo>
                  <a:lnTo>
                    <a:pt x="8807" y="4532"/>
                  </a:lnTo>
                  <a:lnTo>
                    <a:pt x="8790" y="4530"/>
                  </a:lnTo>
                  <a:lnTo>
                    <a:pt x="8774" y="4529"/>
                  </a:lnTo>
                  <a:lnTo>
                    <a:pt x="8757" y="4529"/>
                  </a:lnTo>
                  <a:lnTo>
                    <a:pt x="8757" y="4439"/>
                  </a:lnTo>
                  <a:close/>
                  <a:moveTo>
                    <a:pt x="8400" y="4832"/>
                  </a:moveTo>
                  <a:lnTo>
                    <a:pt x="8400" y="4810"/>
                  </a:lnTo>
                  <a:lnTo>
                    <a:pt x="8401" y="4789"/>
                  </a:lnTo>
                  <a:lnTo>
                    <a:pt x="8404" y="4768"/>
                  </a:lnTo>
                  <a:lnTo>
                    <a:pt x="8406" y="4747"/>
                  </a:lnTo>
                  <a:lnTo>
                    <a:pt x="8409" y="4727"/>
                  </a:lnTo>
                  <a:lnTo>
                    <a:pt x="8414" y="4709"/>
                  </a:lnTo>
                  <a:lnTo>
                    <a:pt x="8418" y="4690"/>
                  </a:lnTo>
                  <a:lnTo>
                    <a:pt x="8424" y="4671"/>
                  </a:lnTo>
                  <a:lnTo>
                    <a:pt x="8430" y="4653"/>
                  </a:lnTo>
                  <a:lnTo>
                    <a:pt x="8437" y="4636"/>
                  </a:lnTo>
                  <a:lnTo>
                    <a:pt x="8444" y="4619"/>
                  </a:lnTo>
                  <a:lnTo>
                    <a:pt x="8453" y="4603"/>
                  </a:lnTo>
                  <a:lnTo>
                    <a:pt x="8463" y="4587"/>
                  </a:lnTo>
                  <a:lnTo>
                    <a:pt x="8473" y="4572"/>
                  </a:lnTo>
                  <a:lnTo>
                    <a:pt x="8485" y="4557"/>
                  </a:lnTo>
                  <a:lnTo>
                    <a:pt x="8496" y="4543"/>
                  </a:lnTo>
                  <a:lnTo>
                    <a:pt x="8510" y="4531"/>
                  </a:lnTo>
                  <a:lnTo>
                    <a:pt x="8523" y="4520"/>
                  </a:lnTo>
                  <a:lnTo>
                    <a:pt x="8537" y="4509"/>
                  </a:lnTo>
                  <a:lnTo>
                    <a:pt x="8551" y="4499"/>
                  </a:lnTo>
                  <a:lnTo>
                    <a:pt x="8566" y="4490"/>
                  </a:lnTo>
                  <a:lnTo>
                    <a:pt x="8581" y="4481"/>
                  </a:lnTo>
                  <a:lnTo>
                    <a:pt x="8597" y="4474"/>
                  </a:lnTo>
                  <a:lnTo>
                    <a:pt x="8612" y="4467"/>
                  </a:lnTo>
                  <a:lnTo>
                    <a:pt x="8629" y="4460"/>
                  </a:lnTo>
                  <a:lnTo>
                    <a:pt x="8647" y="4455"/>
                  </a:lnTo>
                  <a:lnTo>
                    <a:pt x="8664" y="4450"/>
                  </a:lnTo>
                  <a:lnTo>
                    <a:pt x="8682" y="4446"/>
                  </a:lnTo>
                  <a:lnTo>
                    <a:pt x="8700" y="4444"/>
                  </a:lnTo>
                  <a:lnTo>
                    <a:pt x="8718" y="4442"/>
                  </a:lnTo>
                  <a:lnTo>
                    <a:pt x="8737" y="4440"/>
                  </a:lnTo>
                  <a:lnTo>
                    <a:pt x="8757" y="4439"/>
                  </a:lnTo>
                  <a:lnTo>
                    <a:pt x="8757" y="4529"/>
                  </a:lnTo>
                  <a:lnTo>
                    <a:pt x="8729" y="4530"/>
                  </a:lnTo>
                  <a:lnTo>
                    <a:pt x="8704" y="4533"/>
                  </a:lnTo>
                  <a:lnTo>
                    <a:pt x="8692" y="4535"/>
                  </a:lnTo>
                  <a:lnTo>
                    <a:pt x="8680" y="4538"/>
                  </a:lnTo>
                  <a:lnTo>
                    <a:pt x="8668" y="4541"/>
                  </a:lnTo>
                  <a:lnTo>
                    <a:pt x="8657" y="4545"/>
                  </a:lnTo>
                  <a:lnTo>
                    <a:pt x="8645" y="4550"/>
                  </a:lnTo>
                  <a:lnTo>
                    <a:pt x="8634" y="4554"/>
                  </a:lnTo>
                  <a:lnTo>
                    <a:pt x="8624" y="4560"/>
                  </a:lnTo>
                  <a:lnTo>
                    <a:pt x="8615" y="4566"/>
                  </a:lnTo>
                  <a:lnTo>
                    <a:pt x="8605" y="4573"/>
                  </a:lnTo>
                  <a:lnTo>
                    <a:pt x="8596" y="4579"/>
                  </a:lnTo>
                  <a:lnTo>
                    <a:pt x="8587" y="4587"/>
                  </a:lnTo>
                  <a:lnTo>
                    <a:pt x="8578" y="4595"/>
                  </a:lnTo>
                  <a:lnTo>
                    <a:pt x="8569" y="4605"/>
                  </a:lnTo>
                  <a:lnTo>
                    <a:pt x="8560" y="4616"/>
                  </a:lnTo>
                  <a:lnTo>
                    <a:pt x="8552" y="4627"/>
                  </a:lnTo>
                  <a:lnTo>
                    <a:pt x="8544" y="4638"/>
                  </a:lnTo>
                  <a:lnTo>
                    <a:pt x="8536" y="4651"/>
                  </a:lnTo>
                  <a:lnTo>
                    <a:pt x="8530" y="4663"/>
                  </a:lnTo>
                  <a:lnTo>
                    <a:pt x="8524" y="4678"/>
                  </a:lnTo>
                  <a:lnTo>
                    <a:pt x="8518" y="4692"/>
                  </a:lnTo>
                  <a:lnTo>
                    <a:pt x="8513" y="4706"/>
                  </a:lnTo>
                  <a:lnTo>
                    <a:pt x="8509" y="4722"/>
                  </a:lnTo>
                  <a:lnTo>
                    <a:pt x="8505" y="4738"/>
                  </a:lnTo>
                  <a:lnTo>
                    <a:pt x="8502" y="4756"/>
                  </a:lnTo>
                  <a:lnTo>
                    <a:pt x="8500" y="4774"/>
                  </a:lnTo>
                  <a:lnTo>
                    <a:pt x="8499" y="4792"/>
                  </a:lnTo>
                  <a:lnTo>
                    <a:pt x="8497" y="4812"/>
                  </a:lnTo>
                  <a:lnTo>
                    <a:pt x="8496" y="4832"/>
                  </a:lnTo>
                  <a:lnTo>
                    <a:pt x="8497" y="4849"/>
                  </a:lnTo>
                  <a:lnTo>
                    <a:pt x="8499" y="4865"/>
                  </a:lnTo>
                  <a:lnTo>
                    <a:pt x="8500" y="4881"/>
                  </a:lnTo>
                  <a:lnTo>
                    <a:pt x="8502" y="4896"/>
                  </a:lnTo>
                  <a:lnTo>
                    <a:pt x="8505" y="4912"/>
                  </a:lnTo>
                  <a:lnTo>
                    <a:pt x="8509" y="4926"/>
                  </a:lnTo>
                  <a:lnTo>
                    <a:pt x="8513" y="4940"/>
                  </a:lnTo>
                  <a:lnTo>
                    <a:pt x="8517" y="4954"/>
                  </a:lnTo>
                  <a:lnTo>
                    <a:pt x="8523" y="4967"/>
                  </a:lnTo>
                  <a:lnTo>
                    <a:pt x="8528" y="4980"/>
                  </a:lnTo>
                  <a:lnTo>
                    <a:pt x="8534" y="4992"/>
                  </a:lnTo>
                  <a:lnTo>
                    <a:pt x="8541" y="5004"/>
                  </a:lnTo>
                  <a:lnTo>
                    <a:pt x="8548" y="5015"/>
                  </a:lnTo>
                  <a:lnTo>
                    <a:pt x="8555" y="5026"/>
                  </a:lnTo>
                  <a:lnTo>
                    <a:pt x="8563" y="5037"/>
                  </a:lnTo>
                  <a:lnTo>
                    <a:pt x="8571" y="5047"/>
                  </a:lnTo>
                  <a:lnTo>
                    <a:pt x="8581" y="5056"/>
                  </a:lnTo>
                  <a:lnTo>
                    <a:pt x="8591" y="5065"/>
                  </a:lnTo>
                  <a:lnTo>
                    <a:pt x="8601" y="5074"/>
                  </a:lnTo>
                  <a:lnTo>
                    <a:pt x="8611" y="5081"/>
                  </a:lnTo>
                  <a:lnTo>
                    <a:pt x="8622" y="5087"/>
                  </a:lnTo>
                  <a:lnTo>
                    <a:pt x="8632" y="5094"/>
                  </a:lnTo>
                  <a:lnTo>
                    <a:pt x="8643" y="5099"/>
                  </a:lnTo>
                  <a:lnTo>
                    <a:pt x="8654" y="5104"/>
                  </a:lnTo>
                  <a:lnTo>
                    <a:pt x="8665" y="5108"/>
                  </a:lnTo>
                  <a:lnTo>
                    <a:pt x="8678" y="5111"/>
                  </a:lnTo>
                  <a:lnTo>
                    <a:pt x="8689" y="5115"/>
                  </a:lnTo>
                  <a:lnTo>
                    <a:pt x="8701" y="5117"/>
                  </a:lnTo>
                  <a:lnTo>
                    <a:pt x="8713" y="5119"/>
                  </a:lnTo>
                  <a:lnTo>
                    <a:pt x="8725" y="5120"/>
                  </a:lnTo>
                  <a:lnTo>
                    <a:pt x="8737" y="5121"/>
                  </a:lnTo>
                  <a:lnTo>
                    <a:pt x="8749" y="5121"/>
                  </a:lnTo>
                  <a:lnTo>
                    <a:pt x="8757" y="5121"/>
                  </a:lnTo>
                  <a:lnTo>
                    <a:pt x="8757" y="5203"/>
                  </a:lnTo>
                  <a:lnTo>
                    <a:pt x="8729" y="5202"/>
                  </a:lnTo>
                  <a:lnTo>
                    <a:pt x="8704" y="5201"/>
                  </a:lnTo>
                  <a:lnTo>
                    <a:pt x="8679" y="5196"/>
                  </a:lnTo>
                  <a:lnTo>
                    <a:pt x="8654" y="5192"/>
                  </a:lnTo>
                  <a:lnTo>
                    <a:pt x="8631" y="5185"/>
                  </a:lnTo>
                  <a:lnTo>
                    <a:pt x="8608" y="5178"/>
                  </a:lnTo>
                  <a:lnTo>
                    <a:pt x="8586" y="5169"/>
                  </a:lnTo>
                  <a:lnTo>
                    <a:pt x="8564" y="5159"/>
                  </a:lnTo>
                  <a:lnTo>
                    <a:pt x="8545" y="5145"/>
                  </a:lnTo>
                  <a:lnTo>
                    <a:pt x="8526" y="5129"/>
                  </a:lnTo>
                  <a:lnTo>
                    <a:pt x="8510" y="5114"/>
                  </a:lnTo>
                  <a:lnTo>
                    <a:pt x="8493" y="5097"/>
                  </a:lnTo>
                  <a:lnTo>
                    <a:pt x="8479" y="5078"/>
                  </a:lnTo>
                  <a:lnTo>
                    <a:pt x="8465" y="5060"/>
                  </a:lnTo>
                  <a:lnTo>
                    <a:pt x="8460" y="5050"/>
                  </a:lnTo>
                  <a:lnTo>
                    <a:pt x="8454" y="5040"/>
                  </a:lnTo>
                  <a:lnTo>
                    <a:pt x="8449" y="5029"/>
                  </a:lnTo>
                  <a:lnTo>
                    <a:pt x="8444" y="5018"/>
                  </a:lnTo>
                  <a:lnTo>
                    <a:pt x="8435" y="4996"/>
                  </a:lnTo>
                  <a:lnTo>
                    <a:pt x="8426" y="4973"/>
                  </a:lnTo>
                  <a:lnTo>
                    <a:pt x="8418" y="4950"/>
                  </a:lnTo>
                  <a:lnTo>
                    <a:pt x="8411" y="4928"/>
                  </a:lnTo>
                  <a:lnTo>
                    <a:pt x="8407" y="4905"/>
                  </a:lnTo>
                  <a:lnTo>
                    <a:pt x="8404" y="4881"/>
                  </a:lnTo>
                  <a:lnTo>
                    <a:pt x="8401" y="4858"/>
                  </a:lnTo>
                  <a:lnTo>
                    <a:pt x="8400" y="4832"/>
                  </a:lnTo>
                  <a:close/>
                  <a:moveTo>
                    <a:pt x="7377" y="4439"/>
                  </a:moveTo>
                  <a:lnTo>
                    <a:pt x="7402" y="4440"/>
                  </a:lnTo>
                  <a:lnTo>
                    <a:pt x="7425" y="4444"/>
                  </a:lnTo>
                  <a:lnTo>
                    <a:pt x="7449" y="4448"/>
                  </a:lnTo>
                  <a:lnTo>
                    <a:pt x="7473" y="4455"/>
                  </a:lnTo>
                  <a:lnTo>
                    <a:pt x="7495" y="4463"/>
                  </a:lnTo>
                  <a:lnTo>
                    <a:pt x="7518" y="4471"/>
                  </a:lnTo>
                  <a:lnTo>
                    <a:pt x="7540" y="4480"/>
                  </a:lnTo>
                  <a:lnTo>
                    <a:pt x="7562" y="4491"/>
                  </a:lnTo>
                  <a:lnTo>
                    <a:pt x="7581" y="4503"/>
                  </a:lnTo>
                  <a:lnTo>
                    <a:pt x="7600" y="4517"/>
                  </a:lnTo>
                  <a:lnTo>
                    <a:pt x="7617" y="4531"/>
                  </a:lnTo>
                  <a:lnTo>
                    <a:pt x="7634" y="4547"/>
                  </a:lnTo>
                  <a:lnTo>
                    <a:pt x="7649" y="4564"/>
                  </a:lnTo>
                  <a:lnTo>
                    <a:pt x="7664" y="4583"/>
                  </a:lnTo>
                  <a:lnTo>
                    <a:pt x="7677" y="4604"/>
                  </a:lnTo>
                  <a:lnTo>
                    <a:pt x="7688" y="4625"/>
                  </a:lnTo>
                  <a:lnTo>
                    <a:pt x="7699" y="4648"/>
                  </a:lnTo>
                  <a:lnTo>
                    <a:pt x="7708" y="4671"/>
                  </a:lnTo>
                  <a:lnTo>
                    <a:pt x="7716" y="4694"/>
                  </a:lnTo>
                  <a:lnTo>
                    <a:pt x="7722" y="4720"/>
                  </a:lnTo>
                  <a:lnTo>
                    <a:pt x="7727" y="4745"/>
                  </a:lnTo>
                  <a:lnTo>
                    <a:pt x="7730" y="4770"/>
                  </a:lnTo>
                  <a:lnTo>
                    <a:pt x="7732" y="4798"/>
                  </a:lnTo>
                  <a:lnTo>
                    <a:pt x="7733" y="4824"/>
                  </a:lnTo>
                  <a:lnTo>
                    <a:pt x="7732" y="4852"/>
                  </a:lnTo>
                  <a:lnTo>
                    <a:pt x="7729" y="4880"/>
                  </a:lnTo>
                  <a:lnTo>
                    <a:pt x="7724" y="4905"/>
                  </a:lnTo>
                  <a:lnTo>
                    <a:pt x="7718" y="4930"/>
                  </a:lnTo>
                  <a:lnTo>
                    <a:pt x="7710" y="4956"/>
                  </a:lnTo>
                  <a:lnTo>
                    <a:pt x="7701" y="4979"/>
                  </a:lnTo>
                  <a:lnTo>
                    <a:pt x="7691" y="5002"/>
                  </a:lnTo>
                  <a:lnTo>
                    <a:pt x="7681" y="5025"/>
                  </a:lnTo>
                  <a:lnTo>
                    <a:pt x="7669" y="5046"/>
                  </a:lnTo>
                  <a:lnTo>
                    <a:pt x="7657" y="5067"/>
                  </a:lnTo>
                  <a:lnTo>
                    <a:pt x="7644" y="5086"/>
                  </a:lnTo>
                  <a:lnTo>
                    <a:pt x="7629" y="5103"/>
                  </a:lnTo>
                  <a:lnTo>
                    <a:pt x="7613" y="5119"/>
                  </a:lnTo>
                  <a:lnTo>
                    <a:pt x="7595" y="5133"/>
                  </a:lnTo>
                  <a:lnTo>
                    <a:pt x="7576" y="5147"/>
                  </a:lnTo>
                  <a:lnTo>
                    <a:pt x="7554" y="5159"/>
                  </a:lnTo>
                  <a:lnTo>
                    <a:pt x="7534" y="5169"/>
                  </a:lnTo>
                  <a:lnTo>
                    <a:pt x="7515" y="5178"/>
                  </a:lnTo>
                  <a:lnTo>
                    <a:pt x="7494" y="5185"/>
                  </a:lnTo>
                  <a:lnTo>
                    <a:pt x="7472" y="5192"/>
                  </a:lnTo>
                  <a:lnTo>
                    <a:pt x="7448" y="5196"/>
                  </a:lnTo>
                  <a:lnTo>
                    <a:pt x="7425" y="5201"/>
                  </a:lnTo>
                  <a:lnTo>
                    <a:pt x="7402" y="5202"/>
                  </a:lnTo>
                  <a:lnTo>
                    <a:pt x="7377" y="5203"/>
                  </a:lnTo>
                  <a:lnTo>
                    <a:pt x="7377" y="5121"/>
                  </a:lnTo>
                  <a:lnTo>
                    <a:pt x="7391" y="5121"/>
                  </a:lnTo>
                  <a:lnTo>
                    <a:pt x="7404" y="5120"/>
                  </a:lnTo>
                  <a:lnTo>
                    <a:pt x="7417" y="5119"/>
                  </a:lnTo>
                  <a:lnTo>
                    <a:pt x="7430" y="5117"/>
                  </a:lnTo>
                  <a:lnTo>
                    <a:pt x="7442" y="5115"/>
                  </a:lnTo>
                  <a:lnTo>
                    <a:pt x="7454" y="5111"/>
                  </a:lnTo>
                  <a:lnTo>
                    <a:pt x="7466" y="5108"/>
                  </a:lnTo>
                  <a:lnTo>
                    <a:pt x="7477" y="5104"/>
                  </a:lnTo>
                  <a:lnTo>
                    <a:pt x="7488" y="5099"/>
                  </a:lnTo>
                  <a:lnTo>
                    <a:pt x="7498" y="5094"/>
                  </a:lnTo>
                  <a:lnTo>
                    <a:pt x="7509" y="5087"/>
                  </a:lnTo>
                  <a:lnTo>
                    <a:pt x="7519" y="5081"/>
                  </a:lnTo>
                  <a:lnTo>
                    <a:pt x="7528" y="5074"/>
                  </a:lnTo>
                  <a:lnTo>
                    <a:pt x="7538" y="5065"/>
                  </a:lnTo>
                  <a:lnTo>
                    <a:pt x="7547" y="5056"/>
                  </a:lnTo>
                  <a:lnTo>
                    <a:pt x="7554" y="5047"/>
                  </a:lnTo>
                  <a:lnTo>
                    <a:pt x="7564" y="5037"/>
                  </a:lnTo>
                  <a:lnTo>
                    <a:pt x="7573" y="5026"/>
                  </a:lnTo>
                  <a:lnTo>
                    <a:pt x="7581" y="5015"/>
                  </a:lnTo>
                  <a:lnTo>
                    <a:pt x="7589" y="5004"/>
                  </a:lnTo>
                  <a:lnTo>
                    <a:pt x="7595" y="4992"/>
                  </a:lnTo>
                  <a:lnTo>
                    <a:pt x="7601" y="4980"/>
                  </a:lnTo>
                  <a:lnTo>
                    <a:pt x="7606" y="4967"/>
                  </a:lnTo>
                  <a:lnTo>
                    <a:pt x="7612" y="4952"/>
                  </a:lnTo>
                  <a:lnTo>
                    <a:pt x="7615" y="4939"/>
                  </a:lnTo>
                  <a:lnTo>
                    <a:pt x="7620" y="4924"/>
                  </a:lnTo>
                  <a:lnTo>
                    <a:pt x="7622" y="4908"/>
                  </a:lnTo>
                  <a:lnTo>
                    <a:pt x="7625" y="4893"/>
                  </a:lnTo>
                  <a:lnTo>
                    <a:pt x="7626" y="4876"/>
                  </a:lnTo>
                  <a:lnTo>
                    <a:pt x="7628" y="4860"/>
                  </a:lnTo>
                  <a:lnTo>
                    <a:pt x="7628" y="4843"/>
                  </a:lnTo>
                  <a:lnTo>
                    <a:pt x="7629" y="4824"/>
                  </a:lnTo>
                  <a:lnTo>
                    <a:pt x="7628" y="4804"/>
                  </a:lnTo>
                  <a:lnTo>
                    <a:pt x="7627" y="4781"/>
                  </a:lnTo>
                  <a:lnTo>
                    <a:pt x="7625" y="4762"/>
                  </a:lnTo>
                  <a:lnTo>
                    <a:pt x="7623" y="4742"/>
                  </a:lnTo>
                  <a:lnTo>
                    <a:pt x="7618" y="4723"/>
                  </a:lnTo>
                  <a:lnTo>
                    <a:pt x="7613" y="4704"/>
                  </a:lnTo>
                  <a:lnTo>
                    <a:pt x="7607" y="4687"/>
                  </a:lnTo>
                  <a:lnTo>
                    <a:pt x="7600" y="4669"/>
                  </a:lnTo>
                  <a:lnTo>
                    <a:pt x="7591" y="4653"/>
                  </a:lnTo>
                  <a:lnTo>
                    <a:pt x="7581" y="4638"/>
                  </a:lnTo>
                  <a:lnTo>
                    <a:pt x="7571" y="4623"/>
                  </a:lnTo>
                  <a:lnTo>
                    <a:pt x="7560" y="4609"/>
                  </a:lnTo>
                  <a:lnTo>
                    <a:pt x="7549" y="4596"/>
                  </a:lnTo>
                  <a:lnTo>
                    <a:pt x="7537" y="4585"/>
                  </a:lnTo>
                  <a:lnTo>
                    <a:pt x="7523" y="4575"/>
                  </a:lnTo>
                  <a:lnTo>
                    <a:pt x="7510" y="4565"/>
                  </a:lnTo>
                  <a:lnTo>
                    <a:pt x="7496" y="4555"/>
                  </a:lnTo>
                  <a:lnTo>
                    <a:pt x="7481" y="4547"/>
                  </a:lnTo>
                  <a:lnTo>
                    <a:pt x="7466" y="4541"/>
                  </a:lnTo>
                  <a:lnTo>
                    <a:pt x="7449" y="4536"/>
                  </a:lnTo>
                  <a:lnTo>
                    <a:pt x="7432" y="4532"/>
                  </a:lnTo>
                  <a:lnTo>
                    <a:pt x="7414" y="4530"/>
                  </a:lnTo>
                  <a:lnTo>
                    <a:pt x="7396" y="4529"/>
                  </a:lnTo>
                  <a:lnTo>
                    <a:pt x="7377" y="4529"/>
                  </a:lnTo>
                  <a:lnTo>
                    <a:pt x="7377" y="4439"/>
                  </a:lnTo>
                  <a:close/>
                  <a:moveTo>
                    <a:pt x="7021" y="4832"/>
                  </a:moveTo>
                  <a:lnTo>
                    <a:pt x="7021" y="4810"/>
                  </a:lnTo>
                  <a:lnTo>
                    <a:pt x="7022" y="4789"/>
                  </a:lnTo>
                  <a:lnTo>
                    <a:pt x="7024" y="4768"/>
                  </a:lnTo>
                  <a:lnTo>
                    <a:pt x="7028" y="4747"/>
                  </a:lnTo>
                  <a:lnTo>
                    <a:pt x="7031" y="4727"/>
                  </a:lnTo>
                  <a:lnTo>
                    <a:pt x="7036" y="4709"/>
                  </a:lnTo>
                  <a:lnTo>
                    <a:pt x="7042" y="4690"/>
                  </a:lnTo>
                  <a:lnTo>
                    <a:pt x="7047" y="4671"/>
                  </a:lnTo>
                  <a:lnTo>
                    <a:pt x="7055" y="4653"/>
                  </a:lnTo>
                  <a:lnTo>
                    <a:pt x="7063" y="4636"/>
                  </a:lnTo>
                  <a:lnTo>
                    <a:pt x="7071" y="4619"/>
                  </a:lnTo>
                  <a:lnTo>
                    <a:pt x="7081" y="4603"/>
                  </a:lnTo>
                  <a:lnTo>
                    <a:pt x="7091" y="4587"/>
                  </a:lnTo>
                  <a:lnTo>
                    <a:pt x="7100" y="4572"/>
                  </a:lnTo>
                  <a:lnTo>
                    <a:pt x="7113" y="4557"/>
                  </a:lnTo>
                  <a:lnTo>
                    <a:pt x="7125" y="4543"/>
                  </a:lnTo>
                  <a:lnTo>
                    <a:pt x="7136" y="4531"/>
                  </a:lnTo>
                  <a:lnTo>
                    <a:pt x="7148" y="4520"/>
                  </a:lnTo>
                  <a:lnTo>
                    <a:pt x="7161" y="4509"/>
                  </a:lnTo>
                  <a:lnTo>
                    <a:pt x="7174" y="4499"/>
                  </a:lnTo>
                  <a:lnTo>
                    <a:pt x="7189" y="4490"/>
                  </a:lnTo>
                  <a:lnTo>
                    <a:pt x="7203" y="4481"/>
                  </a:lnTo>
                  <a:lnTo>
                    <a:pt x="7219" y="4474"/>
                  </a:lnTo>
                  <a:lnTo>
                    <a:pt x="7234" y="4467"/>
                  </a:lnTo>
                  <a:lnTo>
                    <a:pt x="7251" y="4460"/>
                  </a:lnTo>
                  <a:lnTo>
                    <a:pt x="7267" y="4455"/>
                  </a:lnTo>
                  <a:lnTo>
                    <a:pt x="7284" y="4450"/>
                  </a:lnTo>
                  <a:lnTo>
                    <a:pt x="7301" y="4446"/>
                  </a:lnTo>
                  <a:lnTo>
                    <a:pt x="7320" y="4444"/>
                  </a:lnTo>
                  <a:lnTo>
                    <a:pt x="7339" y="4442"/>
                  </a:lnTo>
                  <a:lnTo>
                    <a:pt x="7358" y="4440"/>
                  </a:lnTo>
                  <a:lnTo>
                    <a:pt x="7377" y="4439"/>
                  </a:lnTo>
                  <a:lnTo>
                    <a:pt x="7377" y="4529"/>
                  </a:lnTo>
                  <a:lnTo>
                    <a:pt x="7352" y="4530"/>
                  </a:lnTo>
                  <a:lnTo>
                    <a:pt x="7328" y="4533"/>
                  </a:lnTo>
                  <a:lnTo>
                    <a:pt x="7305" y="4538"/>
                  </a:lnTo>
                  <a:lnTo>
                    <a:pt x="7283" y="4545"/>
                  </a:lnTo>
                  <a:lnTo>
                    <a:pt x="7261" y="4554"/>
                  </a:lnTo>
                  <a:lnTo>
                    <a:pt x="7240" y="4566"/>
                  </a:lnTo>
                  <a:lnTo>
                    <a:pt x="7219" y="4579"/>
                  </a:lnTo>
                  <a:lnTo>
                    <a:pt x="7199" y="4595"/>
                  </a:lnTo>
                  <a:lnTo>
                    <a:pt x="7189" y="4605"/>
                  </a:lnTo>
                  <a:lnTo>
                    <a:pt x="7181" y="4616"/>
                  </a:lnTo>
                  <a:lnTo>
                    <a:pt x="7172" y="4627"/>
                  </a:lnTo>
                  <a:lnTo>
                    <a:pt x="7166" y="4638"/>
                  </a:lnTo>
                  <a:lnTo>
                    <a:pt x="7159" y="4651"/>
                  </a:lnTo>
                  <a:lnTo>
                    <a:pt x="7152" y="4663"/>
                  </a:lnTo>
                  <a:lnTo>
                    <a:pt x="7147" y="4678"/>
                  </a:lnTo>
                  <a:lnTo>
                    <a:pt x="7142" y="4692"/>
                  </a:lnTo>
                  <a:lnTo>
                    <a:pt x="7138" y="4706"/>
                  </a:lnTo>
                  <a:lnTo>
                    <a:pt x="7135" y="4722"/>
                  </a:lnTo>
                  <a:lnTo>
                    <a:pt x="7131" y="4738"/>
                  </a:lnTo>
                  <a:lnTo>
                    <a:pt x="7129" y="4756"/>
                  </a:lnTo>
                  <a:lnTo>
                    <a:pt x="7127" y="4774"/>
                  </a:lnTo>
                  <a:lnTo>
                    <a:pt x="7126" y="4792"/>
                  </a:lnTo>
                  <a:lnTo>
                    <a:pt x="7125" y="4812"/>
                  </a:lnTo>
                  <a:lnTo>
                    <a:pt x="7125" y="4832"/>
                  </a:lnTo>
                  <a:lnTo>
                    <a:pt x="7126" y="4865"/>
                  </a:lnTo>
                  <a:lnTo>
                    <a:pt x="7129" y="4896"/>
                  </a:lnTo>
                  <a:lnTo>
                    <a:pt x="7131" y="4912"/>
                  </a:lnTo>
                  <a:lnTo>
                    <a:pt x="7134" y="4926"/>
                  </a:lnTo>
                  <a:lnTo>
                    <a:pt x="7137" y="4940"/>
                  </a:lnTo>
                  <a:lnTo>
                    <a:pt x="7141" y="4954"/>
                  </a:lnTo>
                  <a:lnTo>
                    <a:pt x="7146" y="4967"/>
                  </a:lnTo>
                  <a:lnTo>
                    <a:pt x="7150" y="4980"/>
                  </a:lnTo>
                  <a:lnTo>
                    <a:pt x="7156" y="4992"/>
                  </a:lnTo>
                  <a:lnTo>
                    <a:pt x="7162" y="5004"/>
                  </a:lnTo>
                  <a:lnTo>
                    <a:pt x="7169" y="5015"/>
                  </a:lnTo>
                  <a:lnTo>
                    <a:pt x="7176" y="5026"/>
                  </a:lnTo>
                  <a:lnTo>
                    <a:pt x="7183" y="5037"/>
                  </a:lnTo>
                  <a:lnTo>
                    <a:pt x="7191" y="5047"/>
                  </a:lnTo>
                  <a:lnTo>
                    <a:pt x="7201" y="5056"/>
                  </a:lnTo>
                  <a:lnTo>
                    <a:pt x="7211" y="5065"/>
                  </a:lnTo>
                  <a:lnTo>
                    <a:pt x="7221" y="5074"/>
                  </a:lnTo>
                  <a:lnTo>
                    <a:pt x="7232" y="5081"/>
                  </a:lnTo>
                  <a:lnTo>
                    <a:pt x="7243" y="5087"/>
                  </a:lnTo>
                  <a:lnTo>
                    <a:pt x="7253" y="5094"/>
                  </a:lnTo>
                  <a:lnTo>
                    <a:pt x="7264" y="5099"/>
                  </a:lnTo>
                  <a:lnTo>
                    <a:pt x="7276" y="5104"/>
                  </a:lnTo>
                  <a:lnTo>
                    <a:pt x="7287" y="5108"/>
                  </a:lnTo>
                  <a:lnTo>
                    <a:pt x="7299" y="5111"/>
                  </a:lnTo>
                  <a:lnTo>
                    <a:pt x="7311" y="5115"/>
                  </a:lnTo>
                  <a:lnTo>
                    <a:pt x="7324" y="5117"/>
                  </a:lnTo>
                  <a:lnTo>
                    <a:pt x="7337" y="5119"/>
                  </a:lnTo>
                  <a:lnTo>
                    <a:pt x="7350" y="5120"/>
                  </a:lnTo>
                  <a:lnTo>
                    <a:pt x="7363" y="5121"/>
                  </a:lnTo>
                  <a:lnTo>
                    <a:pt x="7377" y="5121"/>
                  </a:lnTo>
                  <a:lnTo>
                    <a:pt x="7377" y="5203"/>
                  </a:lnTo>
                  <a:lnTo>
                    <a:pt x="7352" y="5202"/>
                  </a:lnTo>
                  <a:lnTo>
                    <a:pt x="7327" y="5201"/>
                  </a:lnTo>
                  <a:lnTo>
                    <a:pt x="7303" y="5196"/>
                  </a:lnTo>
                  <a:lnTo>
                    <a:pt x="7278" y="5192"/>
                  </a:lnTo>
                  <a:lnTo>
                    <a:pt x="7255" y="5185"/>
                  </a:lnTo>
                  <a:lnTo>
                    <a:pt x="7233" y="5178"/>
                  </a:lnTo>
                  <a:lnTo>
                    <a:pt x="7211" y="5169"/>
                  </a:lnTo>
                  <a:lnTo>
                    <a:pt x="7191" y="5159"/>
                  </a:lnTo>
                  <a:lnTo>
                    <a:pt x="7170" y="5145"/>
                  </a:lnTo>
                  <a:lnTo>
                    <a:pt x="7151" y="5129"/>
                  </a:lnTo>
                  <a:lnTo>
                    <a:pt x="7134" y="5114"/>
                  </a:lnTo>
                  <a:lnTo>
                    <a:pt x="7117" y="5097"/>
                  </a:lnTo>
                  <a:lnTo>
                    <a:pt x="7103" y="5078"/>
                  </a:lnTo>
                  <a:lnTo>
                    <a:pt x="7089" y="5060"/>
                  </a:lnTo>
                  <a:lnTo>
                    <a:pt x="7077" y="5040"/>
                  </a:lnTo>
                  <a:lnTo>
                    <a:pt x="7065" y="5018"/>
                  </a:lnTo>
                  <a:lnTo>
                    <a:pt x="7055" y="4996"/>
                  </a:lnTo>
                  <a:lnTo>
                    <a:pt x="7045" y="4973"/>
                  </a:lnTo>
                  <a:lnTo>
                    <a:pt x="7039" y="4950"/>
                  </a:lnTo>
                  <a:lnTo>
                    <a:pt x="7032" y="4928"/>
                  </a:lnTo>
                  <a:lnTo>
                    <a:pt x="7026" y="4905"/>
                  </a:lnTo>
                  <a:lnTo>
                    <a:pt x="7023" y="4881"/>
                  </a:lnTo>
                  <a:lnTo>
                    <a:pt x="7021" y="4858"/>
                  </a:lnTo>
                  <a:lnTo>
                    <a:pt x="7021" y="4832"/>
                  </a:lnTo>
                  <a:close/>
                  <a:moveTo>
                    <a:pt x="6309" y="5195"/>
                  </a:moveTo>
                  <a:lnTo>
                    <a:pt x="6309" y="4455"/>
                  </a:lnTo>
                  <a:lnTo>
                    <a:pt x="6405" y="4455"/>
                  </a:lnTo>
                  <a:lnTo>
                    <a:pt x="6798" y="5033"/>
                  </a:lnTo>
                  <a:lnTo>
                    <a:pt x="6798" y="4455"/>
                  </a:lnTo>
                  <a:lnTo>
                    <a:pt x="6887" y="4455"/>
                  </a:lnTo>
                  <a:lnTo>
                    <a:pt x="6887" y="5195"/>
                  </a:lnTo>
                  <a:lnTo>
                    <a:pt x="6791" y="5195"/>
                  </a:lnTo>
                  <a:lnTo>
                    <a:pt x="6398" y="4610"/>
                  </a:lnTo>
                  <a:lnTo>
                    <a:pt x="6398" y="5195"/>
                  </a:lnTo>
                  <a:lnTo>
                    <a:pt x="6309" y="5195"/>
                  </a:lnTo>
                  <a:close/>
                  <a:moveTo>
                    <a:pt x="4127" y="5195"/>
                  </a:moveTo>
                  <a:lnTo>
                    <a:pt x="4127" y="4455"/>
                  </a:lnTo>
                  <a:lnTo>
                    <a:pt x="4662" y="4455"/>
                  </a:lnTo>
                  <a:lnTo>
                    <a:pt x="4662" y="4543"/>
                  </a:lnTo>
                  <a:lnTo>
                    <a:pt x="4231" y="4543"/>
                  </a:lnTo>
                  <a:lnTo>
                    <a:pt x="4231" y="4766"/>
                  </a:lnTo>
                  <a:lnTo>
                    <a:pt x="4640" y="4766"/>
                  </a:lnTo>
                  <a:lnTo>
                    <a:pt x="4640" y="4854"/>
                  </a:lnTo>
                  <a:lnTo>
                    <a:pt x="4231" y="4854"/>
                  </a:lnTo>
                  <a:lnTo>
                    <a:pt x="4231" y="5107"/>
                  </a:lnTo>
                  <a:lnTo>
                    <a:pt x="4684" y="5107"/>
                  </a:lnTo>
                  <a:lnTo>
                    <a:pt x="4684" y="5195"/>
                  </a:lnTo>
                  <a:lnTo>
                    <a:pt x="4127" y="5195"/>
                  </a:lnTo>
                  <a:close/>
                  <a:moveTo>
                    <a:pt x="8526" y="1015"/>
                  </a:moveTo>
                  <a:lnTo>
                    <a:pt x="8520" y="1015"/>
                  </a:lnTo>
                  <a:lnTo>
                    <a:pt x="8512" y="1015"/>
                  </a:lnTo>
                  <a:lnTo>
                    <a:pt x="8471" y="1015"/>
                  </a:lnTo>
                  <a:lnTo>
                    <a:pt x="8430" y="1017"/>
                  </a:lnTo>
                  <a:lnTo>
                    <a:pt x="8389" y="1019"/>
                  </a:lnTo>
                  <a:lnTo>
                    <a:pt x="8350" y="1023"/>
                  </a:lnTo>
                  <a:lnTo>
                    <a:pt x="8310" y="1027"/>
                  </a:lnTo>
                  <a:lnTo>
                    <a:pt x="8270" y="1033"/>
                  </a:lnTo>
                  <a:lnTo>
                    <a:pt x="8230" y="1039"/>
                  </a:lnTo>
                  <a:lnTo>
                    <a:pt x="8192" y="1047"/>
                  </a:lnTo>
                  <a:lnTo>
                    <a:pt x="8153" y="1056"/>
                  </a:lnTo>
                  <a:lnTo>
                    <a:pt x="8114" y="1065"/>
                  </a:lnTo>
                  <a:lnTo>
                    <a:pt x="8077" y="1076"/>
                  </a:lnTo>
                  <a:lnTo>
                    <a:pt x="8039" y="1087"/>
                  </a:lnTo>
                  <a:lnTo>
                    <a:pt x="8002" y="1099"/>
                  </a:lnTo>
                  <a:lnTo>
                    <a:pt x="7965" y="1112"/>
                  </a:lnTo>
                  <a:lnTo>
                    <a:pt x="7929" y="1125"/>
                  </a:lnTo>
                  <a:lnTo>
                    <a:pt x="7893" y="1141"/>
                  </a:lnTo>
                  <a:lnTo>
                    <a:pt x="7858" y="1156"/>
                  </a:lnTo>
                  <a:lnTo>
                    <a:pt x="7823" y="1173"/>
                  </a:lnTo>
                  <a:lnTo>
                    <a:pt x="7788" y="1190"/>
                  </a:lnTo>
                  <a:lnTo>
                    <a:pt x="7754" y="1209"/>
                  </a:lnTo>
                  <a:lnTo>
                    <a:pt x="7721" y="1228"/>
                  </a:lnTo>
                  <a:lnTo>
                    <a:pt x="7688" y="1248"/>
                  </a:lnTo>
                  <a:lnTo>
                    <a:pt x="7656" y="1269"/>
                  </a:lnTo>
                  <a:lnTo>
                    <a:pt x="7624" y="1290"/>
                  </a:lnTo>
                  <a:lnTo>
                    <a:pt x="7593" y="1312"/>
                  </a:lnTo>
                  <a:lnTo>
                    <a:pt x="7562" y="1335"/>
                  </a:lnTo>
                  <a:lnTo>
                    <a:pt x="7532" y="1359"/>
                  </a:lnTo>
                  <a:lnTo>
                    <a:pt x="7502" y="1384"/>
                  </a:lnTo>
                  <a:lnTo>
                    <a:pt x="7474" y="1409"/>
                  </a:lnTo>
                  <a:lnTo>
                    <a:pt x="7446" y="1435"/>
                  </a:lnTo>
                  <a:lnTo>
                    <a:pt x="7419" y="1462"/>
                  </a:lnTo>
                  <a:lnTo>
                    <a:pt x="7392" y="1489"/>
                  </a:lnTo>
                  <a:lnTo>
                    <a:pt x="7859" y="0"/>
                  </a:lnTo>
                  <a:lnTo>
                    <a:pt x="6776" y="0"/>
                  </a:lnTo>
                  <a:lnTo>
                    <a:pt x="5522" y="3943"/>
                  </a:lnTo>
                  <a:lnTo>
                    <a:pt x="6606" y="3943"/>
                  </a:lnTo>
                  <a:lnTo>
                    <a:pt x="7095" y="2393"/>
                  </a:lnTo>
                  <a:lnTo>
                    <a:pt x="7099" y="2388"/>
                  </a:lnTo>
                  <a:lnTo>
                    <a:pt x="7102" y="2383"/>
                  </a:lnTo>
                  <a:lnTo>
                    <a:pt x="7103" y="2380"/>
                  </a:lnTo>
                  <a:lnTo>
                    <a:pt x="7103" y="2379"/>
                  </a:lnTo>
                  <a:lnTo>
                    <a:pt x="7125" y="2305"/>
                  </a:lnTo>
                  <a:lnTo>
                    <a:pt x="7135" y="2281"/>
                  </a:lnTo>
                  <a:lnTo>
                    <a:pt x="7146" y="2256"/>
                  </a:lnTo>
                  <a:lnTo>
                    <a:pt x="7158" y="2233"/>
                  </a:lnTo>
                  <a:lnTo>
                    <a:pt x="7170" y="2211"/>
                  </a:lnTo>
                  <a:lnTo>
                    <a:pt x="7183" y="2188"/>
                  </a:lnTo>
                  <a:lnTo>
                    <a:pt x="7198" y="2166"/>
                  </a:lnTo>
                  <a:lnTo>
                    <a:pt x="7212" y="2145"/>
                  </a:lnTo>
                  <a:lnTo>
                    <a:pt x="7227" y="2124"/>
                  </a:lnTo>
                  <a:lnTo>
                    <a:pt x="7244" y="2104"/>
                  </a:lnTo>
                  <a:lnTo>
                    <a:pt x="7261" y="2084"/>
                  </a:lnTo>
                  <a:lnTo>
                    <a:pt x="7278" y="2066"/>
                  </a:lnTo>
                  <a:lnTo>
                    <a:pt x="7296" y="2047"/>
                  </a:lnTo>
                  <a:lnTo>
                    <a:pt x="7315" y="2029"/>
                  </a:lnTo>
                  <a:lnTo>
                    <a:pt x="7335" y="2011"/>
                  </a:lnTo>
                  <a:lnTo>
                    <a:pt x="7354" y="1995"/>
                  </a:lnTo>
                  <a:lnTo>
                    <a:pt x="7375" y="1979"/>
                  </a:lnTo>
                  <a:lnTo>
                    <a:pt x="7396" y="1964"/>
                  </a:lnTo>
                  <a:lnTo>
                    <a:pt x="7417" y="1950"/>
                  </a:lnTo>
                  <a:lnTo>
                    <a:pt x="7440" y="1936"/>
                  </a:lnTo>
                  <a:lnTo>
                    <a:pt x="7463" y="1923"/>
                  </a:lnTo>
                  <a:lnTo>
                    <a:pt x="7486" y="1911"/>
                  </a:lnTo>
                  <a:lnTo>
                    <a:pt x="7510" y="1900"/>
                  </a:lnTo>
                  <a:lnTo>
                    <a:pt x="7533" y="1890"/>
                  </a:lnTo>
                  <a:lnTo>
                    <a:pt x="7559" y="1880"/>
                  </a:lnTo>
                  <a:lnTo>
                    <a:pt x="7583" y="1871"/>
                  </a:lnTo>
                  <a:lnTo>
                    <a:pt x="7610" y="1864"/>
                  </a:lnTo>
                  <a:lnTo>
                    <a:pt x="7635" y="1857"/>
                  </a:lnTo>
                  <a:lnTo>
                    <a:pt x="7661" y="1851"/>
                  </a:lnTo>
                  <a:lnTo>
                    <a:pt x="7688" y="1846"/>
                  </a:lnTo>
                  <a:lnTo>
                    <a:pt x="7714" y="1843"/>
                  </a:lnTo>
                  <a:lnTo>
                    <a:pt x="7742" y="1839"/>
                  </a:lnTo>
                  <a:lnTo>
                    <a:pt x="7770" y="1837"/>
                  </a:lnTo>
                  <a:lnTo>
                    <a:pt x="7782" y="1839"/>
                  </a:lnTo>
                  <a:lnTo>
                    <a:pt x="7795" y="1842"/>
                  </a:lnTo>
                  <a:lnTo>
                    <a:pt x="7807" y="1844"/>
                  </a:lnTo>
                  <a:lnTo>
                    <a:pt x="7818" y="1847"/>
                  </a:lnTo>
                  <a:lnTo>
                    <a:pt x="7843" y="1856"/>
                  </a:lnTo>
                  <a:lnTo>
                    <a:pt x="7865" y="1866"/>
                  </a:lnTo>
                  <a:lnTo>
                    <a:pt x="7886" y="1878"/>
                  </a:lnTo>
                  <a:lnTo>
                    <a:pt x="7906" y="1891"/>
                  </a:lnTo>
                  <a:lnTo>
                    <a:pt x="7925" y="1907"/>
                  </a:lnTo>
                  <a:lnTo>
                    <a:pt x="7942" y="1923"/>
                  </a:lnTo>
                  <a:lnTo>
                    <a:pt x="7959" y="1941"/>
                  </a:lnTo>
                  <a:lnTo>
                    <a:pt x="7973" y="1961"/>
                  </a:lnTo>
                  <a:lnTo>
                    <a:pt x="7978" y="1971"/>
                  </a:lnTo>
                  <a:lnTo>
                    <a:pt x="7985" y="1981"/>
                  </a:lnTo>
                  <a:lnTo>
                    <a:pt x="7991" y="1992"/>
                  </a:lnTo>
                  <a:lnTo>
                    <a:pt x="7995" y="2003"/>
                  </a:lnTo>
                  <a:lnTo>
                    <a:pt x="7999" y="2014"/>
                  </a:lnTo>
                  <a:lnTo>
                    <a:pt x="8004" y="2025"/>
                  </a:lnTo>
                  <a:lnTo>
                    <a:pt x="8007" y="2037"/>
                  </a:lnTo>
                  <a:lnTo>
                    <a:pt x="8009" y="2048"/>
                  </a:lnTo>
                  <a:lnTo>
                    <a:pt x="8012" y="2060"/>
                  </a:lnTo>
                  <a:lnTo>
                    <a:pt x="8014" y="2072"/>
                  </a:lnTo>
                  <a:lnTo>
                    <a:pt x="8015" y="2084"/>
                  </a:lnTo>
                  <a:lnTo>
                    <a:pt x="8015" y="2096"/>
                  </a:lnTo>
                  <a:lnTo>
                    <a:pt x="8014" y="2120"/>
                  </a:lnTo>
                  <a:lnTo>
                    <a:pt x="8010" y="2142"/>
                  </a:lnTo>
                  <a:lnTo>
                    <a:pt x="8005" y="2164"/>
                  </a:lnTo>
                  <a:lnTo>
                    <a:pt x="7999" y="2186"/>
                  </a:lnTo>
                  <a:lnTo>
                    <a:pt x="7428" y="3943"/>
                  </a:lnTo>
                  <a:lnTo>
                    <a:pt x="8520" y="3943"/>
                  </a:lnTo>
                  <a:lnTo>
                    <a:pt x="9165" y="1941"/>
                  </a:lnTo>
                  <a:lnTo>
                    <a:pt x="9170" y="1928"/>
                  </a:lnTo>
                  <a:lnTo>
                    <a:pt x="9174" y="1912"/>
                  </a:lnTo>
                  <a:lnTo>
                    <a:pt x="9179" y="1897"/>
                  </a:lnTo>
                  <a:lnTo>
                    <a:pt x="9182" y="1881"/>
                  </a:lnTo>
                  <a:lnTo>
                    <a:pt x="9189" y="1848"/>
                  </a:lnTo>
                  <a:lnTo>
                    <a:pt x="9194" y="1815"/>
                  </a:lnTo>
                  <a:lnTo>
                    <a:pt x="9200" y="1796"/>
                  </a:lnTo>
                  <a:lnTo>
                    <a:pt x="9204" y="1776"/>
                  </a:lnTo>
                  <a:lnTo>
                    <a:pt x="9208" y="1757"/>
                  </a:lnTo>
                  <a:lnTo>
                    <a:pt x="9211" y="1737"/>
                  </a:lnTo>
                  <a:lnTo>
                    <a:pt x="9213" y="1716"/>
                  </a:lnTo>
                  <a:lnTo>
                    <a:pt x="9215" y="1696"/>
                  </a:lnTo>
                  <a:lnTo>
                    <a:pt x="9216" y="1674"/>
                  </a:lnTo>
                  <a:lnTo>
                    <a:pt x="9216" y="1653"/>
                  </a:lnTo>
                  <a:lnTo>
                    <a:pt x="9215" y="1621"/>
                  </a:lnTo>
                  <a:lnTo>
                    <a:pt x="9213" y="1589"/>
                  </a:lnTo>
                  <a:lnTo>
                    <a:pt x="9210" y="1558"/>
                  </a:lnTo>
                  <a:lnTo>
                    <a:pt x="9204" y="1528"/>
                  </a:lnTo>
                  <a:lnTo>
                    <a:pt x="9198" y="1498"/>
                  </a:lnTo>
                  <a:lnTo>
                    <a:pt x="9189" y="1469"/>
                  </a:lnTo>
                  <a:lnTo>
                    <a:pt x="9179" y="1440"/>
                  </a:lnTo>
                  <a:lnTo>
                    <a:pt x="9168" y="1412"/>
                  </a:lnTo>
                  <a:lnTo>
                    <a:pt x="9156" y="1385"/>
                  </a:lnTo>
                  <a:lnTo>
                    <a:pt x="9142" y="1358"/>
                  </a:lnTo>
                  <a:lnTo>
                    <a:pt x="9128" y="1332"/>
                  </a:lnTo>
                  <a:lnTo>
                    <a:pt x="9112" y="1307"/>
                  </a:lnTo>
                  <a:lnTo>
                    <a:pt x="9095" y="1283"/>
                  </a:lnTo>
                  <a:lnTo>
                    <a:pt x="9077" y="1259"/>
                  </a:lnTo>
                  <a:lnTo>
                    <a:pt x="9057" y="1237"/>
                  </a:lnTo>
                  <a:lnTo>
                    <a:pt x="9038" y="1215"/>
                  </a:lnTo>
                  <a:lnTo>
                    <a:pt x="9017" y="1194"/>
                  </a:lnTo>
                  <a:lnTo>
                    <a:pt x="8994" y="1175"/>
                  </a:lnTo>
                  <a:lnTo>
                    <a:pt x="8971" y="1156"/>
                  </a:lnTo>
                  <a:lnTo>
                    <a:pt x="8947" y="1139"/>
                  </a:lnTo>
                  <a:lnTo>
                    <a:pt x="8923" y="1122"/>
                  </a:lnTo>
                  <a:lnTo>
                    <a:pt x="8897" y="1107"/>
                  </a:lnTo>
                  <a:lnTo>
                    <a:pt x="8871" y="1092"/>
                  </a:lnTo>
                  <a:lnTo>
                    <a:pt x="8844" y="1079"/>
                  </a:lnTo>
                  <a:lnTo>
                    <a:pt x="8817" y="1067"/>
                  </a:lnTo>
                  <a:lnTo>
                    <a:pt x="8788" y="1057"/>
                  </a:lnTo>
                  <a:lnTo>
                    <a:pt x="8759" y="1047"/>
                  </a:lnTo>
                  <a:lnTo>
                    <a:pt x="8731" y="1039"/>
                  </a:lnTo>
                  <a:lnTo>
                    <a:pt x="8701" y="1033"/>
                  </a:lnTo>
                  <a:lnTo>
                    <a:pt x="8670" y="1028"/>
                  </a:lnTo>
                  <a:lnTo>
                    <a:pt x="8639" y="1024"/>
                  </a:lnTo>
                  <a:lnTo>
                    <a:pt x="8608" y="1022"/>
                  </a:lnTo>
                  <a:lnTo>
                    <a:pt x="8591" y="1022"/>
                  </a:lnTo>
                  <a:lnTo>
                    <a:pt x="8576" y="1022"/>
                  </a:lnTo>
                  <a:lnTo>
                    <a:pt x="8568" y="1020"/>
                  </a:lnTo>
                  <a:lnTo>
                    <a:pt x="8562" y="1019"/>
                  </a:lnTo>
                  <a:lnTo>
                    <a:pt x="8555" y="1017"/>
                  </a:lnTo>
                  <a:lnTo>
                    <a:pt x="8548" y="1015"/>
                  </a:lnTo>
                  <a:lnTo>
                    <a:pt x="8537" y="1015"/>
                  </a:lnTo>
                  <a:lnTo>
                    <a:pt x="8526" y="1015"/>
                  </a:lnTo>
                  <a:close/>
                  <a:moveTo>
                    <a:pt x="15062" y="2542"/>
                  </a:moveTo>
                  <a:lnTo>
                    <a:pt x="15000" y="2561"/>
                  </a:lnTo>
                  <a:lnTo>
                    <a:pt x="14938" y="2580"/>
                  </a:lnTo>
                  <a:lnTo>
                    <a:pt x="14875" y="2597"/>
                  </a:lnTo>
                  <a:lnTo>
                    <a:pt x="14811" y="2614"/>
                  </a:lnTo>
                  <a:lnTo>
                    <a:pt x="14747" y="2631"/>
                  </a:lnTo>
                  <a:lnTo>
                    <a:pt x="14682" y="2646"/>
                  </a:lnTo>
                  <a:lnTo>
                    <a:pt x="14617" y="2661"/>
                  </a:lnTo>
                  <a:lnTo>
                    <a:pt x="14551" y="2675"/>
                  </a:lnTo>
                  <a:lnTo>
                    <a:pt x="14533" y="2681"/>
                  </a:lnTo>
                  <a:lnTo>
                    <a:pt x="14516" y="2687"/>
                  </a:lnTo>
                  <a:lnTo>
                    <a:pt x="14500" y="2692"/>
                  </a:lnTo>
                  <a:lnTo>
                    <a:pt x="14483" y="2698"/>
                  </a:lnTo>
                  <a:lnTo>
                    <a:pt x="14483" y="2201"/>
                  </a:lnTo>
                  <a:lnTo>
                    <a:pt x="14537" y="2190"/>
                  </a:lnTo>
                  <a:lnTo>
                    <a:pt x="14588" y="2179"/>
                  </a:lnTo>
                  <a:lnTo>
                    <a:pt x="14635" y="2168"/>
                  </a:lnTo>
                  <a:lnTo>
                    <a:pt x="14678" y="2158"/>
                  </a:lnTo>
                  <a:lnTo>
                    <a:pt x="14718" y="2148"/>
                  </a:lnTo>
                  <a:lnTo>
                    <a:pt x="14755" y="2141"/>
                  </a:lnTo>
                  <a:lnTo>
                    <a:pt x="14788" y="2133"/>
                  </a:lnTo>
                  <a:lnTo>
                    <a:pt x="14817" y="2126"/>
                  </a:lnTo>
                  <a:lnTo>
                    <a:pt x="14864" y="2115"/>
                  </a:lnTo>
                  <a:lnTo>
                    <a:pt x="14912" y="2103"/>
                  </a:lnTo>
                  <a:lnTo>
                    <a:pt x="14960" y="2090"/>
                  </a:lnTo>
                  <a:lnTo>
                    <a:pt x="15009" y="2075"/>
                  </a:lnTo>
                  <a:lnTo>
                    <a:pt x="15059" y="2060"/>
                  </a:lnTo>
                  <a:lnTo>
                    <a:pt x="15110" y="2045"/>
                  </a:lnTo>
                  <a:lnTo>
                    <a:pt x="15164" y="2027"/>
                  </a:lnTo>
                  <a:lnTo>
                    <a:pt x="15218" y="2008"/>
                  </a:lnTo>
                  <a:lnTo>
                    <a:pt x="15225" y="1994"/>
                  </a:lnTo>
                  <a:lnTo>
                    <a:pt x="15233" y="1979"/>
                  </a:lnTo>
                  <a:lnTo>
                    <a:pt x="15240" y="1964"/>
                  </a:lnTo>
                  <a:lnTo>
                    <a:pt x="15245" y="1949"/>
                  </a:lnTo>
                  <a:lnTo>
                    <a:pt x="15251" y="1933"/>
                  </a:lnTo>
                  <a:lnTo>
                    <a:pt x="15255" y="1917"/>
                  </a:lnTo>
                  <a:lnTo>
                    <a:pt x="15260" y="1900"/>
                  </a:lnTo>
                  <a:lnTo>
                    <a:pt x="15262" y="1883"/>
                  </a:lnTo>
                  <a:lnTo>
                    <a:pt x="15265" y="1867"/>
                  </a:lnTo>
                  <a:lnTo>
                    <a:pt x="15266" y="1850"/>
                  </a:lnTo>
                  <a:lnTo>
                    <a:pt x="15267" y="1834"/>
                  </a:lnTo>
                  <a:lnTo>
                    <a:pt x="15267" y="1816"/>
                  </a:lnTo>
                  <a:lnTo>
                    <a:pt x="15267" y="1800"/>
                  </a:lnTo>
                  <a:lnTo>
                    <a:pt x="15266" y="1782"/>
                  </a:lnTo>
                  <a:lnTo>
                    <a:pt x="15265" y="1765"/>
                  </a:lnTo>
                  <a:lnTo>
                    <a:pt x="15262" y="1749"/>
                  </a:lnTo>
                  <a:lnTo>
                    <a:pt x="15245" y="1739"/>
                  </a:lnTo>
                  <a:lnTo>
                    <a:pt x="15228" y="1730"/>
                  </a:lnTo>
                  <a:lnTo>
                    <a:pt x="15210" y="1721"/>
                  </a:lnTo>
                  <a:lnTo>
                    <a:pt x="15192" y="1714"/>
                  </a:lnTo>
                  <a:lnTo>
                    <a:pt x="15156" y="1699"/>
                  </a:lnTo>
                  <a:lnTo>
                    <a:pt x="15118" y="1687"/>
                  </a:lnTo>
                  <a:lnTo>
                    <a:pt x="15082" y="1676"/>
                  </a:lnTo>
                  <a:lnTo>
                    <a:pt x="15046" y="1666"/>
                  </a:lnTo>
                  <a:lnTo>
                    <a:pt x="15012" y="1658"/>
                  </a:lnTo>
                  <a:lnTo>
                    <a:pt x="14980" y="1653"/>
                  </a:lnTo>
                  <a:lnTo>
                    <a:pt x="14951" y="1651"/>
                  </a:lnTo>
                  <a:lnTo>
                    <a:pt x="14922" y="1650"/>
                  </a:lnTo>
                  <a:lnTo>
                    <a:pt x="14893" y="1650"/>
                  </a:lnTo>
                  <a:lnTo>
                    <a:pt x="14864" y="1651"/>
                  </a:lnTo>
                  <a:lnTo>
                    <a:pt x="14836" y="1653"/>
                  </a:lnTo>
                  <a:lnTo>
                    <a:pt x="14807" y="1656"/>
                  </a:lnTo>
                  <a:lnTo>
                    <a:pt x="14779" y="1661"/>
                  </a:lnTo>
                  <a:lnTo>
                    <a:pt x="14752" y="1666"/>
                  </a:lnTo>
                  <a:lnTo>
                    <a:pt x="14724" y="1673"/>
                  </a:lnTo>
                  <a:lnTo>
                    <a:pt x="14697" y="1679"/>
                  </a:lnTo>
                  <a:lnTo>
                    <a:pt x="14671" y="1688"/>
                  </a:lnTo>
                  <a:lnTo>
                    <a:pt x="14646" y="1697"/>
                  </a:lnTo>
                  <a:lnTo>
                    <a:pt x="14620" y="1707"/>
                  </a:lnTo>
                  <a:lnTo>
                    <a:pt x="14596" y="1718"/>
                  </a:lnTo>
                  <a:lnTo>
                    <a:pt x="14573" y="1729"/>
                  </a:lnTo>
                  <a:lnTo>
                    <a:pt x="14551" y="1741"/>
                  </a:lnTo>
                  <a:lnTo>
                    <a:pt x="14533" y="1752"/>
                  </a:lnTo>
                  <a:lnTo>
                    <a:pt x="14516" y="1763"/>
                  </a:lnTo>
                  <a:lnTo>
                    <a:pt x="14500" y="1774"/>
                  </a:lnTo>
                  <a:lnTo>
                    <a:pt x="14483" y="1785"/>
                  </a:lnTo>
                  <a:lnTo>
                    <a:pt x="14483" y="1037"/>
                  </a:lnTo>
                  <a:lnTo>
                    <a:pt x="14553" y="1028"/>
                  </a:lnTo>
                  <a:lnTo>
                    <a:pt x="14620" y="1020"/>
                  </a:lnTo>
                  <a:lnTo>
                    <a:pt x="14688" y="1013"/>
                  </a:lnTo>
                  <a:lnTo>
                    <a:pt x="14755" y="1006"/>
                  </a:lnTo>
                  <a:lnTo>
                    <a:pt x="14822" y="1001"/>
                  </a:lnTo>
                  <a:lnTo>
                    <a:pt x="14891" y="996"/>
                  </a:lnTo>
                  <a:lnTo>
                    <a:pt x="14961" y="994"/>
                  </a:lnTo>
                  <a:lnTo>
                    <a:pt x="15032" y="993"/>
                  </a:lnTo>
                  <a:lnTo>
                    <a:pt x="15131" y="994"/>
                  </a:lnTo>
                  <a:lnTo>
                    <a:pt x="15229" y="996"/>
                  </a:lnTo>
                  <a:lnTo>
                    <a:pt x="15324" y="1001"/>
                  </a:lnTo>
                  <a:lnTo>
                    <a:pt x="15414" y="1007"/>
                  </a:lnTo>
                  <a:lnTo>
                    <a:pt x="15501" y="1015"/>
                  </a:lnTo>
                  <a:lnTo>
                    <a:pt x="15583" y="1024"/>
                  </a:lnTo>
                  <a:lnTo>
                    <a:pt x="15659" y="1034"/>
                  </a:lnTo>
                  <a:lnTo>
                    <a:pt x="15730" y="1045"/>
                  </a:lnTo>
                  <a:lnTo>
                    <a:pt x="15764" y="1049"/>
                  </a:lnTo>
                  <a:lnTo>
                    <a:pt x="15799" y="1056"/>
                  </a:lnTo>
                  <a:lnTo>
                    <a:pt x="15832" y="1064"/>
                  </a:lnTo>
                  <a:lnTo>
                    <a:pt x="15864" y="1073"/>
                  </a:lnTo>
                  <a:lnTo>
                    <a:pt x="15896" y="1084"/>
                  </a:lnTo>
                  <a:lnTo>
                    <a:pt x="15927" y="1097"/>
                  </a:lnTo>
                  <a:lnTo>
                    <a:pt x="15958" y="1110"/>
                  </a:lnTo>
                  <a:lnTo>
                    <a:pt x="15987" y="1124"/>
                  </a:lnTo>
                  <a:lnTo>
                    <a:pt x="16016" y="1141"/>
                  </a:lnTo>
                  <a:lnTo>
                    <a:pt x="16044" y="1158"/>
                  </a:lnTo>
                  <a:lnTo>
                    <a:pt x="16070" y="1177"/>
                  </a:lnTo>
                  <a:lnTo>
                    <a:pt x="16097" y="1197"/>
                  </a:lnTo>
                  <a:lnTo>
                    <a:pt x="16122" y="1218"/>
                  </a:lnTo>
                  <a:lnTo>
                    <a:pt x="16146" y="1240"/>
                  </a:lnTo>
                  <a:lnTo>
                    <a:pt x="16170" y="1263"/>
                  </a:lnTo>
                  <a:lnTo>
                    <a:pt x="16192" y="1288"/>
                  </a:lnTo>
                  <a:lnTo>
                    <a:pt x="16213" y="1312"/>
                  </a:lnTo>
                  <a:lnTo>
                    <a:pt x="16233" y="1338"/>
                  </a:lnTo>
                  <a:lnTo>
                    <a:pt x="16251" y="1366"/>
                  </a:lnTo>
                  <a:lnTo>
                    <a:pt x="16269" y="1393"/>
                  </a:lnTo>
                  <a:lnTo>
                    <a:pt x="16284" y="1422"/>
                  </a:lnTo>
                  <a:lnTo>
                    <a:pt x="16300" y="1452"/>
                  </a:lnTo>
                  <a:lnTo>
                    <a:pt x="16314" y="1482"/>
                  </a:lnTo>
                  <a:lnTo>
                    <a:pt x="16326" y="1514"/>
                  </a:lnTo>
                  <a:lnTo>
                    <a:pt x="16337" y="1546"/>
                  </a:lnTo>
                  <a:lnTo>
                    <a:pt x="16347" y="1578"/>
                  </a:lnTo>
                  <a:lnTo>
                    <a:pt x="16355" y="1611"/>
                  </a:lnTo>
                  <a:lnTo>
                    <a:pt x="16363" y="1645"/>
                  </a:lnTo>
                  <a:lnTo>
                    <a:pt x="16368" y="1679"/>
                  </a:lnTo>
                  <a:lnTo>
                    <a:pt x="16372" y="1715"/>
                  </a:lnTo>
                  <a:lnTo>
                    <a:pt x="16374" y="1750"/>
                  </a:lnTo>
                  <a:lnTo>
                    <a:pt x="16375" y="1785"/>
                  </a:lnTo>
                  <a:lnTo>
                    <a:pt x="16375" y="1816"/>
                  </a:lnTo>
                  <a:lnTo>
                    <a:pt x="16374" y="1845"/>
                  </a:lnTo>
                  <a:lnTo>
                    <a:pt x="16372" y="1872"/>
                  </a:lnTo>
                  <a:lnTo>
                    <a:pt x="16368" y="1900"/>
                  </a:lnTo>
                  <a:lnTo>
                    <a:pt x="16364" y="1926"/>
                  </a:lnTo>
                  <a:lnTo>
                    <a:pt x="16360" y="1953"/>
                  </a:lnTo>
                  <a:lnTo>
                    <a:pt x="16353" y="1981"/>
                  </a:lnTo>
                  <a:lnTo>
                    <a:pt x="16345" y="2008"/>
                  </a:lnTo>
                  <a:lnTo>
                    <a:pt x="16328" y="2067"/>
                  </a:lnTo>
                  <a:lnTo>
                    <a:pt x="16309" y="2131"/>
                  </a:lnTo>
                  <a:lnTo>
                    <a:pt x="16289" y="2198"/>
                  </a:lnTo>
                  <a:lnTo>
                    <a:pt x="16267" y="2271"/>
                  </a:lnTo>
                  <a:lnTo>
                    <a:pt x="16242" y="2349"/>
                  </a:lnTo>
                  <a:lnTo>
                    <a:pt x="16217" y="2432"/>
                  </a:lnTo>
                  <a:lnTo>
                    <a:pt x="16188" y="2521"/>
                  </a:lnTo>
                  <a:lnTo>
                    <a:pt x="16159" y="2616"/>
                  </a:lnTo>
                  <a:lnTo>
                    <a:pt x="16127" y="2717"/>
                  </a:lnTo>
                  <a:lnTo>
                    <a:pt x="16092" y="2825"/>
                  </a:lnTo>
                  <a:lnTo>
                    <a:pt x="16056" y="2940"/>
                  </a:lnTo>
                  <a:lnTo>
                    <a:pt x="16017" y="3061"/>
                  </a:lnTo>
                  <a:lnTo>
                    <a:pt x="15975" y="3190"/>
                  </a:lnTo>
                  <a:lnTo>
                    <a:pt x="15931" y="3327"/>
                  </a:lnTo>
                  <a:lnTo>
                    <a:pt x="15884" y="3471"/>
                  </a:lnTo>
                  <a:lnTo>
                    <a:pt x="15834" y="3624"/>
                  </a:lnTo>
                  <a:lnTo>
                    <a:pt x="15831" y="3636"/>
                  </a:lnTo>
                  <a:lnTo>
                    <a:pt x="15829" y="3647"/>
                  </a:lnTo>
                  <a:lnTo>
                    <a:pt x="15828" y="3660"/>
                  </a:lnTo>
                  <a:lnTo>
                    <a:pt x="15827" y="3672"/>
                  </a:lnTo>
                  <a:lnTo>
                    <a:pt x="15826" y="3697"/>
                  </a:lnTo>
                  <a:lnTo>
                    <a:pt x="15826" y="3721"/>
                  </a:lnTo>
                  <a:lnTo>
                    <a:pt x="15826" y="3740"/>
                  </a:lnTo>
                  <a:lnTo>
                    <a:pt x="15827" y="3760"/>
                  </a:lnTo>
                  <a:lnTo>
                    <a:pt x="15829" y="3778"/>
                  </a:lnTo>
                  <a:lnTo>
                    <a:pt x="15833" y="3797"/>
                  </a:lnTo>
                  <a:lnTo>
                    <a:pt x="15836" y="3816"/>
                  </a:lnTo>
                  <a:lnTo>
                    <a:pt x="15842" y="3835"/>
                  </a:lnTo>
                  <a:lnTo>
                    <a:pt x="15848" y="3852"/>
                  </a:lnTo>
                  <a:lnTo>
                    <a:pt x="15856" y="3869"/>
                  </a:lnTo>
                  <a:lnTo>
                    <a:pt x="15759" y="3869"/>
                  </a:lnTo>
                  <a:lnTo>
                    <a:pt x="15537" y="3869"/>
                  </a:lnTo>
                  <a:lnTo>
                    <a:pt x="15002" y="3869"/>
                  </a:lnTo>
                  <a:lnTo>
                    <a:pt x="14810" y="3869"/>
                  </a:lnTo>
                  <a:lnTo>
                    <a:pt x="14810" y="3862"/>
                  </a:lnTo>
                  <a:lnTo>
                    <a:pt x="14810" y="3861"/>
                  </a:lnTo>
                  <a:lnTo>
                    <a:pt x="14797" y="3839"/>
                  </a:lnTo>
                  <a:lnTo>
                    <a:pt x="14786" y="3816"/>
                  </a:lnTo>
                  <a:lnTo>
                    <a:pt x="14777" y="3792"/>
                  </a:lnTo>
                  <a:lnTo>
                    <a:pt x="14770" y="3767"/>
                  </a:lnTo>
                  <a:lnTo>
                    <a:pt x="14765" y="3742"/>
                  </a:lnTo>
                  <a:lnTo>
                    <a:pt x="14760" y="3715"/>
                  </a:lnTo>
                  <a:lnTo>
                    <a:pt x="14758" y="3689"/>
                  </a:lnTo>
                  <a:lnTo>
                    <a:pt x="14758" y="3661"/>
                  </a:lnTo>
                  <a:lnTo>
                    <a:pt x="14758" y="3645"/>
                  </a:lnTo>
                  <a:lnTo>
                    <a:pt x="14759" y="3629"/>
                  </a:lnTo>
                  <a:lnTo>
                    <a:pt x="14760" y="3614"/>
                  </a:lnTo>
                  <a:lnTo>
                    <a:pt x="14764" y="3598"/>
                  </a:lnTo>
                  <a:lnTo>
                    <a:pt x="14767" y="3583"/>
                  </a:lnTo>
                  <a:lnTo>
                    <a:pt x="14770" y="3568"/>
                  </a:lnTo>
                  <a:lnTo>
                    <a:pt x="14775" y="3551"/>
                  </a:lnTo>
                  <a:lnTo>
                    <a:pt x="14780" y="3536"/>
                  </a:lnTo>
                  <a:lnTo>
                    <a:pt x="14742" y="3564"/>
                  </a:lnTo>
                  <a:lnTo>
                    <a:pt x="14703" y="3593"/>
                  </a:lnTo>
                  <a:lnTo>
                    <a:pt x="14665" y="3618"/>
                  </a:lnTo>
                  <a:lnTo>
                    <a:pt x="14629" y="3643"/>
                  </a:lnTo>
                  <a:lnTo>
                    <a:pt x="14593" y="3666"/>
                  </a:lnTo>
                  <a:lnTo>
                    <a:pt x="14556" y="3688"/>
                  </a:lnTo>
                  <a:lnTo>
                    <a:pt x="14520" y="3708"/>
                  </a:lnTo>
                  <a:lnTo>
                    <a:pt x="14483" y="3728"/>
                  </a:lnTo>
                  <a:lnTo>
                    <a:pt x="14483" y="3276"/>
                  </a:lnTo>
                  <a:lnTo>
                    <a:pt x="14500" y="3270"/>
                  </a:lnTo>
                  <a:lnTo>
                    <a:pt x="14516" y="3264"/>
                  </a:lnTo>
                  <a:lnTo>
                    <a:pt x="14533" y="3256"/>
                  </a:lnTo>
                  <a:lnTo>
                    <a:pt x="14551" y="3246"/>
                  </a:lnTo>
                  <a:lnTo>
                    <a:pt x="14574" y="3234"/>
                  </a:lnTo>
                  <a:lnTo>
                    <a:pt x="14596" y="3223"/>
                  </a:lnTo>
                  <a:lnTo>
                    <a:pt x="14617" y="3211"/>
                  </a:lnTo>
                  <a:lnTo>
                    <a:pt x="14638" y="3199"/>
                  </a:lnTo>
                  <a:lnTo>
                    <a:pt x="14658" y="3187"/>
                  </a:lnTo>
                  <a:lnTo>
                    <a:pt x="14678" y="3174"/>
                  </a:lnTo>
                  <a:lnTo>
                    <a:pt x="14695" y="3160"/>
                  </a:lnTo>
                  <a:lnTo>
                    <a:pt x="14713" y="3147"/>
                  </a:lnTo>
                  <a:lnTo>
                    <a:pt x="14731" y="3133"/>
                  </a:lnTo>
                  <a:lnTo>
                    <a:pt x="14747" y="3119"/>
                  </a:lnTo>
                  <a:lnTo>
                    <a:pt x="14763" y="3105"/>
                  </a:lnTo>
                  <a:lnTo>
                    <a:pt x="14777" y="3091"/>
                  </a:lnTo>
                  <a:lnTo>
                    <a:pt x="14792" y="3076"/>
                  </a:lnTo>
                  <a:lnTo>
                    <a:pt x="14806" y="3061"/>
                  </a:lnTo>
                  <a:lnTo>
                    <a:pt x="14819" y="3047"/>
                  </a:lnTo>
                  <a:lnTo>
                    <a:pt x="14832" y="3031"/>
                  </a:lnTo>
                  <a:lnTo>
                    <a:pt x="14845" y="3016"/>
                  </a:lnTo>
                  <a:lnTo>
                    <a:pt x="14859" y="2999"/>
                  </a:lnTo>
                  <a:lnTo>
                    <a:pt x="14872" y="2983"/>
                  </a:lnTo>
                  <a:lnTo>
                    <a:pt x="14885" y="2965"/>
                  </a:lnTo>
                  <a:lnTo>
                    <a:pt x="14897" y="2946"/>
                  </a:lnTo>
                  <a:lnTo>
                    <a:pt x="14909" y="2927"/>
                  </a:lnTo>
                  <a:lnTo>
                    <a:pt x="14921" y="2909"/>
                  </a:lnTo>
                  <a:lnTo>
                    <a:pt x="14933" y="2889"/>
                  </a:lnTo>
                  <a:lnTo>
                    <a:pt x="14954" y="2847"/>
                  </a:lnTo>
                  <a:lnTo>
                    <a:pt x="14974" y="2804"/>
                  </a:lnTo>
                  <a:lnTo>
                    <a:pt x="14992" y="2759"/>
                  </a:lnTo>
                  <a:lnTo>
                    <a:pt x="15010" y="2712"/>
                  </a:lnTo>
                  <a:lnTo>
                    <a:pt x="15062" y="2542"/>
                  </a:lnTo>
                  <a:close/>
                  <a:moveTo>
                    <a:pt x="14483" y="2698"/>
                  </a:moveTo>
                  <a:lnTo>
                    <a:pt x="14483" y="2201"/>
                  </a:lnTo>
                  <a:lnTo>
                    <a:pt x="14429" y="2212"/>
                  </a:lnTo>
                  <a:lnTo>
                    <a:pt x="14372" y="2223"/>
                  </a:lnTo>
                  <a:lnTo>
                    <a:pt x="14312" y="2234"/>
                  </a:lnTo>
                  <a:lnTo>
                    <a:pt x="14249" y="2247"/>
                  </a:lnTo>
                  <a:lnTo>
                    <a:pt x="14183" y="2259"/>
                  </a:lnTo>
                  <a:lnTo>
                    <a:pt x="14113" y="2271"/>
                  </a:lnTo>
                  <a:lnTo>
                    <a:pt x="14040" y="2284"/>
                  </a:lnTo>
                  <a:lnTo>
                    <a:pt x="13964" y="2297"/>
                  </a:lnTo>
                  <a:lnTo>
                    <a:pt x="13898" y="2311"/>
                  </a:lnTo>
                  <a:lnTo>
                    <a:pt x="13835" y="2324"/>
                  </a:lnTo>
                  <a:lnTo>
                    <a:pt x="13773" y="2338"/>
                  </a:lnTo>
                  <a:lnTo>
                    <a:pt x="13713" y="2354"/>
                  </a:lnTo>
                  <a:lnTo>
                    <a:pt x="13656" y="2370"/>
                  </a:lnTo>
                  <a:lnTo>
                    <a:pt x="13602" y="2388"/>
                  </a:lnTo>
                  <a:lnTo>
                    <a:pt x="13549" y="2405"/>
                  </a:lnTo>
                  <a:lnTo>
                    <a:pt x="13498" y="2424"/>
                  </a:lnTo>
                  <a:lnTo>
                    <a:pt x="13450" y="2444"/>
                  </a:lnTo>
                  <a:lnTo>
                    <a:pt x="13403" y="2464"/>
                  </a:lnTo>
                  <a:lnTo>
                    <a:pt x="13358" y="2485"/>
                  </a:lnTo>
                  <a:lnTo>
                    <a:pt x="13316" y="2507"/>
                  </a:lnTo>
                  <a:lnTo>
                    <a:pt x="13276" y="2529"/>
                  </a:lnTo>
                  <a:lnTo>
                    <a:pt x="13239" y="2552"/>
                  </a:lnTo>
                  <a:lnTo>
                    <a:pt x="13203" y="2577"/>
                  </a:lnTo>
                  <a:lnTo>
                    <a:pt x="13170" y="2601"/>
                  </a:lnTo>
                  <a:lnTo>
                    <a:pt x="13139" y="2627"/>
                  </a:lnTo>
                  <a:lnTo>
                    <a:pt x="13108" y="2655"/>
                  </a:lnTo>
                  <a:lnTo>
                    <a:pt x="13080" y="2681"/>
                  </a:lnTo>
                  <a:lnTo>
                    <a:pt x="13051" y="2709"/>
                  </a:lnTo>
                  <a:lnTo>
                    <a:pt x="13024" y="2738"/>
                  </a:lnTo>
                  <a:lnTo>
                    <a:pt x="12998" y="2767"/>
                  </a:lnTo>
                  <a:lnTo>
                    <a:pt x="12974" y="2797"/>
                  </a:lnTo>
                  <a:lnTo>
                    <a:pt x="12949" y="2828"/>
                  </a:lnTo>
                  <a:lnTo>
                    <a:pt x="12927" y="2860"/>
                  </a:lnTo>
                  <a:lnTo>
                    <a:pt x="12906" y="2894"/>
                  </a:lnTo>
                  <a:lnTo>
                    <a:pt x="12886" y="2929"/>
                  </a:lnTo>
                  <a:lnTo>
                    <a:pt x="12868" y="2965"/>
                  </a:lnTo>
                  <a:lnTo>
                    <a:pt x="12851" y="3002"/>
                  </a:lnTo>
                  <a:lnTo>
                    <a:pt x="12834" y="3042"/>
                  </a:lnTo>
                  <a:lnTo>
                    <a:pt x="12820" y="3084"/>
                  </a:lnTo>
                  <a:lnTo>
                    <a:pt x="12807" y="3127"/>
                  </a:lnTo>
                  <a:lnTo>
                    <a:pt x="12801" y="3150"/>
                  </a:lnTo>
                  <a:lnTo>
                    <a:pt x="12797" y="3174"/>
                  </a:lnTo>
                  <a:lnTo>
                    <a:pt x="12794" y="3196"/>
                  </a:lnTo>
                  <a:lnTo>
                    <a:pt x="12790" y="3219"/>
                  </a:lnTo>
                  <a:lnTo>
                    <a:pt x="12788" y="3242"/>
                  </a:lnTo>
                  <a:lnTo>
                    <a:pt x="12786" y="3264"/>
                  </a:lnTo>
                  <a:lnTo>
                    <a:pt x="12785" y="3285"/>
                  </a:lnTo>
                  <a:lnTo>
                    <a:pt x="12785" y="3305"/>
                  </a:lnTo>
                  <a:lnTo>
                    <a:pt x="12785" y="3313"/>
                  </a:lnTo>
                  <a:lnTo>
                    <a:pt x="12786" y="3340"/>
                  </a:lnTo>
                  <a:lnTo>
                    <a:pt x="12787" y="3368"/>
                  </a:lnTo>
                  <a:lnTo>
                    <a:pt x="12790" y="3394"/>
                  </a:lnTo>
                  <a:lnTo>
                    <a:pt x="12794" y="3420"/>
                  </a:lnTo>
                  <a:lnTo>
                    <a:pt x="12799" y="3445"/>
                  </a:lnTo>
                  <a:lnTo>
                    <a:pt x="12805" y="3470"/>
                  </a:lnTo>
                  <a:lnTo>
                    <a:pt x="12812" y="3495"/>
                  </a:lnTo>
                  <a:lnTo>
                    <a:pt x="12820" y="3519"/>
                  </a:lnTo>
                  <a:lnTo>
                    <a:pt x="12829" y="3542"/>
                  </a:lnTo>
                  <a:lnTo>
                    <a:pt x="12839" y="3564"/>
                  </a:lnTo>
                  <a:lnTo>
                    <a:pt x="12849" y="3587"/>
                  </a:lnTo>
                  <a:lnTo>
                    <a:pt x="12860" y="3608"/>
                  </a:lnTo>
                  <a:lnTo>
                    <a:pt x="12872" y="3630"/>
                  </a:lnTo>
                  <a:lnTo>
                    <a:pt x="12884" y="3651"/>
                  </a:lnTo>
                  <a:lnTo>
                    <a:pt x="12897" y="3671"/>
                  </a:lnTo>
                  <a:lnTo>
                    <a:pt x="12911" y="3691"/>
                  </a:lnTo>
                  <a:lnTo>
                    <a:pt x="12935" y="3720"/>
                  </a:lnTo>
                  <a:lnTo>
                    <a:pt x="12960" y="3746"/>
                  </a:lnTo>
                  <a:lnTo>
                    <a:pt x="12974" y="3760"/>
                  </a:lnTo>
                  <a:lnTo>
                    <a:pt x="12987" y="3772"/>
                  </a:lnTo>
                  <a:lnTo>
                    <a:pt x="13001" y="3784"/>
                  </a:lnTo>
                  <a:lnTo>
                    <a:pt x="13015" y="3796"/>
                  </a:lnTo>
                  <a:lnTo>
                    <a:pt x="13030" y="3807"/>
                  </a:lnTo>
                  <a:lnTo>
                    <a:pt x="13045" y="3818"/>
                  </a:lnTo>
                  <a:lnTo>
                    <a:pt x="13062" y="3829"/>
                  </a:lnTo>
                  <a:lnTo>
                    <a:pt x="13078" y="3839"/>
                  </a:lnTo>
                  <a:lnTo>
                    <a:pt x="13095" y="3849"/>
                  </a:lnTo>
                  <a:lnTo>
                    <a:pt x="13113" y="3858"/>
                  </a:lnTo>
                  <a:lnTo>
                    <a:pt x="13131" y="3867"/>
                  </a:lnTo>
                  <a:lnTo>
                    <a:pt x="13151" y="3875"/>
                  </a:lnTo>
                  <a:lnTo>
                    <a:pt x="13171" y="3883"/>
                  </a:lnTo>
                  <a:lnTo>
                    <a:pt x="13192" y="3891"/>
                  </a:lnTo>
                  <a:lnTo>
                    <a:pt x="13213" y="3897"/>
                  </a:lnTo>
                  <a:lnTo>
                    <a:pt x="13236" y="3904"/>
                  </a:lnTo>
                  <a:lnTo>
                    <a:pt x="13260" y="3911"/>
                  </a:lnTo>
                  <a:lnTo>
                    <a:pt x="13284" y="3916"/>
                  </a:lnTo>
                  <a:lnTo>
                    <a:pt x="13309" y="3921"/>
                  </a:lnTo>
                  <a:lnTo>
                    <a:pt x="13336" y="3925"/>
                  </a:lnTo>
                  <a:lnTo>
                    <a:pt x="13362" y="3929"/>
                  </a:lnTo>
                  <a:lnTo>
                    <a:pt x="13391" y="3933"/>
                  </a:lnTo>
                  <a:lnTo>
                    <a:pt x="13421" y="3936"/>
                  </a:lnTo>
                  <a:lnTo>
                    <a:pt x="13452" y="3938"/>
                  </a:lnTo>
                  <a:lnTo>
                    <a:pt x="13483" y="3941"/>
                  </a:lnTo>
                  <a:lnTo>
                    <a:pt x="13516" y="3942"/>
                  </a:lnTo>
                  <a:lnTo>
                    <a:pt x="13550" y="3943"/>
                  </a:lnTo>
                  <a:lnTo>
                    <a:pt x="13585" y="3943"/>
                  </a:lnTo>
                  <a:lnTo>
                    <a:pt x="13633" y="3944"/>
                  </a:lnTo>
                  <a:lnTo>
                    <a:pt x="13680" y="3943"/>
                  </a:lnTo>
                  <a:lnTo>
                    <a:pt x="13728" y="3941"/>
                  </a:lnTo>
                  <a:lnTo>
                    <a:pt x="13774" y="3937"/>
                  </a:lnTo>
                  <a:lnTo>
                    <a:pt x="13821" y="3933"/>
                  </a:lnTo>
                  <a:lnTo>
                    <a:pt x="13867" y="3927"/>
                  </a:lnTo>
                  <a:lnTo>
                    <a:pt x="13913" y="3921"/>
                  </a:lnTo>
                  <a:lnTo>
                    <a:pt x="13959" y="3913"/>
                  </a:lnTo>
                  <a:lnTo>
                    <a:pt x="14004" y="3904"/>
                  </a:lnTo>
                  <a:lnTo>
                    <a:pt x="14048" y="3894"/>
                  </a:lnTo>
                  <a:lnTo>
                    <a:pt x="14091" y="3883"/>
                  </a:lnTo>
                  <a:lnTo>
                    <a:pt x="14134" y="3872"/>
                  </a:lnTo>
                  <a:lnTo>
                    <a:pt x="14176" y="3859"/>
                  </a:lnTo>
                  <a:lnTo>
                    <a:pt x="14218" y="3846"/>
                  </a:lnTo>
                  <a:lnTo>
                    <a:pt x="14258" y="3831"/>
                  </a:lnTo>
                  <a:lnTo>
                    <a:pt x="14298" y="3817"/>
                  </a:lnTo>
                  <a:lnTo>
                    <a:pt x="14320" y="3808"/>
                  </a:lnTo>
                  <a:lnTo>
                    <a:pt x="14343" y="3799"/>
                  </a:lnTo>
                  <a:lnTo>
                    <a:pt x="14365" y="3788"/>
                  </a:lnTo>
                  <a:lnTo>
                    <a:pt x="14388" y="3778"/>
                  </a:lnTo>
                  <a:lnTo>
                    <a:pt x="14411" y="3766"/>
                  </a:lnTo>
                  <a:lnTo>
                    <a:pt x="14435" y="3754"/>
                  </a:lnTo>
                  <a:lnTo>
                    <a:pt x="14459" y="3742"/>
                  </a:lnTo>
                  <a:lnTo>
                    <a:pt x="14483" y="3728"/>
                  </a:lnTo>
                  <a:lnTo>
                    <a:pt x="14483" y="3276"/>
                  </a:lnTo>
                  <a:lnTo>
                    <a:pt x="14447" y="3288"/>
                  </a:lnTo>
                  <a:lnTo>
                    <a:pt x="14410" y="3299"/>
                  </a:lnTo>
                  <a:lnTo>
                    <a:pt x="14373" y="3309"/>
                  </a:lnTo>
                  <a:lnTo>
                    <a:pt x="14335" y="3316"/>
                  </a:lnTo>
                  <a:lnTo>
                    <a:pt x="14298" y="3323"/>
                  </a:lnTo>
                  <a:lnTo>
                    <a:pt x="14260" y="3328"/>
                  </a:lnTo>
                  <a:lnTo>
                    <a:pt x="14223" y="3331"/>
                  </a:lnTo>
                  <a:lnTo>
                    <a:pt x="14186" y="3335"/>
                  </a:lnTo>
                  <a:lnTo>
                    <a:pt x="14145" y="3335"/>
                  </a:lnTo>
                  <a:lnTo>
                    <a:pt x="14108" y="3331"/>
                  </a:lnTo>
                  <a:lnTo>
                    <a:pt x="14091" y="3329"/>
                  </a:lnTo>
                  <a:lnTo>
                    <a:pt x="14075" y="3327"/>
                  </a:lnTo>
                  <a:lnTo>
                    <a:pt x="14060" y="3324"/>
                  </a:lnTo>
                  <a:lnTo>
                    <a:pt x="14046" y="3319"/>
                  </a:lnTo>
                  <a:lnTo>
                    <a:pt x="14033" y="3315"/>
                  </a:lnTo>
                  <a:lnTo>
                    <a:pt x="14019" y="3308"/>
                  </a:lnTo>
                  <a:lnTo>
                    <a:pt x="14006" y="3302"/>
                  </a:lnTo>
                  <a:lnTo>
                    <a:pt x="13995" y="3294"/>
                  </a:lnTo>
                  <a:lnTo>
                    <a:pt x="13983" y="3286"/>
                  </a:lnTo>
                  <a:lnTo>
                    <a:pt x="13972" y="3276"/>
                  </a:lnTo>
                  <a:lnTo>
                    <a:pt x="13961" y="3265"/>
                  </a:lnTo>
                  <a:lnTo>
                    <a:pt x="13949" y="3253"/>
                  </a:lnTo>
                  <a:lnTo>
                    <a:pt x="13941" y="3243"/>
                  </a:lnTo>
                  <a:lnTo>
                    <a:pt x="13933" y="3232"/>
                  </a:lnTo>
                  <a:lnTo>
                    <a:pt x="13927" y="3221"/>
                  </a:lnTo>
                  <a:lnTo>
                    <a:pt x="13920" y="3209"/>
                  </a:lnTo>
                  <a:lnTo>
                    <a:pt x="13914" y="3197"/>
                  </a:lnTo>
                  <a:lnTo>
                    <a:pt x="13910" y="3185"/>
                  </a:lnTo>
                  <a:lnTo>
                    <a:pt x="13906" y="3170"/>
                  </a:lnTo>
                  <a:lnTo>
                    <a:pt x="13903" y="3157"/>
                  </a:lnTo>
                  <a:lnTo>
                    <a:pt x="13900" y="3143"/>
                  </a:lnTo>
                  <a:lnTo>
                    <a:pt x="13899" y="3128"/>
                  </a:lnTo>
                  <a:lnTo>
                    <a:pt x="13899" y="3114"/>
                  </a:lnTo>
                  <a:lnTo>
                    <a:pt x="13899" y="3100"/>
                  </a:lnTo>
                  <a:lnTo>
                    <a:pt x="13901" y="3084"/>
                  </a:lnTo>
                  <a:lnTo>
                    <a:pt x="13903" y="3069"/>
                  </a:lnTo>
                  <a:lnTo>
                    <a:pt x="13907" y="3053"/>
                  </a:lnTo>
                  <a:lnTo>
                    <a:pt x="13912" y="3039"/>
                  </a:lnTo>
                  <a:lnTo>
                    <a:pt x="13918" y="3025"/>
                  </a:lnTo>
                  <a:lnTo>
                    <a:pt x="13924" y="3011"/>
                  </a:lnTo>
                  <a:lnTo>
                    <a:pt x="13932" y="2998"/>
                  </a:lnTo>
                  <a:lnTo>
                    <a:pt x="13940" y="2985"/>
                  </a:lnTo>
                  <a:lnTo>
                    <a:pt x="13949" y="2972"/>
                  </a:lnTo>
                  <a:lnTo>
                    <a:pt x="13958" y="2958"/>
                  </a:lnTo>
                  <a:lnTo>
                    <a:pt x="13967" y="2946"/>
                  </a:lnTo>
                  <a:lnTo>
                    <a:pt x="13977" y="2934"/>
                  </a:lnTo>
                  <a:lnTo>
                    <a:pt x="13999" y="2910"/>
                  </a:lnTo>
                  <a:lnTo>
                    <a:pt x="14023" y="2888"/>
                  </a:lnTo>
                  <a:lnTo>
                    <a:pt x="14048" y="2866"/>
                  </a:lnTo>
                  <a:lnTo>
                    <a:pt x="14076" y="2846"/>
                  </a:lnTo>
                  <a:lnTo>
                    <a:pt x="14106" y="2829"/>
                  </a:lnTo>
                  <a:lnTo>
                    <a:pt x="14142" y="2812"/>
                  </a:lnTo>
                  <a:lnTo>
                    <a:pt x="14184" y="2793"/>
                  </a:lnTo>
                  <a:lnTo>
                    <a:pt x="14233" y="2774"/>
                  </a:lnTo>
                  <a:lnTo>
                    <a:pt x="14286" y="2755"/>
                  </a:lnTo>
                  <a:lnTo>
                    <a:pt x="14345" y="2737"/>
                  </a:lnTo>
                  <a:lnTo>
                    <a:pt x="14411" y="2717"/>
                  </a:lnTo>
                  <a:lnTo>
                    <a:pt x="14483" y="2698"/>
                  </a:lnTo>
                  <a:close/>
                  <a:moveTo>
                    <a:pt x="14483" y="1037"/>
                  </a:moveTo>
                  <a:lnTo>
                    <a:pt x="14472" y="1037"/>
                  </a:lnTo>
                  <a:lnTo>
                    <a:pt x="14461" y="1037"/>
                  </a:lnTo>
                  <a:lnTo>
                    <a:pt x="14428" y="1043"/>
                  </a:lnTo>
                  <a:lnTo>
                    <a:pt x="14395" y="1049"/>
                  </a:lnTo>
                  <a:lnTo>
                    <a:pt x="14363" y="1056"/>
                  </a:lnTo>
                  <a:lnTo>
                    <a:pt x="14331" y="1064"/>
                  </a:lnTo>
                  <a:lnTo>
                    <a:pt x="14300" y="1071"/>
                  </a:lnTo>
                  <a:lnTo>
                    <a:pt x="14269" y="1080"/>
                  </a:lnTo>
                  <a:lnTo>
                    <a:pt x="14239" y="1089"/>
                  </a:lnTo>
                  <a:lnTo>
                    <a:pt x="14209" y="1099"/>
                  </a:lnTo>
                  <a:lnTo>
                    <a:pt x="14180" y="1109"/>
                  </a:lnTo>
                  <a:lnTo>
                    <a:pt x="14150" y="1120"/>
                  </a:lnTo>
                  <a:lnTo>
                    <a:pt x="14121" y="1131"/>
                  </a:lnTo>
                  <a:lnTo>
                    <a:pt x="14093" y="1142"/>
                  </a:lnTo>
                  <a:lnTo>
                    <a:pt x="14065" y="1154"/>
                  </a:lnTo>
                  <a:lnTo>
                    <a:pt x="14037" y="1166"/>
                  </a:lnTo>
                  <a:lnTo>
                    <a:pt x="14011" y="1179"/>
                  </a:lnTo>
                  <a:lnTo>
                    <a:pt x="13984" y="1193"/>
                  </a:lnTo>
                  <a:lnTo>
                    <a:pt x="13931" y="1220"/>
                  </a:lnTo>
                  <a:lnTo>
                    <a:pt x="13880" y="1250"/>
                  </a:lnTo>
                  <a:lnTo>
                    <a:pt x="13831" y="1282"/>
                  </a:lnTo>
                  <a:lnTo>
                    <a:pt x="13782" y="1314"/>
                  </a:lnTo>
                  <a:lnTo>
                    <a:pt x="13734" y="1348"/>
                  </a:lnTo>
                  <a:lnTo>
                    <a:pt x="13689" y="1385"/>
                  </a:lnTo>
                  <a:lnTo>
                    <a:pt x="13644" y="1421"/>
                  </a:lnTo>
                  <a:lnTo>
                    <a:pt x="13601" y="1460"/>
                  </a:lnTo>
                  <a:lnTo>
                    <a:pt x="13561" y="1499"/>
                  </a:lnTo>
                  <a:lnTo>
                    <a:pt x="13521" y="1541"/>
                  </a:lnTo>
                  <a:lnTo>
                    <a:pt x="13482" y="1587"/>
                  </a:lnTo>
                  <a:lnTo>
                    <a:pt x="13441" y="1635"/>
                  </a:lnTo>
                  <a:lnTo>
                    <a:pt x="13421" y="1661"/>
                  </a:lnTo>
                  <a:lnTo>
                    <a:pt x="13401" y="1687"/>
                  </a:lnTo>
                  <a:lnTo>
                    <a:pt x="13381" y="1715"/>
                  </a:lnTo>
                  <a:lnTo>
                    <a:pt x="13361" y="1743"/>
                  </a:lnTo>
                  <a:lnTo>
                    <a:pt x="13341" y="1772"/>
                  </a:lnTo>
                  <a:lnTo>
                    <a:pt x="13321" y="1803"/>
                  </a:lnTo>
                  <a:lnTo>
                    <a:pt x="13302" y="1835"/>
                  </a:lnTo>
                  <a:lnTo>
                    <a:pt x="13282" y="1867"/>
                  </a:lnTo>
                  <a:lnTo>
                    <a:pt x="14305" y="1978"/>
                  </a:lnTo>
                  <a:lnTo>
                    <a:pt x="14327" y="1946"/>
                  </a:lnTo>
                  <a:lnTo>
                    <a:pt x="14350" y="1917"/>
                  </a:lnTo>
                  <a:lnTo>
                    <a:pt x="14372" y="1890"/>
                  </a:lnTo>
                  <a:lnTo>
                    <a:pt x="14395" y="1866"/>
                  </a:lnTo>
                  <a:lnTo>
                    <a:pt x="14417" y="1843"/>
                  </a:lnTo>
                  <a:lnTo>
                    <a:pt x="14439" y="1822"/>
                  </a:lnTo>
                  <a:lnTo>
                    <a:pt x="14461" y="1803"/>
                  </a:lnTo>
                  <a:lnTo>
                    <a:pt x="14483" y="1785"/>
                  </a:lnTo>
                  <a:lnTo>
                    <a:pt x="14483" y="1037"/>
                  </a:lnTo>
                  <a:close/>
                  <a:moveTo>
                    <a:pt x="9580" y="4906"/>
                  </a:moveTo>
                  <a:lnTo>
                    <a:pt x="9580" y="4818"/>
                  </a:lnTo>
                  <a:lnTo>
                    <a:pt x="9891" y="4818"/>
                  </a:lnTo>
                  <a:lnTo>
                    <a:pt x="9891" y="5092"/>
                  </a:lnTo>
                  <a:lnTo>
                    <a:pt x="9854" y="5118"/>
                  </a:lnTo>
                  <a:lnTo>
                    <a:pt x="9817" y="5142"/>
                  </a:lnTo>
                  <a:lnTo>
                    <a:pt x="9800" y="5152"/>
                  </a:lnTo>
                  <a:lnTo>
                    <a:pt x="9781" y="5163"/>
                  </a:lnTo>
                  <a:lnTo>
                    <a:pt x="9762" y="5172"/>
                  </a:lnTo>
                  <a:lnTo>
                    <a:pt x="9743" y="5181"/>
                  </a:lnTo>
                  <a:lnTo>
                    <a:pt x="9723" y="5186"/>
                  </a:lnTo>
                  <a:lnTo>
                    <a:pt x="9705" y="5191"/>
                  </a:lnTo>
                  <a:lnTo>
                    <a:pt x="9685" y="5194"/>
                  </a:lnTo>
                  <a:lnTo>
                    <a:pt x="9665" y="5197"/>
                  </a:lnTo>
                  <a:lnTo>
                    <a:pt x="9646" y="5200"/>
                  </a:lnTo>
                  <a:lnTo>
                    <a:pt x="9626" y="5202"/>
                  </a:lnTo>
                  <a:lnTo>
                    <a:pt x="9606" y="5203"/>
                  </a:lnTo>
                  <a:lnTo>
                    <a:pt x="9588" y="5203"/>
                  </a:lnTo>
                  <a:lnTo>
                    <a:pt x="9560" y="5202"/>
                  </a:lnTo>
                  <a:lnTo>
                    <a:pt x="9533" y="5201"/>
                  </a:lnTo>
                  <a:lnTo>
                    <a:pt x="9507" y="5196"/>
                  </a:lnTo>
                  <a:lnTo>
                    <a:pt x="9481" y="5192"/>
                  </a:lnTo>
                  <a:lnTo>
                    <a:pt x="9457" y="5185"/>
                  </a:lnTo>
                  <a:lnTo>
                    <a:pt x="9433" y="5178"/>
                  </a:lnTo>
                  <a:lnTo>
                    <a:pt x="9410" y="5169"/>
                  </a:lnTo>
                  <a:lnTo>
                    <a:pt x="9388" y="5159"/>
                  </a:lnTo>
                  <a:lnTo>
                    <a:pt x="9366" y="5147"/>
                  </a:lnTo>
                  <a:lnTo>
                    <a:pt x="9346" y="5133"/>
                  </a:lnTo>
                  <a:lnTo>
                    <a:pt x="9327" y="5119"/>
                  </a:lnTo>
                  <a:lnTo>
                    <a:pt x="9309" y="5103"/>
                  </a:lnTo>
                  <a:lnTo>
                    <a:pt x="9294" y="5086"/>
                  </a:lnTo>
                  <a:lnTo>
                    <a:pt x="9278" y="5067"/>
                  </a:lnTo>
                  <a:lnTo>
                    <a:pt x="9265" y="5046"/>
                  </a:lnTo>
                  <a:lnTo>
                    <a:pt x="9254" y="5025"/>
                  </a:lnTo>
                  <a:lnTo>
                    <a:pt x="9243" y="5002"/>
                  </a:lnTo>
                  <a:lnTo>
                    <a:pt x="9234" y="4979"/>
                  </a:lnTo>
                  <a:lnTo>
                    <a:pt x="9226" y="4956"/>
                  </a:lnTo>
                  <a:lnTo>
                    <a:pt x="9220" y="4930"/>
                  </a:lnTo>
                  <a:lnTo>
                    <a:pt x="9215" y="4905"/>
                  </a:lnTo>
                  <a:lnTo>
                    <a:pt x="9212" y="4880"/>
                  </a:lnTo>
                  <a:lnTo>
                    <a:pt x="9210" y="4852"/>
                  </a:lnTo>
                  <a:lnTo>
                    <a:pt x="9209" y="4824"/>
                  </a:lnTo>
                  <a:lnTo>
                    <a:pt x="9210" y="4800"/>
                  </a:lnTo>
                  <a:lnTo>
                    <a:pt x="9212" y="4775"/>
                  </a:lnTo>
                  <a:lnTo>
                    <a:pt x="9215" y="4749"/>
                  </a:lnTo>
                  <a:lnTo>
                    <a:pt x="9220" y="4725"/>
                  </a:lnTo>
                  <a:lnTo>
                    <a:pt x="9226" y="4700"/>
                  </a:lnTo>
                  <a:lnTo>
                    <a:pt x="9234" y="4674"/>
                  </a:lnTo>
                  <a:lnTo>
                    <a:pt x="9243" y="4650"/>
                  </a:lnTo>
                  <a:lnTo>
                    <a:pt x="9254" y="4625"/>
                  </a:lnTo>
                  <a:lnTo>
                    <a:pt x="9265" y="4604"/>
                  </a:lnTo>
                  <a:lnTo>
                    <a:pt x="9278" y="4583"/>
                  </a:lnTo>
                  <a:lnTo>
                    <a:pt x="9293" y="4564"/>
                  </a:lnTo>
                  <a:lnTo>
                    <a:pt x="9308" y="4546"/>
                  </a:lnTo>
                  <a:lnTo>
                    <a:pt x="9325" y="4529"/>
                  </a:lnTo>
                  <a:lnTo>
                    <a:pt x="9342" y="4513"/>
                  </a:lnTo>
                  <a:lnTo>
                    <a:pt x="9361" y="4498"/>
                  </a:lnTo>
                  <a:lnTo>
                    <a:pt x="9380" y="4485"/>
                  </a:lnTo>
                  <a:lnTo>
                    <a:pt x="9402" y="4474"/>
                  </a:lnTo>
                  <a:lnTo>
                    <a:pt x="9425" y="4465"/>
                  </a:lnTo>
                  <a:lnTo>
                    <a:pt x="9449" y="4457"/>
                  </a:lnTo>
                  <a:lnTo>
                    <a:pt x="9474" y="4450"/>
                  </a:lnTo>
                  <a:lnTo>
                    <a:pt x="9499" y="4446"/>
                  </a:lnTo>
                  <a:lnTo>
                    <a:pt x="9526" y="4443"/>
                  </a:lnTo>
                  <a:lnTo>
                    <a:pt x="9552" y="4440"/>
                  </a:lnTo>
                  <a:lnTo>
                    <a:pt x="9580" y="4439"/>
                  </a:lnTo>
                  <a:lnTo>
                    <a:pt x="9600" y="4440"/>
                  </a:lnTo>
                  <a:lnTo>
                    <a:pt x="9617" y="4442"/>
                  </a:lnTo>
                  <a:lnTo>
                    <a:pt x="9636" y="4445"/>
                  </a:lnTo>
                  <a:lnTo>
                    <a:pt x="9654" y="4449"/>
                  </a:lnTo>
                  <a:lnTo>
                    <a:pt x="9688" y="4458"/>
                  </a:lnTo>
                  <a:lnTo>
                    <a:pt x="9721" y="4469"/>
                  </a:lnTo>
                  <a:lnTo>
                    <a:pt x="9738" y="4475"/>
                  </a:lnTo>
                  <a:lnTo>
                    <a:pt x="9753" y="4482"/>
                  </a:lnTo>
                  <a:lnTo>
                    <a:pt x="9768" y="4489"/>
                  </a:lnTo>
                  <a:lnTo>
                    <a:pt x="9781" y="4498"/>
                  </a:lnTo>
                  <a:lnTo>
                    <a:pt x="9794" y="4508"/>
                  </a:lnTo>
                  <a:lnTo>
                    <a:pt x="9805" y="4518"/>
                  </a:lnTo>
                  <a:lnTo>
                    <a:pt x="9816" y="4530"/>
                  </a:lnTo>
                  <a:lnTo>
                    <a:pt x="9825" y="4543"/>
                  </a:lnTo>
                  <a:lnTo>
                    <a:pt x="9833" y="4555"/>
                  </a:lnTo>
                  <a:lnTo>
                    <a:pt x="9842" y="4567"/>
                  </a:lnTo>
                  <a:lnTo>
                    <a:pt x="9849" y="4581"/>
                  </a:lnTo>
                  <a:lnTo>
                    <a:pt x="9856" y="4594"/>
                  </a:lnTo>
                  <a:lnTo>
                    <a:pt x="9863" y="4609"/>
                  </a:lnTo>
                  <a:lnTo>
                    <a:pt x="9869" y="4626"/>
                  </a:lnTo>
                  <a:lnTo>
                    <a:pt x="9874" y="4643"/>
                  </a:lnTo>
                  <a:lnTo>
                    <a:pt x="9877" y="4662"/>
                  </a:lnTo>
                  <a:lnTo>
                    <a:pt x="9795" y="4684"/>
                  </a:lnTo>
                  <a:lnTo>
                    <a:pt x="9784" y="4658"/>
                  </a:lnTo>
                  <a:lnTo>
                    <a:pt x="9773" y="4634"/>
                  </a:lnTo>
                  <a:lnTo>
                    <a:pt x="9762" y="4614"/>
                  </a:lnTo>
                  <a:lnTo>
                    <a:pt x="9751" y="4595"/>
                  </a:lnTo>
                  <a:lnTo>
                    <a:pt x="9744" y="4587"/>
                  </a:lnTo>
                  <a:lnTo>
                    <a:pt x="9738" y="4579"/>
                  </a:lnTo>
                  <a:lnTo>
                    <a:pt x="9730" y="4573"/>
                  </a:lnTo>
                  <a:lnTo>
                    <a:pt x="9722" y="4566"/>
                  </a:lnTo>
                  <a:lnTo>
                    <a:pt x="9712" y="4561"/>
                  </a:lnTo>
                  <a:lnTo>
                    <a:pt x="9701" y="4554"/>
                  </a:lnTo>
                  <a:lnTo>
                    <a:pt x="9690" y="4549"/>
                  </a:lnTo>
                  <a:lnTo>
                    <a:pt x="9677" y="4543"/>
                  </a:lnTo>
                  <a:lnTo>
                    <a:pt x="9654" y="4538"/>
                  </a:lnTo>
                  <a:lnTo>
                    <a:pt x="9631" y="4533"/>
                  </a:lnTo>
                  <a:lnTo>
                    <a:pt x="9618" y="4531"/>
                  </a:lnTo>
                  <a:lnTo>
                    <a:pt x="9606" y="4530"/>
                  </a:lnTo>
                  <a:lnTo>
                    <a:pt x="9594" y="4529"/>
                  </a:lnTo>
                  <a:lnTo>
                    <a:pt x="9580" y="4529"/>
                  </a:lnTo>
                  <a:lnTo>
                    <a:pt x="9563" y="4529"/>
                  </a:lnTo>
                  <a:lnTo>
                    <a:pt x="9548" y="4530"/>
                  </a:lnTo>
                  <a:lnTo>
                    <a:pt x="9532" y="4531"/>
                  </a:lnTo>
                  <a:lnTo>
                    <a:pt x="9518" y="4533"/>
                  </a:lnTo>
                  <a:lnTo>
                    <a:pt x="9489" y="4538"/>
                  </a:lnTo>
                  <a:lnTo>
                    <a:pt x="9462" y="4543"/>
                  </a:lnTo>
                  <a:lnTo>
                    <a:pt x="9440" y="4555"/>
                  </a:lnTo>
                  <a:lnTo>
                    <a:pt x="9417" y="4571"/>
                  </a:lnTo>
                  <a:lnTo>
                    <a:pt x="9398" y="4586"/>
                  </a:lnTo>
                  <a:lnTo>
                    <a:pt x="9380" y="4603"/>
                  </a:lnTo>
                  <a:lnTo>
                    <a:pt x="9369" y="4619"/>
                  </a:lnTo>
                  <a:lnTo>
                    <a:pt x="9358" y="4637"/>
                  </a:lnTo>
                  <a:lnTo>
                    <a:pt x="9347" y="4656"/>
                  </a:lnTo>
                  <a:lnTo>
                    <a:pt x="9336" y="4677"/>
                  </a:lnTo>
                  <a:lnTo>
                    <a:pt x="9325" y="4711"/>
                  </a:lnTo>
                  <a:lnTo>
                    <a:pt x="9315" y="4745"/>
                  </a:lnTo>
                  <a:lnTo>
                    <a:pt x="9311" y="4764"/>
                  </a:lnTo>
                  <a:lnTo>
                    <a:pt x="9308" y="4783"/>
                  </a:lnTo>
                  <a:lnTo>
                    <a:pt x="9306" y="4804"/>
                  </a:lnTo>
                  <a:lnTo>
                    <a:pt x="9306" y="4824"/>
                  </a:lnTo>
                  <a:lnTo>
                    <a:pt x="9306" y="4849"/>
                  </a:lnTo>
                  <a:lnTo>
                    <a:pt x="9308" y="4872"/>
                  </a:lnTo>
                  <a:lnTo>
                    <a:pt x="9311" y="4894"/>
                  </a:lnTo>
                  <a:lnTo>
                    <a:pt x="9316" y="4915"/>
                  </a:lnTo>
                  <a:lnTo>
                    <a:pt x="9321" y="4935"/>
                  </a:lnTo>
                  <a:lnTo>
                    <a:pt x="9327" y="4954"/>
                  </a:lnTo>
                  <a:lnTo>
                    <a:pt x="9335" y="4971"/>
                  </a:lnTo>
                  <a:lnTo>
                    <a:pt x="9342" y="4988"/>
                  </a:lnTo>
                  <a:lnTo>
                    <a:pt x="9351" y="5004"/>
                  </a:lnTo>
                  <a:lnTo>
                    <a:pt x="9362" y="5019"/>
                  </a:lnTo>
                  <a:lnTo>
                    <a:pt x="9373" y="5032"/>
                  </a:lnTo>
                  <a:lnTo>
                    <a:pt x="9385" y="5045"/>
                  </a:lnTo>
                  <a:lnTo>
                    <a:pt x="9399" y="5056"/>
                  </a:lnTo>
                  <a:lnTo>
                    <a:pt x="9412" y="5066"/>
                  </a:lnTo>
                  <a:lnTo>
                    <a:pt x="9425" y="5076"/>
                  </a:lnTo>
                  <a:lnTo>
                    <a:pt x="9440" y="5085"/>
                  </a:lnTo>
                  <a:lnTo>
                    <a:pt x="9456" y="5093"/>
                  </a:lnTo>
                  <a:lnTo>
                    <a:pt x="9473" y="5099"/>
                  </a:lnTo>
                  <a:lnTo>
                    <a:pt x="9489" y="5106"/>
                  </a:lnTo>
                  <a:lnTo>
                    <a:pt x="9507" y="5111"/>
                  </a:lnTo>
                  <a:lnTo>
                    <a:pt x="9525" y="5116"/>
                  </a:lnTo>
                  <a:lnTo>
                    <a:pt x="9542" y="5119"/>
                  </a:lnTo>
                  <a:lnTo>
                    <a:pt x="9561" y="5121"/>
                  </a:lnTo>
                  <a:lnTo>
                    <a:pt x="9580" y="5121"/>
                  </a:lnTo>
                  <a:lnTo>
                    <a:pt x="9596" y="5121"/>
                  </a:lnTo>
                  <a:lnTo>
                    <a:pt x="9612" y="5120"/>
                  </a:lnTo>
                  <a:lnTo>
                    <a:pt x="9627" y="5118"/>
                  </a:lnTo>
                  <a:lnTo>
                    <a:pt x="9643" y="5115"/>
                  </a:lnTo>
                  <a:lnTo>
                    <a:pt x="9658" y="5111"/>
                  </a:lnTo>
                  <a:lnTo>
                    <a:pt x="9674" y="5106"/>
                  </a:lnTo>
                  <a:lnTo>
                    <a:pt x="9690" y="5099"/>
                  </a:lnTo>
                  <a:lnTo>
                    <a:pt x="9706" y="5092"/>
                  </a:lnTo>
                  <a:lnTo>
                    <a:pt x="9732" y="5081"/>
                  </a:lnTo>
                  <a:lnTo>
                    <a:pt x="9756" y="5068"/>
                  </a:lnTo>
                  <a:lnTo>
                    <a:pt x="9766" y="5062"/>
                  </a:lnTo>
                  <a:lnTo>
                    <a:pt x="9777" y="5055"/>
                  </a:lnTo>
                  <a:lnTo>
                    <a:pt x="9786" y="5049"/>
                  </a:lnTo>
                  <a:lnTo>
                    <a:pt x="9795" y="5040"/>
                  </a:lnTo>
                  <a:lnTo>
                    <a:pt x="9795" y="4906"/>
                  </a:lnTo>
                  <a:lnTo>
                    <a:pt x="9580" y="490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482600" y="3723878"/>
            <a:ext cx="3541713" cy="304800"/>
            <a:chOff x="384" y="3357"/>
            <a:chExt cx="2231" cy="192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640" y="3380"/>
              <a:ext cx="975" cy="169"/>
              <a:chOff x="1640" y="3380"/>
              <a:chExt cx="975" cy="169"/>
            </a:xfrm>
          </p:grpSpPr>
          <p:sp>
            <p:nvSpPr>
              <p:cNvPr id="306" name="Freeform 5"/>
              <p:cNvSpPr>
                <a:spLocks/>
              </p:cNvSpPr>
              <p:nvPr/>
            </p:nvSpPr>
            <p:spPr bwMode="auto">
              <a:xfrm>
                <a:off x="1837" y="3385"/>
                <a:ext cx="13" cy="0"/>
              </a:xfrm>
              <a:custGeom>
                <a:avLst/>
                <a:gdLst>
                  <a:gd name="T0" fmla="*/ 26 w 26"/>
                  <a:gd name="T1" fmla="*/ 0 h 1"/>
                  <a:gd name="T2" fmla="*/ 26 w 26"/>
                  <a:gd name="T3" fmla="*/ 0 h 1"/>
                  <a:gd name="T4" fmla="*/ 13 w 26"/>
                  <a:gd name="T5" fmla="*/ 0 h 1"/>
                  <a:gd name="T6" fmla="*/ 0 w 26"/>
                  <a:gd name="T7" fmla="*/ 0 h 1"/>
                  <a:gd name="T8" fmla="*/ 26 w 2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">
                    <a:moveTo>
                      <a:pt x="26" y="0"/>
                    </a:moveTo>
                    <a:lnTo>
                      <a:pt x="26" y="0"/>
                    </a:lnTo>
                    <a:cubicBezTo>
                      <a:pt x="22" y="1"/>
                      <a:pt x="17" y="0"/>
                      <a:pt x="13" y="0"/>
                    </a:cubicBezTo>
                    <a:cubicBezTo>
                      <a:pt x="9" y="0"/>
                      <a:pt x="5" y="1"/>
                      <a:pt x="0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6"/>
              <p:cNvSpPr>
                <a:spLocks/>
              </p:cNvSpPr>
              <p:nvPr/>
            </p:nvSpPr>
            <p:spPr bwMode="auto">
              <a:xfrm>
                <a:off x="1855" y="3384"/>
                <a:ext cx="3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cubicBezTo>
                      <a:pt x="4" y="1"/>
                      <a:pt x="2" y="1"/>
                      <a:pt x="0" y="1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7"/>
              <p:cNvSpPr>
                <a:spLocks/>
              </p:cNvSpPr>
              <p:nvPr/>
            </p:nvSpPr>
            <p:spPr bwMode="auto">
              <a:xfrm>
                <a:off x="1821" y="3383"/>
                <a:ext cx="3" cy="0"/>
              </a:xfrm>
              <a:custGeom>
                <a:avLst/>
                <a:gdLst>
                  <a:gd name="T0" fmla="*/ 5 w 5"/>
                  <a:gd name="T1" fmla="*/ 1 h 1"/>
                  <a:gd name="T2" fmla="*/ 5 w 5"/>
                  <a:gd name="T3" fmla="*/ 1 h 1"/>
                  <a:gd name="T4" fmla="*/ 0 w 5"/>
                  <a:gd name="T5" fmla="*/ 0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8"/>
              <p:cNvSpPr>
                <a:spLocks/>
              </p:cNvSpPr>
              <p:nvPr/>
            </p:nvSpPr>
            <p:spPr bwMode="auto">
              <a:xfrm>
                <a:off x="2414" y="3383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0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1"/>
                      <a:pt x="1" y="1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9"/>
              <p:cNvSpPr>
                <a:spLocks/>
              </p:cNvSpPr>
              <p:nvPr/>
            </p:nvSpPr>
            <p:spPr bwMode="auto">
              <a:xfrm>
                <a:off x="1861" y="3384"/>
                <a:ext cx="1" cy="0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0"/>
              <p:cNvSpPr>
                <a:spLocks/>
              </p:cNvSpPr>
              <p:nvPr/>
            </p:nvSpPr>
            <p:spPr bwMode="auto">
              <a:xfrm>
                <a:off x="1826" y="3383"/>
                <a:ext cx="2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1"/>
                      <a:pt x="1" y="1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1"/>
              <p:cNvSpPr>
                <a:spLocks/>
              </p:cNvSpPr>
              <p:nvPr/>
            </p:nvSpPr>
            <p:spPr bwMode="auto">
              <a:xfrm>
                <a:off x="1884" y="3382"/>
                <a:ext cx="0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2"/>
              <p:cNvSpPr>
                <a:spLocks/>
              </p:cNvSpPr>
              <p:nvPr/>
            </p:nvSpPr>
            <p:spPr bwMode="auto">
              <a:xfrm>
                <a:off x="2497" y="3382"/>
                <a:ext cx="118" cy="167"/>
              </a:xfrm>
              <a:custGeom>
                <a:avLst/>
                <a:gdLst>
                  <a:gd name="T0" fmla="*/ 67 w 221"/>
                  <a:gd name="T1" fmla="*/ 199 h 300"/>
                  <a:gd name="T2" fmla="*/ 65 w 221"/>
                  <a:gd name="T3" fmla="*/ 188 h 300"/>
                  <a:gd name="T4" fmla="*/ 60 w 221"/>
                  <a:gd name="T5" fmla="*/ 155 h 300"/>
                  <a:gd name="T6" fmla="*/ 20 w 221"/>
                  <a:gd name="T7" fmla="*/ 202 h 300"/>
                  <a:gd name="T8" fmla="*/ 28 w 221"/>
                  <a:gd name="T9" fmla="*/ 176 h 300"/>
                  <a:gd name="T10" fmla="*/ 75 w 221"/>
                  <a:gd name="T11" fmla="*/ 113 h 300"/>
                  <a:gd name="T12" fmla="*/ 48 w 221"/>
                  <a:gd name="T13" fmla="*/ 119 h 300"/>
                  <a:gd name="T14" fmla="*/ 35 w 221"/>
                  <a:gd name="T15" fmla="*/ 109 h 300"/>
                  <a:gd name="T16" fmla="*/ 45 w 221"/>
                  <a:gd name="T17" fmla="*/ 91 h 300"/>
                  <a:gd name="T18" fmla="*/ 24 w 221"/>
                  <a:gd name="T19" fmla="*/ 54 h 300"/>
                  <a:gd name="T20" fmla="*/ 3 w 221"/>
                  <a:gd name="T21" fmla="*/ 18 h 300"/>
                  <a:gd name="T22" fmla="*/ 21 w 221"/>
                  <a:gd name="T23" fmla="*/ 23 h 300"/>
                  <a:gd name="T24" fmla="*/ 63 w 221"/>
                  <a:gd name="T25" fmla="*/ 103 h 300"/>
                  <a:gd name="T26" fmla="*/ 96 w 221"/>
                  <a:gd name="T27" fmla="*/ 89 h 300"/>
                  <a:gd name="T28" fmla="*/ 133 w 221"/>
                  <a:gd name="T29" fmla="*/ 61 h 300"/>
                  <a:gd name="T30" fmla="*/ 157 w 221"/>
                  <a:gd name="T31" fmla="*/ 13 h 300"/>
                  <a:gd name="T32" fmla="*/ 136 w 221"/>
                  <a:gd name="T33" fmla="*/ 14 h 300"/>
                  <a:gd name="T34" fmla="*/ 123 w 221"/>
                  <a:gd name="T35" fmla="*/ 15 h 300"/>
                  <a:gd name="T36" fmla="*/ 128 w 221"/>
                  <a:gd name="T37" fmla="*/ 44 h 300"/>
                  <a:gd name="T38" fmla="*/ 91 w 221"/>
                  <a:gd name="T39" fmla="*/ 85 h 300"/>
                  <a:gd name="T40" fmla="*/ 88 w 221"/>
                  <a:gd name="T41" fmla="*/ 68 h 300"/>
                  <a:gd name="T42" fmla="*/ 68 w 221"/>
                  <a:gd name="T43" fmla="*/ 62 h 300"/>
                  <a:gd name="T44" fmla="*/ 47 w 221"/>
                  <a:gd name="T45" fmla="*/ 53 h 300"/>
                  <a:gd name="T46" fmla="*/ 74 w 221"/>
                  <a:gd name="T47" fmla="*/ 51 h 300"/>
                  <a:gd name="T48" fmla="*/ 97 w 221"/>
                  <a:gd name="T49" fmla="*/ 23 h 300"/>
                  <a:gd name="T50" fmla="*/ 73 w 221"/>
                  <a:gd name="T51" fmla="*/ 21 h 300"/>
                  <a:gd name="T52" fmla="*/ 33 w 221"/>
                  <a:gd name="T53" fmla="*/ 28 h 300"/>
                  <a:gd name="T54" fmla="*/ 45 w 221"/>
                  <a:gd name="T55" fmla="*/ 14 h 300"/>
                  <a:gd name="T56" fmla="*/ 84 w 221"/>
                  <a:gd name="T57" fmla="*/ 10 h 300"/>
                  <a:gd name="T58" fmla="*/ 164 w 221"/>
                  <a:gd name="T59" fmla="*/ 0 h 300"/>
                  <a:gd name="T60" fmla="*/ 147 w 221"/>
                  <a:gd name="T61" fmla="*/ 61 h 300"/>
                  <a:gd name="T62" fmla="*/ 141 w 221"/>
                  <a:gd name="T63" fmla="*/ 78 h 300"/>
                  <a:gd name="T64" fmla="*/ 97 w 221"/>
                  <a:gd name="T65" fmla="*/ 109 h 300"/>
                  <a:gd name="T66" fmla="*/ 117 w 221"/>
                  <a:gd name="T67" fmla="*/ 110 h 300"/>
                  <a:gd name="T68" fmla="*/ 134 w 221"/>
                  <a:gd name="T69" fmla="*/ 116 h 300"/>
                  <a:gd name="T70" fmla="*/ 215 w 221"/>
                  <a:gd name="T71" fmla="*/ 140 h 300"/>
                  <a:gd name="T72" fmla="*/ 213 w 221"/>
                  <a:gd name="T73" fmla="*/ 153 h 300"/>
                  <a:gd name="T74" fmla="*/ 190 w 221"/>
                  <a:gd name="T75" fmla="*/ 144 h 300"/>
                  <a:gd name="T76" fmla="*/ 145 w 221"/>
                  <a:gd name="T77" fmla="*/ 202 h 300"/>
                  <a:gd name="T78" fmla="*/ 125 w 221"/>
                  <a:gd name="T79" fmla="*/ 292 h 300"/>
                  <a:gd name="T80" fmla="*/ 110 w 221"/>
                  <a:gd name="T81" fmla="*/ 291 h 300"/>
                  <a:gd name="T82" fmla="*/ 119 w 221"/>
                  <a:gd name="T83" fmla="*/ 273 h 300"/>
                  <a:gd name="T84" fmla="*/ 130 w 221"/>
                  <a:gd name="T85" fmla="*/ 228 h 300"/>
                  <a:gd name="T86" fmla="*/ 132 w 221"/>
                  <a:gd name="T87" fmla="*/ 202 h 300"/>
                  <a:gd name="T88" fmla="*/ 132 w 221"/>
                  <a:gd name="T89" fmla="*/ 164 h 300"/>
                  <a:gd name="T90" fmla="*/ 130 w 221"/>
                  <a:gd name="T91" fmla="*/ 143 h 300"/>
                  <a:gd name="T92" fmla="*/ 117 w 221"/>
                  <a:gd name="T93" fmla="*/ 126 h 300"/>
                  <a:gd name="T94" fmla="*/ 73 w 221"/>
                  <a:gd name="T95" fmla="*/ 148 h 300"/>
                  <a:gd name="T96" fmla="*/ 74 w 221"/>
                  <a:gd name="T97" fmla="*/ 163 h 300"/>
                  <a:gd name="T98" fmla="*/ 79 w 221"/>
                  <a:gd name="T99" fmla="*/ 195 h 300"/>
                  <a:gd name="T100" fmla="*/ 73 w 221"/>
                  <a:gd name="T101" fmla="*/ 234 h 300"/>
                  <a:gd name="T102" fmla="*/ 68 w 221"/>
                  <a:gd name="T103" fmla="*/ 219 h 300"/>
                  <a:gd name="T104" fmla="*/ 67 w 221"/>
                  <a:gd name="T105" fmla="*/ 20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1" h="300">
                    <a:moveTo>
                      <a:pt x="67" y="204"/>
                    </a:moveTo>
                    <a:lnTo>
                      <a:pt x="67" y="204"/>
                    </a:lnTo>
                    <a:cubicBezTo>
                      <a:pt x="67" y="202"/>
                      <a:pt x="67" y="201"/>
                      <a:pt x="67" y="199"/>
                    </a:cubicBezTo>
                    <a:cubicBezTo>
                      <a:pt x="66" y="198"/>
                      <a:pt x="67" y="196"/>
                      <a:pt x="66" y="195"/>
                    </a:cubicBezTo>
                    <a:cubicBezTo>
                      <a:pt x="66" y="194"/>
                      <a:pt x="66" y="193"/>
                      <a:pt x="66" y="191"/>
                    </a:cubicBezTo>
                    <a:cubicBezTo>
                      <a:pt x="65" y="190"/>
                      <a:pt x="66" y="189"/>
                      <a:pt x="65" y="188"/>
                    </a:cubicBezTo>
                    <a:cubicBezTo>
                      <a:pt x="65" y="181"/>
                      <a:pt x="64" y="174"/>
                      <a:pt x="63" y="168"/>
                    </a:cubicBezTo>
                    <a:cubicBezTo>
                      <a:pt x="62" y="164"/>
                      <a:pt x="62" y="161"/>
                      <a:pt x="61" y="158"/>
                    </a:cubicBezTo>
                    <a:cubicBezTo>
                      <a:pt x="61" y="157"/>
                      <a:pt x="61" y="156"/>
                      <a:pt x="60" y="155"/>
                    </a:cubicBezTo>
                    <a:cubicBezTo>
                      <a:pt x="59" y="155"/>
                      <a:pt x="58" y="156"/>
                      <a:pt x="58" y="156"/>
                    </a:cubicBezTo>
                    <a:cubicBezTo>
                      <a:pt x="54" y="161"/>
                      <a:pt x="51" y="165"/>
                      <a:pt x="47" y="169"/>
                    </a:cubicBezTo>
                    <a:cubicBezTo>
                      <a:pt x="38" y="180"/>
                      <a:pt x="30" y="192"/>
                      <a:pt x="20" y="202"/>
                    </a:cubicBezTo>
                    <a:cubicBezTo>
                      <a:pt x="19" y="203"/>
                      <a:pt x="17" y="203"/>
                      <a:pt x="16" y="202"/>
                    </a:cubicBezTo>
                    <a:cubicBezTo>
                      <a:pt x="11" y="197"/>
                      <a:pt x="11" y="196"/>
                      <a:pt x="15" y="190"/>
                    </a:cubicBezTo>
                    <a:cubicBezTo>
                      <a:pt x="19" y="185"/>
                      <a:pt x="25" y="181"/>
                      <a:pt x="28" y="176"/>
                    </a:cubicBezTo>
                    <a:cubicBezTo>
                      <a:pt x="37" y="163"/>
                      <a:pt x="50" y="153"/>
                      <a:pt x="56" y="138"/>
                    </a:cubicBezTo>
                    <a:cubicBezTo>
                      <a:pt x="58" y="134"/>
                      <a:pt x="60" y="130"/>
                      <a:pt x="62" y="126"/>
                    </a:cubicBezTo>
                    <a:cubicBezTo>
                      <a:pt x="65" y="121"/>
                      <a:pt x="69" y="116"/>
                      <a:pt x="75" y="113"/>
                    </a:cubicBezTo>
                    <a:cubicBezTo>
                      <a:pt x="75" y="113"/>
                      <a:pt x="75" y="112"/>
                      <a:pt x="75" y="112"/>
                    </a:cubicBezTo>
                    <a:cubicBezTo>
                      <a:pt x="74" y="112"/>
                      <a:pt x="74" y="112"/>
                      <a:pt x="73" y="112"/>
                    </a:cubicBezTo>
                    <a:cubicBezTo>
                      <a:pt x="65" y="114"/>
                      <a:pt x="56" y="118"/>
                      <a:pt x="48" y="119"/>
                    </a:cubicBezTo>
                    <a:cubicBezTo>
                      <a:pt x="43" y="119"/>
                      <a:pt x="39" y="120"/>
                      <a:pt x="34" y="119"/>
                    </a:cubicBezTo>
                    <a:cubicBezTo>
                      <a:pt x="31" y="118"/>
                      <a:pt x="30" y="115"/>
                      <a:pt x="30" y="112"/>
                    </a:cubicBezTo>
                    <a:cubicBezTo>
                      <a:pt x="30" y="110"/>
                      <a:pt x="33" y="109"/>
                      <a:pt x="35" y="109"/>
                    </a:cubicBezTo>
                    <a:cubicBezTo>
                      <a:pt x="40" y="108"/>
                      <a:pt x="44" y="107"/>
                      <a:pt x="48" y="106"/>
                    </a:cubicBezTo>
                    <a:cubicBezTo>
                      <a:pt x="50" y="106"/>
                      <a:pt x="52" y="105"/>
                      <a:pt x="51" y="102"/>
                    </a:cubicBezTo>
                    <a:cubicBezTo>
                      <a:pt x="49" y="98"/>
                      <a:pt x="48" y="94"/>
                      <a:pt x="45" y="91"/>
                    </a:cubicBezTo>
                    <a:cubicBezTo>
                      <a:pt x="40" y="84"/>
                      <a:pt x="37" y="76"/>
                      <a:pt x="34" y="68"/>
                    </a:cubicBezTo>
                    <a:cubicBezTo>
                      <a:pt x="33" y="67"/>
                      <a:pt x="33" y="66"/>
                      <a:pt x="32" y="65"/>
                    </a:cubicBezTo>
                    <a:cubicBezTo>
                      <a:pt x="28" y="62"/>
                      <a:pt x="26" y="58"/>
                      <a:pt x="24" y="54"/>
                    </a:cubicBezTo>
                    <a:cubicBezTo>
                      <a:pt x="21" y="47"/>
                      <a:pt x="17" y="42"/>
                      <a:pt x="13" y="35"/>
                    </a:cubicBezTo>
                    <a:cubicBezTo>
                      <a:pt x="12" y="33"/>
                      <a:pt x="10" y="31"/>
                      <a:pt x="9" y="29"/>
                    </a:cubicBezTo>
                    <a:cubicBezTo>
                      <a:pt x="7" y="25"/>
                      <a:pt x="5" y="22"/>
                      <a:pt x="3" y="18"/>
                    </a:cubicBezTo>
                    <a:cubicBezTo>
                      <a:pt x="1" y="16"/>
                      <a:pt x="0" y="13"/>
                      <a:pt x="2" y="11"/>
                    </a:cubicBezTo>
                    <a:cubicBezTo>
                      <a:pt x="4" y="9"/>
                      <a:pt x="9" y="9"/>
                      <a:pt x="11" y="11"/>
                    </a:cubicBezTo>
                    <a:cubicBezTo>
                      <a:pt x="15" y="15"/>
                      <a:pt x="18" y="19"/>
                      <a:pt x="21" y="23"/>
                    </a:cubicBezTo>
                    <a:cubicBezTo>
                      <a:pt x="36" y="49"/>
                      <a:pt x="49" y="74"/>
                      <a:pt x="59" y="102"/>
                    </a:cubicBezTo>
                    <a:cubicBezTo>
                      <a:pt x="59" y="102"/>
                      <a:pt x="59" y="103"/>
                      <a:pt x="59" y="103"/>
                    </a:cubicBezTo>
                    <a:cubicBezTo>
                      <a:pt x="61" y="103"/>
                      <a:pt x="62" y="103"/>
                      <a:pt x="63" y="103"/>
                    </a:cubicBezTo>
                    <a:cubicBezTo>
                      <a:pt x="68" y="103"/>
                      <a:pt x="72" y="100"/>
                      <a:pt x="76" y="99"/>
                    </a:cubicBezTo>
                    <a:cubicBezTo>
                      <a:pt x="82" y="97"/>
                      <a:pt x="87" y="93"/>
                      <a:pt x="93" y="91"/>
                    </a:cubicBezTo>
                    <a:cubicBezTo>
                      <a:pt x="94" y="91"/>
                      <a:pt x="95" y="90"/>
                      <a:pt x="96" y="89"/>
                    </a:cubicBezTo>
                    <a:cubicBezTo>
                      <a:pt x="100" y="85"/>
                      <a:pt x="105" y="81"/>
                      <a:pt x="109" y="77"/>
                    </a:cubicBezTo>
                    <a:cubicBezTo>
                      <a:pt x="112" y="74"/>
                      <a:pt x="115" y="72"/>
                      <a:pt x="119" y="70"/>
                    </a:cubicBezTo>
                    <a:cubicBezTo>
                      <a:pt x="125" y="69"/>
                      <a:pt x="129" y="66"/>
                      <a:pt x="133" y="61"/>
                    </a:cubicBezTo>
                    <a:cubicBezTo>
                      <a:pt x="137" y="56"/>
                      <a:pt x="141" y="51"/>
                      <a:pt x="145" y="45"/>
                    </a:cubicBezTo>
                    <a:cubicBezTo>
                      <a:pt x="151" y="37"/>
                      <a:pt x="155" y="27"/>
                      <a:pt x="157" y="17"/>
                    </a:cubicBezTo>
                    <a:cubicBezTo>
                      <a:pt x="157" y="16"/>
                      <a:pt x="157" y="15"/>
                      <a:pt x="157" y="13"/>
                    </a:cubicBezTo>
                    <a:cubicBezTo>
                      <a:pt x="155" y="12"/>
                      <a:pt x="153" y="12"/>
                      <a:pt x="151" y="12"/>
                    </a:cubicBezTo>
                    <a:cubicBezTo>
                      <a:pt x="149" y="13"/>
                      <a:pt x="148" y="12"/>
                      <a:pt x="146" y="13"/>
                    </a:cubicBezTo>
                    <a:cubicBezTo>
                      <a:pt x="143" y="13"/>
                      <a:pt x="139" y="13"/>
                      <a:pt x="136" y="14"/>
                    </a:cubicBezTo>
                    <a:cubicBezTo>
                      <a:pt x="135" y="14"/>
                      <a:pt x="134" y="13"/>
                      <a:pt x="132" y="14"/>
                    </a:cubicBezTo>
                    <a:cubicBezTo>
                      <a:pt x="131" y="14"/>
                      <a:pt x="130" y="14"/>
                      <a:pt x="129" y="14"/>
                    </a:cubicBezTo>
                    <a:cubicBezTo>
                      <a:pt x="127" y="15"/>
                      <a:pt x="125" y="14"/>
                      <a:pt x="123" y="15"/>
                    </a:cubicBezTo>
                    <a:cubicBezTo>
                      <a:pt x="120" y="16"/>
                      <a:pt x="122" y="17"/>
                      <a:pt x="123" y="19"/>
                    </a:cubicBezTo>
                    <a:cubicBezTo>
                      <a:pt x="126" y="22"/>
                      <a:pt x="129" y="26"/>
                      <a:pt x="132" y="30"/>
                    </a:cubicBezTo>
                    <a:cubicBezTo>
                      <a:pt x="137" y="36"/>
                      <a:pt x="136" y="42"/>
                      <a:pt x="128" y="44"/>
                    </a:cubicBezTo>
                    <a:cubicBezTo>
                      <a:pt x="123" y="46"/>
                      <a:pt x="118" y="48"/>
                      <a:pt x="113" y="49"/>
                    </a:cubicBezTo>
                    <a:cubicBezTo>
                      <a:pt x="106" y="51"/>
                      <a:pt x="104" y="57"/>
                      <a:pt x="101" y="63"/>
                    </a:cubicBezTo>
                    <a:cubicBezTo>
                      <a:pt x="98" y="70"/>
                      <a:pt x="96" y="78"/>
                      <a:pt x="91" y="85"/>
                    </a:cubicBezTo>
                    <a:cubicBezTo>
                      <a:pt x="90" y="87"/>
                      <a:pt x="88" y="90"/>
                      <a:pt x="85" y="89"/>
                    </a:cubicBezTo>
                    <a:cubicBezTo>
                      <a:pt x="82" y="88"/>
                      <a:pt x="83" y="85"/>
                      <a:pt x="83" y="82"/>
                    </a:cubicBezTo>
                    <a:cubicBezTo>
                      <a:pt x="83" y="77"/>
                      <a:pt x="86" y="73"/>
                      <a:pt x="88" y="68"/>
                    </a:cubicBezTo>
                    <a:cubicBezTo>
                      <a:pt x="89" y="66"/>
                      <a:pt x="90" y="63"/>
                      <a:pt x="90" y="61"/>
                    </a:cubicBezTo>
                    <a:cubicBezTo>
                      <a:pt x="91" y="58"/>
                      <a:pt x="90" y="58"/>
                      <a:pt x="88" y="59"/>
                    </a:cubicBezTo>
                    <a:cubicBezTo>
                      <a:pt x="81" y="60"/>
                      <a:pt x="75" y="62"/>
                      <a:pt x="68" y="62"/>
                    </a:cubicBezTo>
                    <a:cubicBezTo>
                      <a:pt x="65" y="63"/>
                      <a:pt x="63" y="63"/>
                      <a:pt x="60" y="62"/>
                    </a:cubicBezTo>
                    <a:cubicBezTo>
                      <a:pt x="57" y="62"/>
                      <a:pt x="54" y="62"/>
                      <a:pt x="51" y="60"/>
                    </a:cubicBezTo>
                    <a:cubicBezTo>
                      <a:pt x="48" y="59"/>
                      <a:pt x="47" y="56"/>
                      <a:pt x="47" y="53"/>
                    </a:cubicBezTo>
                    <a:cubicBezTo>
                      <a:pt x="46" y="51"/>
                      <a:pt x="49" y="48"/>
                      <a:pt x="52" y="48"/>
                    </a:cubicBezTo>
                    <a:cubicBezTo>
                      <a:pt x="56" y="48"/>
                      <a:pt x="60" y="49"/>
                      <a:pt x="64" y="50"/>
                    </a:cubicBezTo>
                    <a:cubicBezTo>
                      <a:pt x="67" y="52"/>
                      <a:pt x="70" y="52"/>
                      <a:pt x="74" y="51"/>
                    </a:cubicBezTo>
                    <a:cubicBezTo>
                      <a:pt x="79" y="51"/>
                      <a:pt x="85" y="49"/>
                      <a:pt x="90" y="47"/>
                    </a:cubicBezTo>
                    <a:cubicBezTo>
                      <a:pt x="92" y="45"/>
                      <a:pt x="94" y="44"/>
                      <a:pt x="94" y="41"/>
                    </a:cubicBezTo>
                    <a:cubicBezTo>
                      <a:pt x="95" y="35"/>
                      <a:pt x="96" y="29"/>
                      <a:pt x="97" y="23"/>
                    </a:cubicBezTo>
                    <a:cubicBezTo>
                      <a:pt x="98" y="22"/>
                      <a:pt x="97" y="20"/>
                      <a:pt x="97" y="19"/>
                    </a:cubicBezTo>
                    <a:cubicBezTo>
                      <a:pt x="97" y="17"/>
                      <a:pt x="96" y="18"/>
                      <a:pt x="95" y="18"/>
                    </a:cubicBezTo>
                    <a:cubicBezTo>
                      <a:pt x="87" y="19"/>
                      <a:pt x="80" y="20"/>
                      <a:pt x="73" y="21"/>
                    </a:cubicBezTo>
                    <a:cubicBezTo>
                      <a:pt x="66" y="22"/>
                      <a:pt x="60" y="23"/>
                      <a:pt x="54" y="23"/>
                    </a:cubicBezTo>
                    <a:cubicBezTo>
                      <a:pt x="47" y="24"/>
                      <a:pt x="41" y="26"/>
                      <a:pt x="35" y="27"/>
                    </a:cubicBezTo>
                    <a:cubicBezTo>
                      <a:pt x="34" y="27"/>
                      <a:pt x="34" y="28"/>
                      <a:pt x="33" y="28"/>
                    </a:cubicBezTo>
                    <a:cubicBezTo>
                      <a:pt x="30" y="28"/>
                      <a:pt x="27" y="27"/>
                      <a:pt x="26" y="24"/>
                    </a:cubicBezTo>
                    <a:cubicBezTo>
                      <a:pt x="25" y="21"/>
                      <a:pt x="28" y="20"/>
                      <a:pt x="30" y="19"/>
                    </a:cubicBezTo>
                    <a:cubicBezTo>
                      <a:pt x="34" y="16"/>
                      <a:pt x="40" y="15"/>
                      <a:pt x="45" y="14"/>
                    </a:cubicBezTo>
                    <a:cubicBezTo>
                      <a:pt x="48" y="14"/>
                      <a:pt x="51" y="14"/>
                      <a:pt x="54" y="13"/>
                    </a:cubicBezTo>
                    <a:cubicBezTo>
                      <a:pt x="56" y="13"/>
                      <a:pt x="57" y="14"/>
                      <a:pt x="59" y="13"/>
                    </a:cubicBezTo>
                    <a:cubicBezTo>
                      <a:pt x="68" y="12"/>
                      <a:pt x="76" y="11"/>
                      <a:pt x="84" y="10"/>
                    </a:cubicBezTo>
                    <a:cubicBezTo>
                      <a:pt x="96" y="8"/>
                      <a:pt x="107" y="6"/>
                      <a:pt x="118" y="5"/>
                    </a:cubicBezTo>
                    <a:cubicBezTo>
                      <a:pt x="130" y="3"/>
                      <a:pt x="142" y="2"/>
                      <a:pt x="153" y="0"/>
                    </a:cubicBezTo>
                    <a:cubicBezTo>
                      <a:pt x="157" y="0"/>
                      <a:pt x="160" y="0"/>
                      <a:pt x="164" y="0"/>
                    </a:cubicBezTo>
                    <a:cubicBezTo>
                      <a:pt x="168" y="0"/>
                      <a:pt x="170" y="3"/>
                      <a:pt x="171" y="7"/>
                    </a:cubicBezTo>
                    <a:cubicBezTo>
                      <a:pt x="171" y="19"/>
                      <a:pt x="166" y="28"/>
                      <a:pt x="161" y="38"/>
                    </a:cubicBezTo>
                    <a:cubicBezTo>
                      <a:pt x="157" y="46"/>
                      <a:pt x="151" y="53"/>
                      <a:pt x="147" y="61"/>
                    </a:cubicBezTo>
                    <a:cubicBezTo>
                      <a:pt x="146" y="63"/>
                      <a:pt x="144" y="64"/>
                      <a:pt x="143" y="67"/>
                    </a:cubicBezTo>
                    <a:cubicBezTo>
                      <a:pt x="143" y="68"/>
                      <a:pt x="143" y="68"/>
                      <a:pt x="143" y="69"/>
                    </a:cubicBezTo>
                    <a:cubicBezTo>
                      <a:pt x="145" y="73"/>
                      <a:pt x="143" y="75"/>
                      <a:pt x="141" y="78"/>
                    </a:cubicBezTo>
                    <a:cubicBezTo>
                      <a:pt x="140" y="80"/>
                      <a:pt x="138" y="80"/>
                      <a:pt x="136" y="81"/>
                    </a:cubicBezTo>
                    <a:cubicBezTo>
                      <a:pt x="125" y="88"/>
                      <a:pt x="113" y="93"/>
                      <a:pt x="103" y="102"/>
                    </a:cubicBezTo>
                    <a:cubicBezTo>
                      <a:pt x="101" y="104"/>
                      <a:pt x="99" y="107"/>
                      <a:pt x="97" y="109"/>
                    </a:cubicBezTo>
                    <a:cubicBezTo>
                      <a:pt x="97" y="111"/>
                      <a:pt x="97" y="112"/>
                      <a:pt x="98" y="112"/>
                    </a:cubicBezTo>
                    <a:cubicBezTo>
                      <a:pt x="104" y="114"/>
                      <a:pt x="109" y="114"/>
                      <a:pt x="115" y="114"/>
                    </a:cubicBezTo>
                    <a:cubicBezTo>
                      <a:pt x="117" y="114"/>
                      <a:pt x="117" y="112"/>
                      <a:pt x="117" y="110"/>
                    </a:cubicBezTo>
                    <a:cubicBezTo>
                      <a:pt x="119" y="105"/>
                      <a:pt x="123" y="103"/>
                      <a:pt x="127" y="106"/>
                    </a:cubicBezTo>
                    <a:cubicBezTo>
                      <a:pt x="129" y="107"/>
                      <a:pt x="130" y="108"/>
                      <a:pt x="131" y="110"/>
                    </a:cubicBezTo>
                    <a:cubicBezTo>
                      <a:pt x="132" y="112"/>
                      <a:pt x="133" y="114"/>
                      <a:pt x="134" y="116"/>
                    </a:cubicBezTo>
                    <a:cubicBezTo>
                      <a:pt x="135" y="118"/>
                      <a:pt x="137" y="119"/>
                      <a:pt x="139" y="119"/>
                    </a:cubicBezTo>
                    <a:cubicBezTo>
                      <a:pt x="147" y="120"/>
                      <a:pt x="154" y="123"/>
                      <a:pt x="161" y="125"/>
                    </a:cubicBezTo>
                    <a:cubicBezTo>
                      <a:pt x="179" y="129"/>
                      <a:pt x="198" y="134"/>
                      <a:pt x="215" y="140"/>
                    </a:cubicBezTo>
                    <a:cubicBezTo>
                      <a:pt x="217" y="141"/>
                      <a:pt x="219" y="141"/>
                      <a:pt x="220" y="143"/>
                    </a:cubicBezTo>
                    <a:cubicBezTo>
                      <a:pt x="221" y="144"/>
                      <a:pt x="221" y="145"/>
                      <a:pt x="221" y="147"/>
                    </a:cubicBezTo>
                    <a:cubicBezTo>
                      <a:pt x="220" y="151"/>
                      <a:pt x="217" y="152"/>
                      <a:pt x="213" y="153"/>
                    </a:cubicBezTo>
                    <a:cubicBezTo>
                      <a:pt x="208" y="154"/>
                      <a:pt x="204" y="153"/>
                      <a:pt x="199" y="154"/>
                    </a:cubicBezTo>
                    <a:cubicBezTo>
                      <a:pt x="194" y="154"/>
                      <a:pt x="193" y="152"/>
                      <a:pt x="193" y="147"/>
                    </a:cubicBezTo>
                    <a:cubicBezTo>
                      <a:pt x="192" y="145"/>
                      <a:pt x="192" y="145"/>
                      <a:pt x="190" y="144"/>
                    </a:cubicBezTo>
                    <a:cubicBezTo>
                      <a:pt x="177" y="141"/>
                      <a:pt x="165" y="137"/>
                      <a:pt x="152" y="134"/>
                    </a:cubicBezTo>
                    <a:cubicBezTo>
                      <a:pt x="144" y="132"/>
                      <a:pt x="143" y="133"/>
                      <a:pt x="144" y="141"/>
                    </a:cubicBezTo>
                    <a:cubicBezTo>
                      <a:pt x="146" y="161"/>
                      <a:pt x="145" y="181"/>
                      <a:pt x="145" y="202"/>
                    </a:cubicBezTo>
                    <a:cubicBezTo>
                      <a:pt x="145" y="211"/>
                      <a:pt x="143" y="220"/>
                      <a:pt x="141" y="229"/>
                    </a:cubicBezTo>
                    <a:cubicBezTo>
                      <a:pt x="139" y="245"/>
                      <a:pt x="136" y="261"/>
                      <a:pt x="132" y="276"/>
                    </a:cubicBezTo>
                    <a:cubicBezTo>
                      <a:pt x="130" y="282"/>
                      <a:pt x="128" y="287"/>
                      <a:pt x="125" y="292"/>
                    </a:cubicBezTo>
                    <a:cubicBezTo>
                      <a:pt x="123" y="296"/>
                      <a:pt x="120" y="299"/>
                      <a:pt x="115" y="300"/>
                    </a:cubicBezTo>
                    <a:lnTo>
                      <a:pt x="113" y="300"/>
                    </a:lnTo>
                    <a:cubicBezTo>
                      <a:pt x="111" y="297"/>
                      <a:pt x="110" y="294"/>
                      <a:pt x="110" y="291"/>
                    </a:cubicBezTo>
                    <a:cubicBezTo>
                      <a:pt x="110" y="287"/>
                      <a:pt x="110" y="283"/>
                      <a:pt x="110" y="279"/>
                    </a:cubicBezTo>
                    <a:cubicBezTo>
                      <a:pt x="110" y="275"/>
                      <a:pt x="112" y="273"/>
                      <a:pt x="115" y="275"/>
                    </a:cubicBezTo>
                    <a:cubicBezTo>
                      <a:pt x="117" y="275"/>
                      <a:pt x="118" y="276"/>
                      <a:pt x="119" y="273"/>
                    </a:cubicBezTo>
                    <a:cubicBezTo>
                      <a:pt x="124" y="262"/>
                      <a:pt x="125" y="250"/>
                      <a:pt x="128" y="238"/>
                    </a:cubicBezTo>
                    <a:cubicBezTo>
                      <a:pt x="128" y="236"/>
                      <a:pt x="128" y="234"/>
                      <a:pt x="129" y="232"/>
                    </a:cubicBezTo>
                    <a:cubicBezTo>
                      <a:pt x="130" y="231"/>
                      <a:pt x="129" y="229"/>
                      <a:pt x="130" y="228"/>
                    </a:cubicBezTo>
                    <a:cubicBezTo>
                      <a:pt x="129" y="224"/>
                      <a:pt x="131" y="220"/>
                      <a:pt x="132" y="215"/>
                    </a:cubicBezTo>
                    <a:cubicBezTo>
                      <a:pt x="133" y="214"/>
                      <a:pt x="132" y="212"/>
                      <a:pt x="132" y="211"/>
                    </a:cubicBezTo>
                    <a:lnTo>
                      <a:pt x="132" y="202"/>
                    </a:lnTo>
                    <a:cubicBezTo>
                      <a:pt x="132" y="193"/>
                      <a:pt x="132" y="185"/>
                      <a:pt x="132" y="177"/>
                    </a:cubicBezTo>
                    <a:cubicBezTo>
                      <a:pt x="132" y="176"/>
                      <a:pt x="132" y="176"/>
                      <a:pt x="132" y="176"/>
                    </a:cubicBezTo>
                    <a:cubicBezTo>
                      <a:pt x="132" y="172"/>
                      <a:pt x="133" y="168"/>
                      <a:pt x="132" y="164"/>
                    </a:cubicBezTo>
                    <a:cubicBezTo>
                      <a:pt x="132" y="163"/>
                      <a:pt x="132" y="161"/>
                      <a:pt x="132" y="159"/>
                    </a:cubicBezTo>
                    <a:cubicBezTo>
                      <a:pt x="131" y="158"/>
                      <a:pt x="132" y="157"/>
                      <a:pt x="131" y="156"/>
                    </a:cubicBezTo>
                    <a:cubicBezTo>
                      <a:pt x="131" y="151"/>
                      <a:pt x="130" y="147"/>
                      <a:pt x="130" y="143"/>
                    </a:cubicBezTo>
                    <a:cubicBezTo>
                      <a:pt x="129" y="142"/>
                      <a:pt x="130" y="140"/>
                      <a:pt x="129" y="139"/>
                    </a:cubicBezTo>
                    <a:cubicBezTo>
                      <a:pt x="129" y="139"/>
                      <a:pt x="128" y="138"/>
                      <a:pt x="128" y="138"/>
                    </a:cubicBezTo>
                    <a:cubicBezTo>
                      <a:pt x="127" y="130"/>
                      <a:pt x="124" y="127"/>
                      <a:pt x="117" y="126"/>
                    </a:cubicBezTo>
                    <a:cubicBezTo>
                      <a:pt x="112" y="126"/>
                      <a:pt x="107" y="124"/>
                      <a:pt x="103" y="123"/>
                    </a:cubicBezTo>
                    <a:cubicBezTo>
                      <a:pt x="94" y="121"/>
                      <a:pt x="86" y="122"/>
                      <a:pt x="79" y="129"/>
                    </a:cubicBezTo>
                    <a:cubicBezTo>
                      <a:pt x="75" y="135"/>
                      <a:pt x="73" y="141"/>
                      <a:pt x="73" y="148"/>
                    </a:cubicBezTo>
                    <a:cubicBezTo>
                      <a:pt x="73" y="151"/>
                      <a:pt x="73" y="153"/>
                      <a:pt x="73" y="156"/>
                    </a:cubicBezTo>
                    <a:cubicBezTo>
                      <a:pt x="73" y="157"/>
                      <a:pt x="73" y="158"/>
                      <a:pt x="73" y="159"/>
                    </a:cubicBezTo>
                    <a:cubicBezTo>
                      <a:pt x="74" y="161"/>
                      <a:pt x="73" y="162"/>
                      <a:pt x="74" y="163"/>
                    </a:cubicBezTo>
                    <a:cubicBezTo>
                      <a:pt x="74" y="170"/>
                      <a:pt x="76" y="176"/>
                      <a:pt x="77" y="182"/>
                    </a:cubicBezTo>
                    <a:cubicBezTo>
                      <a:pt x="77" y="185"/>
                      <a:pt x="78" y="187"/>
                      <a:pt x="78" y="190"/>
                    </a:cubicBezTo>
                    <a:cubicBezTo>
                      <a:pt x="79" y="192"/>
                      <a:pt x="78" y="193"/>
                      <a:pt x="79" y="195"/>
                    </a:cubicBezTo>
                    <a:cubicBezTo>
                      <a:pt x="79" y="197"/>
                      <a:pt x="79" y="199"/>
                      <a:pt x="79" y="202"/>
                    </a:cubicBezTo>
                    <a:cubicBezTo>
                      <a:pt x="79" y="212"/>
                      <a:pt x="79" y="222"/>
                      <a:pt x="79" y="232"/>
                    </a:cubicBezTo>
                    <a:cubicBezTo>
                      <a:pt x="78" y="234"/>
                      <a:pt x="75" y="235"/>
                      <a:pt x="73" y="234"/>
                    </a:cubicBezTo>
                    <a:cubicBezTo>
                      <a:pt x="70" y="234"/>
                      <a:pt x="69" y="232"/>
                      <a:pt x="69" y="229"/>
                    </a:cubicBezTo>
                    <a:cubicBezTo>
                      <a:pt x="68" y="228"/>
                      <a:pt x="69" y="226"/>
                      <a:pt x="68" y="224"/>
                    </a:cubicBezTo>
                    <a:cubicBezTo>
                      <a:pt x="68" y="222"/>
                      <a:pt x="68" y="221"/>
                      <a:pt x="68" y="219"/>
                    </a:cubicBezTo>
                    <a:cubicBezTo>
                      <a:pt x="67" y="217"/>
                      <a:pt x="68" y="215"/>
                      <a:pt x="67" y="213"/>
                    </a:cubicBezTo>
                    <a:cubicBezTo>
                      <a:pt x="67" y="211"/>
                      <a:pt x="67" y="210"/>
                      <a:pt x="67" y="208"/>
                    </a:cubicBezTo>
                    <a:cubicBezTo>
                      <a:pt x="67" y="207"/>
                      <a:pt x="67" y="205"/>
                      <a:pt x="67" y="204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3"/>
              <p:cNvSpPr>
                <a:spLocks/>
              </p:cNvSpPr>
              <p:nvPr/>
            </p:nvSpPr>
            <p:spPr bwMode="auto">
              <a:xfrm>
                <a:off x="1814" y="3380"/>
                <a:ext cx="70" cy="11"/>
              </a:xfrm>
              <a:custGeom>
                <a:avLst/>
                <a:gdLst>
                  <a:gd name="T0" fmla="*/ 81 w 129"/>
                  <a:gd name="T1" fmla="*/ 7 h 20"/>
                  <a:gd name="T2" fmla="*/ 81 w 129"/>
                  <a:gd name="T3" fmla="*/ 7 h 20"/>
                  <a:gd name="T4" fmla="*/ 86 w 129"/>
                  <a:gd name="T5" fmla="*/ 7 h 20"/>
                  <a:gd name="T6" fmla="*/ 89 w 129"/>
                  <a:gd name="T7" fmla="*/ 7 h 20"/>
                  <a:gd name="T8" fmla="*/ 122 w 129"/>
                  <a:gd name="T9" fmla="*/ 1 h 20"/>
                  <a:gd name="T10" fmla="*/ 124 w 129"/>
                  <a:gd name="T11" fmla="*/ 0 h 20"/>
                  <a:gd name="T12" fmla="*/ 126 w 129"/>
                  <a:gd name="T13" fmla="*/ 0 h 20"/>
                  <a:gd name="T14" fmla="*/ 129 w 129"/>
                  <a:gd name="T15" fmla="*/ 3 h 20"/>
                  <a:gd name="T16" fmla="*/ 129 w 129"/>
                  <a:gd name="T17" fmla="*/ 6 h 20"/>
                  <a:gd name="T18" fmla="*/ 122 w 129"/>
                  <a:gd name="T19" fmla="*/ 13 h 20"/>
                  <a:gd name="T20" fmla="*/ 114 w 129"/>
                  <a:gd name="T21" fmla="*/ 15 h 20"/>
                  <a:gd name="T22" fmla="*/ 110 w 129"/>
                  <a:gd name="T23" fmla="*/ 16 h 20"/>
                  <a:gd name="T24" fmla="*/ 76 w 129"/>
                  <a:gd name="T25" fmla="*/ 18 h 20"/>
                  <a:gd name="T26" fmla="*/ 71 w 129"/>
                  <a:gd name="T27" fmla="*/ 19 h 20"/>
                  <a:gd name="T28" fmla="*/ 62 w 129"/>
                  <a:gd name="T29" fmla="*/ 19 h 20"/>
                  <a:gd name="T30" fmla="*/ 26 w 129"/>
                  <a:gd name="T31" fmla="*/ 19 h 20"/>
                  <a:gd name="T32" fmla="*/ 25 w 129"/>
                  <a:gd name="T33" fmla="*/ 18 h 20"/>
                  <a:gd name="T34" fmla="*/ 18 w 129"/>
                  <a:gd name="T35" fmla="*/ 19 h 20"/>
                  <a:gd name="T36" fmla="*/ 4 w 129"/>
                  <a:gd name="T37" fmla="*/ 17 h 20"/>
                  <a:gd name="T38" fmla="*/ 1 w 129"/>
                  <a:gd name="T39" fmla="*/ 14 h 20"/>
                  <a:gd name="T40" fmla="*/ 1 w 129"/>
                  <a:gd name="T41" fmla="*/ 9 h 20"/>
                  <a:gd name="T42" fmla="*/ 6 w 129"/>
                  <a:gd name="T43" fmla="*/ 4 h 20"/>
                  <a:gd name="T44" fmla="*/ 13 w 129"/>
                  <a:gd name="T45" fmla="*/ 4 h 20"/>
                  <a:gd name="T46" fmla="*/ 18 w 129"/>
                  <a:gd name="T47" fmla="*/ 5 h 20"/>
                  <a:gd name="T48" fmla="*/ 21 w 129"/>
                  <a:gd name="T49" fmla="*/ 5 h 20"/>
                  <a:gd name="T50" fmla="*/ 25 w 129"/>
                  <a:gd name="T51" fmla="*/ 6 h 20"/>
                  <a:gd name="T52" fmla="*/ 41 w 129"/>
                  <a:gd name="T53" fmla="*/ 8 h 20"/>
                  <a:gd name="T54" fmla="*/ 67 w 129"/>
                  <a:gd name="T55" fmla="*/ 8 h 20"/>
                  <a:gd name="T56" fmla="*/ 75 w 129"/>
                  <a:gd name="T57" fmla="*/ 8 h 20"/>
                  <a:gd name="T58" fmla="*/ 81 w 129"/>
                  <a:gd name="T5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9" h="20">
                    <a:moveTo>
                      <a:pt x="81" y="7"/>
                    </a:moveTo>
                    <a:lnTo>
                      <a:pt x="81" y="7"/>
                    </a:lnTo>
                    <a:cubicBezTo>
                      <a:pt x="83" y="7"/>
                      <a:pt x="84" y="7"/>
                      <a:pt x="86" y="7"/>
                    </a:cubicBezTo>
                    <a:cubicBezTo>
                      <a:pt x="87" y="6"/>
                      <a:pt x="88" y="7"/>
                      <a:pt x="89" y="7"/>
                    </a:cubicBezTo>
                    <a:cubicBezTo>
                      <a:pt x="101" y="6"/>
                      <a:pt x="112" y="4"/>
                      <a:pt x="122" y="1"/>
                    </a:cubicBezTo>
                    <a:cubicBezTo>
                      <a:pt x="123" y="1"/>
                      <a:pt x="124" y="1"/>
                      <a:pt x="124" y="0"/>
                    </a:cubicBezTo>
                    <a:lnTo>
                      <a:pt x="126" y="0"/>
                    </a:lnTo>
                    <a:cubicBezTo>
                      <a:pt x="127" y="1"/>
                      <a:pt x="128" y="2"/>
                      <a:pt x="129" y="3"/>
                    </a:cubicBezTo>
                    <a:cubicBezTo>
                      <a:pt x="129" y="4"/>
                      <a:pt x="129" y="5"/>
                      <a:pt x="129" y="6"/>
                    </a:cubicBezTo>
                    <a:cubicBezTo>
                      <a:pt x="128" y="10"/>
                      <a:pt x="127" y="13"/>
                      <a:pt x="122" y="13"/>
                    </a:cubicBezTo>
                    <a:cubicBezTo>
                      <a:pt x="119" y="13"/>
                      <a:pt x="116" y="14"/>
                      <a:pt x="114" y="15"/>
                    </a:cubicBezTo>
                    <a:cubicBezTo>
                      <a:pt x="112" y="16"/>
                      <a:pt x="111" y="15"/>
                      <a:pt x="110" y="16"/>
                    </a:cubicBezTo>
                    <a:cubicBezTo>
                      <a:pt x="99" y="18"/>
                      <a:pt x="87" y="18"/>
                      <a:pt x="76" y="18"/>
                    </a:cubicBezTo>
                    <a:cubicBezTo>
                      <a:pt x="74" y="19"/>
                      <a:pt x="72" y="18"/>
                      <a:pt x="71" y="19"/>
                    </a:cubicBezTo>
                    <a:cubicBezTo>
                      <a:pt x="68" y="19"/>
                      <a:pt x="65" y="19"/>
                      <a:pt x="62" y="19"/>
                    </a:cubicBezTo>
                    <a:cubicBezTo>
                      <a:pt x="50" y="19"/>
                      <a:pt x="38" y="19"/>
                      <a:pt x="26" y="19"/>
                    </a:cubicBezTo>
                    <a:cubicBezTo>
                      <a:pt x="25" y="19"/>
                      <a:pt x="25" y="19"/>
                      <a:pt x="25" y="18"/>
                    </a:cubicBezTo>
                    <a:cubicBezTo>
                      <a:pt x="23" y="17"/>
                      <a:pt x="20" y="20"/>
                      <a:pt x="18" y="19"/>
                    </a:cubicBezTo>
                    <a:cubicBezTo>
                      <a:pt x="13" y="17"/>
                      <a:pt x="8" y="17"/>
                      <a:pt x="4" y="17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2"/>
                      <a:pt x="0" y="11"/>
                      <a:pt x="1" y="9"/>
                    </a:cubicBezTo>
                    <a:cubicBezTo>
                      <a:pt x="1" y="5"/>
                      <a:pt x="3" y="4"/>
                      <a:pt x="6" y="4"/>
                    </a:cubicBezTo>
                    <a:cubicBezTo>
                      <a:pt x="8" y="4"/>
                      <a:pt x="11" y="4"/>
                      <a:pt x="13" y="4"/>
                    </a:cubicBezTo>
                    <a:cubicBezTo>
                      <a:pt x="15" y="5"/>
                      <a:pt x="16" y="4"/>
                      <a:pt x="18" y="5"/>
                    </a:cubicBezTo>
                    <a:cubicBezTo>
                      <a:pt x="19" y="5"/>
                      <a:pt x="20" y="5"/>
                      <a:pt x="21" y="5"/>
                    </a:cubicBezTo>
                    <a:cubicBezTo>
                      <a:pt x="22" y="6"/>
                      <a:pt x="24" y="5"/>
                      <a:pt x="25" y="6"/>
                    </a:cubicBezTo>
                    <a:cubicBezTo>
                      <a:pt x="30" y="7"/>
                      <a:pt x="36" y="8"/>
                      <a:pt x="41" y="8"/>
                    </a:cubicBezTo>
                    <a:cubicBezTo>
                      <a:pt x="50" y="8"/>
                      <a:pt x="58" y="8"/>
                      <a:pt x="67" y="8"/>
                    </a:cubicBezTo>
                    <a:cubicBezTo>
                      <a:pt x="69" y="8"/>
                      <a:pt x="72" y="8"/>
                      <a:pt x="75" y="8"/>
                    </a:cubicBezTo>
                    <a:cubicBezTo>
                      <a:pt x="77" y="7"/>
                      <a:pt x="79" y="8"/>
                      <a:pt x="81" y="7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4"/>
              <p:cNvSpPr>
                <a:spLocks/>
              </p:cNvSpPr>
              <p:nvPr/>
            </p:nvSpPr>
            <p:spPr bwMode="auto">
              <a:xfrm>
                <a:off x="2615" y="3461"/>
                <a:ext cx="0" cy="2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3 h 3"/>
                  <a:gd name="T6" fmla="*/ 0 w 1"/>
                  <a:gd name="T7" fmla="*/ 3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ACAC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15"/>
              <p:cNvSpPr>
                <a:spLocks/>
              </p:cNvSpPr>
              <p:nvPr/>
            </p:nvSpPr>
            <p:spPr bwMode="auto">
              <a:xfrm>
                <a:off x="1792" y="3389"/>
                <a:ext cx="114" cy="144"/>
              </a:xfrm>
              <a:custGeom>
                <a:avLst/>
                <a:gdLst>
                  <a:gd name="T0" fmla="*/ 210 w 212"/>
                  <a:gd name="T1" fmla="*/ 39 h 259"/>
                  <a:gd name="T2" fmla="*/ 193 w 212"/>
                  <a:gd name="T3" fmla="*/ 52 h 259"/>
                  <a:gd name="T4" fmla="*/ 133 w 212"/>
                  <a:gd name="T5" fmla="*/ 64 h 259"/>
                  <a:gd name="T6" fmla="*/ 149 w 212"/>
                  <a:gd name="T7" fmla="*/ 87 h 259"/>
                  <a:gd name="T8" fmla="*/ 187 w 212"/>
                  <a:gd name="T9" fmla="*/ 118 h 259"/>
                  <a:gd name="T10" fmla="*/ 184 w 212"/>
                  <a:gd name="T11" fmla="*/ 150 h 259"/>
                  <a:gd name="T12" fmla="*/ 168 w 212"/>
                  <a:gd name="T13" fmla="*/ 217 h 259"/>
                  <a:gd name="T14" fmla="*/ 209 w 212"/>
                  <a:gd name="T15" fmla="*/ 245 h 259"/>
                  <a:gd name="T16" fmla="*/ 199 w 212"/>
                  <a:gd name="T17" fmla="*/ 253 h 259"/>
                  <a:gd name="T18" fmla="*/ 129 w 212"/>
                  <a:gd name="T19" fmla="*/ 207 h 259"/>
                  <a:gd name="T20" fmla="*/ 78 w 212"/>
                  <a:gd name="T21" fmla="*/ 239 h 259"/>
                  <a:gd name="T22" fmla="*/ 107 w 212"/>
                  <a:gd name="T23" fmla="*/ 220 h 259"/>
                  <a:gd name="T24" fmla="*/ 137 w 212"/>
                  <a:gd name="T25" fmla="*/ 142 h 259"/>
                  <a:gd name="T26" fmla="*/ 146 w 212"/>
                  <a:gd name="T27" fmla="*/ 122 h 259"/>
                  <a:gd name="T28" fmla="*/ 150 w 212"/>
                  <a:gd name="T29" fmla="*/ 151 h 259"/>
                  <a:gd name="T30" fmla="*/ 146 w 212"/>
                  <a:gd name="T31" fmla="*/ 203 h 259"/>
                  <a:gd name="T32" fmla="*/ 154 w 212"/>
                  <a:gd name="T33" fmla="*/ 188 h 259"/>
                  <a:gd name="T34" fmla="*/ 164 w 212"/>
                  <a:gd name="T35" fmla="*/ 188 h 259"/>
                  <a:gd name="T36" fmla="*/ 173 w 212"/>
                  <a:gd name="T37" fmla="*/ 134 h 259"/>
                  <a:gd name="T38" fmla="*/ 170 w 212"/>
                  <a:gd name="T39" fmla="*/ 94 h 259"/>
                  <a:gd name="T40" fmla="*/ 114 w 212"/>
                  <a:gd name="T41" fmla="*/ 120 h 259"/>
                  <a:gd name="T42" fmla="*/ 114 w 212"/>
                  <a:gd name="T43" fmla="*/ 163 h 259"/>
                  <a:gd name="T44" fmla="*/ 112 w 212"/>
                  <a:gd name="T45" fmla="*/ 183 h 259"/>
                  <a:gd name="T46" fmla="*/ 104 w 212"/>
                  <a:gd name="T47" fmla="*/ 208 h 259"/>
                  <a:gd name="T48" fmla="*/ 97 w 212"/>
                  <a:gd name="T49" fmla="*/ 183 h 259"/>
                  <a:gd name="T50" fmla="*/ 98 w 212"/>
                  <a:gd name="T51" fmla="*/ 161 h 259"/>
                  <a:gd name="T52" fmla="*/ 90 w 212"/>
                  <a:gd name="T53" fmla="*/ 96 h 259"/>
                  <a:gd name="T54" fmla="*/ 106 w 212"/>
                  <a:gd name="T55" fmla="*/ 96 h 259"/>
                  <a:gd name="T56" fmla="*/ 113 w 212"/>
                  <a:gd name="T57" fmla="*/ 69 h 259"/>
                  <a:gd name="T58" fmla="*/ 43 w 212"/>
                  <a:gd name="T59" fmla="*/ 85 h 259"/>
                  <a:gd name="T60" fmla="*/ 40 w 212"/>
                  <a:gd name="T61" fmla="*/ 117 h 259"/>
                  <a:gd name="T62" fmla="*/ 38 w 212"/>
                  <a:gd name="T63" fmla="*/ 134 h 259"/>
                  <a:gd name="T64" fmla="*/ 37 w 212"/>
                  <a:gd name="T65" fmla="*/ 148 h 259"/>
                  <a:gd name="T66" fmla="*/ 36 w 212"/>
                  <a:gd name="T67" fmla="*/ 163 h 259"/>
                  <a:gd name="T68" fmla="*/ 22 w 212"/>
                  <a:gd name="T69" fmla="*/ 234 h 259"/>
                  <a:gd name="T70" fmla="*/ 5 w 212"/>
                  <a:gd name="T71" fmla="*/ 233 h 259"/>
                  <a:gd name="T72" fmla="*/ 13 w 212"/>
                  <a:gd name="T73" fmla="*/ 228 h 259"/>
                  <a:gd name="T74" fmla="*/ 23 w 212"/>
                  <a:gd name="T75" fmla="*/ 173 h 259"/>
                  <a:gd name="T76" fmla="*/ 26 w 212"/>
                  <a:gd name="T77" fmla="*/ 151 h 259"/>
                  <a:gd name="T78" fmla="*/ 28 w 212"/>
                  <a:gd name="T79" fmla="*/ 134 h 259"/>
                  <a:gd name="T80" fmla="*/ 29 w 212"/>
                  <a:gd name="T81" fmla="*/ 117 h 259"/>
                  <a:gd name="T82" fmla="*/ 30 w 212"/>
                  <a:gd name="T83" fmla="*/ 101 h 259"/>
                  <a:gd name="T84" fmla="*/ 32 w 212"/>
                  <a:gd name="T85" fmla="*/ 83 h 259"/>
                  <a:gd name="T86" fmla="*/ 33 w 212"/>
                  <a:gd name="T87" fmla="*/ 58 h 259"/>
                  <a:gd name="T88" fmla="*/ 33 w 212"/>
                  <a:gd name="T89" fmla="*/ 4 h 259"/>
                  <a:gd name="T90" fmla="*/ 46 w 212"/>
                  <a:gd name="T91" fmla="*/ 36 h 259"/>
                  <a:gd name="T92" fmla="*/ 84 w 212"/>
                  <a:gd name="T93" fmla="*/ 63 h 259"/>
                  <a:gd name="T94" fmla="*/ 114 w 212"/>
                  <a:gd name="T95" fmla="*/ 21 h 259"/>
                  <a:gd name="T96" fmla="*/ 129 w 212"/>
                  <a:gd name="T97" fmla="*/ 21 h 259"/>
                  <a:gd name="T98" fmla="*/ 132 w 212"/>
                  <a:gd name="T99" fmla="*/ 49 h 259"/>
                  <a:gd name="T100" fmla="*/ 189 w 212"/>
                  <a:gd name="T101" fmla="*/ 4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2" h="259">
                    <a:moveTo>
                      <a:pt x="189" y="42"/>
                    </a:moveTo>
                    <a:lnTo>
                      <a:pt x="189" y="42"/>
                    </a:lnTo>
                    <a:cubicBezTo>
                      <a:pt x="193" y="41"/>
                      <a:pt x="197" y="40"/>
                      <a:pt x="201" y="39"/>
                    </a:cubicBezTo>
                    <a:cubicBezTo>
                      <a:pt x="204" y="38"/>
                      <a:pt x="207" y="39"/>
                      <a:pt x="210" y="39"/>
                    </a:cubicBezTo>
                    <a:cubicBezTo>
                      <a:pt x="211" y="39"/>
                      <a:pt x="212" y="40"/>
                      <a:pt x="212" y="42"/>
                    </a:cubicBezTo>
                    <a:cubicBezTo>
                      <a:pt x="211" y="46"/>
                      <a:pt x="210" y="49"/>
                      <a:pt x="207" y="52"/>
                    </a:cubicBezTo>
                    <a:cubicBezTo>
                      <a:pt x="205" y="53"/>
                      <a:pt x="203" y="54"/>
                      <a:pt x="202" y="53"/>
                    </a:cubicBezTo>
                    <a:cubicBezTo>
                      <a:pt x="199" y="52"/>
                      <a:pt x="196" y="52"/>
                      <a:pt x="193" y="52"/>
                    </a:cubicBezTo>
                    <a:cubicBezTo>
                      <a:pt x="190" y="53"/>
                      <a:pt x="188" y="52"/>
                      <a:pt x="186" y="53"/>
                    </a:cubicBezTo>
                    <a:cubicBezTo>
                      <a:pt x="179" y="53"/>
                      <a:pt x="173" y="54"/>
                      <a:pt x="167" y="55"/>
                    </a:cubicBezTo>
                    <a:cubicBezTo>
                      <a:pt x="157" y="58"/>
                      <a:pt x="146" y="59"/>
                      <a:pt x="136" y="62"/>
                    </a:cubicBezTo>
                    <a:cubicBezTo>
                      <a:pt x="135" y="63"/>
                      <a:pt x="134" y="63"/>
                      <a:pt x="133" y="64"/>
                    </a:cubicBezTo>
                    <a:cubicBezTo>
                      <a:pt x="132" y="65"/>
                      <a:pt x="133" y="67"/>
                      <a:pt x="132" y="68"/>
                    </a:cubicBezTo>
                    <a:cubicBezTo>
                      <a:pt x="130" y="76"/>
                      <a:pt x="126" y="84"/>
                      <a:pt x="125" y="93"/>
                    </a:cubicBezTo>
                    <a:cubicBezTo>
                      <a:pt x="124" y="95"/>
                      <a:pt x="125" y="95"/>
                      <a:pt x="127" y="95"/>
                    </a:cubicBezTo>
                    <a:cubicBezTo>
                      <a:pt x="135" y="93"/>
                      <a:pt x="142" y="91"/>
                      <a:pt x="149" y="87"/>
                    </a:cubicBezTo>
                    <a:cubicBezTo>
                      <a:pt x="155" y="83"/>
                      <a:pt x="162" y="82"/>
                      <a:pt x="169" y="81"/>
                    </a:cubicBezTo>
                    <a:cubicBezTo>
                      <a:pt x="172" y="81"/>
                      <a:pt x="175" y="81"/>
                      <a:pt x="178" y="81"/>
                    </a:cubicBezTo>
                    <a:cubicBezTo>
                      <a:pt x="182" y="82"/>
                      <a:pt x="185" y="83"/>
                      <a:pt x="187" y="87"/>
                    </a:cubicBezTo>
                    <a:cubicBezTo>
                      <a:pt x="187" y="97"/>
                      <a:pt x="187" y="107"/>
                      <a:pt x="187" y="118"/>
                    </a:cubicBezTo>
                    <a:cubicBezTo>
                      <a:pt x="185" y="120"/>
                      <a:pt x="185" y="123"/>
                      <a:pt x="185" y="126"/>
                    </a:cubicBezTo>
                    <a:cubicBezTo>
                      <a:pt x="184" y="128"/>
                      <a:pt x="185" y="129"/>
                      <a:pt x="184" y="131"/>
                    </a:cubicBezTo>
                    <a:cubicBezTo>
                      <a:pt x="184" y="134"/>
                      <a:pt x="184" y="138"/>
                      <a:pt x="184" y="141"/>
                    </a:cubicBezTo>
                    <a:cubicBezTo>
                      <a:pt x="185" y="144"/>
                      <a:pt x="185" y="147"/>
                      <a:pt x="184" y="150"/>
                    </a:cubicBezTo>
                    <a:cubicBezTo>
                      <a:pt x="184" y="156"/>
                      <a:pt x="181" y="162"/>
                      <a:pt x="180" y="169"/>
                    </a:cubicBezTo>
                    <a:cubicBezTo>
                      <a:pt x="178" y="181"/>
                      <a:pt x="176" y="192"/>
                      <a:pt x="174" y="204"/>
                    </a:cubicBezTo>
                    <a:cubicBezTo>
                      <a:pt x="174" y="206"/>
                      <a:pt x="173" y="207"/>
                      <a:pt x="171" y="209"/>
                    </a:cubicBezTo>
                    <a:cubicBezTo>
                      <a:pt x="169" y="211"/>
                      <a:pt x="169" y="214"/>
                      <a:pt x="168" y="217"/>
                    </a:cubicBezTo>
                    <a:cubicBezTo>
                      <a:pt x="168" y="219"/>
                      <a:pt x="170" y="219"/>
                      <a:pt x="172" y="220"/>
                    </a:cubicBezTo>
                    <a:cubicBezTo>
                      <a:pt x="177" y="224"/>
                      <a:pt x="182" y="228"/>
                      <a:pt x="186" y="232"/>
                    </a:cubicBezTo>
                    <a:cubicBezTo>
                      <a:pt x="190" y="235"/>
                      <a:pt x="196" y="237"/>
                      <a:pt x="200" y="240"/>
                    </a:cubicBezTo>
                    <a:cubicBezTo>
                      <a:pt x="203" y="242"/>
                      <a:pt x="206" y="243"/>
                      <a:pt x="209" y="245"/>
                    </a:cubicBezTo>
                    <a:cubicBezTo>
                      <a:pt x="211" y="246"/>
                      <a:pt x="212" y="247"/>
                      <a:pt x="211" y="248"/>
                    </a:cubicBezTo>
                    <a:cubicBezTo>
                      <a:pt x="211" y="252"/>
                      <a:pt x="209" y="255"/>
                      <a:pt x="207" y="258"/>
                    </a:cubicBezTo>
                    <a:cubicBezTo>
                      <a:pt x="206" y="259"/>
                      <a:pt x="204" y="259"/>
                      <a:pt x="202" y="258"/>
                    </a:cubicBezTo>
                    <a:cubicBezTo>
                      <a:pt x="201" y="256"/>
                      <a:pt x="200" y="255"/>
                      <a:pt x="199" y="253"/>
                    </a:cubicBezTo>
                    <a:cubicBezTo>
                      <a:pt x="197" y="249"/>
                      <a:pt x="194" y="247"/>
                      <a:pt x="190" y="244"/>
                    </a:cubicBezTo>
                    <a:cubicBezTo>
                      <a:pt x="174" y="234"/>
                      <a:pt x="158" y="223"/>
                      <a:pt x="142" y="212"/>
                    </a:cubicBezTo>
                    <a:cubicBezTo>
                      <a:pt x="139" y="210"/>
                      <a:pt x="137" y="208"/>
                      <a:pt x="134" y="206"/>
                    </a:cubicBezTo>
                    <a:cubicBezTo>
                      <a:pt x="132" y="204"/>
                      <a:pt x="131" y="204"/>
                      <a:pt x="129" y="207"/>
                    </a:cubicBezTo>
                    <a:cubicBezTo>
                      <a:pt x="128" y="208"/>
                      <a:pt x="127" y="210"/>
                      <a:pt x="126" y="212"/>
                    </a:cubicBezTo>
                    <a:cubicBezTo>
                      <a:pt x="122" y="224"/>
                      <a:pt x="113" y="233"/>
                      <a:pt x="105" y="242"/>
                    </a:cubicBezTo>
                    <a:cubicBezTo>
                      <a:pt x="103" y="245"/>
                      <a:pt x="100" y="246"/>
                      <a:pt x="98" y="248"/>
                    </a:cubicBezTo>
                    <a:cubicBezTo>
                      <a:pt x="90" y="254"/>
                      <a:pt x="78" y="248"/>
                      <a:pt x="78" y="239"/>
                    </a:cubicBezTo>
                    <a:cubicBezTo>
                      <a:pt x="77" y="239"/>
                      <a:pt x="77" y="238"/>
                      <a:pt x="78" y="237"/>
                    </a:cubicBezTo>
                    <a:cubicBezTo>
                      <a:pt x="80" y="237"/>
                      <a:pt x="82" y="237"/>
                      <a:pt x="84" y="239"/>
                    </a:cubicBezTo>
                    <a:cubicBezTo>
                      <a:pt x="86" y="243"/>
                      <a:pt x="88" y="241"/>
                      <a:pt x="90" y="239"/>
                    </a:cubicBezTo>
                    <a:cubicBezTo>
                      <a:pt x="96" y="233"/>
                      <a:pt x="102" y="227"/>
                      <a:pt x="107" y="220"/>
                    </a:cubicBezTo>
                    <a:cubicBezTo>
                      <a:pt x="120" y="204"/>
                      <a:pt x="127" y="185"/>
                      <a:pt x="133" y="166"/>
                    </a:cubicBezTo>
                    <a:cubicBezTo>
                      <a:pt x="135" y="161"/>
                      <a:pt x="135" y="156"/>
                      <a:pt x="136" y="151"/>
                    </a:cubicBezTo>
                    <a:cubicBezTo>
                      <a:pt x="136" y="150"/>
                      <a:pt x="136" y="149"/>
                      <a:pt x="136" y="148"/>
                    </a:cubicBezTo>
                    <a:cubicBezTo>
                      <a:pt x="136" y="146"/>
                      <a:pt x="137" y="144"/>
                      <a:pt x="137" y="142"/>
                    </a:cubicBezTo>
                    <a:cubicBezTo>
                      <a:pt x="138" y="138"/>
                      <a:pt x="137" y="134"/>
                      <a:pt x="137" y="129"/>
                    </a:cubicBezTo>
                    <a:cubicBezTo>
                      <a:pt x="137" y="128"/>
                      <a:pt x="137" y="127"/>
                      <a:pt x="138" y="126"/>
                    </a:cubicBezTo>
                    <a:cubicBezTo>
                      <a:pt x="138" y="124"/>
                      <a:pt x="139" y="122"/>
                      <a:pt x="141" y="122"/>
                    </a:cubicBezTo>
                    <a:cubicBezTo>
                      <a:pt x="143" y="122"/>
                      <a:pt x="145" y="121"/>
                      <a:pt x="146" y="122"/>
                    </a:cubicBezTo>
                    <a:cubicBezTo>
                      <a:pt x="149" y="125"/>
                      <a:pt x="150" y="128"/>
                      <a:pt x="151" y="131"/>
                    </a:cubicBezTo>
                    <a:cubicBezTo>
                      <a:pt x="151" y="135"/>
                      <a:pt x="151" y="139"/>
                      <a:pt x="151" y="143"/>
                    </a:cubicBezTo>
                    <a:cubicBezTo>
                      <a:pt x="151" y="144"/>
                      <a:pt x="151" y="146"/>
                      <a:pt x="151" y="147"/>
                    </a:cubicBezTo>
                    <a:cubicBezTo>
                      <a:pt x="150" y="148"/>
                      <a:pt x="151" y="149"/>
                      <a:pt x="150" y="151"/>
                    </a:cubicBezTo>
                    <a:cubicBezTo>
                      <a:pt x="149" y="155"/>
                      <a:pt x="148" y="160"/>
                      <a:pt x="147" y="164"/>
                    </a:cubicBezTo>
                    <a:cubicBezTo>
                      <a:pt x="145" y="175"/>
                      <a:pt x="139" y="184"/>
                      <a:pt x="136" y="194"/>
                    </a:cubicBezTo>
                    <a:cubicBezTo>
                      <a:pt x="136" y="198"/>
                      <a:pt x="135" y="199"/>
                      <a:pt x="139" y="200"/>
                    </a:cubicBezTo>
                    <a:cubicBezTo>
                      <a:pt x="142" y="200"/>
                      <a:pt x="144" y="202"/>
                      <a:pt x="146" y="203"/>
                    </a:cubicBezTo>
                    <a:cubicBezTo>
                      <a:pt x="150" y="206"/>
                      <a:pt x="155" y="208"/>
                      <a:pt x="159" y="211"/>
                    </a:cubicBezTo>
                    <a:cubicBezTo>
                      <a:pt x="159" y="212"/>
                      <a:pt x="160" y="212"/>
                      <a:pt x="161" y="211"/>
                    </a:cubicBezTo>
                    <a:cubicBezTo>
                      <a:pt x="162" y="211"/>
                      <a:pt x="161" y="210"/>
                      <a:pt x="161" y="209"/>
                    </a:cubicBezTo>
                    <a:cubicBezTo>
                      <a:pt x="160" y="202"/>
                      <a:pt x="156" y="195"/>
                      <a:pt x="154" y="188"/>
                    </a:cubicBezTo>
                    <a:cubicBezTo>
                      <a:pt x="153" y="185"/>
                      <a:pt x="152" y="183"/>
                      <a:pt x="152" y="180"/>
                    </a:cubicBezTo>
                    <a:cubicBezTo>
                      <a:pt x="152" y="178"/>
                      <a:pt x="153" y="177"/>
                      <a:pt x="155" y="179"/>
                    </a:cubicBezTo>
                    <a:cubicBezTo>
                      <a:pt x="158" y="181"/>
                      <a:pt x="160" y="183"/>
                      <a:pt x="162" y="187"/>
                    </a:cubicBezTo>
                    <a:cubicBezTo>
                      <a:pt x="162" y="188"/>
                      <a:pt x="163" y="189"/>
                      <a:pt x="164" y="188"/>
                    </a:cubicBezTo>
                    <a:cubicBezTo>
                      <a:pt x="165" y="188"/>
                      <a:pt x="165" y="187"/>
                      <a:pt x="166" y="186"/>
                    </a:cubicBezTo>
                    <a:cubicBezTo>
                      <a:pt x="167" y="179"/>
                      <a:pt x="168" y="172"/>
                      <a:pt x="169" y="164"/>
                    </a:cubicBezTo>
                    <a:cubicBezTo>
                      <a:pt x="170" y="157"/>
                      <a:pt x="171" y="149"/>
                      <a:pt x="172" y="142"/>
                    </a:cubicBezTo>
                    <a:cubicBezTo>
                      <a:pt x="172" y="139"/>
                      <a:pt x="173" y="137"/>
                      <a:pt x="173" y="134"/>
                    </a:cubicBezTo>
                    <a:cubicBezTo>
                      <a:pt x="174" y="133"/>
                      <a:pt x="173" y="131"/>
                      <a:pt x="173" y="130"/>
                    </a:cubicBezTo>
                    <a:cubicBezTo>
                      <a:pt x="174" y="127"/>
                      <a:pt x="174" y="125"/>
                      <a:pt x="174" y="122"/>
                    </a:cubicBezTo>
                    <a:cubicBezTo>
                      <a:pt x="175" y="113"/>
                      <a:pt x="175" y="105"/>
                      <a:pt x="174" y="96"/>
                    </a:cubicBezTo>
                    <a:cubicBezTo>
                      <a:pt x="173" y="94"/>
                      <a:pt x="172" y="94"/>
                      <a:pt x="170" y="94"/>
                    </a:cubicBezTo>
                    <a:cubicBezTo>
                      <a:pt x="168" y="95"/>
                      <a:pt x="165" y="94"/>
                      <a:pt x="163" y="95"/>
                    </a:cubicBezTo>
                    <a:cubicBezTo>
                      <a:pt x="155" y="95"/>
                      <a:pt x="149" y="98"/>
                      <a:pt x="142" y="101"/>
                    </a:cubicBezTo>
                    <a:cubicBezTo>
                      <a:pt x="133" y="105"/>
                      <a:pt x="124" y="112"/>
                      <a:pt x="115" y="117"/>
                    </a:cubicBezTo>
                    <a:cubicBezTo>
                      <a:pt x="114" y="118"/>
                      <a:pt x="114" y="119"/>
                      <a:pt x="114" y="120"/>
                    </a:cubicBezTo>
                    <a:cubicBezTo>
                      <a:pt x="114" y="122"/>
                      <a:pt x="114" y="125"/>
                      <a:pt x="114" y="127"/>
                    </a:cubicBezTo>
                    <a:cubicBezTo>
                      <a:pt x="115" y="133"/>
                      <a:pt x="115" y="139"/>
                      <a:pt x="114" y="145"/>
                    </a:cubicBezTo>
                    <a:cubicBezTo>
                      <a:pt x="114" y="148"/>
                      <a:pt x="114" y="152"/>
                      <a:pt x="114" y="155"/>
                    </a:cubicBezTo>
                    <a:cubicBezTo>
                      <a:pt x="113" y="157"/>
                      <a:pt x="114" y="160"/>
                      <a:pt x="114" y="163"/>
                    </a:cubicBezTo>
                    <a:cubicBezTo>
                      <a:pt x="114" y="165"/>
                      <a:pt x="113" y="167"/>
                      <a:pt x="113" y="169"/>
                    </a:cubicBezTo>
                    <a:cubicBezTo>
                      <a:pt x="113" y="171"/>
                      <a:pt x="113" y="173"/>
                      <a:pt x="113" y="174"/>
                    </a:cubicBezTo>
                    <a:cubicBezTo>
                      <a:pt x="113" y="176"/>
                      <a:pt x="113" y="177"/>
                      <a:pt x="113" y="179"/>
                    </a:cubicBezTo>
                    <a:cubicBezTo>
                      <a:pt x="112" y="180"/>
                      <a:pt x="113" y="182"/>
                      <a:pt x="112" y="183"/>
                    </a:cubicBezTo>
                    <a:cubicBezTo>
                      <a:pt x="112" y="184"/>
                      <a:pt x="112" y="185"/>
                      <a:pt x="112" y="186"/>
                    </a:cubicBezTo>
                    <a:cubicBezTo>
                      <a:pt x="111" y="188"/>
                      <a:pt x="112" y="190"/>
                      <a:pt x="111" y="191"/>
                    </a:cubicBezTo>
                    <a:cubicBezTo>
                      <a:pt x="111" y="194"/>
                      <a:pt x="111" y="196"/>
                      <a:pt x="111" y="198"/>
                    </a:cubicBezTo>
                    <a:cubicBezTo>
                      <a:pt x="110" y="203"/>
                      <a:pt x="108" y="206"/>
                      <a:pt x="104" y="208"/>
                    </a:cubicBezTo>
                    <a:cubicBezTo>
                      <a:pt x="102" y="208"/>
                      <a:pt x="101" y="208"/>
                      <a:pt x="99" y="208"/>
                    </a:cubicBezTo>
                    <a:cubicBezTo>
                      <a:pt x="95" y="207"/>
                      <a:pt x="97" y="203"/>
                      <a:pt x="96" y="201"/>
                    </a:cubicBezTo>
                    <a:cubicBezTo>
                      <a:pt x="97" y="197"/>
                      <a:pt x="96" y="193"/>
                      <a:pt x="97" y="189"/>
                    </a:cubicBezTo>
                    <a:cubicBezTo>
                      <a:pt x="97" y="187"/>
                      <a:pt x="97" y="185"/>
                      <a:pt x="97" y="183"/>
                    </a:cubicBezTo>
                    <a:cubicBezTo>
                      <a:pt x="98" y="181"/>
                      <a:pt x="97" y="179"/>
                      <a:pt x="98" y="177"/>
                    </a:cubicBezTo>
                    <a:cubicBezTo>
                      <a:pt x="98" y="175"/>
                      <a:pt x="98" y="174"/>
                      <a:pt x="98" y="172"/>
                    </a:cubicBezTo>
                    <a:cubicBezTo>
                      <a:pt x="99" y="171"/>
                      <a:pt x="98" y="169"/>
                      <a:pt x="98" y="167"/>
                    </a:cubicBezTo>
                    <a:cubicBezTo>
                      <a:pt x="98" y="165"/>
                      <a:pt x="98" y="163"/>
                      <a:pt x="98" y="161"/>
                    </a:cubicBezTo>
                    <a:cubicBezTo>
                      <a:pt x="99" y="159"/>
                      <a:pt x="98" y="157"/>
                      <a:pt x="99" y="154"/>
                    </a:cubicBezTo>
                    <a:cubicBezTo>
                      <a:pt x="99" y="149"/>
                      <a:pt x="99" y="143"/>
                      <a:pt x="99" y="137"/>
                    </a:cubicBezTo>
                    <a:cubicBezTo>
                      <a:pt x="100" y="132"/>
                      <a:pt x="100" y="127"/>
                      <a:pt x="99" y="123"/>
                    </a:cubicBezTo>
                    <a:cubicBezTo>
                      <a:pt x="98" y="113"/>
                      <a:pt x="96" y="104"/>
                      <a:pt x="90" y="96"/>
                    </a:cubicBezTo>
                    <a:cubicBezTo>
                      <a:pt x="89" y="93"/>
                      <a:pt x="88" y="90"/>
                      <a:pt x="89" y="88"/>
                    </a:cubicBezTo>
                    <a:cubicBezTo>
                      <a:pt x="89" y="86"/>
                      <a:pt x="90" y="85"/>
                      <a:pt x="92" y="84"/>
                    </a:cubicBezTo>
                    <a:cubicBezTo>
                      <a:pt x="95" y="83"/>
                      <a:pt x="97" y="83"/>
                      <a:pt x="99" y="85"/>
                    </a:cubicBezTo>
                    <a:cubicBezTo>
                      <a:pt x="103" y="88"/>
                      <a:pt x="104" y="92"/>
                      <a:pt x="106" y="96"/>
                    </a:cubicBezTo>
                    <a:cubicBezTo>
                      <a:pt x="107" y="99"/>
                      <a:pt x="107" y="102"/>
                      <a:pt x="109" y="105"/>
                    </a:cubicBezTo>
                    <a:cubicBezTo>
                      <a:pt x="113" y="96"/>
                      <a:pt x="115" y="86"/>
                      <a:pt x="117" y="77"/>
                    </a:cubicBezTo>
                    <a:cubicBezTo>
                      <a:pt x="118" y="76"/>
                      <a:pt x="117" y="74"/>
                      <a:pt x="118" y="73"/>
                    </a:cubicBezTo>
                    <a:cubicBezTo>
                      <a:pt x="118" y="68"/>
                      <a:pt x="118" y="68"/>
                      <a:pt x="113" y="69"/>
                    </a:cubicBezTo>
                    <a:cubicBezTo>
                      <a:pt x="97" y="72"/>
                      <a:pt x="80" y="76"/>
                      <a:pt x="64" y="79"/>
                    </a:cubicBezTo>
                    <a:cubicBezTo>
                      <a:pt x="61" y="80"/>
                      <a:pt x="57" y="80"/>
                      <a:pt x="54" y="80"/>
                    </a:cubicBezTo>
                    <a:cubicBezTo>
                      <a:pt x="52" y="79"/>
                      <a:pt x="51" y="79"/>
                      <a:pt x="50" y="80"/>
                    </a:cubicBezTo>
                    <a:cubicBezTo>
                      <a:pt x="45" y="80"/>
                      <a:pt x="44" y="81"/>
                      <a:pt x="43" y="85"/>
                    </a:cubicBezTo>
                    <a:cubicBezTo>
                      <a:pt x="42" y="92"/>
                      <a:pt x="41" y="99"/>
                      <a:pt x="41" y="105"/>
                    </a:cubicBezTo>
                    <a:cubicBezTo>
                      <a:pt x="40" y="107"/>
                      <a:pt x="41" y="108"/>
                      <a:pt x="41" y="109"/>
                    </a:cubicBezTo>
                    <a:cubicBezTo>
                      <a:pt x="41" y="111"/>
                      <a:pt x="41" y="112"/>
                      <a:pt x="40" y="113"/>
                    </a:cubicBezTo>
                    <a:cubicBezTo>
                      <a:pt x="40" y="114"/>
                      <a:pt x="40" y="116"/>
                      <a:pt x="40" y="117"/>
                    </a:cubicBezTo>
                    <a:cubicBezTo>
                      <a:pt x="40" y="118"/>
                      <a:pt x="40" y="120"/>
                      <a:pt x="40" y="121"/>
                    </a:cubicBezTo>
                    <a:cubicBezTo>
                      <a:pt x="39" y="123"/>
                      <a:pt x="40" y="124"/>
                      <a:pt x="39" y="126"/>
                    </a:cubicBezTo>
                    <a:cubicBezTo>
                      <a:pt x="39" y="127"/>
                      <a:pt x="39" y="128"/>
                      <a:pt x="39" y="130"/>
                    </a:cubicBezTo>
                    <a:cubicBezTo>
                      <a:pt x="38" y="131"/>
                      <a:pt x="39" y="133"/>
                      <a:pt x="38" y="134"/>
                    </a:cubicBezTo>
                    <a:cubicBezTo>
                      <a:pt x="38" y="135"/>
                      <a:pt x="38" y="136"/>
                      <a:pt x="38" y="138"/>
                    </a:cubicBezTo>
                    <a:cubicBezTo>
                      <a:pt x="38" y="139"/>
                      <a:pt x="38" y="140"/>
                      <a:pt x="38" y="141"/>
                    </a:cubicBezTo>
                    <a:cubicBezTo>
                      <a:pt x="38" y="142"/>
                      <a:pt x="38" y="144"/>
                      <a:pt x="38" y="145"/>
                    </a:cubicBezTo>
                    <a:cubicBezTo>
                      <a:pt x="37" y="146"/>
                      <a:pt x="38" y="147"/>
                      <a:pt x="37" y="148"/>
                    </a:cubicBezTo>
                    <a:cubicBezTo>
                      <a:pt x="37" y="150"/>
                      <a:pt x="37" y="151"/>
                      <a:pt x="37" y="152"/>
                    </a:cubicBezTo>
                    <a:cubicBezTo>
                      <a:pt x="36" y="153"/>
                      <a:pt x="37" y="154"/>
                      <a:pt x="36" y="156"/>
                    </a:cubicBezTo>
                    <a:cubicBezTo>
                      <a:pt x="36" y="157"/>
                      <a:pt x="36" y="158"/>
                      <a:pt x="36" y="159"/>
                    </a:cubicBezTo>
                    <a:cubicBezTo>
                      <a:pt x="35" y="160"/>
                      <a:pt x="36" y="162"/>
                      <a:pt x="36" y="163"/>
                    </a:cubicBezTo>
                    <a:cubicBezTo>
                      <a:pt x="36" y="164"/>
                      <a:pt x="36" y="165"/>
                      <a:pt x="35" y="166"/>
                    </a:cubicBezTo>
                    <a:cubicBezTo>
                      <a:pt x="35" y="167"/>
                      <a:pt x="35" y="169"/>
                      <a:pt x="35" y="170"/>
                    </a:cubicBezTo>
                    <a:cubicBezTo>
                      <a:pt x="33" y="184"/>
                      <a:pt x="30" y="198"/>
                      <a:pt x="27" y="212"/>
                    </a:cubicBezTo>
                    <a:cubicBezTo>
                      <a:pt x="25" y="219"/>
                      <a:pt x="24" y="227"/>
                      <a:pt x="22" y="234"/>
                    </a:cubicBezTo>
                    <a:cubicBezTo>
                      <a:pt x="20" y="242"/>
                      <a:pt x="16" y="249"/>
                      <a:pt x="10" y="254"/>
                    </a:cubicBezTo>
                    <a:cubicBezTo>
                      <a:pt x="9" y="255"/>
                      <a:pt x="7" y="255"/>
                      <a:pt x="6" y="254"/>
                    </a:cubicBezTo>
                    <a:cubicBezTo>
                      <a:pt x="3" y="253"/>
                      <a:pt x="0" y="247"/>
                      <a:pt x="1" y="242"/>
                    </a:cubicBezTo>
                    <a:cubicBezTo>
                      <a:pt x="2" y="239"/>
                      <a:pt x="3" y="236"/>
                      <a:pt x="5" y="233"/>
                    </a:cubicBezTo>
                    <a:cubicBezTo>
                      <a:pt x="6" y="232"/>
                      <a:pt x="6" y="230"/>
                      <a:pt x="7" y="228"/>
                    </a:cubicBezTo>
                    <a:cubicBezTo>
                      <a:pt x="7" y="227"/>
                      <a:pt x="8" y="226"/>
                      <a:pt x="10" y="226"/>
                    </a:cubicBezTo>
                    <a:cubicBezTo>
                      <a:pt x="12" y="226"/>
                      <a:pt x="10" y="228"/>
                      <a:pt x="12" y="229"/>
                    </a:cubicBezTo>
                    <a:cubicBezTo>
                      <a:pt x="12" y="229"/>
                      <a:pt x="12" y="228"/>
                      <a:pt x="13" y="228"/>
                    </a:cubicBezTo>
                    <a:cubicBezTo>
                      <a:pt x="15" y="225"/>
                      <a:pt x="15" y="221"/>
                      <a:pt x="15" y="217"/>
                    </a:cubicBezTo>
                    <a:cubicBezTo>
                      <a:pt x="16" y="207"/>
                      <a:pt x="19" y="199"/>
                      <a:pt x="21" y="189"/>
                    </a:cubicBezTo>
                    <a:cubicBezTo>
                      <a:pt x="21" y="185"/>
                      <a:pt x="22" y="181"/>
                      <a:pt x="23" y="177"/>
                    </a:cubicBezTo>
                    <a:cubicBezTo>
                      <a:pt x="23" y="175"/>
                      <a:pt x="23" y="174"/>
                      <a:pt x="23" y="173"/>
                    </a:cubicBezTo>
                    <a:cubicBezTo>
                      <a:pt x="23" y="169"/>
                      <a:pt x="24" y="166"/>
                      <a:pt x="25" y="163"/>
                    </a:cubicBezTo>
                    <a:cubicBezTo>
                      <a:pt x="26" y="162"/>
                      <a:pt x="25" y="160"/>
                      <a:pt x="25" y="159"/>
                    </a:cubicBezTo>
                    <a:cubicBezTo>
                      <a:pt x="25" y="157"/>
                      <a:pt x="25" y="156"/>
                      <a:pt x="26" y="154"/>
                    </a:cubicBezTo>
                    <a:cubicBezTo>
                      <a:pt x="26" y="153"/>
                      <a:pt x="26" y="152"/>
                      <a:pt x="26" y="151"/>
                    </a:cubicBezTo>
                    <a:cubicBezTo>
                      <a:pt x="26" y="149"/>
                      <a:pt x="26" y="148"/>
                      <a:pt x="26" y="146"/>
                    </a:cubicBezTo>
                    <a:cubicBezTo>
                      <a:pt x="27" y="145"/>
                      <a:pt x="26" y="143"/>
                      <a:pt x="27" y="142"/>
                    </a:cubicBezTo>
                    <a:cubicBezTo>
                      <a:pt x="27" y="141"/>
                      <a:pt x="27" y="139"/>
                      <a:pt x="27" y="138"/>
                    </a:cubicBezTo>
                    <a:cubicBezTo>
                      <a:pt x="28" y="137"/>
                      <a:pt x="27" y="135"/>
                      <a:pt x="28" y="134"/>
                    </a:cubicBezTo>
                    <a:cubicBezTo>
                      <a:pt x="28" y="132"/>
                      <a:pt x="28" y="131"/>
                      <a:pt x="28" y="129"/>
                    </a:cubicBezTo>
                    <a:cubicBezTo>
                      <a:pt x="28" y="128"/>
                      <a:pt x="28" y="127"/>
                      <a:pt x="28" y="126"/>
                    </a:cubicBezTo>
                    <a:cubicBezTo>
                      <a:pt x="28" y="124"/>
                      <a:pt x="28" y="123"/>
                      <a:pt x="28" y="121"/>
                    </a:cubicBezTo>
                    <a:cubicBezTo>
                      <a:pt x="29" y="120"/>
                      <a:pt x="28" y="118"/>
                      <a:pt x="29" y="117"/>
                    </a:cubicBezTo>
                    <a:cubicBezTo>
                      <a:pt x="29" y="116"/>
                      <a:pt x="29" y="114"/>
                      <a:pt x="29" y="113"/>
                    </a:cubicBezTo>
                    <a:cubicBezTo>
                      <a:pt x="30" y="111"/>
                      <a:pt x="29" y="110"/>
                      <a:pt x="30" y="108"/>
                    </a:cubicBezTo>
                    <a:cubicBezTo>
                      <a:pt x="30" y="107"/>
                      <a:pt x="30" y="106"/>
                      <a:pt x="30" y="104"/>
                    </a:cubicBezTo>
                    <a:cubicBezTo>
                      <a:pt x="31" y="103"/>
                      <a:pt x="30" y="102"/>
                      <a:pt x="30" y="101"/>
                    </a:cubicBezTo>
                    <a:cubicBezTo>
                      <a:pt x="30" y="99"/>
                      <a:pt x="31" y="98"/>
                      <a:pt x="31" y="96"/>
                    </a:cubicBezTo>
                    <a:cubicBezTo>
                      <a:pt x="31" y="95"/>
                      <a:pt x="30" y="93"/>
                      <a:pt x="31" y="92"/>
                    </a:cubicBezTo>
                    <a:cubicBezTo>
                      <a:pt x="31" y="91"/>
                      <a:pt x="31" y="89"/>
                      <a:pt x="31" y="88"/>
                    </a:cubicBezTo>
                    <a:cubicBezTo>
                      <a:pt x="32" y="86"/>
                      <a:pt x="31" y="85"/>
                      <a:pt x="32" y="83"/>
                    </a:cubicBezTo>
                    <a:cubicBezTo>
                      <a:pt x="32" y="82"/>
                      <a:pt x="32" y="81"/>
                      <a:pt x="32" y="79"/>
                    </a:cubicBezTo>
                    <a:cubicBezTo>
                      <a:pt x="33" y="78"/>
                      <a:pt x="32" y="77"/>
                      <a:pt x="33" y="76"/>
                    </a:cubicBezTo>
                    <a:cubicBezTo>
                      <a:pt x="33" y="73"/>
                      <a:pt x="33" y="70"/>
                      <a:pt x="33" y="68"/>
                    </a:cubicBezTo>
                    <a:cubicBezTo>
                      <a:pt x="32" y="64"/>
                      <a:pt x="32" y="61"/>
                      <a:pt x="33" y="58"/>
                    </a:cubicBezTo>
                    <a:cubicBezTo>
                      <a:pt x="33" y="50"/>
                      <a:pt x="35" y="42"/>
                      <a:pt x="34" y="35"/>
                    </a:cubicBezTo>
                    <a:cubicBezTo>
                      <a:pt x="33" y="33"/>
                      <a:pt x="34" y="32"/>
                      <a:pt x="33" y="30"/>
                    </a:cubicBezTo>
                    <a:cubicBezTo>
                      <a:pt x="33" y="29"/>
                      <a:pt x="33" y="28"/>
                      <a:pt x="33" y="27"/>
                    </a:cubicBezTo>
                    <a:cubicBezTo>
                      <a:pt x="33" y="19"/>
                      <a:pt x="33" y="12"/>
                      <a:pt x="33" y="4"/>
                    </a:cubicBezTo>
                    <a:cubicBezTo>
                      <a:pt x="41" y="0"/>
                      <a:pt x="51" y="6"/>
                      <a:pt x="50" y="14"/>
                    </a:cubicBezTo>
                    <a:cubicBezTo>
                      <a:pt x="50" y="18"/>
                      <a:pt x="48" y="21"/>
                      <a:pt x="47" y="24"/>
                    </a:cubicBezTo>
                    <a:cubicBezTo>
                      <a:pt x="47" y="27"/>
                      <a:pt x="47" y="29"/>
                      <a:pt x="47" y="32"/>
                    </a:cubicBezTo>
                    <a:cubicBezTo>
                      <a:pt x="46" y="33"/>
                      <a:pt x="47" y="35"/>
                      <a:pt x="46" y="36"/>
                    </a:cubicBezTo>
                    <a:cubicBezTo>
                      <a:pt x="46" y="43"/>
                      <a:pt x="47" y="50"/>
                      <a:pt x="45" y="58"/>
                    </a:cubicBezTo>
                    <a:cubicBezTo>
                      <a:pt x="45" y="59"/>
                      <a:pt x="45" y="61"/>
                      <a:pt x="45" y="63"/>
                    </a:cubicBezTo>
                    <a:cubicBezTo>
                      <a:pt x="46" y="67"/>
                      <a:pt x="46" y="68"/>
                      <a:pt x="50" y="68"/>
                    </a:cubicBezTo>
                    <a:cubicBezTo>
                      <a:pt x="62" y="67"/>
                      <a:pt x="73" y="65"/>
                      <a:pt x="84" y="63"/>
                    </a:cubicBezTo>
                    <a:cubicBezTo>
                      <a:pt x="91" y="62"/>
                      <a:pt x="99" y="61"/>
                      <a:pt x="106" y="59"/>
                    </a:cubicBezTo>
                    <a:cubicBezTo>
                      <a:pt x="110" y="58"/>
                      <a:pt x="115" y="58"/>
                      <a:pt x="119" y="55"/>
                    </a:cubicBezTo>
                    <a:cubicBezTo>
                      <a:pt x="119" y="51"/>
                      <a:pt x="119" y="46"/>
                      <a:pt x="119" y="42"/>
                    </a:cubicBezTo>
                    <a:cubicBezTo>
                      <a:pt x="118" y="35"/>
                      <a:pt x="116" y="28"/>
                      <a:pt x="114" y="21"/>
                    </a:cubicBezTo>
                    <a:cubicBezTo>
                      <a:pt x="113" y="18"/>
                      <a:pt x="112" y="14"/>
                      <a:pt x="111" y="11"/>
                    </a:cubicBezTo>
                    <a:cubicBezTo>
                      <a:pt x="111" y="10"/>
                      <a:pt x="111" y="9"/>
                      <a:pt x="112" y="8"/>
                    </a:cubicBezTo>
                    <a:cubicBezTo>
                      <a:pt x="115" y="8"/>
                      <a:pt x="119" y="8"/>
                      <a:pt x="122" y="8"/>
                    </a:cubicBezTo>
                    <a:cubicBezTo>
                      <a:pt x="124" y="13"/>
                      <a:pt x="126" y="17"/>
                      <a:pt x="129" y="21"/>
                    </a:cubicBezTo>
                    <a:cubicBezTo>
                      <a:pt x="129" y="22"/>
                      <a:pt x="130" y="23"/>
                      <a:pt x="130" y="25"/>
                    </a:cubicBezTo>
                    <a:cubicBezTo>
                      <a:pt x="131" y="26"/>
                      <a:pt x="130" y="27"/>
                      <a:pt x="131" y="28"/>
                    </a:cubicBezTo>
                    <a:cubicBezTo>
                      <a:pt x="131" y="34"/>
                      <a:pt x="131" y="40"/>
                      <a:pt x="131" y="46"/>
                    </a:cubicBezTo>
                    <a:cubicBezTo>
                      <a:pt x="132" y="47"/>
                      <a:pt x="131" y="48"/>
                      <a:pt x="132" y="49"/>
                    </a:cubicBezTo>
                    <a:cubicBezTo>
                      <a:pt x="132" y="51"/>
                      <a:pt x="132" y="52"/>
                      <a:pt x="134" y="51"/>
                    </a:cubicBezTo>
                    <a:cubicBezTo>
                      <a:pt x="146" y="47"/>
                      <a:pt x="159" y="47"/>
                      <a:pt x="172" y="45"/>
                    </a:cubicBezTo>
                    <a:cubicBezTo>
                      <a:pt x="175" y="44"/>
                      <a:pt x="179" y="44"/>
                      <a:pt x="182" y="43"/>
                    </a:cubicBezTo>
                    <a:cubicBezTo>
                      <a:pt x="184" y="42"/>
                      <a:pt x="187" y="43"/>
                      <a:pt x="189" y="42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6"/>
              <p:cNvSpPr>
                <a:spLocks/>
              </p:cNvSpPr>
              <p:nvPr/>
            </p:nvSpPr>
            <p:spPr bwMode="auto">
              <a:xfrm>
                <a:off x="2195" y="3398"/>
                <a:ext cx="88" cy="137"/>
              </a:xfrm>
              <a:custGeom>
                <a:avLst/>
                <a:gdLst>
                  <a:gd name="T0" fmla="*/ 96 w 164"/>
                  <a:gd name="T1" fmla="*/ 55 h 247"/>
                  <a:gd name="T2" fmla="*/ 114 w 164"/>
                  <a:gd name="T3" fmla="*/ 47 h 247"/>
                  <a:gd name="T4" fmla="*/ 117 w 164"/>
                  <a:gd name="T5" fmla="*/ 26 h 247"/>
                  <a:gd name="T6" fmla="*/ 124 w 164"/>
                  <a:gd name="T7" fmla="*/ 0 h 247"/>
                  <a:gd name="T8" fmla="*/ 131 w 164"/>
                  <a:gd name="T9" fmla="*/ 10 h 247"/>
                  <a:gd name="T10" fmla="*/ 128 w 164"/>
                  <a:gd name="T11" fmla="*/ 43 h 247"/>
                  <a:gd name="T12" fmla="*/ 129 w 164"/>
                  <a:gd name="T13" fmla="*/ 50 h 247"/>
                  <a:gd name="T14" fmla="*/ 156 w 164"/>
                  <a:gd name="T15" fmla="*/ 48 h 247"/>
                  <a:gd name="T16" fmla="*/ 145 w 164"/>
                  <a:gd name="T17" fmla="*/ 118 h 247"/>
                  <a:gd name="T18" fmla="*/ 105 w 164"/>
                  <a:gd name="T19" fmla="*/ 208 h 247"/>
                  <a:gd name="T20" fmla="*/ 95 w 164"/>
                  <a:gd name="T21" fmla="*/ 210 h 247"/>
                  <a:gd name="T22" fmla="*/ 90 w 164"/>
                  <a:gd name="T23" fmla="*/ 174 h 247"/>
                  <a:gd name="T24" fmla="*/ 90 w 164"/>
                  <a:gd name="T25" fmla="*/ 165 h 247"/>
                  <a:gd name="T26" fmla="*/ 91 w 164"/>
                  <a:gd name="T27" fmla="*/ 158 h 247"/>
                  <a:gd name="T28" fmla="*/ 98 w 164"/>
                  <a:gd name="T29" fmla="*/ 150 h 247"/>
                  <a:gd name="T30" fmla="*/ 97 w 164"/>
                  <a:gd name="T31" fmla="*/ 170 h 247"/>
                  <a:gd name="T32" fmla="*/ 97 w 164"/>
                  <a:gd name="T33" fmla="*/ 187 h 247"/>
                  <a:gd name="T34" fmla="*/ 103 w 164"/>
                  <a:gd name="T35" fmla="*/ 187 h 247"/>
                  <a:gd name="T36" fmla="*/ 126 w 164"/>
                  <a:gd name="T37" fmla="*/ 134 h 247"/>
                  <a:gd name="T38" fmla="*/ 149 w 164"/>
                  <a:gd name="T39" fmla="*/ 65 h 247"/>
                  <a:gd name="T40" fmla="*/ 142 w 164"/>
                  <a:gd name="T41" fmla="*/ 60 h 247"/>
                  <a:gd name="T42" fmla="*/ 121 w 164"/>
                  <a:gd name="T43" fmla="*/ 70 h 247"/>
                  <a:gd name="T44" fmla="*/ 51 w 164"/>
                  <a:gd name="T45" fmla="*/ 189 h 247"/>
                  <a:gd name="T46" fmla="*/ 13 w 164"/>
                  <a:gd name="T47" fmla="*/ 242 h 247"/>
                  <a:gd name="T48" fmla="*/ 2 w 164"/>
                  <a:gd name="T49" fmla="*/ 245 h 247"/>
                  <a:gd name="T50" fmla="*/ 20 w 164"/>
                  <a:gd name="T51" fmla="*/ 213 h 247"/>
                  <a:gd name="T52" fmla="*/ 82 w 164"/>
                  <a:gd name="T53" fmla="*/ 122 h 247"/>
                  <a:gd name="T54" fmla="*/ 106 w 164"/>
                  <a:gd name="T55" fmla="*/ 70 h 247"/>
                  <a:gd name="T56" fmla="*/ 97 w 164"/>
                  <a:gd name="T57" fmla="*/ 67 h 247"/>
                  <a:gd name="T58" fmla="*/ 65 w 164"/>
                  <a:gd name="T59" fmla="*/ 74 h 247"/>
                  <a:gd name="T60" fmla="*/ 49 w 164"/>
                  <a:gd name="T61" fmla="*/ 81 h 247"/>
                  <a:gd name="T62" fmla="*/ 66 w 164"/>
                  <a:gd name="T63" fmla="*/ 62 h 247"/>
                  <a:gd name="T64" fmla="*/ 96 w 164"/>
                  <a:gd name="T65" fmla="*/ 5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247">
                    <a:moveTo>
                      <a:pt x="96" y="55"/>
                    </a:moveTo>
                    <a:lnTo>
                      <a:pt x="96" y="55"/>
                    </a:lnTo>
                    <a:cubicBezTo>
                      <a:pt x="99" y="56"/>
                      <a:pt x="102" y="55"/>
                      <a:pt x="106" y="54"/>
                    </a:cubicBezTo>
                    <a:cubicBezTo>
                      <a:pt x="110" y="54"/>
                      <a:pt x="113" y="51"/>
                      <a:pt x="114" y="47"/>
                    </a:cubicBezTo>
                    <a:cubicBezTo>
                      <a:pt x="115" y="43"/>
                      <a:pt x="116" y="38"/>
                      <a:pt x="117" y="34"/>
                    </a:cubicBezTo>
                    <a:cubicBezTo>
                      <a:pt x="117" y="31"/>
                      <a:pt x="117" y="28"/>
                      <a:pt x="117" y="26"/>
                    </a:cubicBezTo>
                    <a:cubicBezTo>
                      <a:pt x="116" y="18"/>
                      <a:pt x="115" y="11"/>
                      <a:pt x="118" y="4"/>
                    </a:cubicBezTo>
                    <a:cubicBezTo>
                      <a:pt x="119" y="1"/>
                      <a:pt x="121" y="0"/>
                      <a:pt x="124" y="0"/>
                    </a:cubicBezTo>
                    <a:cubicBezTo>
                      <a:pt x="127" y="0"/>
                      <a:pt x="128" y="2"/>
                      <a:pt x="129" y="4"/>
                    </a:cubicBezTo>
                    <a:cubicBezTo>
                      <a:pt x="130" y="6"/>
                      <a:pt x="130" y="8"/>
                      <a:pt x="131" y="10"/>
                    </a:cubicBezTo>
                    <a:cubicBezTo>
                      <a:pt x="131" y="14"/>
                      <a:pt x="131" y="18"/>
                      <a:pt x="131" y="22"/>
                    </a:cubicBezTo>
                    <a:cubicBezTo>
                      <a:pt x="130" y="29"/>
                      <a:pt x="127" y="36"/>
                      <a:pt x="128" y="43"/>
                    </a:cubicBezTo>
                    <a:cubicBezTo>
                      <a:pt x="127" y="45"/>
                      <a:pt x="128" y="46"/>
                      <a:pt x="127" y="48"/>
                    </a:cubicBezTo>
                    <a:cubicBezTo>
                      <a:pt x="127" y="50"/>
                      <a:pt x="128" y="50"/>
                      <a:pt x="129" y="50"/>
                    </a:cubicBezTo>
                    <a:cubicBezTo>
                      <a:pt x="135" y="50"/>
                      <a:pt x="141" y="49"/>
                      <a:pt x="146" y="48"/>
                    </a:cubicBezTo>
                    <a:cubicBezTo>
                      <a:pt x="150" y="48"/>
                      <a:pt x="153" y="48"/>
                      <a:pt x="156" y="48"/>
                    </a:cubicBezTo>
                    <a:cubicBezTo>
                      <a:pt x="164" y="51"/>
                      <a:pt x="164" y="52"/>
                      <a:pt x="162" y="62"/>
                    </a:cubicBezTo>
                    <a:cubicBezTo>
                      <a:pt x="160" y="82"/>
                      <a:pt x="152" y="100"/>
                      <a:pt x="145" y="118"/>
                    </a:cubicBezTo>
                    <a:cubicBezTo>
                      <a:pt x="138" y="136"/>
                      <a:pt x="130" y="154"/>
                      <a:pt x="123" y="172"/>
                    </a:cubicBezTo>
                    <a:cubicBezTo>
                      <a:pt x="118" y="185"/>
                      <a:pt x="113" y="197"/>
                      <a:pt x="105" y="208"/>
                    </a:cubicBezTo>
                    <a:cubicBezTo>
                      <a:pt x="102" y="211"/>
                      <a:pt x="100" y="213"/>
                      <a:pt x="96" y="211"/>
                    </a:cubicBezTo>
                    <a:cubicBezTo>
                      <a:pt x="96" y="211"/>
                      <a:pt x="95" y="211"/>
                      <a:pt x="95" y="210"/>
                    </a:cubicBezTo>
                    <a:cubicBezTo>
                      <a:pt x="94" y="204"/>
                      <a:pt x="92" y="199"/>
                      <a:pt x="90" y="194"/>
                    </a:cubicBezTo>
                    <a:cubicBezTo>
                      <a:pt x="89" y="187"/>
                      <a:pt x="90" y="181"/>
                      <a:pt x="90" y="174"/>
                    </a:cubicBezTo>
                    <a:cubicBezTo>
                      <a:pt x="90" y="173"/>
                      <a:pt x="90" y="172"/>
                      <a:pt x="90" y="171"/>
                    </a:cubicBezTo>
                    <a:cubicBezTo>
                      <a:pt x="91" y="169"/>
                      <a:pt x="90" y="167"/>
                      <a:pt x="90" y="165"/>
                    </a:cubicBezTo>
                    <a:cubicBezTo>
                      <a:pt x="90" y="164"/>
                      <a:pt x="90" y="162"/>
                      <a:pt x="90" y="161"/>
                    </a:cubicBezTo>
                    <a:cubicBezTo>
                      <a:pt x="91" y="160"/>
                      <a:pt x="90" y="159"/>
                      <a:pt x="91" y="158"/>
                    </a:cubicBezTo>
                    <a:cubicBezTo>
                      <a:pt x="92" y="153"/>
                      <a:pt x="92" y="148"/>
                      <a:pt x="95" y="143"/>
                    </a:cubicBezTo>
                    <a:cubicBezTo>
                      <a:pt x="97" y="145"/>
                      <a:pt x="97" y="148"/>
                      <a:pt x="98" y="150"/>
                    </a:cubicBezTo>
                    <a:cubicBezTo>
                      <a:pt x="98" y="153"/>
                      <a:pt x="98" y="156"/>
                      <a:pt x="98" y="160"/>
                    </a:cubicBezTo>
                    <a:cubicBezTo>
                      <a:pt x="97" y="163"/>
                      <a:pt x="97" y="167"/>
                      <a:pt x="97" y="170"/>
                    </a:cubicBezTo>
                    <a:cubicBezTo>
                      <a:pt x="96" y="174"/>
                      <a:pt x="97" y="178"/>
                      <a:pt x="96" y="181"/>
                    </a:cubicBezTo>
                    <a:cubicBezTo>
                      <a:pt x="96" y="183"/>
                      <a:pt x="96" y="185"/>
                      <a:pt x="97" y="187"/>
                    </a:cubicBezTo>
                    <a:cubicBezTo>
                      <a:pt x="98" y="188"/>
                      <a:pt x="98" y="189"/>
                      <a:pt x="99" y="189"/>
                    </a:cubicBezTo>
                    <a:cubicBezTo>
                      <a:pt x="101" y="189"/>
                      <a:pt x="102" y="188"/>
                      <a:pt x="103" y="187"/>
                    </a:cubicBezTo>
                    <a:cubicBezTo>
                      <a:pt x="108" y="180"/>
                      <a:pt x="110" y="172"/>
                      <a:pt x="113" y="164"/>
                    </a:cubicBezTo>
                    <a:cubicBezTo>
                      <a:pt x="117" y="154"/>
                      <a:pt x="120" y="143"/>
                      <a:pt x="126" y="134"/>
                    </a:cubicBezTo>
                    <a:cubicBezTo>
                      <a:pt x="133" y="121"/>
                      <a:pt x="136" y="108"/>
                      <a:pt x="141" y="95"/>
                    </a:cubicBezTo>
                    <a:cubicBezTo>
                      <a:pt x="144" y="85"/>
                      <a:pt x="146" y="75"/>
                      <a:pt x="149" y="65"/>
                    </a:cubicBezTo>
                    <a:cubicBezTo>
                      <a:pt x="149" y="62"/>
                      <a:pt x="149" y="61"/>
                      <a:pt x="146" y="60"/>
                    </a:cubicBezTo>
                    <a:cubicBezTo>
                      <a:pt x="145" y="60"/>
                      <a:pt x="143" y="60"/>
                      <a:pt x="142" y="60"/>
                    </a:cubicBezTo>
                    <a:cubicBezTo>
                      <a:pt x="137" y="61"/>
                      <a:pt x="133" y="63"/>
                      <a:pt x="128" y="63"/>
                    </a:cubicBezTo>
                    <a:cubicBezTo>
                      <a:pt x="124" y="64"/>
                      <a:pt x="122" y="67"/>
                      <a:pt x="121" y="70"/>
                    </a:cubicBezTo>
                    <a:cubicBezTo>
                      <a:pt x="116" y="79"/>
                      <a:pt x="111" y="88"/>
                      <a:pt x="107" y="97"/>
                    </a:cubicBezTo>
                    <a:cubicBezTo>
                      <a:pt x="93" y="130"/>
                      <a:pt x="73" y="160"/>
                      <a:pt x="51" y="189"/>
                    </a:cubicBezTo>
                    <a:cubicBezTo>
                      <a:pt x="44" y="199"/>
                      <a:pt x="38" y="210"/>
                      <a:pt x="30" y="220"/>
                    </a:cubicBezTo>
                    <a:cubicBezTo>
                      <a:pt x="25" y="227"/>
                      <a:pt x="20" y="236"/>
                      <a:pt x="13" y="242"/>
                    </a:cubicBezTo>
                    <a:cubicBezTo>
                      <a:pt x="11" y="244"/>
                      <a:pt x="9" y="245"/>
                      <a:pt x="7" y="246"/>
                    </a:cubicBezTo>
                    <a:cubicBezTo>
                      <a:pt x="4" y="247"/>
                      <a:pt x="3" y="246"/>
                      <a:pt x="2" y="245"/>
                    </a:cubicBezTo>
                    <a:cubicBezTo>
                      <a:pt x="0" y="241"/>
                      <a:pt x="1" y="238"/>
                      <a:pt x="3" y="234"/>
                    </a:cubicBezTo>
                    <a:cubicBezTo>
                      <a:pt x="7" y="226"/>
                      <a:pt x="13" y="220"/>
                      <a:pt x="20" y="213"/>
                    </a:cubicBezTo>
                    <a:cubicBezTo>
                      <a:pt x="28" y="204"/>
                      <a:pt x="34" y="195"/>
                      <a:pt x="41" y="185"/>
                    </a:cubicBezTo>
                    <a:cubicBezTo>
                      <a:pt x="56" y="165"/>
                      <a:pt x="69" y="143"/>
                      <a:pt x="82" y="122"/>
                    </a:cubicBezTo>
                    <a:cubicBezTo>
                      <a:pt x="90" y="110"/>
                      <a:pt x="97" y="98"/>
                      <a:pt x="101" y="84"/>
                    </a:cubicBezTo>
                    <a:cubicBezTo>
                      <a:pt x="103" y="80"/>
                      <a:pt x="104" y="75"/>
                      <a:pt x="106" y="70"/>
                    </a:cubicBezTo>
                    <a:cubicBezTo>
                      <a:pt x="107" y="68"/>
                      <a:pt x="107" y="66"/>
                      <a:pt x="103" y="67"/>
                    </a:cubicBezTo>
                    <a:cubicBezTo>
                      <a:pt x="101" y="67"/>
                      <a:pt x="99" y="67"/>
                      <a:pt x="97" y="67"/>
                    </a:cubicBezTo>
                    <a:cubicBezTo>
                      <a:pt x="95" y="67"/>
                      <a:pt x="94" y="67"/>
                      <a:pt x="92" y="67"/>
                    </a:cubicBezTo>
                    <a:cubicBezTo>
                      <a:pt x="83" y="68"/>
                      <a:pt x="74" y="70"/>
                      <a:pt x="65" y="74"/>
                    </a:cubicBezTo>
                    <a:cubicBezTo>
                      <a:pt x="63" y="75"/>
                      <a:pt x="61" y="78"/>
                      <a:pt x="58" y="80"/>
                    </a:cubicBezTo>
                    <a:cubicBezTo>
                      <a:pt x="55" y="82"/>
                      <a:pt x="51" y="83"/>
                      <a:pt x="49" y="81"/>
                    </a:cubicBezTo>
                    <a:cubicBezTo>
                      <a:pt x="47" y="78"/>
                      <a:pt x="49" y="76"/>
                      <a:pt x="50" y="73"/>
                    </a:cubicBezTo>
                    <a:cubicBezTo>
                      <a:pt x="54" y="67"/>
                      <a:pt x="60" y="64"/>
                      <a:pt x="66" y="62"/>
                    </a:cubicBezTo>
                    <a:cubicBezTo>
                      <a:pt x="74" y="59"/>
                      <a:pt x="83" y="57"/>
                      <a:pt x="92" y="56"/>
                    </a:cubicBezTo>
                    <a:cubicBezTo>
                      <a:pt x="93" y="55"/>
                      <a:pt x="94" y="56"/>
                      <a:pt x="96" y="55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17"/>
              <p:cNvSpPr>
                <a:spLocks/>
              </p:cNvSpPr>
              <p:nvPr/>
            </p:nvSpPr>
            <p:spPr bwMode="auto">
              <a:xfrm>
                <a:off x="2032" y="3396"/>
                <a:ext cx="64" cy="128"/>
              </a:xfrm>
              <a:custGeom>
                <a:avLst/>
                <a:gdLst>
                  <a:gd name="T0" fmla="*/ 76 w 119"/>
                  <a:gd name="T1" fmla="*/ 196 h 230"/>
                  <a:gd name="T2" fmla="*/ 75 w 119"/>
                  <a:gd name="T3" fmla="*/ 186 h 230"/>
                  <a:gd name="T4" fmla="*/ 74 w 119"/>
                  <a:gd name="T5" fmla="*/ 179 h 230"/>
                  <a:gd name="T6" fmla="*/ 73 w 119"/>
                  <a:gd name="T7" fmla="*/ 166 h 230"/>
                  <a:gd name="T8" fmla="*/ 71 w 119"/>
                  <a:gd name="T9" fmla="*/ 154 h 230"/>
                  <a:gd name="T10" fmla="*/ 71 w 119"/>
                  <a:gd name="T11" fmla="*/ 144 h 230"/>
                  <a:gd name="T12" fmla="*/ 71 w 119"/>
                  <a:gd name="T13" fmla="*/ 109 h 230"/>
                  <a:gd name="T14" fmla="*/ 72 w 119"/>
                  <a:gd name="T15" fmla="*/ 88 h 230"/>
                  <a:gd name="T16" fmla="*/ 73 w 119"/>
                  <a:gd name="T17" fmla="*/ 66 h 230"/>
                  <a:gd name="T18" fmla="*/ 73 w 119"/>
                  <a:gd name="T19" fmla="*/ 25 h 230"/>
                  <a:gd name="T20" fmla="*/ 51 w 119"/>
                  <a:gd name="T21" fmla="*/ 32 h 230"/>
                  <a:gd name="T22" fmla="*/ 37 w 119"/>
                  <a:gd name="T23" fmla="*/ 31 h 230"/>
                  <a:gd name="T24" fmla="*/ 85 w 119"/>
                  <a:gd name="T25" fmla="*/ 7 h 230"/>
                  <a:gd name="T26" fmla="*/ 117 w 119"/>
                  <a:gd name="T27" fmla="*/ 2 h 230"/>
                  <a:gd name="T28" fmla="*/ 98 w 119"/>
                  <a:gd name="T29" fmla="*/ 18 h 230"/>
                  <a:gd name="T30" fmla="*/ 89 w 119"/>
                  <a:gd name="T31" fmla="*/ 23 h 230"/>
                  <a:gd name="T32" fmla="*/ 88 w 119"/>
                  <a:gd name="T33" fmla="*/ 36 h 230"/>
                  <a:gd name="T34" fmla="*/ 86 w 119"/>
                  <a:gd name="T35" fmla="*/ 49 h 230"/>
                  <a:gd name="T36" fmla="*/ 86 w 119"/>
                  <a:gd name="T37" fmla="*/ 56 h 230"/>
                  <a:gd name="T38" fmla="*/ 85 w 119"/>
                  <a:gd name="T39" fmla="*/ 64 h 230"/>
                  <a:gd name="T40" fmla="*/ 84 w 119"/>
                  <a:gd name="T41" fmla="*/ 71 h 230"/>
                  <a:gd name="T42" fmla="*/ 83 w 119"/>
                  <a:gd name="T43" fmla="*/ 81 h 230"/>
                  <a:gd name="T44" fmla="*/ 83 w 119"/>
                  <a:gd name="T45" fmla="*/ 92 h 230"/>
                  <a:gd name="T46" fmla="*/ 82 w 119"/>
                  <a:gd name="T47" fmla="*/ 106 h 230"/>
                  <a:gd name="T48" fmla="*/ 82 w 119"/>
                  <a:gd name="T49" fmla="*/ 139 h 230"/>
                  <a:gd name="T50" fmla="*/ 83 w 119"/>
                  <a:gd name="T51" fmla="*/ 144 h 230"/>
                  <a:gd name="T52" fmla="*/ 84 w 119"/>
                  <a:gd name="T53" fmla="*/ 152 h 230"/>
                  <a:gd name="T54" fmla="*/ 86 w 119"/>
                  <a:gd name="T55" fmla="*/ 173 h 230"/>
                  <a:gd name="T56" fmla="*/ 90 w 119"/>
                  <a:gd name="T57" fmla="*/ 200 h 230"/>
                  <a:gd name="T58" fmla="*/ 90 w 119"/>
                  <a:gd name="T59" fmla="*/ 209 h 230"/>
                  <a:gd name="T60" fmla="*/ 90 w 119"/>
                  <a:gd name="T61" fmla="*/ 224 h 230"/>
                  <a:gd name="T62" fmla="*/ 77 w 119"/>
                  <a:gd name="T63" fmla="*/ 228 h 230"/>
                  <a:gd name="T64" fmla="*/ 41 w 119"/>
                  <a:gd name="T65" fmla="*/ 200 h 230"/>
                  <a:gd name="T66" fmla="*/ 4 w 119"/>
                  <a:gd name="T67" fmla="*/ 164 h 230"/>
                  <a:gd name="T68" fmla="*/ 1 w 119"/>
                  <a:gd name="T69" fmla="*/ 157 h 230"/>
                  <a:gd name="T70" fmla="*/ 27 w 119"/>
                  <a:gd name="T71" fmla="*/ 174 h 230"/>
                  <a:gd name="T72" fmla="*/ 70 w 119"/>
                  <a:gd name="T73" fmla="*/ 203 h 230"/>
                  <a:gd name="T74" fmla="*/ 76 w 119"/>
                  <a:gd name="T7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230">
                    <a:moveTo>
                      <a:pt x="76" y="196"/>
                    </a:moveTo>
                    <a:lnTo>
                      <a:pt x="76" y="196"/>
                    </a:lnTo>
                    <a:cubicBezTo>
                      <a:pt x="75" y="195"/>
                      <a:pt x="75" y="193"/>
                      <a:pt x="75" y="191"/>
                    </a:cubicBezTo>
                    <a:cubicBezTo>
                      <a:pt x="75" y="189"/>
                      <a:pt x="76" y="188"/>
                      <a:pt x="75" y="186"/>
                    </a:cubicBezTo>
                    <a:cubicBezTo>
                      <a:pt x="75" y="185"/>
                      <a:pt x="75" y="184"/>
                      <a:pt x="75" y="183"/>
                    </a:cubicBezTo>
                    <a:cubicBezTo>
                      <a:pt x="74" y="182"/>
                      <a:pt x="75" y="180"/>
                      <a:pt x="74" y="179"/>
                    </a:cubicBezTo>
                    <a:cubicBezTo>
                      <a:pt x="74" y="176"/>
                      <a:pt x="74" y="173"/>
                      <a:pt x="73" y="170"/>
                    </a:cubicBezTo>
                    <a:cubicBezTo>
                      <a:pt x="73" y="169"/>
                      <a:pt x="73" y="168"/>
                      <a:pt x="73" y="166"/>
                    </a:cubicBezTo>
                    <a:cubicBezTo>
                      <a:pt x="72" y="163"/>
                      <a:pt x="72" y="160"/>
                      <a:pt x="72" y="157"/>
                    </a:cubicBezTo>
                    <a:cubicBezTo>
                      <a:pt x="71" y="156"/>
                      <a:pt x="72" y="155"/>
                      <a:pt x="71" y="154"/>
                    </a:cubicBezTo>
                    <a:cubicBezTo>
                      <a:pt x="71" y="152"/>
                      <a:pt x="71" y="151"/>
                      <a:pt x="71" y="149"/>
                    </a:cubicBezTo>
                    <a:cubicBezTo>
                      <a:pt x="70" y="147"/>
                      <a:pt x="71" y="145"/>
                      <a:pt x="71" y="144"/>
                    </a:cubicBezTo>
                    <a:lnTo>
                      <a:pt x="71" y="124"/>
                    </a:lnTo>
                    <a:cubicBezTo>
                      <a:pt x="71" y="119"/>
                      <a:pt x="70" y="114"/>
                      <a:pt x="71" y="109"/>
                    </a:cubicBezTo>
                    <a:cubicBezTo>
                      <a:pt x="71" y="106"/>
                      <a:pt x="71" y="102"/>
                      <a:pt x="71" y="98"/>
                    </a:cubicBezTo>
                    <a:cubicBezTo>
                      <a:pt x="72" y="95"/>
                      <a:pt x="71" y="91"/>
                      <a:pt x="72" y="88"/>
                    </a:cubicBezTo>
                    <a:cubicBezTo>
                      <a:pt x="72" y="84"/>
                      <a:pt x="72" y="81"/>
                      <a:pt x="72" y="77"/>
                    </a:cubicBezTo>
                    <a:cubicBezTo>
                      <a:pt x="73" y="73"/>
                      <a:pt x="72" y="70"/>
                      <a:pt x="73" y="66"/>
                    </a:cubicBezTo>
                    <a:cubicBezTo>
                      <a:pt x="73" y="61"/>
                      <a:pt x="73" y="57"/>
                      <a:pt x="73" y="53"/>
                    </a:cubicBezTo>
                    <a:cubicBezTo>
                      <a:pt x="73" y="44"/>
                      <a:pt x="73" y="34"/>
                      <a:pt x="73" y="25"/>
                    </a:cubicBezTo>
                    <a:cubicBezTo>
                      <a:pt x="71" y="23"/>
                      <a:pt x="70" y="23"/>
                      <a:pt x="67" y="23"/>
                    </a:cubicBezTo>
                    <a:cubicBezTo>
                      <a:pt x="61" y="25"/>
                      <a:pt x="56" y="29"/>
                      <a:pt x="51" y="32"/>
                    </a:cubicBezTo>
                    <a:cubicBezTo>
                      <a:pt x="48" y="35"/>
                      <a:pt x="44" y="37"/>
                      <a:pt x="40" y="37"/>
                    </a:cubicBezTo>
                    <a:cubicBezTo>
                      <a:pt x="36" y="37"/>
                      <a:pt x="35" y="35"/>
                      <a:pt x="37" y="31"/>
                    </a:cubicBezTo>
                    <a:cubicBezTo>
                      <a:pt x="40" y="26"/>
                      <a:pt x="44" y="23"/>
                      <a:pt x="49" y="21"/>
                    </a:cubicBezTo>
                    <a:cubicBezTo>
                      <a:pt x="60" y="14"/>
                      <a:pt x="72" y="10"/>
                      <a:pt x="85" y="7"/>
                    </a:cubicBezTo>
                    <a:cubicBezTo>
                      <a:pt x="94" y="4"/>
                      <a:pt x="103" y="2"/>
                      <a:pt x="112" y="0"/>
                    </a:cubicBezTo>
                    <a:cubicBezTo>
                      <a:pt x="114" y="0"/>
                      <a:pt x="116" y="0"/>
                      <a:pt x="117" y="2"/>
                    </a:cubicBezTo>
                    <a:cubicBezTo>
                      <a:pt x="119" y="4"/>
                      <a:pt x="118" y="6"/>
                      <a:pt x="117" y="7"/>
                    </a:cubicBezTo>
                    <a:cubicBezTo>
                      <a:pt x="112" y="14"/>
                      <a:pt x="105" y="17"/>
                      <a:pt x="98" y="18"/>
                    </a:cubicBezTo>
                    <a:cubicBezTo>
                      <a:pt x="96" y="19"/>
                      <a:pt x="93" y="19"/>
                      <a:pt x="91" y="20"/>
                    </a:cubicBezTo>
                    <a:cubicBezTo>
                      <a:pt x="90" y="21"/>
                      <a:pt x="90" y="22"/>
                      <a:pt x="89" y="23"/>
                    </a:cubicBezTo>
                    <a:cubicBezTo>
                      <a:pt x="88" y="25"/>
                      <a:pt x="88" y="27"/>
                      <a:pt x="88" y="29"/>
                    </a:cubicBezTo>
                    <a:cubicBezTo>
                      <a:pt x="87" y="31"/>
                      <a:pt x="88" y="33"/>
                      <a:pt x="88" y="36"/>
                    </a:cubicBezTo>
                    <a:cubicBezTo>
                      <a:pt x="87" y="39"/>
                      <a:pt x="87" y="42"/>
                      <a:pt x="87" y="45"/>
                    </a:cubicBezTo>
                    <a:cubicBezTo>
                      <a:pt x="86" y="46"/>
                      <a:pt x="87" y="47"/>
                      <a:pt x="86" y="49"/>
                    </a:cubicBezTo>
                    <a:cubicBezTo>
                      <a:pt x="86" y="50"/>
                      <a:pt x="86" y="51"/>
                      <a:pt x="86" y="52"/>
                    </a:cubicBezTo>
                    <a:cubicBezTo>
                      <a:pt x="85" y="53"/>
                      <a:pt x="86" y="54"/>
                      <a:pt x="86" y="56"/>
                    </a:cubicBezTo>
                    <a:cubicBezTo>
                      <a:pt x="86" y="57"/>
                      <a:pt x="86" y="58"/>
                      <a:pt x="85" y="59"/>
                    </a:cubicBezTo>
                    <a:cubicBezTo>
                      <a:pt x="85" y="61"/>
                      <a:pt x="86" y="62"/>
                      <a:pt x="85" y="64"/>
                    </a:cubicBezTo>
                    <a:cubicBezTo>
                      <a:pt x="85" y="65"/>
                      <a:pt x="85" y="66"/>
                      <a:pt x="85" y="68"/>
                    </a:cubicBezTo>
                    <a:cubicBezTo>
                      <a:pt x="84" y="69"/>
                      <a:pt x="85" y="70"/>
                      <a:pt x="84" y="71"/>
                    </a:cubicBezTo>
                    <a:cubicBezTo>
                      <a:pt x="84" y="73"/>
                      <a:pt x="84" y="75"/>
                      <a:pt x="84" y="76"/>
                    </a:cubicBezTo>
                    <a:cubicBezTo>
                      <a:pt x="83" y="78"/>
                      <a:pt x="84" y="80"/>
                      <a:pt x="83" y="81"/>
                    </a:cubicBezTo>
                    <a:cubicBezTo>
                      <a:pt x="83" y="83"/>
                      <a:pt x="83" y="85"/>
                      <a:pt x="83" y="86"/>
                    </a:cubicBezTo>
                    <a:cubicBezTo>
                      <a:pt x="83" y="88"/>
                      <a:pt x="83" y="90"/>
                      <a:pt x="83" y="92"/>
                    </a:cubicBezTo>
                    <a:cubicBezTo>
                      <a:pt x="83" y="94"/>
                      <a:pt x="83" y="96"/>
                      <a:pt x="83" y="98"/>
                    </a:cubicBezTo>
                    <a:cubicBezTo>
                      <a:pt x="82" y="101"/>
                      <a:pt x="83" y="104"/>
                      <a:pt x="82" y="106"/>
                    </a:cubicBezTo>
                    <a:cubicBezTo>
                      <a:pt x="82" y="110"/>
                      <a:pt x="82" y="114"/>
                      <a:pt x="82" y="117"/>
                    </a:cubicBezTo>
                    <a:cubicBezTo>
                      <a:pt x="81" y="124"/>
                      <a:pt x="81" y="131"/>
                      <a:pt x="82" y="139"/>
                    </a:cubicBezTo>
                    <a:cubicBezTo>
                      <a:pt x="82" y="139"/>
                      <a:pt x="82" y="139"/>
                      <a:pt x="83" y="139"/>
                    </a:cubicBezTo>
                    <a:cubicBezTo>
                      <a:pt x="84" y="141"/>
                      <a:pt x="82" y="142"/>
                      <a:pt x="83" y="144"/>
                    </a:cubicBezTo>
                    <a:cubicBezTo>
                      <a:pt x="83" y="145"/>
                      <a:pt x="83" y="147"/>
                      <a:pt x="83" y="149"/>
                    </a:cubicBezTo>
                    <a:cubicBezTo>
                      <a:pt x="84" y="150"/>
                      <a:pt x="83" y="151"/>
                      <a:pt x="84" y="152"/>
                    </a:cubicBezTo>
                    <a:cubicBezTo>
                      <a:pt x="84" y="158"/>
                      <a:pt x="86" y="164"/>
                      <a:pt x="86" y="169"/>
                    </a:cubicBezTo>
                    <a:cubicBezTo>
                      <a:pt x="86" y="171"/>
                      <a:pt x="85" y="172"/>
                      <a:pt x="86" y="173"/>
                    </a:cubicBezTo>
                    <a:cubicBezTo>
                      <a:pt x="86" y="181"/>
                      <a:pt x="88" y="189"/>
                      <a:pt x="89" y="197"/>
                    </a:cubicBezTo>
                    <a:cubicBezTo>
                      <a:pt x="90" y="198"/>
                      <a:pt x="89" y="199"/>
                      <a:pt x="90" y="200"/>
                    </a:cubicBezTo>
                    <a:cubicBezTo>
                      <a:pt x="90" y="202"/>
                      <a:pt x="90" y="203"/>
                      <a:pt x="90" y="204"/>
                    </a:cubicBezTo>
                    <a:cubicBezTo>
                      <a:pt x="91" y="206"/>
                      <a:pt x="90" y="207"/>
                      <a:pt x="90" y="209"/>
                    </a:cubicBezTo>
                    <a:cubicBezTo>
                      <a:pt x="91" y="211"/>
                      <a:pt x="91" y="214"/>
                      <a:pt x="91" y="216"/>
                    </a:cubicBezTo>
                    <a:cubicBezTo>
                      <a:pt x="91" y="219"/>
                      <a:pt x="91" y="222"/>
                      <a:pt x="90" y="224"/>
                    </a:cubicBezTo>
                    <a:cubicBezTo>
                      <a:pt x="86" y="224"/>
                      <a:pt x="84" y="226"/>
                      <a:pt x="81" y="229"/>
                    </a:cubicBezTo>
                    <a:cubicBezTo>
                      <a:pt x="80" y="230"/>
                      <a:pt x="78" y="229"/>
                      <a:pt x="77" y="228"/>
                    </a:cubicBezTo>
                    <a:cubicBezTo>
                      <a:pt x="71" y="225"/>
                      <a:pt x="66" y="221"/>
                      <a:pt x="61" y="217"/>
                    </a:cubicBezTo>
                    <a:cubicBezTo>
                      <a:pt x="54" y="211"/>
                      <a:pt x="48" y="205"/>
                      <a:pt x="41" y="200"/>
                    </a:cubicBezTo>
                    <a:cubicBezTo>
                      <a:pt x="29" y="191"/>
                      <a:pt x="21" y="179"/>
                      <a:pt x="10" y="169"/>
                    </a:cubicBezTo>
                    <a:cubicBezTo>
                      <a:pt x="8" y="167"/>
                      <a:pt x="6" y="166"/>
                      <a:pt x="4" y="164"/>
                    </a:cubicBezTo>
                    <a:cubicBezTo>
                      <a:pt x="3" y="164"/>
                      <a:pt x="2" y="163"/>
                      <a:pt x="1" y="162"/>
                    </a:cubicBezTo>
                    <a:cubicBezTo>
                      <a:pt x="0" y="161"/>
                      <a:pt x="0" y="159"/>
                      <a:pt x="1" y="157"/>
                    </a:cubicBezTo>
                    <a:cubicBezTo>
                      <a:pt x="2" y="156"/>
                      <a:pt x="3" y="157"/>
                      <a:pt x="5" y="157"/>
                    </a:cubicBezTo>
                    <a:cubicBezTo>
                      <a:pt x="13" y="161"/>
                      <a:pt x="21" y="166"/>
                      <a:pt x="27" y="174"/>
                    </a:cubicBezTo>
                    <a:cubicBezTo>
                      <a:pt x="29" y="176"/>
                      <a:pt x="32" y="178"/>
                      <a:pt x="35" y="180"/>
                    </a:cubicBezTo>
                    <a:cubicBezTo>
                      <a:pt x="46" y="188"/>
                      <a:pt x="58" y="196"/>
                      <a:pt x="70" y="203"/>
                    </a:cubicBezTo>
                    <a:cubicBezTo>
                      <a:pt x="72" y="205"/>
                      <a:pt x="74" y="206"/>
                      <a:pt x="76" y="203"/>
                    </a:cubicBezTo>
                    <a:cubicBezTo>
                      <a:pt x="76" y="201"/>
                      <a:pt x="76" y="199"/>
                      <a:pt x="76" y="196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8"/>
              <p:cNvSpPr>
                <a:spLocks/>
              </p:cNvSpPr>
              <p:nvPr/>
            </p:nvSpPr>
            <p:spPr bwMode="auto">
              <a:xfrm>
                <a:off x="2135" y="3430"/>
                <a:ext cx="72" cy="57"/>
              </a:xfrm>
              <a:custGeom>
                <a:avLst/>
                <a:gdLst>
                  <a:gd name="T0" fmla="*/ 129 w 134"/>
                  <a:gd name="T1" fmla="*/ 71 h 104"/>
                  <a:gd name="T2" fmla="*/ 129 w 134"/>
                  <a:gd name="T3" fmla="*/ 71 h 104"/>
                  <a:gd name="T4" fmla="*/ 129 w 134"/>
                  <a:gd name="T5" fmla="*/ 76 h 104"/>
                  <a:gd name="T6" fmla="*/ 129 w 134"/>
                  <a:gd name="T7" fmla="*/ 80 h 104"/>
                  <a:gd name="T8" fmla="*/ 133 w 134"/>
                  <a:gd name="T9" fmla="*/ 81 h 104"/>
                  <a:gd name="T10" fmla="*/ 132 w 134"/>
                  <a:gd name="T11" fmla="*/ 94 h 104"/>
                  <a:gd name="T12" fmla="*/ 127 w 134"/>
                  <a:gd name="T13" fmla="*/ 101 h 104"/>
                  <a:gd name="T14" fmla="*/ 117 w 134"/>
                  <a:gd name="T15" fmla="*/ 94 h 104"/>
                  <a:gd name="T16" fmla="*/ 116 w 134"/>
                  <a:gd name="T17" fmla="*/ 83 h 104"/>
                  <a:gd name="T18" fmla="*/ 115 w 134"/>
                  <a:gd name="T19" fmla="*/ 67 h 104"/>
                  <a:gd name="T20" fmla="*/ 115 w 134"/>
                  <a:gd name="T21" fmla="*/ 62 h 104"/>
                  <a:gd name="T22" fmla="*/ 114 w 134"/>
                  <a:gd name="T23" fmla="*/ 60 h 104"/>
                  <a:gd name="T24" fmla="*/ 112 w 134"/>
                  <a:gd name="T25" fmla="*/ 61 h 104"/>
                  <a:gd name="T26" fmla="*/ 86 w 134"/>
                  <a:gd name="T27" fmla="*/ 85 h 104"/>
                  <a:gd name="T28" fmla="*/ 67 w 134"/>
                  <a:gd name="T29" fmla="*/ 93 h 104"/>
                  <a:gd name="T30" fmla="*/ 55 w 134"/>
                  <a:gd name="T31" fmla="*/ 97 h 104"/>
                  <a:gd name="T32" fmla="*/ 46 w 134"/>
                  <a:gd name="T33" fmla="*/ 101 h 104"/>
                  <a:gd name="T34" fmla="*/ 42 w 134"/>
                  <a:gd name="T35" fmla="*/ 101 h 104"/>
                  <a:gd name="T36" fmla="*/ 40 w 134"/>
                  <a:gd name="T37" fmla="*/ 88 h 104"/>
                  <a:gd name="T38" fmla="*/ 67 w 134"/>
                  <a:gd name="T39" fmla="*/ 56 h 104"/>
                  <a:gd name="T40" fmla="*/ 84 w 134"/>
                  <a:gd name="T41" fmla="*/ 32 h 104"/>
                  <a:gd name="T42" fmla="*/ 92 w 134"/>
                  <a:gd name="T43" fmla="*/ 21 h 104"/>
                  <a:gd name="T44" fmla="*/ 93 w 134"/>
                  <a:gd name="T45" fmla="*/ 18 h 104"/>
                  <a:gd name="T46" fmla="*/ 54 w 134"/>
                  <a:gd name="T47" fmla="*/ 25 h 104"/>
                  <a:gd name="T48" fmla="*/ 49 w 134"/>
                  <a:gd name="T49" fmla="*/ 25 h 104"/>
                  <a:gd name="T50" fmla="*/ 37 w 134"/>
                  <a:gd name="T51" fmla="*/ 25 h 104"/>
                  <a:gd name="T52" fmla="*/ 33 w 134"/>
                  <a:gd name="T53" fmla="*/ 25 h 104"/>
                  <a:gd name="T54" fmla="*/ 5 w 134"/>
                  <a:gd name="T55" fmla="*/ 18 h 104"/>
                  <a:gd name="T56" fmla="*/ 1 w 134"/>
                  <a:gd name="T57" fmla="*/ 15 h 104"/>
                  <a:gd name="T58" fmla="*/ 1 w 134"/>
                  <a:gd name="T59" fmla="*/ 11 h 104"/>
                  <a:gd name="T60" fmla="*/ 8 w 134"/>
                  <a:gd name="T61" fmla="*/ 7 h 104"/>
                  <a:gd name="T62" fmla="*/ 11 w 134"/>
                  <a:gd name="T63" fmla="*/ 7 h 104"/>
                  <a:gd name="T64" fmla="*/ 29 w 134"/>
                  <a:gd name="T65" fmla="*/ 13 h 104"/>
                  <a:gd name="T66" fmla="*/ 33 w 134"/>
                  <a:gd name="T67" fmla="*/ 13 h 104"/>
                  <a:gd name="T68" fmla="*/ 54 w 134"/>
                  <a:gd name="T69" fmla="*/ 13 h 104"/>
                  <a:gd name="T70" fmla="*/ 59 w 134"/>
                  <a:gd name="T71" fmla="*/ 13 h 104"/>
                  <a:gd name="T72" fmla="*/ 63 w 134"/>
                  <a:gd name="T73" fmla="*/ 12 h 104"/>
                  <a:gd name="T74" fmla="*/ 67 w 134"/>
                  <a:gd name="T75" fmla="*/ 12 h 104"/>
                  <a:gd name="T76" fmla="*/ 108 w 134"/>
                  <a:gd name="T77" fmla="*/ 2 h 104"/>
                  <a:gd name="T78" fmla="*/ 120 w 134"/>
                  <a:gd name="T79" fmla="*/ 4 h 104"/>
                  <a:gd name="T80" fmla="*/ 120 w 134"/>
                  <a:gd name="T81" fmla="*/ 8 h 104"/>
                  <a:gd name="T82" fmla="*/ 97 w 134"/>
                  <a:gd name="T83" fmla="*/ 35 h 104"/>
                  <a:gd name="T84" fmla="*/ 79 w 134"/>
                  <a:gd name="T85" fmla="*/ 60 h 104"/>
                  <a:gd name="T86" fmla="*/ 63 w 134"/>
                  <a:gd name="T87" fmla="*/ 78 h 104"/>
                  <a:gd name="T88" fmla="*/ 60 w 134"/>
                  <a:gd name="T89" fmla="*/ 83 h 104"/>
                  <a:gd name="T90" fmla="*/ 66 w 134"/>
                  <a:gd name="T91" fmla="*/ 81 h 104"/>
                  <a:gd name="T92" fmla="*/ 94 w 134"/>
                  <a:gd name="T93" fmla="*/ 65 h 104"/>
                  <a:gd name="T94" fmla="*/ 111 w 134"/>
                  <a:gd name="T95" fmla="*/ 44 h 104"/>
                  <a:gd name="T96" fmla="*/ 114 w 134"/>
                  <a:gd name="T97" fmla="*/ 36 h 104"/>
                  <a:gd name="T98" fmla="*/ 127 w 134"/>
                  <a:gd name="T99" fmla="*/ 32 h 104"/>
                  <a:gd name="T100" fmla="*/ 127 w 134"/>
                  <a:gd name="T101" fmla="*/ 35 h 104"/>
                  <a:gd name="T102" fmla="*/ 127 w 134"/>
                  <a:gd name="T103" fmla="*/ 51 h 104"/>
                  <a:gd name="T104" fmla="*/ 127 w 134"/>
                  <a:gd name="T105" fmla="*/ 55 h 104"/>
                  <a:gd name="T106" fmla="*/ 127 w 134"/>
                  <a:gd name="T107" fmla="*/ 59 h 104"/>
                  <a:gd name="T108" fmla="*/ 128 w 134"/>
                  <a:gd name="T109" fmla="*/ 63 h 104"/>
                  <a:gd name="T110" fmla="*/ 128 w 134"/>
                  <a:gd name="T111" fmla="*/ 66 h 104"/>
                  <a:gd name="T112" fmla="*/ 129 w 134"/>
                  <a:gd name="T113" fmla="*/ 7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104">
                    <a:moveTo>
                      <a:pt x="129" y="71"/>
                    </a:moveTo>
                    <a:lnTo>
                      <a:pt x="129" y="71"/>
                    </a:lnTo>
                    <a:cubicBezTo>
                      <a:pt x="129" y="72"/>
                      <a:pt x="129" y="74"/>
                      <a:pt x="129" y="76"/>
                    </a:cubicBezTo>
                    <a:cubicBezTo>
                      <a:pt x="130" y="77"/>
                      <a:pt x="129" y="79"/>
                      <a:pt x="129" y="80"/>
                    </a:cubicBezTo>
                    <a:cubicBezTo>
                      <a:pt x="131" y="81"/>
                      <a:pt x="132" y="80"/>
                      <a:pt x="133" y="81"/>
                    </a:cubicBezTo>
                    <a:cubicBezTo>
                      <a:pt x="133" y="85"/>
                      <a:pt x="134" y="90"/>
                      <a:pt x="132" y="94"/>
                    </a:cubicBezTo>
                    <a:cubicBezTo>
                      <a:pt x="131" y="97"/>
                      <a:pt x="130" y="99"/>
                      <a:pt x="127" y="101"/>
                    </a:cubicBezTo>
                    <a:cubicBezTo>
                      <a:pt x="120" y="104"/>
                      <a:pt x="119" y="101"/>
                      <a:pt x="117" y="94"/>
                    </a:cubicBezTo>
                    <a:cubicBezTo>
                      <a:pt x="116" y="90"/>
                      <a:pt x="116" y="86"/>
                      <a:pt x="116" y="83"/>
                    </a:cubicBezTo>
                    <a:cubicBezTo>
                      <a:pt x="115" y="77"/>
                      <a:pt x="116" y="72"/>
                      <a:pt x="115" y="67"/>
                    </a:cubicBezTo>
                    <a:cubicBezTo>
                      <a:pt x="115" y="65"/>
                      <a:pt x="116" y="63"/>
                      <a:pt x="115" y="62"/>
                    </a:cubicBezTo>
                    <a:cubicBezTo>
                      <a:pt x="114" y="61"/>
                      <a:pt x="115" y="60"/>
                      <a:pt x="114" y="60"/>
                    </a:cubicBezTo>
                    <a:cubicBezTo>
                      <a:pt x="113" y="60"/>
                      <a:pt x="113" y="61"/>
                      <a:pt x="112" y="61"/>
                    </a:cubicBezTo>
                    <a:cubicBezTo>
                      <a:pt x="105" y="71"/>
                      <a:pt x="96" y="79"/>
                      <a:pt x="86" y="85"/>
                    </a:cubicBezTo>
                    <a:cubicBezTo>
                      <a:pt x="80" y="88"/>
                      <a:pt x="74" y="91"/>
                      <a:pt x="67" y="93"/>
                    </a:cubicBezTo>
                    <a:cubicBezTo>
                      <a:pt x="63" y="94"/>
                      <a:pt x="59" y="95"/>
                      <a:pt x="55" y="97"/>
                    </a:cubicBezTo>
                    <a:cubicBezTo>
                      <a:pt x="53" y="99"/>
                      <a:pt x="49" y="100"/>
                      <a:pt x="46" y="101"/>
                    </a:cubicBezTo>
                    <a:cubicBezTo>
                      <a:pt x="45" y="101"/>
                      <a:pt x="44" y="101"/>
                      <a:pt x="42" y="101"/>
                    </a:cubicBezTo>
                    <a:cubicBezTo>
                      <a:pt x="38" y="99"/>
                      <a:pt x="37" y="92"/>
                      <a:pt x="40" y="88"/>
                    </a:cubicBezTo>
                    <a:cubicBezTo>
                      <a:pt x="49" y="77"/>
                      <a:pt x="58" y="67"/>
                      <a:pt x="67" y="56"/>
                    </a:cubicBezTo>
                    <a:cubicBezTo>
                      <a:pt x="73" y="49"/>
                      <a:pt x="79" y="40"/>
                      <a:pt x="84" y="32"/>
                    </a:cubicBezTo>
                    <a:cubicBezTo>
                      <a:pt x="87" y="29"/>
                      <a:pt x="90" y="25"/>
                      <a:pt x="92" y="21"/>
                    </a:cubicBezTo>
                    <a:cubicBezTo>
                      <a:pt x="93" y="21"/>
                      <a:pt x="93" y="20"/>
                      <a:pt x="93" y="18"/>
                    </a:cubicBezTo>
                    <a:cubicBezTo>
                      <a:pt x="80" y="21"/>
                      <a:pt x="67" y="24"/>
                      <a:pt x="54" y="25"/>
                    </a:cubicBezTo>
                    <a:cubicBezTo>
                      <a:pt x="52" y="25"/>
                      <a:pt x="50" y="25"/>
                      <a:pt x="49" y="25"/>
                    </a:cubicBezTo>
                    <a:cubicBezTo>
                      <a:pt x="45" y="25"/>
                      <a:pt x="41" y="25"/>
                      <a:pt x="37" y="25"/>
                    </a:cubicBezTo>
                    <a:cubicBezTo>
                      <a:pt x="36" y="25"/>
                      <a:pt x="34" y="25"/>
                      <a:pt x="33" y="25"/>
                    </a:cubicBezTo>
                    <a:cubicBezTo>
                      <a:pt x="23" y="24"/>
                      <a:pt x="14" y="21"/>
                      <a:pt x="5" y="18"/>
                    </a:cubicBezTo>
                    <a:cubicBezTo>
                      <a:pt x="3" y="18"/>
                      <a:pt x="2" y="16"/>
                      <a:pt x="1" y="15"/>
                    </a:cubicBezTo>
                    <a:cubicBezTo>
                      <a:pt x="0" y="14"/>
                      <a:pt x="0" y="12"/>
                      <a:pt x="1" y="11"/>
                    </a:cubicBezTo>
                    <a:cubicBezTo>
                      <a:pt x="2" y="7"/>
                      <a:pt x="5" y="7"/>
                      <a:pt x="8" y="7"/>
                    </a:cubicBezTo>
                    <a:cubicBezTo>
                      <a:pt x="9" y="6"/>
                      <a:pt x="10" y="6"/>
                      <a:pt x="11" y="7"/>
                    </a:cubicBezTo>
                    <a:cubicBezTo>
                      <a:pt x="17" y="9"/>
                      <a:pt x="24" y="10"/>
                      <a:pt x="29" y="13"/>
                    </a:cubicBezTo>
                    <a:cubicBezTo>
                      <a:pt x="30" y="14"/>
                      <a:pt x="32" y="13"/>
                      <a:pt x="33" y="13"/>
                    </a:cubicBezTo>
                    <a:cubicBezTo>
                      <a:pt x="40" y="13"/>
                      <a:pt x="47" y="13"/>
                      <a:pt x="54" y="13"/>
                    </a:cubicBezTo>
                    <a:cubicBezTo>
                      <a:pt x="55" y="13"/>
                      <a:pt x="57" y="13"/>
                      <a:pt x="59" y="13"/>
                    </a:cubicBezTo>
                    <a:cubicBezTo>
                      <a:pt x="60" y="13"/>
                      <a:pt x="62" y="13"/>
                      <a:pt x="63" y="12"/>
                    </a:cubicBezTo>
                    <a:cubicBezTo>
                      <a:pt x="64" y="12"/>
                      <a:pt x="66" y="13"/>
                      <a:pt x="67" y="12"/>
                    </a:cubicBezTo>
                    <a:cubicBezTo>
                      <a:pt x="81" y="11"/>
                      <a:pt x="95" y="8"/>
                      <a:pt x="108" y="2"/>
                    </a:cubicBezTo>
                    <a:cubicBezTo>
                      <a:pt x="110" y="0"/>
                      <a:pt x="118" y="2"/>
                      <a:pt x="120" y="4"/>
                    </a:cubicBezTo>
                    <a:cubicBezTo>
                      <a:pt x="121" y="5"/>
                      <a:pt x="121" y="7"/>
                      <a:pt x="120" y="8"/>
                    </a:cubicBezTo>
                    <a:cubicBezTo>
                      <a:pt x="112" y="17"/>
                      <a:pt x="105" y="26"/>
                      <a:pt x="97" y="35"/>
                    </a:cubicBezTo>
                    <a:cubicBezTo>
                      <a:pt x="91" y="43"/>
                      <a:pt x="85" y="51"/>
                      <a:pt x="79" y="60"/>
                    </a:cubicBezTo>
                    <a:cubicBezTo>
                      <a:pt x="74" y="66"/>
                      <a:pt x="67" y="72"/>
                      <a:pt x="63" y="78"/>
                    </a:cubicBezTo>
                    <a:cubicBezTo>
                      <a:pt x="61" y="80"/>
                      <a:pt x="60" y="81"/>
                      <a:pt x="60" y="83"/>
                    </a:cubicBezTo>
                    <a:cubicBezTo>
                      <a:pt x="62" y="84"/>
                      <a:pt x="64" y="82"/>
                      <a:pt x="66" y="81"/>
                    </a:cubicBezTo>
                    <a:cubicBezTo>
                      <a:pt x="76" y="77"/>
                      <a:pt x="86" y="72"/>
                      <a:pt x="94" y="65"/>
                    </a:cubicBezTo>
                    <a:cubicBezTo>
                      <a:pt x="101" y="60"/>
                      <a:pt x="107" y="52"/>
                      <a:pt x="111" y="44"/>
                    </a:cubicBezTo>
                    <a:cubicBezTo>
                      <a:pt x="112" y="41"/>
                      <a:pt x="113" y="39"/>
                      <a:pt x="114" y="36"/>
                    </a:cubicBezTo>
                    <a:cubicBezTo>
                      <a:pt x="116" y="31"/>
                      <a:pt x="119" y="28"/>
                      <a:pt x="127" y="32"/>
                    </a:cubicBezTo>
                    <a:cubicBezTo>
                      <a:pt x="128" y="33"/>
                      <a:pt x="128" y="34"/>
                      <a:pt x="127" y="35"/>
                    </a:cubicBezTo>
                    <a:cubicBezTo>
                      <a:pt x="126" y="40"/>
                      <a:pt x="127" y="45"/>
                      <a:pt x="127" y="51"/>
                    </a:cubicBezTo>
                    <a:cubicBezTo>
                      <a:pt x="127" y="52"/>
                      <a:pt x="127" y="54"/>
                      <a:pt x="127" y="55"/>
                    </a:cubicBezTo>
                    <a:cubicBezTo>
                      <a:pt x="127" y="56"/>
                      <a:pt x="127" y="58"/>
                      <a:pt x="127" y="59"/>
                    </a:cubicBezTo>
                    <a:cubicBezTo>
                      <a:pt x="128" y="60"/>
                      <a:pt x="127" y="62"/>
                      <a:pt x="128" y="63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9" y="68"/>
                      <a:pt x="128" y="69"/>
                      <a:pt x="129" y="71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9"/>
              <p:cNvSpPr>
                <a:spLocks/>
              </p:cNvSpPr>
              <p:nvPr/>
            </p:nvSpPr>
            <p:spPr bwMode="auto">
              <a:xfrm>
                <a:off x="2158" y="3401"/>
                <a:ext cx="32" cy="15"/>
              </a:xfrm>
              <a:custGeom>
                <a:avLst/>
                <a:gdLst>
                  <a:gd name="T0" fmla="*/ 56 w 61"/>
                  <a:gd name="T1" fmla="*/ 27 h 27"/>
                  <a:gd name="T2" fmla="*/ 56 w 61"/>
                  <a:gd name="T3" fmla="*/ 27 h 27"/>
                  <a:gd name="T4" fmla="*/ 33 w 61"/>
                  <a:gd name="T5" fmla="*/ 22 h 27"/>
                  <a:gd name="T6" fmla="*/ 10 w 61"/>
                  <a:gd name="T7" fmla="*/ 15 h 27"/>
                  <a:gd name="T8" fmla="*/ 5 w 61"/>
                  <a:gd name="T9" fmla="*/ 12 h 27"/>
                  <a:gd name="T10" fmla="*/ 5 w 61"/>
                  <a:gd name="T11" fmla="*/ 3 h 27"/>
                  <a:gd name="T12" fmla="*/ 14 w 61"/>
                  <a:gd name="T13" fmla="*/ 2 h 27"/>
                  <a:gd name="T14" fmla="*/ 32 w 61"/>
                  <a:gd name="T15" fmla="*/ 10 h 27"/>
                  <a:gd name="T16" fmla="*/ 52 w 61"/>
                  <a:gd name="T17" fmla="*/ 17 h 27"/>
                  <a:gd name="T18" fmla="*/ 58 w 61"/>
                  <a:gd name="T19" fmla="*/ 20 h 27"/>
                  <a:gd name="T20" fmla="*/ 60 w 61"/>
                  <a:gd name="T21" fmla="*/ 25 h 27"/>
                  <a:gd name="T22" fmla="*/ 56 w 61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27">
                    <a:moveTo>
                      <a:pt x="56" y="27"/>
                    </a:moveTo>
                    <a:lnTo>
                      <a:pt x="56" y="27"/>
                    </a:lnTo>
                    <a:cubicBezTo>
                      <a:pt x="48" y="26"/>
                      <a:pt x="41" y="24"/>
                      <a:pt x="33" y="22"/>
                    </a:cubicBezTo>
                    <a:cubicBezTo>
                      <a:pt x="25" y="20"/>
                      <a:pt x="17" y="18"/>
                      <a:pt x="10" y="15"/>
                    </a:cubicBezTo>
                    <a:cubicBezTo>
                      <a:pt x="8" y="14"/>
                      <a:pt x="7" y="13"/>
                      <a:pt x="5" y="12"/>
                    </a:cubicBezTo>
                    <a:cubicBezTo>
                      <a:pt x="0" y="10"/>
                      <a:pt x="1" y="7"/>
                      <a:pt x="5" y="3"/>
                    </a:cubicBezTo>
                    <a:cubicBezTo>
                      <a:pt x="7" y="1"/>
                      <a:pt x="11" y="0"/>
                      <a:pt x="14" y="2"/>
                    </a:cubicBezTo>
                    <a:cubicBezTo>
                      <a:pt x="20" y="5"/>
                      <a:pt x="27" y="7"/>
                      <a:pt x="32" y="10"/>
                    </a:cubicBezTo>
                    <a:cubicBezTo>
                      <a:pt x="39" y="14"/>
                      <a:pt x="45" y="16"/>
                      <a:pt x="52" y="17"/>
                    </a:cubicBezTo>
                    <a:cubicBezTo>
                      <a:pt x="54" y="18"/>
                      <a:pt x="56" y="19"/>
                      <a:pt x="58" y="20"/>
                    </a:cubicBezTo>
                    <a:cubicBezTo>
                      <a:pt x="60" y="21"/>
                      <a:pt x="61" y="23"/>
                      <a:pt x="60" y="25"/>
                    </a:cubicBezTo>
                    <a:cubicBezTo>
                      <a:pt x="59" y="27"/>
                      <a:pt x="58" y="27"/>
                      <a:pt x="56" y="27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20"/>
              <p:cNvSpPr>
                <a:spLocks/>
              </p:cNvSpPr>
              <p:nvPr/>
            </p:nvSpPr>
            <p:spPr bwMode="auto">
              <a:xfrm>
                <a:off x="1997" y="3414"/>
                <a:ext cx="0" cy="30"/>
              </a:xfrm>
              <a:custGeom>
                <a:avLst/>
                <a:gdLst>
                  <a:gd name="T0" fmla="*/ 0 w 1"/>
                  <a:gd name="T1" fmla="*/ 0 h 55"/>
                  <a:gd name="T2" fmla="*/ 0 w 1"/>
                  <a:gd name="T3" fmla="*/ 0 h 55"/>
                  <a:gd name="T4" fmla="*/ 1 w 1"/>
                  <a:gd name="T5" fmla="*/ 2 h 55"/>
                  <a:gd name="T6" fmla="*/ 0 w 1"/>
                  <a:gd name="T7" fmla="*/ 53 h 55"/>
                  <a:gd name="T8" fmla="*/ 0 w 1"/>
                  <a:gd name="T9" fmla="*/ 55 h 55"/>
                  <a:gd name="T10" fmla="*/ 0 w 1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5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1"/>
                      <a:pt x="1" y="2"/>
                    </a:cubicBezTo>
                    <a:cubicBezTo>
                      <a:pt x="1" y="19"/>
                      <a:pt x="1" y="36"/>
                      <a:pt x="0" y="53"/>
                    </a:cubicBezTo>
                    <a:cubicBezTo>
                      <a:pt x="0" y="53"/>
                      <a:pt x="1" y="54"/>
                      <a:pt x="0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21"/>
              <p:cNvSpPr>
                <a:spLocks/>
              </p:cNvSpPr>
              <p:nvPr/>
            </p:nvSpPr>
            <p:spPr bwMode="auto">
              <a:xfrm>
                <a:off x="1828" y="3390"/>
                <a:ext cx="20" cy="1"/>
              </a:xfrm>
              <a:custGeom>
                <a:avLst/>
                <a:gdLst>
                  <a:gd name="T0" fmla="*/ 0 w 37"/>
                  <a:gd name="T1" fmla="*/ 0 h 2"/>
                  <a:gd name="T2" fmla="*/ 0 w 37"/>
                  <a:gd name="T3" fmla="*/ 0 h 2"/>
                  <a:gd name="T4" fmla="*/ 11 w 37"/>
                  <a:gd name="T5" fmla="*/ 1 h 2"/>
                  <a:gd name="T6" fmla="*/ 37 w 37"/>
                  <a:gd name="T7" fmla="*/ 1 h 2"/>
                  <a:gd name="T8" fmla="*/ 35 w 37"/>
                  <a:gd name="T9" fmla="*/ 1 h 2"/>
                  <a:gd name="T10" fmla="*/ 3 w 37"/>
                  <a:gd name="T11" fmla="*/ 1 h 2"/>
                  <a:gd name="T12" fmla="*/ 0 w 3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"/>
                      <a:pt x="7" y="1"/>
                      <a:pt x="11" y="1"/>
                    </a:cubicBezTo>
                    <a:cubicBezTo>
                      <a:pt x="20" y="1"/>
                      <a:pt x="28" y="1"/>
                      <a:pt x="37" y="1"/>
                    </a:cubicBezTo>
                    <a:cubicBezTo>
                      <a:pt x="36" y="1"/>
                      <a:pt x="36" y="1"/>
                      <a:pt x="35" y="1"/>
                    </a:cubicBezTo>
                    <a:lnTo>
                      <a:pt x="3" y="1"/>
                    </a:lnTo>
                    <a:cubicBezTo>
                      <a:pt x="2" y="1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2"/>
              <p:cNvSpPr>
                <a:spLocks/>
              </p:cNvSpPr>
              <p:nvPr/>
            </p:nvSpPr>
            <p:spPr bwMode="auto">
              <a:xfrm>
                <a:off x="1892" y="3437"/>
                <a:ext cx="0" cy="18"/>
              </a:xfrm>
              <a:custGeom>
                <a:avLst/>
                <a:gdLst>
                  <a:gd name="T0" fmla="*/ 31 h 31"/>
                  <a:gd name="T1" fmla="*/ 31 h 31"/>
                  <a:gd name="T2" fmla="*/ 0 h 31"/>
                  <a:gd name="T3" fmla="*/ 3 h 31"/>
                  <a:gd name="T4" fmla="*/ 27 h 31"/>
                  <a:gd name="T5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20"/>
                      <a:pt x="0" y="1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11"/>
                      <a:pt x="0" y="19"/>
                      <a:pt x="0" y="27"/>
                    </a:cubicBezTo>
                    <a:cubicBezTo>
                      <a:pt x="0" y="28"/>
                      <a:pt x="0" y="30"/>
                      <a:pt x="0" y="3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3"/>
              <p:cNvSpPr>
                <a:spLocks/>
              </p:cNvSpPr>
              <p:nvPr/>
            </p:nvSpPr>
            <p:spPr bwMode="auto">
              <a:xfrm>
                <a:off x="2539" y="3494"/>
                <a:ext cx="1" cy="17"/>
              </a:xfrm>
              <a:custGeom>
                <a:avLst/>
                <a:gdLst>
                  <a:gd name="T0" fmla="*/ 0 w 1"/>
                  <a:gd name="T1" fmla="*/ 30 h 30"/>
                  <a:gd name="T2" fmla="*/ 0 w 1"/>
                  <a:gd name="T3" fmla="*/ 30 h 30"/>
                  <a:gd name="T4" fmla="*/ 0 w 1"/>
                  <a:gd name="T5" fmla="*/ 0 h 30"/>
                  <a:gd name="T6" fmla="*/ 1 w 1"/>
                  <a:gd name="T7" fmla="*/ 3 h 30"/>
                  <a:gd name="T8" fmla="*/ 1 w 1"/>
                  <a:gd name="T9" fmla="*/ 26 h 30"/>
                  <a:gd name="T10" fmla="*/ 0 w 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0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20"/>
                      <a:pt x="0" y="1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1"/>
                      <a:pt x="1" y="18"/>
                      <a:pt x="1" y="26"/>
                    </a:cubicBezTo>
                    <a:cubicBezTo>
                      <a:pt x="1" y="27"/>
                      <a:pt x="1" y="29"/>
                      <a:pt x="0" y="3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4"/>
              <p:cNvSpPr>
                <a:spLocks/>
              </p:cNvSpPr>
              <p:nvPr/>
            </p:nvSpPr>
            <p:spPr bwMode="auto">
              <a:xfrm>
                <a:off x="2003" y="3425"/>
                <a:ext cx="1" cy="16"/>
              </a:xfrm>
              <a:custGeom>
                <a:avLst/>
                <a:gdLst>
                  <a:gd name="T0" fmla="*/ 1 w 1"/>
                  <a:gd name="T1" fmla="*/ 29 h 29"/>
                  <a:gd name="T2" fmla="*/ 1 w 1"/>
                  <a:gd name="T3" fmla="*/ 29 h 29"/>
                  <a:gd name="T4" fmla="*/ 0 w 1"/>
                  <a:gd name="T5" fmla="*/ 28 h 29"/>
                  <a:gd name="T6" fmla="*/ 0 w 1"/>
                  <a:gd name="T7" fmla="*/ 1 h 29"/>
                  <a:gd name="T8" fmla="*/ 1 w 1"/>
                  <a:gd name="T9" fmla="*/ 0 h 29"/>
                  <a:gd name="T10" fmla="*/ 1 w 1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9">
                    <a:moveTo>
                      <a:pt x="1" y="29"/>
                    </a:moveTo>
                    <a:lnTo>
                      <a:pt x="1" y="29"/>
                    </a:lnTo>
                    <a:cubicBezTo>
                      <a:pt x="1" y="29"/>
                      <a:pt x="0" y="28"/>
                      <a:pt x="0" y="28"/>
                    </a:cubicBezTo>
                    <a:cubicBezTo>
                      <a:pt x="0" y="19"/>
                      <a:pt x="0" y="10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10"/>
                      <a:pt x="1" y="20"/>
                      <a:pt x="1" y="29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5"/>
              <p:cNvSpPr>
                <a:spLocks/>
              </p:cNvSpPr>
              <p:nvPr/>
            </p:nvSpPr>
            <p:spPr bwMode="auto">
              <a:xfrm>
                <a:off x="2071" y="3410"/>
                <a:ext cx="1" cy="15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0 h 28"/>
                  <a:gd name="T4" fmla="*/ 0 w 1"/>
                  <a:gd name="T5" fmla="*/ 1 h 28"/>
                  <a:gd name="T6" fmla="*/ 0 w 1"/>
                  <a:gd name="T7" fmla="*/ 28 h 28"/>
                  <a:gd name="T8" fmla="*/ 0 w 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1"/>
                    </a:cubicBezTo>
                    <a:cubicBezTo>
                      <a:pt x="0" y="10"/>
                      <a:pt x="1" y="19"/>
                      <a:pt x="0" y="28"/>
                    </a:cubicBezTo>
                    <a:cubicBezTo>
                      <a:pt x="0" y="19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26"/>
              <p:cNvSpPr>
                <a:spLocks/>
              </p:cNvSpPr>
              <p:nvPr/>
            </p:nvSpPr>
            <p:spPr bwMode="auto">
              <a:xfrm>
                <a:off x="1885" y="3442"/>
                <a:ext cx="1" cy="15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0 h 26"/>
                  <a:gd name="T4" fmla="*/ 1 w 1"/>
                  <a:gd name="T5" fmla="*/ 3 h 26"/>
                  <a:gd name="T6" fmla="*/ 1 w 1"/>
                  <a:gd name="T7" fmla="*/ 22 h 26"/>
                  <a:gd name="T8" fmla="*/ 0 w 1"/>
                  <a:gd name="T9" fmla="*/ 26 h 26"/>
                  <a:gd name="T10" fmla="*/ 0 w 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6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1" y="10"/>
                      <a:pt x="1" y="16"/>
                      <a:pt x="1" y="22"/>
                    </a:cubicBezTo>
                    <a:cubicBezTo>
                      <a:pt x="1" y="24"/>
                      <a:pt x="1" y="25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27"/>
              <p:cNvSpPr>
                <a:spLocks/>
              </p:cNvSpPr>
              <p:nvPr/>
            </p:nvSpPr>
            <p:spPr bwMode="auto">
              <a:xfrm>
                <a:off x="2567" y="3480"/>
                <a:ext cx="1" cy="14"/>
              </a:xfrm>
              <a:custGeom>
                <a:avLst/>
                <a:gdLst>
                  <a:gd name="T0" fmla="*/ 1 w 1"/>
                  <a:gd name="T1" fmla="*/ 0 h 24"/>
                  <a:gd name="T2" fmla="*/ 1 w 1"/>
                  <a:gd name="T3" fmla="*/ 0 h 24"/>
                  <a:gd name="T4" fmla="*/ 1 w 1"/>
                  <a:gd name="T5" fmla="*/ 24 h 24"/>
                  <a:gd name="T6" fmla="*/ 1 w 1"/>
                  <a:gd name="T7" fmla="*/ 18 h 24"/>
                  <a:gd name="T8" fmla="*/ 1 w 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8"/>
                      <a:pt x="1" y="16"/>
                      <a:pt x="1" y="24"/>
                    </a:cubicBezTo>
                    <a:cubicBezTo>
                      <a:pt x="0" y="23"/>
                      <a:pt x="1" y="20"/>
                      <a:pt x="1" y="18"/>
                    </a:cubicBezTo>
                    <a:cubicBezTo>
                      <a:pt x="1" y="12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28"/>
              <p:cNvSpPr>
                <a:spLocks/>
              </p:cNvSpPr>
              <p:nvPr/>
            </p:nvSpPr>
            <p:spPr bwMode="auto">
              <a:xfrm>
                <a:off x="1809" y="3391"/>
                <a:ext cx="1" cy="13"/>
              </a:xfrm>
              <a:custGeom>
                <a:avLst/>
                <a:gdLst>
                  <a:gd name="T0" fmla="*/ 1 w 1"/>
                  <a:gd name="T1" fmla="*/ 0 h 23"/>
                  <a:gd name="T2" fmla="*/ 1 w 1"/>
                  <a:gd name="T3" fmla="*/ 0 h 23"/>
                  <a:gd name="T4" fmla="*/ 1 w 1"/>
                  <a:gd name="T5" fmla="*/ 23 h 23"/>
                  <a:gd name="T6" fmla="*/ 1 w 1"/>
                  <a:gd name="T7" fmla="*/ 14 h 23"/>
                  <a:gd name="T8" fmla="*/ 1 w 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1" y="23"/>
                    </a:cubicBezTo>
                    <a:cubicBezTo>
                      <a:pt x="0" y="20"/>
                      <a:pt x="1" y="17"/>
                      <a:pt x="1" y="14"/>
                    </a:cubicBezTo>
                    <a:cubicBezTo>
                      <a:pt x="1" y="9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29"/>
              <p:cNvSpPr>
                <a:spLocks/>
              </p:cNvSpPr>
              <p:nvPr/>
            </p:nvSpPr>
            <p:spPr bwMode="auto">
              <a:xfrm>
                <a:off x="2076" y="3461"/>
                <a:ext cx="0" cy="12"/>
              </a:xfrm>
              <a:custGeom>
                <a:avLst/>
                <a:gdLst>
                  <a:gd name="T0" fmla="*/ 1 w 1"/>
                  <a:gd name="T1" fmla="*/ 22 h 22"/>
                  <a:gd name="T2" fmla="*/ 1 w 1"/>
                  <a:gd name="T3" fmla="*/ 22 h 22"/>
                  <a:gd name="T4" fmla="*/ 0 w 1"/>
                  <a:gd name="T5" fmla="*/ 14 h 22"/>
                  <a:gd name="T6" fmla="*/ 1 w 1"/>
                  <a:gd name="T7" fmla="*/ 0 h 22"/>
                  <a:gd name="T8" fmla="*/ 1 w 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22"/>
                    </a:lnTo>
                    <a:cubicBezTo>
                      <a:pt x="0" y="19"/>
                      <a:pt x="0" y="17"/>
                      <a:pt x="0" y="14"/>
                    </a:cubicBezTo>
                    <a:cubicBezTo>
                      <a:pt x="0" y="10"/>
                      <a:pt x="0" y="5"/>
                      <a:pt x="1" y="0"/>
                    </a:cubicBezTo>
                    <a:cubicBezTo>
                      <a:pt x="1" y="7"/>
                      <a:pt x="1" y="14"/>
                      <a:pt x="1" y="2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30"/>
              <p:cNvSpPr>
                <a:spLocks/>
              </p:cNvSpPr>
              <p:nvPr/>
            </p:nvSpPr>
            <p:spPr bwMode="auto">
              <a:xfrm>
                <a:off x="2430" y="3477"/>
                <a:ext cx="10" cy="2"/>
              </a:xfrm>
              <a:custGeom>
                <a:avLst/>
                <a:gdLst>
                  <a:gd name="T0" fmla="*/ 18 w 18"/>
                  <a:gd name="T1" fmla="*/ 1 h 2"/>
                  <a:gd name="T2" fmla="*/ 18 w 18"/>
                  <a:gd name="T3" fmla="*/ 1 h 2"/>
                  <a:gd name="T4" fmla="*/ 0 w 18"/>
                  <a:gd name="T5" fmla="*/ 2 h 2"/>
                  <a:gd name="T6" fmla="*/ 14 w 18"/>
                  <a:gd name="T7" fmla="*/ 1 h 2"/>
                  <a:gd name="T8" fmla="*/ 18 w 1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">
                    <a:moveTo>
                      <a:pt x="18" y="1"/>
                    </a:moveTo>
                    <a:lnTo>
                      <a:pt x="18" y="1"/>
                    </a:lnTo>
                    <a:cubicBezTo>
                      <a:pt x="12" y="2"/>
                      <a:pt x="6" y="1"/>
                      <a:pt x="0" y="2"/>
                    </a:cubicBezTo>
                    <a:cubicBezTo>
                      <a:pt x="4" y="0"/>
                      <a:pt x="9" y="1"/>
                      <a:pt x="14" y="1"/>
                    </a:cubicBezTo>
                    <a:cubicBezTo>
                      <a:pt x="16" y="1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1"/>
              <p:cNvSpPr>
                <a:spLocks/>
              </p:cNvSpPr>
              <p:nvPr/>
            </p:nvSpPr>
            <p:spPr bwMode="auto">
              <a:xfrm>
                <a:off x="1853" y="3460"/>
                <a:ext cx="1" cy="10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18 h 18"/>
                  <a:gd name="T4" fmla="*/ 0 w 1"/>
                  <a:gd name="T5" fmla="*/ 0 h 18"/>
                  <a:gd name="T6" fmla="*/ 0 w 1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8">
                    <a:moveTo>
                      <a:pt x="0" y="18"/>
                    </a:moveTo>
                    <a:lnTo>
                      <a:pt x="0" y="18"/>
                    </a:lnTo>
                    <a:cubicBezTo>
                      <a:pt x="0" y="12"/>
                      <a:pt x="0" y="6"/>
                      <a:pt x="0" y="0"/>
                    </a:cubicBezTo>
                    <a:cubicBezTo>
                      <a:pt x="1" y="6"/>
                      <a:pt x="1" y="12"/>
                      <a:pt x="0" y="1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2"/>
              <p:cNvSpPr>
                <a:spLocks/>
              </p:cNvSpPr>
              <p:nvPr/>
            </p:nvSpPr>
            <p:spPr bwMode="auto">
              <a:xfrm>
                <a:off x="1865" y="3459"/>
                <a:ext cx="1" cy="9"/>
              </a:xfrm>
              <a:custGeom>
                <a:avLst/>
                <a:gdLst>
                  <a:gd name="T0" fmla="*/ 2 w 2"/>
                  <a:gd name="T1" fmla="*/ 0 h 16"/>
                  <a:gd name="T2" fmla="*/ 2 w 2"/>
                  <a:gd name="T3" fmla="*/ 0 h 16"/>
                  <a:gd name="T4" fmla="*/ 2 w 2"/>
                  <a:gd name="T5" fmla="*/ 12 h 16"/>
                  <a:gd name="T6" fmla="*/ 1 w 2"/>
                  <a:gd name="T7" fmla="*/ 16 h 16"/>
                  <a:gd name="T8" fmla="*/ 2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4"/>
                      <a:pt x="2" y="8"/>
                      <a:pt x="2" y="12"/>
                    </a:cubicBezTo>
                    <a:cubicBezTo>
                      <a:pt x="2" y="14"/>
                      <a:pt x="2" y="15"/>
                      <a:pt x="1" y="16"/>
                    </a:cubicBezTo>
                    <a:cubicBezTo>
                      <a:pt x="1" y="11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3"/>
              <p:cNvSpPr>
                <a:spLocks/>
              </p:cNvSpPr>
              <p:nvPr/>
            </p:nvSpPr>
            <p:spPr bwMode="auto">
              <a:xfrm>
                <a:off x="2196" y="3467"/>
                <a:ext cx="1" cy="9"/>
              </a:xfrm>
              <a:custGeom>
                <a:avLst/>
                <a:gdLst>
                  <a:gd name="T0" fmla="*/ 1 w 2"/>
                  <a:gd name="T1" fmla="*/ 0 h 16"/>
                  <a:gd name="T2" fmla="*/ 1 w 2"/>
                  <a:gd name="T3" fmla="*/ 0 h 16"/>
                  <a:gd name="T4" fmla="*/ 2 w 2"/>
                  <a:gd name="T5" fmla="*/ 16 h 16"/>
                  <a:gd name="T6" fmla="*/ 1 w 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5"/>
                      <a:pt x="2" y="10"/>
                      <a:pt x="2" y="16"/>
                    </a:cubicBezTo>
                    <a:cubicBezTo>
                      <a:pt x="0" y="10"/>
                      <a:pt x="1" y="5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4"/>
              <p:cNvSpPr>
                <a:spLocks/>
              </p:cNvSpPr>
              <p:nvPr/>
            </p:nvSpPr>
            <p:spPr bwMode="auto">
              <a:xfrm>
                <a:off x="2420" y="3405"/>
                <a:ext cx="1" cy="8"/>
              </a:xfrm>
              <a:custGeom>
                <a:avLst/>
                <a:gdLst>
                  <a:gd name="T0" fmla="*/ 1 w 2"/>
                  <a:gd name="T1" fmla="*/ 0 h 15"/>
                  <a:gd name="T2" fmla="*/ 1 w 2"/>
                  <a:gd name="T3" fmla="*/ 0 h 15"/>
                  <a:gd name="T4" fmla="*/ 2 w 2"/>
                  <a:gd name="T5" fmla="*/ 15 h 15"/>
                  <a:gd name="T6" fmla="*/ 1 w 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5"/>
                      <a:pt x="2" y="10"/>
                      <a:pt x="2" y="15"/>
                    </a:cubicBezTo>
                    <a:cubicBezTo>
                      <a:pt x="0" y="10"/>
                      <a:pt x="1" y="5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"/>
              <p:cNvSpPr>
                <a:spLocks/>
              </p:cNvSpPr>
              <p:nvPr/>
            </p:nvSpPr>
            <p:spPr bwMode="auto">
              <a:xfrm>
                <a:off x="2070" y="3456"/>
                <a:ext cx="1" cy="9"/>
              </a:xfrm>
              <a:custGeom>
                <a:avLst/>
                <a:gdLst>
                  <a:gd name="T0" fmla="*/ 1 w 2"/>
                  <a:gd name="T1" fmla="*/ 0 h 15"/>
                  <a:gd name="T2" fmla="*/ 1 w 2"/>
                  <a:gd name="T3" fmla="*/ 0 h 15"/>
                  <a:gd name="T4" fmla="*/ 1 w 2"/>
                  <a:gd name="T5" fmla="*/ 15 h 15"/>
                  <a:gd name="T6" fmla="*/ 1 w 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5"/>
                      <a:pt x="2" y="10"/>
                      <a:pt x="1" y="15"/>
                    </a:cubicBezTo>
                    <a:cubicBezTo>
                      <a:pt x="1" y="10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6"/>
              <p:cNvSpPr>
                <a:spLocks/>
              </p:cNvSpPr>
              <p:nvPr/>
            </p:nvSpPr>
            <p:spPr bwMode="auto">
              <a:xfrm>
                <a:off x="1726" y="3447"/>
                <a:ext cx="7" cy="2"/>
              </a:xfrm>
              <a:custGeom>
                <a:avLst/>
                <a:gdLst>
                  <a:gd name="T0" fmla="*/ 14 w 14"/>
                  <a:gd name="T1" fmla="*/ 1 h 2"/>
                  <a:gd name="T2" fmla="*/ 14 w 14"/>
                  <a:gd name="T3" fmla="*/ 1 h 2"/>
                  <a:gd name="T4" fmla="*/ 0 w 14"/>
                  <a:gd name="T5" fmla="*/ 1 h 2"/>
                  <a:gd name="T6" fmla="*/ 14 w 1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14" y="1"/>
                    </a:moveTo>
                    <a:lnTo>
                      <a:pt x="14" y="1"/>
                    </a:lnTo>
                    <a:cubicBezTo>
                      <a:pt x="9" y="2"/>
                      <a:pt x="5" y="1"/>
                      <a:pt x="0" y="1"/>
                    </a:cubicBezTo>
                    <a:cubicBezTo>
                      <a:pt x="5" y="0"/>
                      <a:pt x="9" y="1"/>
                      <a:pt x="1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37"/>
              <p:cNvSpPr>
                <a:spLocks/>
              </p:cNvSpPr>
              <p:nvPr/>
            </p:nvSpPr>
            <p:spPr bwMode="auto">
              <a:xfrm>
                <a:off x="1845" y="3457"/>
                <a:ext cx="1" cy="8"/>
              </a:xfrm>
              <a:custGeom>
                <a:avLst/>
                <a:gdLst>
                  <a:gd name="T0" fmla="*/ 0 w 1"/>
                  <a:gd name="T1" fmla="*/ 0 h 14"/>
                  <a:gd name="T2" fmla="*/ 0 w 1"/>
                  <a:gd name="T3" fmla="*/ 0 h 14"/>
                  <a:gd name="T4" fmla="*/ 0 w 1"/>
                  <a:gd name="T5" fmla="*/ 14 h 14"/>
                  <a:gd name="T6" fmla="*/ 0 w 1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4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4"/>
                      <a:pt x="1" y="9"/>
                      <a:pt x="0" y="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38"/>
              <p:cNvSpPr>
                <a:spLocks/>
              </p:cNvSpPr>
              <p:nvPr/>
            </p:nvSpPr>
            <p:spPr bwMode="auto">
              <a:xfrm>
                <a:off x="2030" y="3407"/>
                <a:ext cx="7" cy="1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8 w 12"/>
                  <a:gd name="T5" fmla="*/ 1 h 2"/>
                  <a:gd name="T6" fmla="*/ 12 w 12"/>
                  <a:gd name="T7" fmla="*/ 0 h 2"/>
                  <a:gd name="T8" fmla="*/ 10 w 12"/>
                  <a:gd name="T9" fmla="*/ 2 h 2"/>
                  <a:gd name="T10" fmla="*/ 0 w 1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cubicBezTo>
                      <a:pt x="2" y="1"/>
                      <a:pt x="5" y="2"/>
                      <a:pt x="8" y="1"/>
                    </a:cubicBezTo>
                    <a:cubicBezTo>
                      <a:pt x="10" y="1"/>
                      <a:pt x="11" y="1"/>
                      <a:pt x="12" y="0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39"/>
              <p:cNvSpPr>
                <a:spLocks/>
              </p:cNvSpPr>
              <p:nvPr/>
            </p:nvSpPr>
            <p:spPr bwMode="auto">
              <a:xfrm>
                <a:off x="1856" y="3413"/>
                <a:ext cx="0" cy="7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0 w 1"/>
                  <a:gd name="T5" fmla="*/ 13 h 13"/>
                  <a:gd name="T6" fmla="*/ 0 w 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"/>
                      <a:pt x="1" y="9"/>
                      <a:pt x="0" y="13"/>
                    </a:cubicBezTo>
                    <a:cubicBezTo>
                      <a:pt x="0" y="9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40"/>
              <p:cNvSpPr>
                <a:spLocks/>
              </p:cNvSpPr>
              <p:nvPr/>
            </p:nvSpPr>
            <p:spPr bwMode="auto">
              <a:xfrm>
                <a:off x="2266" y="3404"/>
                <a:ext cx="0" cy="6"/>
              </a:xfrm>
              <a:custGeom>
                <a:avLst/>
                <a:gdLst>
                  <a:gd name="T0" fmla="*/ 0 w 1"/>
                  <a:gd name="T1" fmla="*/ 12 h 12"/>
                  <a:gd name="T2" fmla="*/ 0 w 1"/>
                  <a:gd name="T3" fmla="*/ 12 h 12"/>
                  <a:gd name="T4" fmla="*/ 0 w 1"/>
                  <a:gd name="T5" fmla="*/ 0 h 12"/>
                  <a:gd name="T6" fmla="*/ 0 w 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cubicBezTo>
                      <a:pt x="1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41"/>
              <p:cNvSpPr>
                <a:spLocks/>
              </p:cNvSpPr>
              <p:nvPr/>
            </p:nvSpPr>
            <p:spPr bwMode="auto">
              <a:xfrm>
                <a:off x="1843" y="3494"/>
                <a:ext cx="1" cy="7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0 h 12"/>
                  <a:gd name="T4" fmla="*/ 0 w 1"/>
                  <a:gd name="T5" fmla="*/ 12 h 12"/>
                  <a:gd name="T6" fmla="*/ 1 w 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4"/>
                      <a:pt x="1" y="8"/>
                      <a:pt x="0" y="12"/>
                    </a:cubicBezTo>
                    <a:cubicBezTo>
                      <a:pt x="1" y="8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42"/>
              <p:cNvSpPr>
                <a:spLocks/>
              </p:cNvSpPr>
              <p:nvPr/>
            </p:nvSpPr>
            <p:spPr bwMode="auto">
              <a:xfrm>
                <a:off x="2070" y="3432"/>
                <a:ext cx="1" cy="7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0 h 11"/>
                  <a:gd name="T4" fmla="*/ 1 w 2"/>
                  <a:gd name="T5" fmla="*/ 11 h 11"/>
                  <a:gd name="T6" fmla="*/ 2 w 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4"/>
                      <a:pt x="2" y="7"/>
                      <a:pt x="1" y="11"/>
                    </a:cubicBezTo>
                    <a:cubicBezTo>
                      <a:pt x="1" y="7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43"/>
              <p:cNvSpPr>
                <a:spLocks/>
              </p:cNvSpPr>
              <p:nvPr/>
            </p:nvSpPr>
            <p:spPr bwMode="auto">
              <a:xfrm>
                <a:off x="1873" y="3462"/>
                <a:ext cx="1" cy="7"/>
              </a:xfrm>
              <a:custGeom>
                <a:avLst/>
                <a:gdLst>
                  <a:gd name="T0" fmla="*/ 0 w 1"/>
                  <a:gd name="T1" fmla="*/ 12 h 12"/>
                  <a:gd name="T2" fmla="*/ 0 w 1"/>
                  <a:gd name="T3" fmla="*/ 12 h 12"/>
                  <a:gd name="T4" fmla="*/ 0 w 1"/>
                  <a:gd name="T5" fmla="*/ 0 h 12"/>
                  <a:gd name="T6" fmla="*/ 0 w 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cubicBezTo>
                      <a:pt x="1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44"/>
              <p:cNvSpPr>
                <a:spLocks/>
              </p:cNvSpPr>
              <p:nvPr/>
            </p:nvSpPr>
            <p:spPr bwMode="auto">
              <a:xfrm>
                <a:off x="2567" y="3473"/>
                <a:ext cx="1" cy="7"/>
              </a:xfrm>
              <a:custGeom>
                <a:avLst/>
                <a:gdLst>
                  <a:gd name="T0" fmla="*/ 1 w 2"/>
                  <a:gd name="T1" fmla="*/ 0 h 12"/>
                  <a:gd name="T2" fmla="*/ 1 w 2"/>
                  <a:gd name="T3" fmla="*/ 0 h 12"/>
                  <a:gd name="T4" fmla="*/ 1 w 2"/>
                  <a:gd name="T5" fmla="*/ 12 h 12"/>
                  <a:gd name="T6" fmla="*/ 1 w 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4"/>
                      <a:pt x="1" y="8"/>
                      <a:pt x="1" y="12"/>
                    </a:cubicBezTo>
                    <a:cubicBezTo>
                      <a:pt x="0" y="8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45"/>
              <p:cNvSpPr>
                <a:spLocks/>
              </p:cNvSpPr>
              <p:nvPr/>
            </p:nvSpPr>
            <p:spPr bwMode="auto">
              <a:xfrm>
                <a:off x="2247" y="3492"/>
                <a:ext cx="1" cy="7"/>
              </a:xfrm>
              <a:custGeom>
                <a:avLst/>
                <a:gdLst>
                  <a:gd name="T0" fmla="*/ 0 w 2"/>
                  <a:gd name="T1" fmla="*/ 11 h 11"/>
                  <a:gd name="T2" fmla="*/ 0 w 2"/>
                  <a:gd name="T3" fmla="*/ 11 h 11"/>
                  <a:gd name="T4" fmla="*/ 1 w 2"/>
                  <a:gd name="T5" fmla="*/ 0 h 11"/>
                  <a:gd name="T6" fmla="*/ 0 w 2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11"/>
                    </a:lnTo>
                    <a:cubicBezTo>
                      <a:pt x="0" y="7"/>
                      <a:pt x="0" y="4"/>
                      <a:pt x="1" y="0"/>
                    </a:cubicBezTo>
                    <a:cubicBezTo>
                      <a:pt x="1" y="4"/>
                      <a:pt x="2" y="8"/>
                      <a:pt x="0" y="1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46"/>
              <p:cNvSpPr>
                <a:spLocks/>
              </p:cNvSpPr>
              <p:nvPr/>
            </p:nvSpPr>
            <p:spPr bwMode="auto">
              <a:xfrm>
                <a:off x="1852" y="3393"/>
                <a:ext cx="5" cy="1"/>
              </a:xfrm>
              <a:custGeom>
                <a:avLst/>
                <a:gdLst>
                  <a:gd name="T0" fmla="*/ 1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10" y="1"/>
                    </a:lnTo>
                    <a:cubicBezTo>
                      <a:pt x="7" y="1"/>
                      <a:pt x="3" y="1"/>
                      <a:pt x="0" y="1"/>
                    </a:cubicBezTo>
                    <a:cubicBezTo>
                      <a:pt x="3" y="0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47"/>
              <p:cNvSpPr>
                <a:spLocks/>
              </p:cNvSpPr>
              <p:nvPr/>
            </p:nvSpPr>
            <p:spPr bwMode="auto">
              <a:xfrm>
                <a:off x="1809" y="3421"/>
                <a:ext cx="1" cy="6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1 w 1"/>
                  <a:gd name="T5" fmla="*/ 10 h 10"/>
                  <a:gd name="T6" fmla="*/ 1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10"/>
                    </a:cubicBezTo>
                    <a:cubicBezTo>
                      <a:pt x="0" y="6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48"/>
              <p:cNvSpPr>
                <a:spLocks/>
              </p:cNvSpPr>
              <p:nvPr/>
            </p:nvSpPr>
            <p:spPr bwMode="auto">
              <a:xfrm>
                <a:off x="2070" y="3445"/>
                <a:ext cx="1" cy="5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0 w 1"/>
                  <a:gd name="T5" fmla="*/ 10 h 10"/>
                  <a:gd name="T6" fmla="*/ 1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3"/>
                      <a:pt x="1" y="7"/>
                      <a:pt x="0" y="10"/>
                    </a:cubicBezTo>
                    <a:cubicBezTo>
                      <a:pt x="0" y="7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49"/>
              <p:cNvSpPr>
                <a:spLocks/>
              </p:cNvSpPr>
              <p:nvPr/>
            </p:nvSpPr>
            <p:spPr bwMode="auto">
              <a:xfrm>
                <a:off x="2248" y="3481"/>
                <a:ext cx="1" cy="6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10 h 10"/>
                  <a:gd name="T4" fmla="*/ 0 w 1"/>
                  <a:gd name="T5" fmla="*/ 0 h 10"/>
                  <a:gd name="T6" fmla="*/ 0 w 1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10"/>
                    </a:lnTo>
                    <a:cubicBezTo>
                      <a:pt x="0" y="6"/>
                      <a:pt x="0" y="3"/>
                      <a:pt x="0" y="0"/>
                    </a:cubicBezTo>
                    <a:cubicBezTo>
                      <a:pt x="1" y="3"/>
                      <a:pt x="1" y="6"/>
                      <a:pt x="0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50"/>
              <p:cNvSpPr>
                <a:spLocks/>
              </p:cNvSpPr>
              <p:nvPr/>
            </p:nvSpPr>
            <p:spPr bwMode="auto">
              <a:xfrm>
                <a:off x="2274" y="3424"/>
                <a:ext cx="5" cy="1"/>
              </a:xfrm>
              <a:custGeom>
                <a:avLst/>
                <a:gdLst>
                  <a:gd name="T0" fmla="*/ 1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10" y="1"/>
                    </a:lnTo>
                    <a:lnTo>
                      <a:pt x="0" y="1"/>
                    </a:lnTo>
                    <a:cubicBezTo>
                      <a:pt x="4" y="0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51"/>
              <p:cNvSpPr>
                <a:spLocks/>
              </p:cNvSpPr>
              <p:nvPr/>
            </p:nvSpPr>
            <p:spPr bwMode="auto">
              <a:xfrm>
                <a:off x="2370" y="3450"/>
                <a:ext cx="5" cy="1"/>
              </a:xfrm>
              <a:custGeom>
                <a:avLst/>
                <a:gdLst>
                  <a:gd name="T0" fmla="*/ 0 w 9"/>
                  <a:gd name="T1" fmla="*/ 2 h 2"/>
                  <a:gd name="T2" fmla="*/ 0 w 9"/>
                  <a:gd name="T3" fmla="*/ 2 h 2"/>
                  <a:gd name="T4" fmla="*/ 9 w 9"/>
                  <a:gd name="T5" fmla="*/ 1 h 2"/>
                  <a:gd name="T6" fmla="*/ 0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0" y="2"/>
                    </a:lnTo>
                    <a:cubicBezTo>
                      <a:pt x="3" y="0"/>
                      <a:pt x="6" y="1"/>
                      <a:pt x="9" y="1"/>
                    </a:cubicBezTo>
                    <a:cubicBezTo>
                      <a:pt x="6" y="2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52"/>
              <p:cNvSpPr>
                <a:spLocks/>
              </p:cNvSpPr>
              <p:nvPr/>
            </p:nvSpPr>
            <p:spPr bwMode="auto">
              <a:xfrm>
                <a:off x="2080" y="3516"/>
                <a:ext cx="1" cy="4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8 h 8"/>
                  <a:gd name="T4" fmla="*/ 1 w 2"/>
                  <a:gd name="T5" fmla="*/ 0 h 8"/>
                  <a:gd name="T6" fmla="*/ 0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6"/>
                      <a:pt x="1" y="3"/>
                      <a:pt x="1" y="0"/>
                    </a:cubicBezTo>
                    <a:cubicBezTo>
                      <a:pt x="1" y="3"/>
                      <a:pt x="2" y="6"/>
                      <a:pt x="0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53"/>
              <p:cNvSpPr>
                <a:spLocks/>
              </p:cNvSpPr>
              <p:nvPr/>
            </p:nvSpPr>
            <p:spPr bwMode="auto">
              <a:xfrm>
                <a:off x="1883" y="3434"/>
                <a:ext cx="5" cy="0"/>
              </a:xfrm>
              <a:custGeom>
                <a:avLst/>
                <a:gdLst>
                  <a:gd name="T0" fmla="*/ 9 w 9"/>
                  <a:gd name="T1" fmla="*/ 1 h 1"/>
                  <a:gd name="T2" fmla="*/ 9 w 9"/>
                  <a:gd name="T3" fmla="*/ 1 h 1"/>
                  <a:gd name="T4" fmla="*/ 0 w 9"/>
                  <a:gd name="T5" fmla="*/ 1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1"/>
                    </a:moveTo>
                    <a:lnTo>
                      <a:pt x="9" y="1"/>
                    </a:lnTo>
                    <a:lnTo>
                      <a:pt x="0" y="1"/>
                    </a:lnTo>
                    <a:cubicBezTo>
                      <a:pt x="3" y="0"/>
                      <a:pt x="6" y="0"/>
                      <a:pt x="9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54"/>
              <p:cNvSpPr>
                <a:spLocks/>
              </p:cNvSpPr>
              <p:nvPr/>
            </p:nvSpPr>
            <p:spPr bwMode="auto">
              <a:xfrm>
                <a:off x="1797" y="3514"/>
                <a:ext cx="1" cy="3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1 w 2"/>
                  <a:gd name="T5" fmla="*/ 6 h 6"/>
                  <a:gd name="T6" fmla="*/ 0 w 2"/>
                  <a:gd name="T7" fmla="*/ 1 h 6"/>
                  <a:gd name="T8" fmla="*/ 1 w 2"/>
                  <a:gd name="T9" fmla="*/ 3 h 6"/>
                  <a:gd name="T10" fmla="*/ 2 w 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3"/>
                    </a:cubicBezTo>
                    <a:cubicBezTo>
                      <a:pt x="2" y="4"/>
                      <a:pt x="1" y="5"/>
                      <a:pt x="2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55"/>
              <p:cNvSpPr>
                <a:spLocks/>
              </p:cNvSpPr>
              <p:nvPr/>
            </p:nvSpPr>
            <p:spPr bwMode="auto">
              <a:xfrm>
                <a:off x="1992" y="3506"/>
                <a:ext cx="2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1"/>
                      <a:pt x="3" y="2"/>
                      <a:pt x="4" y="3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56"/>
              <p:cNvSpPr>
                <a:spLocks/>
              </p:cNvSpPr>
              <p:nvPr/>
            </p:nvSpPr>
            <p:spPr bwMode="auto">
              <a:xfrm>
                <a:off x="1891" y="3467"/>
                <a:ext cx="0" cy="5"/>
              </a:xfrm>
              <a:custGeom>
                <a:avLst/>
                <a:gdLst>
                  <a:gd name="T0" fmla="*/ 0 w 1"/>
                  <a:gd name="T1" fmla="*/ 9 h 9"/>
                  <a:gd name="T2" fmla="*/ 0 w 1"/>
                  <a:gd name="T3" fmla="*/ 9 h 9"/>
                  <a:gd name="T4" fmla="*/ 0 w 1"/>
                  <a:gd name="T5" fmla="*/ 0 h 9"/>
                  <a:gd name="T6" fmla="*/ 0 w 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6"/>
                      <a:pt x="0" y="3"/>
                      <a:pt x="0" y="0"/>
                    </a:cubicBezTo>
                    <a:cubicBezTo>
                      <a:pt x="1" y="3"/>
                      <a:pt x="1" y="6"/>
                      <a:pt x="0" y="9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57"/>
              <p:cNvSpPr>
                <a:spLocks/>
              </p:cNvSpPr>
              <p:nvPr/>
            </p:nvSpPr>
            <p:spPr bwMode="auto">
              <a:xfrm>
                <a:off x="2076" y="3450"/>
                <a:ext cx="1" cy="5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8 h 8"/>
                  <a:gd name="T4" fmla="*/ 1 w 1"/>
                  <a:gd name="T5" fmla="*/ 0 h 8"/>
                  <a:gd name="T6" fmla="*/ 0 w 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6"/>
                      <a:pt x="0" y="3"/>
                      <a:pt x="1" y="0"/>
                    </a:cubicBezTo>
                    <a:cubicBezTo>
                      <a:pt x="0" y="3"/>
                      <a:pt x="1" y="6"/>
                      <a:pt x="0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58"/>
              <p:cNvSpPr>
                <a:spLocks/>
              </p:cNvSpPr>
              <p:nvPr/>
            </p:nvSpPr>
            <p:spPr bwMode="auto">
              <a:xfrm>
                <a:off x="1715" y="3448"/>
                <a:ext cx="4" cy="1"/>
              </a:xfrm>
              <a:custGeom>
                <a:avLst/>
                <a:gdLst>
                  <a:gd name="T0" fmla="*/ 8 w 8"/>
                  <a:gd name="T1" fmla="*/ 0 h 1"/>
                  <a:gd name="T2" fmla="*/ 8 w 8"/>
                  <a:gd name="T3" fmla="*/ 0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1"/>
                      <a:pt x="3" y="1"/>
                      <a:pt x="0" y="1"/>
                    </a:cubicBezTo>
                    <a:cubicBezTo>
                      <a:pt x="3" y="0"/>
                      <a:pt x="5" y="1"/>
                      <a:pt x="8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59"/>
              <p:cNvSpPr>
                <a:spLocks/>
              </p:cNvSpPr>
              <p:nvPr/>
            </p:nvSpPr>
            <p:spPr bwMode="auto">
              <a:xfrm>
                <a:off x="2363" y="3436"/>
                <a:ext cx="2" cy="4"/>
              </a:xfrm>
              <a:custGeom>
                <a:avLst/>
                <a:gdLst>
                  <a:gd name="T0" fmla="*/ 1 w 2"/>
                  <a:gd name="T1" fmla="*/ 8 h 8"/>
                  <a:gd name="T2" fmla="*/ 1 w 2"/>
                  <a:gd name="T3" fmla="*/ 8 h 8"/>
                  <a:gd name="T4" fmla="*/ 1 w 2"/>
                  <a:gd name="T5" fmla="*/ 0 h 8"/>
                  <a:gd name="T6" fmla="*/ 1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lnTo>
                      <a:pt x="1" y="8"/>
                    </a:lnTo>
                    <a:cubicBezTo>
                      <a:pt x="0" y="6"/>
                      <a:pt x="1" y="3"/>
                      <a:pt x="1" y="0"/>
                    </a:cubicBezTo>
                    <a:cubicBezTo>
                      <a:pt x="2" y="3"/>
                      <a:pt x="1" y="5"/>
                      <a:pt x="1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60"/>
              <p:cNvSpPr>
                <a:spLocks/>
              </p:cNvSpPr>
              <p:nvPr/>
            </p:nvSpPr>
            <p:spPr bwMode="auto">
              <a:xfrm>
                <a:off x="1853" y="3475"/>
                <a:ext cx="1" cy="5"/>
              </a:xfrm>
              <a:custGeom>
                <a:avLst/>
                <a:gdLst>
                  <a:gd name="T0" fmla="*/ 1 w 2"/>
                  <a:gd name="T1" fmla="*/ 8 h 8"/>
                  <a:gd name="T2" fmla="*/ 1 w 2"/>
                  <a:gd name="T3" fmla="*/ 8 h 8"/>
                  <a:gd name="T4" fmla="*/ 1 w 2"/>
                  <a:gd name="T5" fmla="*/ 0 h 8"/>
                  <a:gd name="T6" fmla="*/ 1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lnTo>
                      <a:pt x="1" y="8"/>
                    </a:lnTo>
                    <a:cubicBezTo>
                      <a:pt x="1" y="5"/>
                      <a:pt x="0" y="2"/>
                      <a:pt x="1" y="0"/>
                    </a:cubicBezTo>
                    <a:cubicBezTo>
                      <a:pt x="1" y="2"/>
                      <a:pt x="2" y="5"/>
                      <a:pt x="1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61"/>
              <p:cNvSpPr>
                <a:spLocks/>
              </p:cNvSpPr>
              <p:nvPr/>
            </p:nvSpPr>
            <p:spPr bwMode="auto">
              <a:xfrm>
                <a:off x="2258" y="3413"/>
                <a:ext cx="1" cy="4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8 h 8"/>
                  <a:gd name="T6" fmla="*/ 0 w 1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62"/>
              <p:cNvSpPr>
                <a:spLocks/>
              </p:cNvSpPr>
              <p:nvPr/>
            </p:nvSpPr>
            <p:spPr bwMode="auto">
              <a:xfrm>
                <a:off x="2529" y="3416"/>
                <a:ext cx="4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cubicBezTo>
                      <a:pt x="6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63"/>
              <p:cNvSpPr>
                <a:spLocks/>
              </p:cNvSpPr>
              <p:nvPr/>
            </p:nvSpPr>
            <p:spPr bwMode="auto">
              <a:xfrm>
                <a:off x="1845" y="3475"/>
                <a:ext cx="1" cy="4"/>
              </a:xfrm>
              <a:custGeom>
                <a:avLst/>
                <a:gdLst>
                  <a:gd name="T0" fmla="*/ 1 w 2"/>
                  <a:gd name="T1" fmla="*/ 0 h 7"/>
                  <a:gd name="T2" fmla="*/ 1 w 2"/>
                  <a:gd name="T3" fmla="*/ 0 h 7"/>
                  <a:gd name="T4" fmla="*/ 0 w 2"/>
                  <a:gd name="T5" fmla="*/ 7 h 7"/>
                  <a:gd name="T6" fmla="*/ 1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3"/>
                      <a:pt x="2" y="5"/>
                      <a:pt x="0" y="7"/>
                    </a:cubicBezTo>
                    <a:cubicBezTo>
                      <a:pt x="1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64"/>
              <p:cNvSpPr>
                <a:spLocks/>
              </p:cNvSpPr>
              <p:nvPr/>
            </p:nvSpPr>
            <p:spPr bwMode="auto">
              <a:xfrm>
                <a:off x="1879" y="3441"/>
                <a:ext cx="4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0"/>
                      <a:pt x="7" y="0"/>
                    </a:cubicBezTo>
                    <a:cubicBezTo>
                      <a:pt x="5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65"/>
              <p:cNvSpPr>
                <a:spLocks/>
              </p:cNvSpPr>
              <p:nvPr/>
            </p:nvSpPr>
            <p:spPr bwMode="auto">
              <a:xfrm>
                <a:off x="2536" y="344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4 w 4"/>
                  <a:gd name="T5" fmla="*/ 0 h 2"/>
                  <a:gd name="T6" fmla="*/ 2 w 4"/>
                  <a:gd name="T7" fmla="*/ 2 h 2"/>
                  <a:gd name="T8" fmla="*/ 0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66"/>
              <p:cNvSpPr>
                <a:spLocks/>
              </p:cNvSpPr>
              <p:nvPr/>
            </p:nvSpPr>
            <p:spPr bwMode="auto">
              <a:xfrm>
                <a:off x="1892" y="3418"/>
                <a:ext cx="4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0"/>
                      <a:pt x="7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67"/>
              <p:cNvSpPr>
                <a:spLocks/>
              </p:cNvSpPr>
              <p:nvPr/>
            </p:nvSpPr>
            <p:spPr bwMode="auto">
              <a:xfrm>
                <a:off x="2427" y="3418"/>
                <a:ext cx="1" cy="4"/>
              </a:xfrm>
              <a:custGeom>
                <a:avLst/>
                <a:gdLst>
                  <a:gd name="T0" fmla="*/ 0 w 2"/>
                  <a:gd name="T1" fmla="*/ 7 h 7"/>
                  <a:gd name="T2" fmla="*/ 0 w 2"/>
                  <a:gd name="T3" fmla="*/ 7 h 7"/>
                  <a:gd name="T4" fmla="*/ 1 w 2"/>
                  <a:gd name="T5" fmla="*/ 0 h 7"/>
                  <a:gd name="T6" fmla="*/ 0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5"/>
                      <a:pt x="0" y="2"/>
                      <a:pt x="1" y="0"/>
                    </a:cubicBezTo>
                    <a:cubicBezTo>
                      <a:pt x="1" y="2"/>
                      <a:pt x="2" y="5"/>
                      <a:pt x="0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68"/>
              <p:cNvSpPr>
                <a:spLocks/>
              </p:cNvSpPr>
              <p:nvPr/>
            </p:nvSpPr>
            <p:spPr bwMode="auto">
              <a:xfrm>
                <a:off x="1890" y="3412"/>
                <a:ext cx="3" cy="1"/>
              </a:xfrm>
              <a:custGeom>
                <a:avLst/>
                <a:gdLst>
                  <a:gd name="T0" fmla="*/ 7 w 7"/>
                  <a:gd name="T1" fmla="*/ 1 h 2"/>
                  <a:gd name="T2" fmla="*/ 7 w 7"/>
                  <a:gd name="T3" fmla="*/ 1 h 2"/>
                  <a:gd name="T4" fmla="*/ 0 w 7"/>
                  <a:gd name="T5" fmla="*/ 2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7" y="1"/>
                    </a:lnTo>
                    <a:cubicBezTo>
                      <a:pt x="5" y="2"/>
                      <a:pt x="3" y="1"/>
                      <a:pt x="0" y="2"/>
                    </a:cubicBezTo>
                    <a:cubicBezTo>
                      <a:pt x="2" y="0"/>
                      <a:pt x="5" y="1"/>
                      <a:pt x="7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69"/>
              <p:cNvSpPr>
                <a:spLocks/>
              </p:cNvSpPr>
              <p:nvPr/>
            </p:nvSpPr>
            <p:spPr bwMode="auto">
              <a:xfrm>
                <a:off x="2535" y="3464"/>
                <a:ext cx="1" cy="5"/>
              </a:xfrm>
              <a:custGeom>
                <a:avLst/>
                <a:gdLst>
                  <a:gd name="T0" fmla="*/ 1 w 1"/>
                  <a:gd name="T1" fmla="*/ 8 h 8"/>
                  <a:gd name="T2" fmla="*/ 1 w 1"/>
                  <a:gd name="T3" fmla="*/ 8 h 8"/>
                  <a:gd name="T4" fmla="*/ 1 w 1"/>
                  <a:gd name="T5" fmla="*/ 0 h 8"/>
                  <a:gd name="T6" fmla="*/ 1 w 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lnTo>
                      <a:pt x="1" y="8"/>
                    </a:lnTo>
                    <a:cubicBezTo>
                      <a:pt x="0" y="5"/>
                      <a:pt x="0" y="3"/>
                      <a:pt x="1" y="0"/>
                    </a:cubicBezTo>
                    <a:cubicBezTo>
                      <a:pt x="1" y="3"/>
                      <a:pt x="1" y="5"/>
                      <a:pt x="1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70"/>
              <p:cNvSpPr>
                <a:spLocks/>
              </p:cNvSpPr>
              <p:nvPr/>
            </p:nvSpPr>
            <p:spPr bwMode="auto">
              <a:xfrm>
                <a:off x="2000" y="3498"/>
                <a:ext cx="1" cy="4"/>
              </a:xfrm>
              <a:custGeom>
                <a:avLst/>
                <a:gdLst>
                  <a:gd name="T0" fmla="*/ 1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1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lnTo>
                      <a:pt x="1" y="7"/>
                    </a:lnTo>
                    <a:cubicBezTo>
                      <a:pt x="0" y="5"/>
                      <a:pt x="1" y="3"/>
                      <a:pt x="1" y="0"/>
                    </a:cubicBezTo>
                    <a:cubicBezTo>
                      <a:pt x="2" y="3"/>
                      <a:pt x="1" y="5"/>
                      <a:pt x="1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71"/>
              <p:cNvSpPr>
                <a:spLocks/>
              </p:cNvSpPr>
              <p:nvPr/>
            </p:nvSpPr>
            <p:spPr bwMode="auto">
              <a:xfrm>
                <a:off x="2073" y="3505"/>
                <a:ext cx="0" cy="4"/>
              </a:xfrm>
              <a:custGeom>
                <a:avLst/>
                <a:gdLst>
                  <a:gd name="T0" fmla="*/ 0 h 7"/>
                  <a:gd name="T1" fmla="*/ 0 h 7"/>
                  <a:gd name="T2" fmla="*/ 7 h 7"/>
                  <a:gd name="T3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3"/>
                      <a:pt x="0" y="5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72"/>
              <p:cNvSpPr>
                <a:spLocks/>
              </p:cNvSpPr>
              <p:nvPr/>
            </p:nvSpPr>
            <p:spPr bwMode="auto">
              <a:xfrm>
                <a:off x="2414" y="3434"/>
                <a:ext cx="4" cy="1"/>
              </a:xfrm>
              <a:custGeom>
                <a:avLst/>
                <a:gdLst>
                  <a:gd name="T0" fmla="*/ 7 w 7"/>
                  <a:gd name="T1" fmla="*/ 1 h 2"/>
                  <a:gd name="T2" fmla="*/ 7 w 7"/>
                  <a:gd name="T3" fmla="*/ 1 h 2"/>
                  <a:gd name="T4" fmla="*/ 0 w 7"/>
                  <a:gd name="T5" fmla="*/ 2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7" y="1"/>
                    </a:lnTo>
                    <a:cubicBezTo>
                      <a:pt x="5" y="2"/>
                      <a:pt x="2" y="1"/>
                      <a:pt x="0" y="2"/>
                    </a:cubicBezTo>
                    <a:cubicBezTo>
                      <a:pt x="2" y="0"/>
                      <a:pt x="5" y="1"/>
                      <a:pt x="7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73"/>
              <p:cNvSpPr>
                <a:spLocks/>
              </p:cNvSpPr>
              <p:nvPr/>
            </p:nvSpPr>
            <p:spPr bwMode="auto">
              <a:xfrm>
                <a:off x="2383" y="3439"/>
                <a:ext cx="0" cy="3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2"/>
                      <a:pt x="1" y="4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74"/>
              <p:cNvSpPr>
                <a:spLocks/>
              </p:cNvSpPr>
              <p:nvPr/>
            </p:nvSpPr>
            <p:spPr bwMode="auto">
              <a:xfrm>
                <a:off x="2079" y="3412"/>
                <a:ext cx="1" cy="4"/>
              </a:xfrm>
              <a:custGeom>
                <a:avLst/>
                <a:gdLst>
                  <a:gd name="T0" fmla="*/ 1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1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lnTo>
                      <a:pt x="1" y="7"/>
                    </a:lnTo>
                    <a:cubicBezTo>
                      <a:pt x="1" y="4"/>
                      <a:pt x="0" y="2"/>
                      <a:pt x="1" y="0"/>
                    </a:cubicBezTo>
                    <a:cubicBezTo>
                      <a:pt x="1" y="2"/>
                      <a:pt x="2" y="5"/>
                      <a:pt x="1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75"/>
              <p:cNvSpPr>
                <a:spLocks/>
              </p:cNvSpPr>
              <p:nvPr/>
            </p:nvSpPr>
            <p:spPr bwMode="auto">
              <a:xfrm>
                <a:off x="1675" y="3455"/>
                <a:ext cx="0" cy="3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0 h 6"/>
                  <a:gd name="T4" fmla="*/ 1 w 1"/>
                  <a:gd name="T5" fmla="*/ 6 h 6"/>
                  <a:gd name="T6" fmla="*/ 1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4"/>
                      <a:pt x="1" y="6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76"/>
              <p:cNvSpPr>
                <a:spLocks/>
              </p:cNvSpPr>
              <p:nvPr/>
            </p:nvSpPr>
            <p:spPr bwMode="auto">
              <a:xfrm>
                <a:off x="2076" y="3444"/>
                <a:ext cx="1" cy="3"/>
              </a:xfrm>
              <a:custGeom>
                <a:avLst/>
                <a:gdLst>
                  <a:gd name="T0" fmla="*/ 1 w 2"/>
                  <a:gd name="T1" fmla="*/ 6 h 6"/>
                  <a:gd name="T2" fmla="*/ 1 w 2"/>
                  <a:gd name="T3" fmla="*/ 6 h 6"/>
                  <a:gd name="T4" fmla="*/ 1 w 2"/>
                  <a:gd name="T5" fmla="*/ 0 h 6"/>
                  <a:gd name="T6" fmla="*/ 1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1" y="4"/>
                      <a:pt x="0" y="2"/>
                      <a:pt x="1" y="0"/>
                    </a:cubicBezTo>
                    <a:cubicBezTo>
                      <a:pt x="1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77"/>
              <p:cNvSpPr>
                <a:spLocks/>
              </p:cNvSpPr>
              <p:nvPr/>
            </p:nvSpPr>
            <p:spPr bwMode="auto">
              <a:xfrm>
                <a:off x="2070" y="3476"/>
                <a:ext cx="1" cy="3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1" y="3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78"/>
              <p:cNvSpPr>
                <a:spLocks/>
              </p:cNvSpPr>
              <p:nvPr/>
            </p:nvSpPr>
            <p:spPr bwMode="auto">
              <a:xfrm>
                <a:off x="2001" y="3460"/>
                <a:ext cx="1" cy="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5 h 5"/>
                  <a:gd name="T4" fmla="*/ 1 w 2"/>
                  <a:gd name="T5" fmla="*/ 0 h 5"/>
                  <a:gd name="T6" fmla="*/ 1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3"/>
                      <a:pt x="0" y="1"/>
                      <a:pt x="1" y="0"/>
                    </a:cubicBezTo>
                    <a:cubicBezTo>
                      <a:pt x="1" y="2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79"/>
              <p:cNvSpPr>
                <a:spLocks/>
              </p:cNvSpPr>
              <p:nvPr/>
            </p:nvSpPr>
            <p:spPr bwMode="auto">
              <a:xfrm>
                <a:off x="2000" y="3492"/>
                <a:ext cx="1" cy="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0 w 1"/>
                  <a:gd name="T5" fmla="*/ 0 h 5"/>
                  <a:gd name="T6" fmla="*/ 1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4"/>
                      <a:pt x="0" y="2"/>
                      <a:pt x="0" y="0"/>
                    </a:cubicBezTo>
                    <a:cubicBezTo>
                      <a:pt x="1" y="2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80"/>
              <p:cNvSpPr>
                <a:spLocks/>
              </p:cNvSpPr>
              <p:nvPr/>
            </p:nvSpPr>
            <p:spPr bwMode="auto">
              <a:xfrm>
                <a:off x="1814" y="3385"/>
                <a:ext cx="1" cy="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0 h 5"/>
                  <a:gd name="T4" fmla="*/ 1 w 1"/>
                  <a:gd name="T5" fmla="*/ 5 h 5"/>
                  <a:gd name="T6" fmla="*/ 1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1" y="5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81"/>
              <p:cNvSpPr>
                <a:spLocks/>
              </p:cNvSpPr>
              <p:nvPr/>
            </p:nvSpPr>
            <p:spPr bwMode="auto">
              <a:xfrm>
                <a:off x="1843" y="3487"/>
                <a:ext cx="2" cy="4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1 w 2"/>
                  <a:gd name="T5" fmla="*/ 6 h 6"/>
                  <a:gd name="T6" fmla="*/ 2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2"/>
                      <a:pt x="2" y="4"/>
                      <a:pt x="1" y="6"/>
                    </a:cubicBezTo>
                    <a:cubicBezTo>
                      <a:pt x="1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82"/>
              <p:cNvSpPr>
                <a:spLocks/>
              </p:cNvSpPr>
              <p:nvPr/>
            </p:nvSpPr>
            <p:spPr bwMode="auto">
              <a:xfrm>
                <a:off x="2391" y="3475"/>
                <a:ext cx="3" cy="0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3" y="0"/>
                      <a:pt x="5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83"/>
              <p:cNvSpPr>
                <a:spLocks/>
              </p:cNvSpPr>
              <p:nvPr/>
            </p:nvSpPr>
            <p:spPr bwMode="auto">
              <a:xfrm>
                <a:off x="2243" y="3490"/>
                <a:ext cx="1" cy="3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0 h 6"/>
                  <a:gd name="T4" fmla="*/ 1 w 2"/>
                  <a:gd name="T5" fmla="*/ 6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2" y="4"/>
                      <a:pt x="1" y="6"/>
                    </a:cubicBezTo>
                    <a:cubicBezTo>
                      <a:pt x="1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84"/>
              <p:cNvSpPr>
                <a:spLocks/>
              </p:cNvSpPr>
              <p:nvPr/>
            </p:nvSpPr>
            <p:spPr bwMode="auto">
              <a:xfrm>
                <a:off x="2533" y="3500"/>
                <a:ext cx="0" cy="4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1 w 1"/>
                  <a:gd name="T5" fmla="*/ 6 h 6"/>
                  <a:gd name="T6" fmla="*/ 0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4"/>
                      <a:pt x="1" y="6"/>
                    </a:cubicBezTo>
                    <a:cubicBezTo>
                      <a:pt x="0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85"/>
              <p:cNvSpPr>
                <a:spLocks/>
              </p:cNvSpPr>
              <p:nvPr/>
            </p:nvSpPr>
            <p:spPr bwMode="auto">
              <a:xfrm>
                <a:off x="2563" y="3390"/>
                <a:ext cx="3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1 h 2"/>
                  <a:gd name="T4" fmla="*/ 6 w 6"/>
                  <a:gd name="T5" fmla="*/ 0 h 2"/>
                  <a:gd name="T6" fmla="*/ 0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0"/>
                      <a:pt x="6" y="0"/>
                    </a:cubicBezTo>
                    <a:cubicBezTo>
                      <a:pt x="4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86"/>
              <p:cNvSpPr>
                <a:spLocks/>
              </p:cNvSpPr>
              <p:nvPr/>
            </p:nvSpPr>
            <p:spPr bwMode="auto">
              <a:xfrm>
                <a:off x="2204" y="3472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1" y="1"/>
                      <a:pt x="1" y="0"/>
                    </a:cubicBezTo>
                    <a:cubicBezTo>
                      <a:pt x="2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87"/>
              <p:cNvSpPr>
                <a:spLocks/>
              </p:cNvSpPr>
              <p:nvPr/>
            </p:nvSpPr>
            <p:spPr bwMode="auto">
              <a:xfrm>
                <a:off x="1852" y="3483"/>
                <a:ext cx="1" cy="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5 h 5"/>
                  <a:gd name="T4" fmla="*/ 1 w 2"/>
                  <a:gd name="T5" fmla="*/ 0 h 5"/>
                  <a:gd name="T6" fmla="*/ 1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3"/>
                      <a:pt x="0" y="2"/>
                      <a:pt x="1" y="0"/>
                    </a:cubicBezTo>
                    <a:cubicBezTo>
                      <a:pt x="1" y="2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88"/>
              <p:cNvSpPr>
                <a:spLocks/>
              </p:cNvSpPr>
              <p:nvPr/>
            </p:nvSpPr>
            <p:spPr bwMode="auto">
              <a:xfrm>
                <a:off x="1709" y="3448"/>
                <a:ext cx="2" cy="1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0 w 5"/>
                  <a:gd name="T5" fmla="*/ 2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cubicBezTo>
                      <a:pt x="4" y="2"/>
                      <a:pt x="2" y="2"/>
                      <a:pt x="0" y="2"/>
                    </a:cubicBezTo>
                    <a:cubicBezTo>
                      <a:pt x="2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89"/>
              <p:cNvSpPr>
                <a:spLocks/>
              </p:cNvSpPr>
              <p:nvPr/>
            </p:nvSpPr>
            <p:spPr bwMode="auto">
              <a:xfrm>
                <a:off x="1844" y="3482"/>
                <a:ext cx="1" cy="3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2" y="4"/>
                      <a:pt x="1" y="5"/>
                    </a:cubicBezTo>
                    <a:cubicBezTo>
                      <a:pt x="1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90"/>
              <p:cNvSpPr>
                <a:spLocks/>
              </p:cNvSpPr>
              <p:nvPr/>
            </p:nvSpPr>
            <p:spPr bwMode="auto">
              <a:xfrm>
                <a:off x="1868" y="3456"/>
                <a:ext cx="2" cy="1"/>
              </a:xfrm>
              <a:custGeom>
                <a:avLst/>
                <a:gdLst>
                  <a:gd name="T0" fmla="*/ 5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cubicBezTo>
                      <a:pt x="4" y="1"/>
                      <a:pt x="2" y="1"/>
                      <a:pt x="0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91"/>
              <p:cNvSpPr>
                <a:spLocks/>
              </p:cNvSpPr>
              <p:nvPr/>
            </p:nvSpPr>
            <p:spPr bwMode="auto">
              <a:xfrm>
                <a:off x="2365" y="3456"/>
                <a:ext cx="0" cy="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0 w 1"/>
                  <a:gd name="T5" fmla="*/ 0 h 5"/>
                  <a:gd name="T6" fmla="*/ 1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92"/>
              <p:cNvSpPr>
                <a:spLocks/>
              </p:cNvSpPr>
              <p:nvPr/>
            </p:nvSpPr>
            <p:spPr bwMode="auto">
              <a:xfrm>
                <a:off x="2264" y="3422"/>
                <a:ext cx="0" cy="3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1" y="0"/>
                    </a:cubicBezTo>
                    <a:cubicBezTo>
                      <a:pt x="0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93"/>
              <p:cNvSpPr>
                <a:spLocks/>
              </p:cNvSpPr>
              <p:nvPr/>
            </p:nvSpPr>
            <p:spPr bwMode="auto">
              <a:xfrm>
                <a:off x="1816" y="3421"/>
                <a:ext cx="0" cy="3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94"/>
              <p:cNvSpPr>
                <a:spLocks/>
              </p:cNvSpPr>
              <p:nvPr/>
            </p:nvSpPr>
            <p:spPr bwMode="auto">
              <a:xfrm>
                <a:off x="1845" y="3505"/>
                <a:ext cx="3" cy="0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3" y="0"/>
                      <a:pt x="5" y="0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95"/>
              <p:cNvSpPr>
                <a:spLocks/>
              </p:cNvSpPr>
              <p:nvPr/>
            </p:nvSpPr>
            <p:spPr bwMode="auto">
              <a:xfrm>
                <a:off x="2080" y="3407"/>
                <a:ext cx="1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1"/>
                      <a:pt x="1" y="0"/>
                      <a:pt x="2" y="0"/>
                    </a:cubicBezTo>
                    <a:cubicBezTo>
                      <a:pt x="2" y="1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96"/>
              <p:cNvSpPr>
                <a:spLocks/>
              </p:cNvSpPr>
              <p:nvPr/>
            </p:nvSpPr>
            <p:spPr bwMode="auto">
              <a:xfrm>
                <a:off x="1684" y="3499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0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2"/>
                      <a:pt x="1" y="3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97"/>
              <p:cNvSpPr>
                <a:spLocks/>
              </p:cNvSpPr>
              <p:nvPr/>
            </p:nvSpPr>
            <p:spPr bwMode="auto">
              <a:xfrm>
                <a:off x="2533" y="3506"/>
                <a:ext cx="1" cy="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4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98"/>
              <p:cNvSpPr>
                <a:spLocks/>
              </p:cNvSpPr>
              <p:nvPr/>
            </p:nvSpPr>
            <p:spPr bwMode="auto">
              <a:xfrm>
                <a:off x="1640" y="3395"/>
                <a:ext cx="2" cy="3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1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1"/>
                      <a:pt x="2" y="3"/>
                      <a:pt x="1" y="5"/>
                    </a:cubicBezTo>
                    <a:cubicBezTo>
                      <a:pt x="1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99"/>
              <p:cNvSpPr>
                <a:spLocks/>
              </p:cNvSpPr>
              <p:nvPr/>
            </p:nvSpPr>
            <p:spPr bwMode="auto">
              <a:xfrm>
                <a:off x="1853" y="3390"/>
                <a:ext cx="2" cy="1"/>
              </a:xfrm>
              <a:custGeom>
                <a:avLst/>
                <a:gdLst>
                  <a:gd name="T0" fmla="*/ 0 w 5"/>
                  <a:gd name="T1" fmla="*/ 1 h 1"/>
                  <a:gd name="T2" fmla="*/ 0 w 5"/>
                  <a:gd name="T3" fmla="*/ 1 h 1"/>
                  <a:gd name="T4" fmla="*/ 5 w 5"/>
                  <a:gd name="T5" fmla="*/ 0 h 1"/>
                  <a:gd name="T6" fmla="*/ 0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100"/>
              <p:cNvSpPr>
                <a:spLocks/>
              </p:cNvSpPr>
              <p:nvPr/>
            </p:nvSpPr>
            <p:spPr bwMode="auto">
              <a:xfrm>
                <a:off x="2526" y="3389"/>
                <a:ext cx="2" cy="1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0 w 5"/>
                  <a:gd name="T5" fmla="*/ 1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cubicBezTo>
                      <a:pt x="3" y="2"/>
                      <a:pt x="2" y="1"/>
                      <a:pt x="0" y="1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101"/>
              <p:cNvSpPr>
                <a:spLocks/>
              </p:cNvSpPr>
              <p:nvPr/>
            </p:nvSpPr>
            <p:spPr bwMode="auto">
              <a:xfrm>
                <a:off x="2356" y="3435"/>
                <a:ext cx="2" cy="3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1" y="3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102"/>
              <p:cNvSpPr>
                <a:spLocks/>
              </p:cNvSpPr>
              <p:nvPr/>
            </p:nvSpPr>
            <p:spPr bwMode="auto">
              <a:xfrm>
                <a:off x="2161" y="3443"/>
                <a:ext cx="3" cy="1"/>
              </a:xfrm>
              <a:custGeom>
                <a:avLst/>
                <a:gdLst>
                  <a:gd name="T0" fmla="*/ 0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  <a:gd name="T6" fmla="*/ 0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1"/>
                      <a:pt x="5" y="1"/>
                    </a:cubicBezTo>
                    <a:cubicBezTo>
                      <a:pt x="3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103"/>
              <p:cNvSpPr>
                <a:spLocks/>
              </p:cNvSpPr>
              <p:nvPr/>
            </p:nvSpPr>
            <p:spPr bwMode="auto">
              <a:xfrm>
                <a:off x="2077" y="3438"/>
                <a:ext cx="1" cy="3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1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4"/>
                      <a:pt x="0" y="2"/>
                      <a:pt x="1" y="0"/>
                    </a:cubicBezTo>
                    <a:cubicBezTo>
                      <a:pt x="1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104"/>
              <p:cNvSpPr>
                <a:spLocks/>
              </p:cNvSpPr>
              <p:nvPr/>
            </p:nvSpPr>
            <p:spPr bwMode="auto">
              <a:xfrm>
                <a:off x="1852" y="3492"/>
                <a:ext cx="1" cy="3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1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4"/>
                      <a:pt x="0" y="2"/>
                      <a:pt x="1" y="0"/>
                    </a:cubicBezTo>
                    <a:cubicBezTo>
                      <a:pt x="1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105"/>
              <p:cNvSpPr>
                <a:spLocks/>
              </p:cNvSpPr>
              <p:nvPr/>
            </p:nvSpPr>
            <p:spPr bwMode="auto">
              <a:xfrm>
                <a:off x="2575" y="3389"/>
                <a:ext cx="3" cy="0"/>
              </a:xfrm>
              <a:custGeom>
                <a:avLst/>
                <a:gdLst>
                  <a:gd name="T0" fmla="*/ 0 w 5"/>
                  <a:gd name="T1" fmla="*/ 1 h 1"/>
                  <a:gd name="T2" fmla="*/ 0 w 5"/>
                  <a:gd name="T3" fmla="*/ 1 h 1"/>
                  <a:gd name="T4" fmla="*/ 5 w 5"/>
                  <a:gd name="T5" fmla="*/ 0 h 1"/>
                  <a:gd name="T6" fmla="*/ 0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3" y="0"/>
                      <a:pt x="5" y="0"/>
                    </a:cubicBezTo>
                    <a:cubicBezTo>
                      <a:pt x="3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106"/>
              <p:cNvSpPr>
                <a:spLocks/>
              </p:cNvSpPr>
              <p:nvPr/>
            </p:nvSpPr>
            <p:spPr bwMode="auto">
              <a:xfrm>
                <a:off x="2164" y="3436"/>
                <a:ext cx="3" cy="1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0 w 5"/>
                  <a:gd name="T5" fmla="*/ 1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107"/>
              <p:cNvSpPr>
                <a:spLocks/>
              </p:cNvSpPr>
              <p:nvPr/>
            </p:nvSpPr>
            <p:spPr bwMode="auto">
              <a:xfrm>
                <a:off x="2442" y="3477"/>
                <a:ext cx="3" cy="1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0 w 5"/>
                  <a:gd name="T5" fmla="*/ 1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cubicBezTo>
                      <a:pt x="3" y="2"/>
                      <a:pt x="2" y="1"/>
                      <a:pt x="0" y="1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108"/>
              <p:cNvSpPr>
                <a:spLocks/>
              </p:cNvSpPr>
              <p:nvPr/>
            </p:nvSpPr>
            <p:spPr bwMode="auto">
              <a:xfrm>
                <a:off x="1805" y="3477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3"/>
                      <a:pt x="1" y="4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09"/>
              <p:cNvSpPr>
                <a:spLocks/>
              </p:cNvSpPr>
              <p:nvPr/>
            </p:nvSpPr>
            <p:spPr bwMode="auto">
              <a:xfrm>
                <a:off x="1812" y="3461"/>
                <a:ext cx="1" cy="3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1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1" y="0"/>
                    </a:cubicBezTo>
                    <a:cubicBezTo>
                      <a:pt x="1" y="1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10"/>
              <p:cNvSpPr>
                <a:spLocks/>
              </p:cNvSpPr>
              <p:nvPr/>
            </p:nvSpPr>
            <p:spPr bwMode="auto">
              <a:xfrm>
                <a:off x="1884" y="3461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3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111"/>
              <p:cNvSpPr>
                <a:spLocks/>
              </p:cNvSpPr>
              <p:nvPr/>
            </p:nvSpPr>
            <p:spPr bwMode="auto">
              <a:xfrm>
                <a:off x="2004" y="3419"/>
                <a:ext cx="0" cy="2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0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112"/>
              <p:cNvSpPr>
                <a:spLocks/>
              </p:cNvSpPr>
              <p:nvPr/>
            </p:nvSpPr>
            <p:spPr bwMode="auto">
              <a:xfrm>
                <a:off x="2203" y="3462"/>
                <a:ext cx="1" cy="3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0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2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13"/>
              <p:cNvSpPr>
                <a:spLocks/>
              </p:cNvSpPr>
              <p:nvPr/>
            </p:nvSpPr>
            <p:spPr bwMode="auto">
              <a:xfrm>
                <a:off x="1806" y="3464"/>
                <a:ext cx="1" cy="2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1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1"/>
                      <a:pt x="2" y="3"/>
                      <a:pt x="1" y="4"/>
                    </a:cubicBezTo>
                    <a:cubicBezTo>
                      <a:pt x="1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14"/>
              <p:cNvSpPr>
                <a:spLocks/>
              </p:cNvSpPr>
              <p:nvPr/>
            </p:nvSpPr>
            <p:spPr bwMode="auto">
              <a:xfrm>
                <a:off x="1984" y="3416"/>
                <a:ext cx="2" cy="0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4" y="0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15"/>
              <p:cNvSpPr>
                <a:spLocks/>
              </p:cNvSpPr>
              <p:nvPr/>
            </p:nvSpPr>
            <p:spPr bwMode="auto">
              <a:xfrm>
                <a:off x="2158" y="3486"/>
                <a:ext cx="2" cy="0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16"/>
              <p:cNvSpPr>
                <a:spLocks/>
              </p:cNvSpPr>
              <p:nvPr/>
            </p:nvSpPr>
            <p:spPr bwMode="auto">
              <a:xfrm>
                <a:off x="1798" y="3516"/>
                <a:ext cx="1" cy="1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17"/>
              <p:cNvSpPr>
                <a:spLocks/>
              </p:cNvSpPr>
              <p:nvPr/>
            </p:nvSpPr>
            <p:spPr bwMode="auto">
              <a:xfrm>
                <a:off x="2204" y="3466"/>
                <a:ext cx="0" cy="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0 w 1"/>
                  <a:gd name="T5" fmla="*/ 0 h 5"/>
                  <a:gd name="T6" fmla="*/ 1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2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18"/>
              <p:cNvSpPr>
                <a:spLocks/>
              </p:cNvSpPr>
              <p:nvPr/>
            </p:nvSpPr>
            <p:spPr bwMode="auto">
              <a:xfrm>
                <a:off x="1817" y="3407"/>
                <a:ext cx="0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19"/>
              <p:cNvSpPr>
                <a:spLocks/>
              </p:cNvSpPr>
              <p:nvPr/>
            </p:nvSpPr>
            <p:spPr bwMode="auto">
              <a:xfrm>
                <a:off x="1810" y="3406"/>
                <a:ext cx="0" cy="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3"/>
                      <a:pt x="1" y="5"/>
                    </a:cubicBezTo>
                    <a:cubicBezTo>
                      <a:pt x="0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20"/>
              <p:cNvSpPr>
                <a:spLocks/>
              </p:cNvSpPr>
              <p:nvPr/>
            </p:nvSpPr>
            <p:spPr bwMode="auto">
              <a:xfrm>
                <a:off x="1806" y="3468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21"/>
              <p:cNvSpPr>
                <a:spLocks/>
              </p:cNvSpPr>
              <p:nvPr/>
            </p:nvSpPr>
            <p:spPr bwMode="auto">
              <a:xfrm>
                <a:off x="2080" y="3509"/>
                <a:ext cx="1" cy="3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22"/>
              <p:cNvSpPr>
                <a:spLocks/>
              </p:cNvSpPr>
              <p:nvPr/>
            </p:nvSpPr>
            <p:spPr bwMode="auto">
              <a:xfrm>
                <a:off x="2076" y="3473"/>
                <a:ext cx="1" cy="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5 h 5"/>
                  <a:gd name="T4" fmla="*/ 1 w 2"/>
                  <a:gd name="T5" fmla="*/ 0 h 5"/>
                  <a:gd name="T6" fmla="*/ 1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3"/>
                      <a:pt x="1" y="2"/>
                      <a:pt x="1" y="0"/>
                    </a:cubicBezTo>
                    <a:cubicBezTo>
                      <a:pt x="2" y="2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23"/>
              <p:cNvSpPr>
                <a:spLocks/>
              </p:cNvSpPr>
              <p:nvPr/>
            </p:nvSpPr>
            <p:spPr bwMode="auto">
              <a:xfrm>
                <a:off x="2153" y="344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3" y="0"/>
                      <a:pt x="4" y="1"/>
                    </a:cubicBezTo>
                    <a:cubicBezTo>
                      <a:pt x="3" y="1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24"/>
              <p:cNvSpPr>
                <a:spLocks/>
              </p:cNvSpPr>
              <p:nvPr/>
            </p:nvSpPr>
            <p:spPr bwMode="auto">
              <a:xfrm>
                <a:off x="1808" y="3440"/>
                <a:ext cx="1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25"/>
              <p:cNvSpPr>
                <a:spLocks/>
              </p:cNvSpPr>
              <p:nvPr/>
            </p:nvSpPr>
            <p:spPr bwMode="auto">
              <a:xfrm>
                <a:off x="2532" y="3490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2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2" y="3"/>
                      <a:pt x="2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26"/>
              <p:cNvSpPr>
                <a:spLocks/>
              </p:cNvSpPr>
              <p:nvPr/>
            </p:nvSpPr>
            <p:spPr bwMode="auto">
              <a:xfrm>
                <a:off x="1809" y="3435"/>
                <a:ext cx="0" cy="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0 h 5"/>
                  <a:gd name="T4" fmla="*/ 0 w 1"/>
                  <a:gd name="T5" fmla="*/ 5 h 5"/>
                  <a:gd name="T6" fmla="*/ 1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27"/>
              <p:cNvSpPr>
                <a:spLocks/>
              </p:cNvSpPr>
              <p:nvPr/>
            </p:nvSpPr>
            <p:spPr bwMode="auto">
              <a:xfrm>
                <a:off x="2245" y="3435"/>
                <a:ext cx="2" cy="1"/>
              </a:xfrm>
              <a:custGeom>
                <a:avLst/>
                <a:gdLst>
                  <a:gd name="T0" fmla="*/ 0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  <a:gd name="T6" fmla="*/ 0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3" y="1"/>
                      <a:pt x="5" y="1"/>
                    </a:cubicBezTo>
                    <a:cubicBezTo>
                      <a:pt x="3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28"/>
              <p:cNvSpPr>
                <a:spLocks/>
              </p:cNvSpPr>
              <p:nvPr/>
            </p:nvSpPr>
            <p:spPr bwMode="auto">
              <a:xfrm>
                <a:off x="1807" y="3449"/>
                <a:ext cx="1" cy="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0 h 5"/>
                  <a:gd name="T4" fmla="*/ 0 w 1"/>
                  <a:gd name="T5" fmla="*/ 5 h 5"/>
                  <a:gd name="T6" fmla="*/ 1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29"/>
              <p:cNvSpPr>
                <a:spLocks/>
              </p:cNvSpPr>
              <p:nvPr/>
            </p:nvSpPr>
            <p:spPr bwMode="auto">
              <a:xfrm>
                <a:off x="2505" y="349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30"/>
              <p:cNvSpPr>
                <a:spLocks/>
              </p:cNvSpPr>
              <p:nvPr/>
            </p:nvSpPr>
            <p:spPr bwMode="auto">
              <a:xfrm>
                <a:off x="2532" y="3495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1" y="2"/>
                      <a:pt x="1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31"/>
              <p:cNvSpPr>
                <a:spLocks/>
              </p:cNvSpPr>
              <p:nvPr/>
            </p:nvSpPr>
            <p:spPr bwMode="auto">
              <a:xfrm>
                <a:off x="2272" y="3431"/>
                <a:ext cx="2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1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0"/>
                      <a:pt x="4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32"/>
              <p:cNvSpPr>
                <a:spLocks/>
              </p:cNvSpPr>
              <p:nvPr/>
            </p:nvSpPr>
            <p:spPr bwMode="auto">
              <a:xfrm>
                <a:off x="2343" y="3452"/>
                <a:ext cx="2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5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33"/>
              <p:cNvSpPr>
                <a:spLocks/>
              </p:cNvSpPr>
              <p:nvPr/>
            </p:nvSpPr>
            <p:spPr bwMode="auto">
              <a:xfrm>
                <a:off x="1807" y="3454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0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34"/>
              <p:cNvSpPr>
                <a:spLocks/>
              </p:cNvSpPr>
              <p:nvPr/>
            </p:nvSpPr>
            <p:spPr bwMode="auto">
              <a:xfrm>
                <a:off x="1855" y="3430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3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35"/>
              <p:cNvSpPr>
                <a:spLocks/>
              </p:cNvSpPr>
              <p:nvPr/>
            </p:nvSpPr>
            <p:spPr bwMode="auto">
              <a:xfrm>
                <a:off x="2078" y="3429"/>
                <a:ext cx="0" cy="2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0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136"/>
              <p:cNvSpPr>
                <a:spLocks/>
              </p:cNvSpPr>
              <p:nvPr/>
            </p:nvSpPr>
            <p:spPr bwMode="auto">
              <a:xfrm>
                <a:off x="2421" y="3423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3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137"/>
              <p:cNvSpPr>
                <a:spLocks/>
              </p:cNvSpPr>
              <p:nvPr/>
            </p:nvSpPr>
            <p:spPr bwMode="auto">
              <a:xfrm>
                <a:off x="1891" y="3459"/>
                <a:ext cx="0" cy="3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38"/>
              <p:cNvSpPr>
                <a:spLocks/>
              </p:cNvSpPr>
              <p:nvPr/>
            </p:nvSpPr>
            <p:spPr bwMode="auto">
              <a:xfrm>
                <a:off x="2359" y="3423"/>
                <a:ext cx="2" cy="1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cubicBezTo>
                      <a:pt x="3" y="2"/>
                      <a:pt x="2" y="2"/>
                      <a:pt x="0" y="2"/>
                    </a:cubicBezTo>
                    <a:cubicBezTo>
                      <a:pt x="2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39"/>
              <p:cNvSpPr>
                <a:spLocks/>
              </p:cNvSpPr>
              <p:nvPr/>
            </p:nvSpPr>
            <p:spPr bwMode="auto">
              <a:xfrm>
                <a:off x="2539" y="3487"/>
                <a:ext cx="0" cy="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0 w 1"/>
                  <a:gd name="T5" fmla="*/ 0 h 5"/>
                  <a:gd name="T6" fmla="*/ 1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1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40"/>
              <p:cNvSpPr>
                <a:spLocks/>
              </p:cNvSpPr>
              <p:nvPr/>
            </p:nvSpPr>
            <p:spPr bwMode="auto">
              <a:xfrm>
                <a:off x="2203" y="3458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1" y="1"/>
                      <a:pt x="1" y="0"/>
                    </a:cubicBezTo>
                    <a:cubicBezTo>
                      <a:pt x="2" y="1"/>
                      <a:pt x="1" y="2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41"/>
              <p:cNvSpPr>
                <a:spLocks/>
              </p:cNvSpPr>
              <p:nvPr/>
            </p:nvSpPr>
            <p:spPr bwMode="auto">
              <a:xfrm>
                <a:off x="1813" y="3456"/>
                <a:ext cx="0" cy="3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42"/>
              <p:cNvSpPr>
                <a:spLocks/>
              </p:cNvSpPr>
              <p:nvPr/>
            </p:nvSpPr>
            <p:spPr bwMode="auto">
              <a:xfrm>
                <a:off x="2072" y="3499"/>
                <a:ext cx="1" cy="3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2"/>
                      <a:pt x="1" y="3"/>
                      <a:pt x="1" y="5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43"/>
              <p:cNvSpPr>
                <a:spLocks/>
              </p:cNvSpPr>
              <p:nvPr/>
            </p:nvSpPr>
            <p:spPr bwMode="auto">
              <a:xfrm>
                <a:off x="2567" y="3499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3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44"/>
              <p:cNvSpPr>
                <a:spLocks/>
              </p:cNvSpPr>
              <p:nvPr/>
            </p:nvSpPr>
            <p:spPr bwMode="auto">
              <a:xfrm>
                <a:off x="2532" y="3486"/>
                <a:ext cx="0" cy="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45"/>
              <p:cNvSpPr>
                <a:spLocks/>
              </p:cNvSpPr>
              <p:nvPr/>
            </p:nvSpPr>
            <p:spPr bwMode="auto">
              <a:xfrm>
                <a:off x="1795" y="353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46"/>
              <p:cNvSpPr>
                <a:spLocks/>
              </p:cNvSpPr>
              <p:nvPr/>
            </p:nvSpPr>
            <p:spPr bwMode="auto">
              <a:xfrm>
                <a:off x="1804" y="3485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2"/>
                      <a:pt x="1" y="4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47"/>
              <p:cNvSpPr>
                <a:spLocks/>
              </p:cNvSpPr>
              <p:nvPr/>
            </p:nvSpPr>
            <p:spPr bwMode="auto">
              <a:xfrm>
                <a:off x="1833" y="3521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1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48"/>
              <p:cNvSpPr>
                <a:spLocks/>
              </p:cNvSpPr>
              <p:nvPr/>
            </p:nvSpPr>
            <p:spPr bwMode="auto">
              <a:xfrm>
                <a:off x="2078" y="3490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1" y="2"/>
                      <a:pt x="1" y="0"/>
                    </a:cubicBezTo>
                    <a:cubicBezTo>
                      <a:pt x="2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49"/>
              <p:cNvSpPr>
                <a:spLocks/>
              </p:cNvSpPr>
              <p:nvPr/>
            </p:nvSpPr>
            <p:spPr bwMode="auto">
              <a:xfrm>
                <a:off x="2080" y="3505"/>
                <a:ext cx="0" cy="2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150"/>
              <p:cNvSpPr>
                <a:spLocks/>
              </p:cNvSpPr>
              <p:nvPr/>
            </p:nvSpPr>
            <p:spPr bwMode="auto">
              <a:xfrm>
                <a:off x="2244" y="3486"/>
                <a:ext cx="0" cy="1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51"/>
              <p:cNvSpPr>
                <a:spLocks/>
              </p:cNvSpPr>
              <p:nvPr/>
            </p:nvSpPr>
            <p:spPr bwMode="auto">
              <a:xfrm>
                <a:off x="2374" y="351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152"/>
              <p:cNvSpPr>
                <a:spLocks/>
              </p:cNvSpPr>
              <p:nvPr/>
            </p:nvSpPr>
            <p:spPr bwMode="auto">
              <a:xfrm>
                <a:off x="2077" y="3479"/>
                <a:ext cx="0" cy="1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153"/>
              <p:cNvSpPr>
                <a:spLocks/>
              </p:cNvSpPr>
              <p:nvPr/>
            </p:nvSpPr>
            <p:spPr bwMode="auto">
              <a:xfrm>
                <a:off x="2000" y="3480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1" y="0"/>
                    </a:cubicBezTo>
                    <a:cubicBezTo>
                      <a:pt x="1" y="2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154"/>
              <p:cNvSpPr>
                <a:spLocks/>
              </p:cNvSpPr>
              <p:nvPr/>
            </p:nvSpPr>
            <p:spPr bwMode="auto">
              <a:xfrm>
                <a:off x="1852" y="3489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155"/>
              <p:cNvSpPr>
                <a:spLocks/>
              </p:cNvSpPr>
              <p:nvPr/>
            </p:nvSpPr>
            <p:spPr bwMode="auto">
              <a:xfrm>
                <a:off x="2071" y="3488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1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156"/>
              <p:cNvSpPr>
                <a:spLocks/>
              </p:cNvSpPr>
              <p:nvPr/>
            </p:nvSpPr>
            <p:spPr bwMode="auto">
              <a:xfrm>
                <a:off x="2565" y="3509"/>
                <a:ext cx="2" cy="2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1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1"/>
                      <a:pt x="2" y="3"/>
                      <a:pt x="1" y="4"/>
                    </a:cubicBezTo>
                    <a:cubicBezTo>
                      <a:pt x="1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157"/>
              <p:cNvSpPr>
                <a:spLocks/>
              </p:cNvSpPr>
              <p:nvPr/>
            </p:nvSpPr>
            <p:spPr bwMode="auto">
              <a:xfrm>
                <a:off x="2072" y="3495"/>
                <a:ext cx="0" cy="2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1 w 1"/>
                  <a:gd name="T5" fmla="*/ 4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158"/>
              <p:cNvSpPr>
                <a:spLocks/>
              </p:cNvSpPr>
              <p:nvPr/>
            </p:nvSpPr>
            <p:spPr bwMode="auto">
              <a:xfrm>
                <a:off x="2070" y="3481"/>
                <a:ext cx="1" cy="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159"/>
              <p:cNvSpPr>
                <a:spLocks/>
              </p:cNvSpPr>
              <p:nvPr/>
            </p:nvSpPr>
            <p:spPr bwMode="auto">
              <a:xfrm>
                <a:off x="1811" y="3481"/>
                <a:ext cx="0" cy="3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160"/>
              <p:cNvSpPr>
                <a:spLocks/>
              </p:cNvSpPr>
              <p:nvPr/>
            </p:nvSpPr>
            <p:spPr bwMode="auto">
              <a:xfrm>
                <a:off x="2169" y="3436"/>
                <a:ext cx="2" cy="1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0 w 4"/>
                  <a:gd name="T5" fmla="*/ 1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161"/>
              <p:cNvSpPr>
                <a:spLocks/>
              </p:cNvSpPr>
              <p:nvPr/>
            </p:nvSpPr>
            <p:spPr bwMode="auto">
              <a:xfrm>
                <a:off x="2135" y="3436"/>
                <a:ext cx="1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3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162"/>
              <p:cNvSpPr>
                <a:spLocks/>
              </p:cNvSpPr>
              <p:nvPr/>
            </p:nvSpPr>
            <p:spPr bwMode="auto">
              <a:xfrm>
                <a:off x="2077" y="3434"/>
                <a:ext cx="1" cy="1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163"/>
              <p:cNvSpPr>
                <a:spLocks/>
              </p:cNvSpPr>
              <p:nvPr/>
            </p:nvSpPr>
            <p:spPr bwMode="auto">
              <a:xfrm>
                <a:off x="2139" y="3433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164"/>
              <p:cNvSpPr>
                <a:spLocks/>
              </p:cNvSpPr>
              <p:nvPr/>
            </p:nvSpPr>
            <p:spPr bwMode="auto">
              <a:xfrm>
                <a:off x="1819" y="3433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1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165"/>
              <p:cNvSpPr>
                <a:spLocks/>
              </p:cNvSpPr>
              <p:nvPr/>
            </p:nvSpPr>
            <p:spPr bwMode="auto">
              <a:xfrm>
                <a:off x="1809" y="3431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166"/>
              <p:cNvSpPr>
                <a:spLocks/>
              </p:cNvSpPr>
              <p:nvPr/>
            </p:nvSpPr>
            <p:spPr bwMode="auto">
              <a:xfrm>
                <a:off x="2245" y="3429"/>
                <a:ext cx="2" cy="0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167"/>
              <p:cNvSpPr>
                <a:spLocks/>
              </p:cNvSpPr>
              <p:nvPr/>
            </p:nvSpPr>
            <p:spPr bwMode="auto">
              <a:xfrm>
                <a:off x="2044" y="3428"/>
                <a:ext cx="1" cy="1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0 w 2"/>
                  <a:gd name="T5" fmla="*/ 0 h 2"/>
                  <a:gd name="T6" fmla="*/ 1 w 2"/>
                  <a:gd name="T7" fmla="*/ 0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1" y="2"/>
                    </a:ln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168"/>
              <p:cNvSpPr>
                <a:spLocks/>
              </p:cNvSpPr>
              <p:nvPr/>
            </p:nvSpPr>
            <p:spPr bwMode="auto">
              <a:xfrm>
                <a:off x="1680" y="3427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169"/>
              <p:cNvSpPr>
                <a:spLocks/>
              </p:cNvSpPr>
              <p:nvPr/>
            </p:nvSpPr>
            <p:spPr bwMode="auto">
              <a:xfrm>
                <a:off x="2355" y="3426"/>
                <a:ext cx="1" cy="1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170"/>
              <p:cNvSpPr>
                <a:spLocks/>
              </p:cNvSpPr>
              <p:nvPr/>
            </p:nvSpPr>
            <p:spPr bwMode="auto">
              <a:xfrm>
                <a:off x="2427" y="3425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2"/>
                      <a:pt x="0" y="1"/>
                      <a:pt x="1" y="0"/>
                    </a:cubicBezTo>
                    <a:cubicBezTo>
                      <a:pt x="1" y="1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171"/>
              <p:cNvSpPr>
                <a:spLocks/>
              </p:cNvSpPr>
              <p:nvPr/>
            </p:nvSpPr>
            <p:spPr bwMode="auto">
              <a:xfrm>
                <a:off x="2078" y="3425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2"/>
                      <a:pt x="0" y="1"/>
                      <a:pt x="1" y="0"/>
                    </a:cubicBezTo>
                    <a:cubicBezTo>
                      <a:pt x="1" y="1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172"/>
              <p:cNvSpPr>
                <a:spLocks/>
              </p:cNvSpPr>
              <p:nvPr/>
            </p:nvSpPr>
            <p:spPr bwMode="auto">
              <a:xfrm>
                <a:off x="1863" y="3425"/>
                <a:ext cx="0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173"/>
              <p:cNvSpPr>
                <a:spLocks/>
              </p:cNvSpPr>
              <p:nvPr/>
            </p:nvSpPr>
            <p:spPr bwMode="auto">
              <a:xfrm>
                <a:off x="2078" y="3421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174"/>
              <p:cNvSpPr>
                <a:spLocks/>
              </p:cNvSpPr>
              <p:nvPr/>
            </p:nvSpPr>
            <p:spPr bwMode="auto">
              <a:xfrm>
                <a:off x="1862" y="3415"/>
                <a:ext cx="1" cy="1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175"/>
              <p:cNvSpPr>
                <a:spLocks/>
              </p:cNvSpPr>
              <p:nvPr/>
            </p:nvSpPr>
            <p:spPr bwMode="auto">
              <a:xfrm>
                <a:off x="1982" y="3412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3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176"/>
              <p:cNvSpPr>
                <a:spLocks/>
              </p:cNvSpPr>
              <p:nvPr/>
            </p:nvSpPr>
            <p:spPr bwMode="auto">
              <a:xfrm>
                <a:off x="2025" y="3408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177"/>
              <p:cNvSpPr>
                <a:spLocks/>
              </p:cNvSpPr>
              <p:nvPr/>
            </p:nvSpPr>
            <p:spPr bwMode="auto">
              <a:xfrm>
                <a:off x="1862" y="3403"/>
                <a:ext cx="0" cy="2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178"/>
              <p:cNvSpPr>
                <a:spLocks/>
              </p:cNvSpPr>
              <p:nvPr/>
            </p:nvSpPr>
            <p:spPr bwMode="auto">
              <a:xfrm>
                <a:off x="2548" y="3393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3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179"/>
              <p:cNvSpPr>
                <a:spLocks/>
              </p:cNvSpPr>
              <p:nvPr/>
            </p:nvSpPr>
            <p:spPr bwMode="auto">
              <a:xfrm>
                <a:off x="2581" y="3389"/>
                <a:ext cx="1" cy="2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4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3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180"/>
              <p:cNvSpPr>
                <a:spLocks/>
              </p:cNvSpPr>
              <p:nvPr/>
            </p:nvSpPr>
            <p:spPr bwMode="auto">
              <a:xfrm>
                <a:off x="2568" y="338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3" y="1"/>
                      <a:pt x="4" y="1"/>
                    </a:cubicBezTo>
                    <a:cubicBezTo>
                      <a:pt x="3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181"/>
              <p:cNvSpPr>
                <a:spLocks/>
              </p:cNvSpPr>
              <p:nvPr/>
            </p:nvSpPr>
            <p:spPr bwMode="auto">
              <a:xfrm>
                <a:off x="1874" y="3389"/>
                <a:ext cx="2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182"/>
              <p:cNvSpPr>
                <a:spLocks/>
              </p:cNvSpPr>
              <p:nvPr/>
            </p:nvSpPr>
            <p:spPr bwMode="auto">
              <a:xfrm>
                <a:off x="1811" y="3477"/>
                <a:ext cx="1" cy="3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2"/>
                      <a:pt x="0" y="1"/>
                      <a:pt x="1" y="0"/>
                    </a:cubicBezTo>
                    <a:cubicBezTo>
                      <a:pt x="1" y="1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183"/>
              <p:cNvSpPr>
                <a:spLocks/>
              </p:cNvSpPr>
              <p:nvPr/>
            </p:nvSpPr>
            <p:spPr bwMode="auto">
              <a:xfrm>
                <a:off x="2001" y="3476"/>
                <a:ext cx="0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184"/>
              <p:cNvSpPr>
                <a:spLocks/>
              </p:cNvSpPr>
              <p:nvPr/>
            </p:nvSpPr>
            <p:spPr bwMode="auto">
              <a:xfrm>
                <a:off x="2204" y="347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0 w 4"/>
                  <a:gd name="T5" fmla="*/ 0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1"/>
                      <a:pt x="2" y="2"/>
                      <a:pt x="0" y="0"/>
                    </a:cubicBezTo>
                    <a:cubicBezTo>
                      <a:pt x="2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185"/>
              <p:cNvSpPr>
                <a:spLocks/>
              </p:cNvSpPr>
              <p:nvPr/>
            </p:nvSpPr>
            <p:spPr bwMode="auto">
              <a:xfrm>
                <a:off x="1811" y="3474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186"/>
              <p:cNvSpPr>
                <a:spLocks/>
              </p:cNvSpPr>
              <p:nvPr/>
            </p:nvSpPr>
            <p:spPr bwMode="auto">
              <a:xfrm>
                <a:off x="1805" y="3473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187"/>
              <p:cNvSpPr>
                <a:spLocks/>
              </p:cNvSpPr>
              <p:nvPr/>
            </p:nvSpPr>
            <p:spPr bwMode="auto">
              <a:xfrm>
                <a:off x="1864" y="3471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188"/>
              <p:cNvSpPr>
                <a:spLocks/>
              </p:cNvSpPr>
              <p:nvPr/>
            </p:nvSpPr>
            <p:spPr bwMode="auto">
              <a:xfrm>
                <a:off x="1872" y="3471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189"/>
              <p:cNvSpPr>
                <a:spLocks/>
              </p:cNvSpPr>
              <p:nvPr/>
            </p:nvSpPr>
            <p:spPr bwMode="auto">
              <a:xfrm>
                <a:off x="2536" y="3470"/>
                <a:ext cx="0" cy="2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190"/>
              <p:cNvSpPr>
                <a:spLocks/>
              </p:cNvSpPr>
              <p:nvPr/>
            </p:nvSpPr>
            <p:spPr bwMode="auto">
              <a:xfrm>
                <a:off x="2388" y="3470"/>
                <a:ext cx="1" cy="1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191"/>
              <p:cNvSpPr>
                <a:spLocks/>
              </p:cNvSpPr>
              <p:nvPr/>
            </p:nvSpPr>
            <p:spPr bwMode="auto">
              <a:xfrm>
                <a:off x="1812" y="3470"/>
                <a:ext cx="0" cy="1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192"/>
              <p:cNvSpPr>
                <a:spLocks/>
              </p:cNvSpPr>
              <p:nvPr/>
            </p:nvSpPr>
            <p:spPr bwMode="auto">
              <a:xfrm>
                <a:off x="2567" y="3469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193"/>
              <p:cNvSpPr>
                <a:spLocks/>
              </p:cNvSpPr>
              <p:nvPr/>
            </p:nvSpPr>
            <p:spPr bwMode="auto">
              <a:xfrm>
                <a:off x="1812" y="3466"/>
                <a:ext cx="1" cy="1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194"/>
              <p:cNvSpPr>
                <a:spLocks/>
              </p:cNvSpPr>
              <p:nvPr/>
            </p:nvSpPr>
            <p:spPr bwMode="auto">
              <a:xfrm>
                <a:off x="2365" y="3461"/>
                <a:ext cx="1" cy="1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1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1" y="1"/>
                      <a:pt x="1" y="0"/>
                    </a:cubicBezTo>
                    <a:cubicBezTo>
                      <a:pt x="2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195"/>
              <p:cNvSpPr>
                <a:spLocks/>
              </p:cNvSpPr>
              <p:nvPr/>
            </p:nvSpPr>
            <p:spPr bwMode="auto">
              <a:xfrm>
                <a:off x="2565" y="3459"/>
                <a:ext cx="2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2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2" y="3"/>
                      <a:pt x="2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196"/>
              <p:cNvSpPr>
                <a:spLocks/>
              </p:cNvSpPr>
              <p:nvPr/>
            </p:nvSpPr>
            <p:spPr bwMode="auto">
              <a:xfrm>
                <a:off x="1806" y="3459"/>
                <a:ext cx="1" cy="2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197"/>
              <p:cNvSpPr>
                <a:spLocks/>
              </p:cNvSpPr>
              <p:nvPr/>
            </p:nvSpPr>
            <p:spPr bwMode="auto">
              <a:xfrm>
                <a:off x="1813" y="3452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0" y="0"/>
                    </a:cubicBezTo>
                    <a:cubicBezTo>
                      <a:pt x="0" y="2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198"/>
              <p:cNvSpPr>
                <a:spLocks/>
              </p:cNvSpPr>
              <p:nvPr/>
            </p:nvSpPr>
            <p:spPr bwMode="auto">
              <a:xfrm>
                <a:off x="1701" y="3449"/>
                <a:ext cx="2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1"/>
                      <a:pt x="1" y="1"/>
                      <a:pt x="0" y="1"/>
                    </a:cubicBezTo>
                    <a:cubicBezTo>
                      <a:pt x="1" y="0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199"/>
              <p:cNvSpPr>
                <a:spLocks/>
              </p:cNvSpPr>
              <p:nvPr/>
            </p:nvSpPr>
            <p:spPr bwMode="auto">
              <a:xfrm>
                <a:off x="2380" y="3449"/>
                <a:ext cx="1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200"/>
              <p:cNvSpPr>
                <a:spLocks/>
              </p:cNvSpPr>
              <p:nvPr/>
            </p:nvSpPr>
            <p:spPr bwMode="auto">
              <a:xfrm>
                <a:off x="1704" y="3449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0 w 4"/>
                  <a:gd name="T5" fmla="*/ 1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2"/>
                      <a:pt x="2" y="1"/>
                      <a:pt x="0" y="1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201"/>
              <p:cNvSpPr>
                <a:spLocks/>
              </p:cNvSpPr>
              <p:nvPr/>
            </p:nvSpPr>
            <p:spPr bwMode="auto">
              <a:xfrm>
                <a:off x="1813" y="3447"/>
                <a:ext cx="1" cy="3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3"/>
                      <a:pt x="0" y="2"/>
                      <a:pt x="1" y="0"/>
                    </a:cubicBezTo>
                    <a:cubicBezTo>
                      <a:pt x="1" y="2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202"/>
              <p:cNvSpPr>
                <a:spLocks/>
              </p:cNvSpPr>
              <p:nvPr/>
            </p:nvSpPr>
            <p:spPr bwMode="auto">
              <a:xfrm>
                <a:off x="2203" y="3447"/>
                <a:ext cx="1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203"/>
              <p:cNvSpPr>
                <a:spLocks/>
              </p:cNvSpPr>
              <p:nvPr/>
            </p:nvSpPr>
            <p:spPr bwMode="auto">
              <a:xfrm>
                <a:off x="1807" y="3445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204"/>
              <p:cNvSpPr>
                <a:spLocks/>
              </p:cNvSpPr>
              <p:nvPr/>
            </p:nvSpPr>
            <p:spPr bwMode="auto">
              <a:xfrm>
                <a:off x="2528" y="3439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4" name="Freeform 206"/>
            <p:cNvSpPr>
              <a:spLocks/>
            </p:cNvSpPr>
            <p:nvPr/>
          </p:nvSpPr>
          <p:spPr bwMode="auto">
            <a:xfrm>
              <a:off x="2431" y="3437"/>
              <a:ext cx="2" cy="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1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cubicBezTo>
                    <a:pt x="1" y="0"/>
                    <a:pt x="2" y="1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07"/>
            <p:cNvSpPr>
              <a:spLocks/>
            </p:cNvSpPr>
            <p:nvPr/>
          </p:nvSpPr>
          <p:spPr bwMode="auto">
            <a:xfrm>
              <a:off x="2554" y="3396"/>
              <a:ext cx="9" cy="9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8 h 16"/>
                <a:gd name="T4" fmla="*/ 15 w 16"/>
                <a:gd name="T5" fmla="*/ 10 h 16"/>
                <a:gd name="T6" fmla="*/ 2 w 16"/>
                <a:gd name="T7" fmla="*/ 15 h 16"/>
                <a:gd name="T8" fmla="*/ 0 w 16"/>
                <a:gd name="T9" fmla="*/ 14 h 16"/>
                <a:gd name="T10" fmla="*/ 4 w 16"/>
                <a:gd name="T11" fmla="*/ 2 h 16"/>
                <a:gd name="T12" fmla="*/ 6 w 16"/>
                <a:gd name="T13" fmla="*/ 1 h 16"/>
                <a:gd name="T14" fmla="*/ 16 w 1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8"/>
                  </a:lnTo>
                  <a:cubicBezTo>
                    <a:pt x="16" y="9"/>
                    <a:pt x="15" y="10"/>
                    <a:pt x="15" y="10"/>
                  </a:cubicBezTo>
                  <a:cubicBezTo>
                    <a:pt x="11" y="12"/>
                    <a:pt x="6" y="14"/>
                    <a:pt x="2" y="15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1" y="10"/>
                    <a:pt x="2" y="6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9" y="0"/>
                    <a:pt x="16" y="5"/>
                    <a:pt x="16" y="8"/>
                  </a:cubicBezTo>
                  <a:close/>
                </a:path>
              </a:pathLst>
            </a:custGeom>
            <a:solidFill>
              <a:srgbClr val="FD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208"/>
            <p:cNvSpPr>
              <a:spLocks/>
            </p:cNvSpPr>
            <p:nvPr/>
          </p:nvSpPr>
          <p:spPr bwMode="auto">
            <a:xfrm>
              <a:off x="1636" y="3501"/>
              <a:ext cx="1" cy="2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4 h 4"/>
                <a:gd name="T4" fmla="*/ 1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1" y="4"/>
                  </a:lnTo>
                  <a:cubicBezTo>
                    <a:pt x="1" y="2"/>
                    <a:pt x="0" y="1"/>
                    <a:pt x="1" y="0"/>
                  </a:cubicBezTo>
                  <a:cubicBezTo>
                    <a:pt x="1" y="1"/>
                    <a:pt x="2" y="3"/>
                    <a:pt x="1" y="4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09"/>
            <p:cNvSpPr>
              <a:spLocks/>
            </p:cNvSpPr>
            <p:nvPr/>
          </p:nvSpPr>
          <p:spPr bwMode="auto">
            <a:xfrm>
              <a:off x="1654" y="3476"/>
              <a:ext cx="0" cy="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10"/>
            <p:cNvSpPr>
              <a:spLocks/>
            </p:cNvSpPr>
            <p:nvPr/>
          </p:nvSpPr>
          <p:spPr bwMode="auto">
            <a:xfrm>
              <a:off x="1634" y="3466"/>
              <a:ext cx="2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11"/>
            <p:cNvSpPr>
              <a:spLocks noEditPoints="1"/>
            </p:cNvSpPr>
            <p:nvPr/>
          </p:nvSpPr>
          <p:spPr bwMode="auto">
            <a:xfrm>
              <a:off x="1614" y="3456"/>
              <a:ext cx="52" cy="57"/>
            </a:xfrm>
            <a:custGeom>
              <a:avLst/>
              <a:gdLst>
                <a:gd name="T0" fmla="*/ 61 w 96"/>
                <a:gd name="T1" fmla="*/ 41 h 102"/>
                <a:gd name="T2" fmla="*/ 61 w 96"/>
                <a:gd name="T3" fmla="*/ 41 h 102"/>
                <a:gd name="T4" fmla="*/ 44 w 96"/>
                <a:gd name="T5" fmla="*/ 60 h 102"/>
                <a:gd name="T6" fmla="*/ 41 w 96"/>
                <a:gd name="T7" fmla="*/ 61 h 102"/>
                <a:gd name="T8" fmla="*/ 34 w 96"/>
                <a:gd name="T9" fmla="*/ 58 h 102"/>
                <a:gd name="T10" fmla="*/ 32 w 96"/>
                <a:gd name="T11" fmla="*/ 56 h 102"/>
                <a:gd name="T12" fmla="*/ 32 w 96"/>
                <a:gd name="T13" fmla="*/ 59 h 102"/>
                <a:gd name="T14" fmla="*/ 32 w 96"/>
                <a:gd name="T15" fmla="*/ 64 h 102"/>
                <a:gd name="T16" fmla="*/ 29 w 96"/>
                <a:gd name="T17" fmla="*/ 67 h 102"/>
                <a:gd name="T18" fmla="*/ 26 w 96"/>
                <a:gd name="T19" fmla="*/ 66 h 102"/>
                <a:gd name="T20" fmla="*/ 19 w 96"/>
                <a:gd name="T21" fmla="*/ 37 h 102"/>
                <a:gd name="T22" fmla="*/ 22 w 96"/>
                <a:gd name="T23" fmla="*/ 42 h 102"/>
                <a:gd name="T24" fmla="*/ 26 w 96"/>
                <a:gd name="T25" fmla="*/ 43 h 102"/>
                <a:gd name="T26" fmla="*/ 26 w 96"/>
                <a:gd name="T27" fmla="*/ 40 h 102"/>
                <a:gd name="T28" fmla="*/ 23 w 96"/>
                <a:gd name="T29" fmla="*/ 35 h 102"/>
                <a:gd name="T30" fmla="*/ 25 w 96"/>
                <a:gd name="T31" fmla="*/ 31 h 102"/>
                <a:gd name="T32" fmla="*/ 59 w 96"/>
                <a:gd name="T33" fmla="*/ 33 h 102"/>
                <a:gd name="T34" fmla="*/ 61 w 96"/>
                <a:gd name="T35" fmla="*/ 41 h 102"/>
                <a:gd name="T36" fmla="*/ 23 w 96"/>
                <a:gd name="T37" fmla="*/ 18 h 102"/>
                <a:gd name="T38" fmla="*/ 23 w 96"/>
                <a:gd name="T39" fmla="*/ 18 h 102"/>
                <a:gd name="T40" fmla="*/ 20 w 96"/>
                <a:gd name="T41" fmla="*/ 19 h 102"/>
                <a:gd name="T42" fmla="*/ 23 w 96"/>
                <a:gd name="T43" fmla="*/ 18 h 102"/>
                <a:gd name="T44" fmla="*/ 95 w 96"/>
                <a:gd name="T45" fmla="*/ 35 h 102"/>
                <a:gd name="T46" fmla="*/ 95 w 96"/>
                <a:gd name="T47" fmla="*/ 35 h 102"/>
                <a:gd name="T48" fmla="*/ 91 w 96"/>
                <a:gd name="T49" fmla="*/ 35 h 102"/>
                <a:gd name="T50" fmla="*/ 91 w 96"/>
                <a:gd name="T51" fmla="*/ 35 h 102"/>
                <a:gd name="T52" fmla="*/ 84 w 96"/>
                <a:gd name="T53" fmla="*/ 37 h 102"/>
                <a:gd name="T54" fmla="*/ 76 w 96"/>
                <a:gd name="T55" fmla="*/ 40 h 102"/>
                <a:gd name="T56" fmla="*/ 75 w 96"/>
                <a:gd name="T57" fmla="*/ 39 h 102"/>
                <a:gd name="T58" fmla="*/ 75 w 96"/>
                <a:gd name="T59" fmla="*/ 35 h 102"/>
                <a:gd name="T60" fmla="*/ 68 w 96"/>
                <a:gd name="T61" fmla="*/ 25 h 102"/>
                <a:gd name="T62" fmla="*/ 58 w 96"/>
                <a:gd name="T63" fmla="*/ 21 h 102"/>
                <a:gd name="T64" fmla="*/ 40 w 96"/>
                <a:gd name="T65" fmla="*/ 18 h 102"/>
                <a:gd name="T66" fmla="*/ 36 w 96"/>
                <a:gd name="T67" fmla="*/ 17 h 102"/>
                <a:gd name="T68" fmla="*/ 24 w 96"/>
                <a:gd name="T69" fmla="*/ 17 h 102"/>
                <a:gd name="T70" fmla="*/ 20 w 96"/>
                <a:gd name="T71" fmla="*/ 18 h 102"/>
                <a:gd name="T72" fmla="*/ 14 w 96"/>
                <a:gd name="T73" fmla="*/ 13 h 102"/>
                <a:gd name="T74" fmla="*/ 12 w 96"/>
                <a:gd name="T75" fmla="*/ 5 h 102"/>
                <a:gd name="T76" fmla="*/ 5 w 96"/>
                <a:gd name="T77" fmla="*/ 0 h 102"/>
                <a:gd name="T78" fmla="*/ 0 w 96"/>
                <a:gd name="T79" fmla="*/ 5 h 102"/>
                <a:gd name="T80" fmla="*/ 0 w 96"/>
                <a:gd name="T81" fmla="*/ 6 h 102"/>
                <a:gd name="T82" fmla="*/ 0 w 96"/>
                <a:gd name="T83" fmla="*/ 14 h 102"/>
                <a:gd name="T84" fmla="*/ 3 w 96"/>
                <a:gd name="T85" fmla="*/ 23 h 102"/>
                <a:gd name="T86" fmla="*/ 5 w 96"/>
                <a:gd name="T87" fmla="*/ 36 h 102"/>
                <a:gd name="T88" fmla="*/ 7 w 96"/>
                <a:gd name="T89" fmla="*/ 48 h 102"/>
                <a:gd name="T90" fmla="*/ 18 w 96"/>
                <a:gd name="T91" fmla="*/ 86 h 102"/>
                <a:gd name="T92" fmla="*/ 23 w 96"/>
                <a:gd name="T93" fmla="*/ 97 h 102"/>
                <a:gd name="T94" fmla="*/ 38 w 96"/>
                <a:gd name="T95" fmla="*/ 93 h 102"/>
                <a:gd name="T96" fmla="*/ 41 w 96"/>
                <a:gd name="T97" fmla="*/ 84 h 102"/>
                <a:gd name="T98" fmla="*/ 41 w 96"/>
                <a:gd name="T99" fmla="*/ 80 h 102"/>
                <a:gd name="T100" fmla="*/ 45 w 96"/>
                <a:gd name="T101" fmla="*/ 72 h 102"/>
                <a:gd name="T102" fmla="*/ 55 w 96"/>
                <a:gd name="T103" fmla="*/ 65 h 102"/>
                <a:gd name="T104" fmla="*/ 93 w 96"/>
                <a:gd name="T105" fmla="*/ 38 h 102"/>
                <a:gd name="T106" fmla="*/ 95 w 96"/>
                <a:gd name="T10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02">
                  <a:moveTo>
                    <a:pt x="61" y="41"/>
                  </a:moveTo>
                  <a:lnTo>
                    <a:pt x="61" y="41"/>
                  </a:lnTo>
                  <a:cubicBezTo>
                    <a:pt x="56" y="48"/>
                    <a:pt x="51" y="55"/>
                    <a:pt x="44" y="60"/>
                  </a:cubicBezTo>
                  <a:cubicBezTo>
                    <a:pt x="43" y="60"/>
                    <a:pt x="42" y="61"/>
                    <a:pt x="41" y="61"/>
                  </a:cubicBezTo>
                  <a:cubicBezTo>
                    <a:pt x="36" y="64"/>
                    <a:pt x="36" y="64"/>
                    <a:pt x="34" y="58"/>
                  </a:cubicBezTo>
                  <a:cubicBezTo>
                    <a:pt x="34" y="57"/>
                    <a:pt x="34" y="55"/>
                    <a:pt x="32" y="56"/>
                  </a:cubicBezTo>
                  <a:cubicBezTo>
                    <a:pt x="31" y="56"/>
                    <a:pt x="32" y="58"/>
                    <a:pt x="32" y="59"/>
                  </a:cubicBezTo>
                  <a:cubicBezTo>
                    <a:pt x="32" y="61"/>
                    <a:pt x="32" y="62"/>
                    <a:pt x="32" y="64"/>
                  </a:cubicBezTo>
                  <a:cubicBezTo>
                    <a:pt x="32" y="66"/>
                    <a:pt x="31" y="67"/>
                    <a:pt x="29" y="67"/>
                  </a:cubicBezTo>
                  <a:cubicBezTo>
                    <a:pt x="28" y="67"/>
                    <a:pt x="27" y="68"/>
                    <a:pt x="26" y="66"/>
                  </a:cubicBezTo>
                  <a:cubicBezTo>
                    <a:pt x="22" y="57"/>
                    <a:pt x="20" y="47"/>
                    <a:pt x="19" y="37"/>
                  </a:cubicBezTo>
                  <a:cubicBezTo>
                    <a:pt x="21" y="39"/>
                    <a:pt x="21" y="41"/>
                    <a:pt x="22" y="42"/>
                  </a:cubicBezTo>
                  <a:cubicBezTo>
                    <a:pt x="23" y="43"/>
                    <a:pt x="25" y="44"/>
                    <a:pt x="26" y="43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5" y="38"/>
                    <a:pt x="24" y="36"/>
                    <a:pt x="23" y="35"/>
                  </a:cubicBezTo>
                  <a:cubicBezTo>
                    <a:pt x="22" y="33"/>
                    <a:pt x="22" y="32"/>
                    <a:pt x="25" y="31"/>
                  </a:cubicBezTo>
                  <a:cubicBezTo>
                    <a:pt x="36" y="28"/>
                    <a:pt x="48" y="28"/>
                    <a:pt x="59" y="33"/>
                  </a:cubicBezTo>
                  <a:cubicBezTo>
                    <a:pt x="64" y="35"/>
                    <a:pt x="64" y="36"/>
                    <a:pt x="61" y="41"/>
                  </a:cubicBezTo>
                  <a:close/>
                  <a:moveTo>
                    <a:pt x="23" y="18"/>
                  </a:moveTo>
                  <a:lnTo>
                    <a:pt x="23" y="18"/>
                  </a:lnTo>
                  <a:cubicBezTo>
                    <a:pt x="22" y="19"/>
                    <a:pt x="21" y="19"/>
                    <a:pt x="20" y="19"/>
                  </a:cubicBezTo>
                  <a:cubicBezTo>
                    <a:pt x="21" y="18"/>
                    <a:pt x="22" y="18"/>
                    <a:pt x="23" y="18"/>
                  </a:cubicBezTo>
                  <a:close/>
                  <a:moveTo>
                    <a:pt x="95" y="35"/>
                  </a:moveTo>
                  <a:lnTo>
                    <a:pt x="95" y="35"/>
                  </a:lnTo>
                  <a:cubicBezTo>
                    <a:pt x="94" y="34"/>
                    <a:pt x="93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88" y="36"/>
                    <a:pt x="86" y="36"/>
                    <a:pt x="84" y="37"/>
                  </a:cubicBezTo>
                  <a:cubicBezTo>
                    <a:pt x="81" y="38"/>
                    <a:pt x="79" y="39"/>
                    <a:pt x="76" y="40"/>
                  </a:cubicBezTo>
                  <a:cubicBezTo>
                    <a:pt x="75" y="41"/>
                    <a:pt x="75" y="41"/>
                    <a:pt x="75" y="39"/>
                  </a:cubicBezTo>
                  <a:cubicBezTo>
                    <a:pt x="75" y="38"/>
                    <a:pt x="75" y="36"/>
                    <a:pt x="75" y="35"/>
                  </a:cubicBezTo>
                  <a:cubicBezTo>
                    <a:pt x="74" y="30"/>
                    <a:pt x="72" y="27"/>
                    <a:pt x="68" y="25"/>
                  </a:cubicBezTo>
                  <a:cubicBezTo>
                    <a:pt x="65" y="23"/>
                    <a:pt x="62" y="22"/>
                    <a:pt x="58" y="21"/>
                  </a:cubicBezTo>
                  <a:cubicBezTo>
                    <a:pt x="52" y="19"/>
                    <a:pt x="46" y="19"/>
                    <a:pt x="40" y="18"/>
                  </a:cubicBezTo>
                  <a:cubicBezTo>
                    <a:pt x="39" y="18"/>
                    <a:pt x="38" y="18"/>
                    <a:pt x="36" y="17"/>
                  </a:cubicBezTo>
                  <a:cubicBezTo>
                    <a:pt x="32" y="17"/>
                    <a:pt x="28" y="17"/>
                    <a:pt x="24" y="17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15" y="18"/>
                    <a:pt x="15" y="18"/>
                    <a:pt x="14" y="13"/>
                  </a:cubicBezTo>
                  <a:cubicBezTo>
                    <a:pt x="13" y="11"/>
                    <a:pt x="13" y="8"/>
                    <a:pt x="12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6"/>
                  </a:lnTo>
                  <a:cubicBezTo>
                    <a:pt x="1" y="9"/>
                    <a:pt x="0" y="11"/>
                    <a:pt x="0" y="14"/>
                  </a:cubicBezTo>
                  <a:cubicBezTo>
                    <a:pt x="1" y="17"/>
                    <a:pt x="3" y="20"/>
                    <a:pt x="3" y="23"/>
                  </a:cubicBezTo>
                  <a:cubicBezTo>
                    <a:pt x="3" y="28"/>
                    <a:pt x="5" y="32"/>
                    <a:pt x="5" y="36"/>
                  </a:cubicBezTo>
                  <a:cubicBezTo>
                    <a:pt x="6" y="40"/>
                    <a:pt x="6" y="44"/>
                    <a:pt x="7" y="48"/>
                  </a:cubicBezTo>
                  <a:cubicBezTo>
                    <a:pt x="11" y="60"/>
                    <a:pt x="14" y="73"/>
                    <a:pt x="18" y="86"/>
                  </a:cubicBezTo>
                  <a:cubicBezTo>
                    <a:pt x="19" y="90"/>
                    <a:pt x="19" y="94"/>
                    <a:pt x="23" y="97"/>
                  </a:cubicBezTo>
                  <a:cubicBezTo>
                    <a:pt x="30" y="102"/>
                    <a:pt x="36" y="102"/>
                    <a:pt x="38" y="93"/>
                  </a:cubicBezTo>
                  <a:cubicBezTo>
                    <a:pt x="39" y="90"/>
                    <a:pt x="40" y="87"/>
                    <a:pt x="41" y="84"/>
                  </a:cubicBezTo>
                  <a:cubicBezTo>
                    <a:pt x="41" y="83"/>
                    <a:pt x="40" y="81"/>
                    <a:pt x="41" y="80"/>
                  </a:cubicBezTo>
                  <a:cubicBezTo>
                    <a:pt x="40" y="76"/>
                    <a:pt x="42" y="74"/>
                    <a:pt x="45" y="72"/>
                  </a:cubicBezTo>
                  <a:cubicBezTo>
                    <a:pt x="48" y="70"/>
                    <a:pt x="51" y="67"/>
                    <a:pt x="55" y="65"/>
                  </a:cubicBezTo>
                  <a:cubicBezTo>
                    <a:pt x="68" y="56"/>
                    <a:pt x="81" y="48"/>
                    <a:pt x="93" y="38"/>
                  </a:cubicBezTo>
                  <a:cubicBezTo>
                    <a:pt x="94" y="37"/>
                    <a:pt x="96" y="36"/>
                    <a:pt x="95" y="35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12"/>
            <p:cNvSpPr>
              <a:spLocks noEditPoints="1"/>
            </p:cNvSpPr>
            <p:nvPr/>
          </p:nvSpPr>
          <p:spPr bwMode="auto">
            <a:xfrm>
              <a:off x="2331" y="3383"/>
              <a:ext cx="122" cy="132"/>
            </a:xfrm>
            <a:custGeom>
              <a:avLst/>
              <a:gdLst>
                <a:gd name="T0" fmla="*/ 116 w 228"/>
                <a:gd name="T1" fmla="*/ 115 h 237"/>
                <a:gd name="T2" fmla="*/ 156 w 228"/>
                <a:gd name="T3" fmla="*/ 104 h 237"/>
                <a:gd name="T4" fmla="*/ 157 w 228"/>
                <a:gd name="T5" fmla="*/ 120 h 237"/>
                <a:gd name="T6" fmla="*/ 123 w 228"/>
                <a:gd name="T7" fmla="*/ 145 h 237"/>
                <a:gd name="T8" fmla="*/ 115 w 228"/>
                <a:gd name="T9" fmla="*/ 127 h 237"/>
                <a:gd name="T10" fmla="*/ 116 w 228"/>
                <a:gd name="T11" fmla="*/ 115 h 237"/>
                <a:gd name="T12" fmla="*/ 225 w 228"/>
                <a:gd name="T13" fmla="*/ 171 h 237"/>
                <a:gd name="T14" fmla="*/ 208 w 228"/>
                <a:gd name="T15" fmla="*/ 170 h 237"/>
                <a:gd name="T16" fmla="*/ 199 w 228"/>
                <a:gd name="T17" fmla="*/ 171 h 237"/>
                <a:gd name="T18" fmla="*/ 144 w 228"/>
                <a:gd name="T19" fmla="*/ 180 h 237"/>
                <a:gd name="T20" fmla="*/ 96 w 228"/>
                <a:gd name="T21" fmla="*/ 203 h 237"/>
                <a:gd name="T22" fmla="*/ 78 w 228"/>
                <a:gd name="T23" fmla="*/ 213 h 237"/>
                <a:gd name="T24" fmla="*/ 71 w 228"/>
                <a:gd name="T25" fmla="*/ 193 h 237"/>
                <a:gd name="T26" fmla="*/ 64 w 228"/>
                <a:gd name="T27" fmla="*/ 143 h 237"/>
                <a:gd name="T28" fmla="*/ 64 w 228"/>
                <a:gd name="T29" fmla="*/ 136 h 237"/>
                <a:gd name="T30" fmla="*/ 63 w 228"/>
                <a:gd name="T31" fmla="*/ 127 h 237"/>
                <a:gd name="T32" fmla="*/ 73 w 228"/>
                <a:gd name="T33" fmla="*/ 122 h 237"/>
                <a:gd name="T34" fmla="*/ 91 w 228"/>
                <a:gd name="T35" fmla="*/ 119 h 237"/>
                <a:gd name="T36" fmla="*/ 100 w 228"/>
                <a:gd name="T37" fmla="*/ 119 h 237"/>
                <a:gd name="T38" fmla="*/ 110 w 228"/>
                <a:gd name="T39" fmla="*/ 148 h 237"/>
                <a:gd name="T40" fmla="*/ 108 w 228"/>
                <a:gd name="T41" fmla="*/ 156 h 237"/>
                <a:gd name="T42" fmla="*/ 112 w 228"/>
                <a:gd name="T43" fmla="*/ 165 h 237"/>
                <a:gd name="T44" fmla="*/ 133 w 228"/>
                <a:gd name="T45" fmla="*/ 157 h 237"/>
                <a:gd name="T46" fmla="*/ 147 w 228"/>
                <a:gd name="T47" fmla="*/ 154 h 237"/>
                <a:gd name="T48" fmla="*/ 172 w 228"/>
                <a:gd name="T49" fmla="*/ 138 h 237"/>
                <a:gd name="T50" fmla="*/ 163 w 228"/>
                <a:gd name="T51" fmla="*/ 130 h 237"/>
                <a:gd name="T52" fmla="*/ 187 w 228"/>
                <a:gd name="T53" fmla="*/ 99 h 237"/>
                <a:gd name="T54" fmla="*/ 198 w 228"/>
                <a:gd name="T55" fmla="*/ 105 h 237"/>
                <a:gd name="T56" fmla="*/ 207 w 228"/>
                <a:gd name="T57" fmla="*/ 95 h 237"/>
                <a:gd name="T58" fmla="*/ 181 w 228"/>
                <a:gd name="T59" fmla="*/ 88 h 237"/>
                <a:gd name="T60" fmla="*/ 180 w 228"/>
                <a:gd name="T61" fmla="*/ 79 h 237"/>
                <a:gd name="T62" fmla="*/ 180 w 228"/>
                <a:gd name="T63" fmla="*/ 70 h 237"/>
                <a:gd name="T64" fmla="*/ 181 w 228"/>
                <a:gd name="T65" fmla="*/ 55 h 237"/>
                <a:gd name="T66" fmla="*/ 160 w 228"/>
                <a:gd name="T67" fmla="*/ 1 h 237"/>
                <a:gd name="T68" fmla="*/ 152 w 228"/>
                <a:gd name="T69" fmla="*/ 6 h 237"/>
                <a:gd name="T70" fmla="*/ 165 w 228"/>
                <a:gd name="T71" fmla="*/ 22 h 237"/>
                <a:gd name="T72" fmla="*/ 169 w 228"/>
                <a:gd name="T73" fmla="*/ 54 h 237"/>
                <a:gd name="T74" fmla="*/ 168 w 228"/>
                <a:gd name="T75" fmla="*/ 75 h 237"/>
                <a:gd name="T76" fmla="*/ 162 w 228"/>
                <a:gd name="T77" fmla="*/ 93 h 237"/>
                <a:gd name="T78" fmla="*/ 114 w 228"/>
                <a:gd name="T79" fmla="*/ 103 h 237"/>
                <a:gd name="T80" fmla="*/ 103 w 228"/>
                <a:gd name="T81" fmla="*/ 75 h 237"/>
                <a:gd name="T82" fmla="*/ 79 w 228"/>
                <a:gd name="T83" fmla="*/ 42 h 237"/>
                <a:gd name="T84" fmla="*/ 80 w 228"/>
                <a:gd name="T85" fmla="*/ 57 h 237"/>
                <a:gd name="T86" fmla="*/ 97 w 228"/>
                <a:gd name="T87" fmla="*/ 100 h 237"/>
                <a:gd name="T88" fmla="*/ 94 w 228"/>
                <a:gd name="T89" fmla="*/ 108 h 237"/>
                <a:gd name="T90" fmla="*/ 62 w 228"/>
                <a:gd name="T91" fmla="*/ 105 h 237"/>
                <a:gd name="T92" fmla="*/ 62 w 228"/>
                <a:gd name="T93" fmla="*/ 95 h 237"/>
                <a:gd name="T94" fmla="*/ 56 w 228"/>
                <a:gd name="T95" fmla="*/ 74 h 237"/>
                <a:gd name="T96" fmla="*/ 47 w 228"/>
                <a:gd name="T97" fmla="*/ 77 h 237"/>
                <a:gd name="T98" fmla="*/ 49 w 228"/>
                <a:gd name="T99" fmla="*/ 94 h 237"/>
                <a:gd name="T100" fmla="*/ 49 w 228"/>
                <a:gd name="T101" fmla="*/ 109 h 237"/>
                <a:gd name="T102" fmla="*/ 37 w 228"/>
                <a:gd name="T103" fmla="*/ 114 h 237"/>
                <a:gd name="T104" fmla="*/ 6 w 228"/>
                <a:gd name="T105" fmla="*/ 115 h 237"/>
                <a:gd name="T106" fmla="*/ 5 w 228"/>
                <a:gd name="T107" fmla="*/ 125 h 237"/>
                <a:gd name="T108" fmla="*/ 27 w 228"/>
                <a:gd name="T109" fmla="*/ 126 h 237"/>
                <a:gd name="T110" fmla="*/ 52 w 228"/>
                <a:gd name="T111" fmla="*/ 130 h 237"/>
                <a:gd name="T112" fmla="*/ 61 w 228"/>
                <a:gd name="T113" fmla="*/ 191 h 237"/>
                <a:gd name="T114" fmla="*/ 80 w 228"/>
                <a:gd name="T115" fmla="*/ 236 h 237"/>
                <a:gd name="T116" fmla="*/ 90 w 228"/>
                <a:gd name="T117" fmla="*/ 227 h 237"/>
                <a:gd name="T118" fmla="*/ 138 w 228"/>
                <a:gd name="T119" fmla="*/ 194 h 237"/>
                <a:gd name="T120" fmla="*/ 200 w 228"/>
                <a:gd name="T121" fmla="*/ 182 h 237"/>
                <a:gd name="T122" fmla="*/ 224 w 228"/>
                <a:gd name="T123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237">
                  <a:moveTo>
                    <a:pt x="116" y="115"/>
                  </a:moveTo>
                  <a:lnTo>
                    <a:pt x="116" y="115"/>
                  </a:lnTo>
                  <a:cubicBezTo>
                    <a:pt x="128" y="112"/>
                    <a:pt x="140" y="109"/>
                    <a:pt x="153" y="105"/>
                  </a:cubicBezTo>
                  <a:cubicBezTo>
                    <a:pt x="154" y="105"/>
                    <a:pt x="155" y="105"/>
                    <a:pt x="156" y="104"/>
                  </a:cubicBezTo>
                  <a:cubicBezTo>
                    <a:pt x="160" y="103"/>
                    <a:pt x="161" y="104"/>
                    <a:pt x="161" y="108"/>
                  </a:cubicBezTo>
                  <a:cubicBezTo>
                    <a:pt x="160" y="112"/>
                    <a:pt x="158" y="116"/>
                    <a:pt x="157" y="120"/>
                  </a:cubicBezTo>
                  <a:cubicBezTo>
                    <a:pt x="155" y="126"/>
                    <a:pt x="153" y="132"/>
                    <a:pt x="147" y="136"/>
                  </a:cubicBezTo>
                  <a:cubicBezTo>
                    <a:pt x="139" y="141"/>
                    <a:pt x="132" y="144"/>
                    <a:pt x="123" y="145"/>
                  </a:cubicBezTo>
                  <a:cubicBezTo>
                    <a:pt x="121" y="145"/>
                    <a:pt x="120" y="143"/>
                    <a:pt x="120" y="142"/>
                  </a:cubicBezTo>
                  <a:cubicBezTo>
                    <a:pt x="117" y="137"/>
                    <a:pt x="116" y="132"/>
                    <a:pt x="115" y="127"/>
                  </a:cubicBezTo>
                  <a:cubicBezTo>
                    <a:pt x="115" y="124"/>
                    <a:pt x="114" y="121"/>
                    <a:pt x="114" y="119"/>
                  </a:cubicBezTo>
                  <a:cubicBezTo>
                    <a:pt x="113" y="116"/>
                    <a:pt x="114" y="116"/>
                    <a:pt x="116" y="115"/>
                  </a:cubicBezTo>
                  <a:close/>
                  <a:moveTo>
                    <a:pt x="225" y="171"/>
                  </a:moveTo>
                  <a:lnTo>
                    <a:pt x="225" y="171"/>
                  </a:lnTo>
                  <a:cubicBezTo>
                    <a:pt x="221" y="169"/>
                    <a:pt x="217" y="168"/>
                    <a:pt x="213" y="170"/>
                  </a:cubicBezTo>
                  <a:cubicBezTo>
                    <a:pt x="211" y="170"/>
                    <a:pt x="210" y="170"/>
                    <a:pt x="208" y="170"/>
                  </a:cubicBezTo>
                  <a:cubicBezTo>
                    <a:pt x="207" y="170"/>
                    <a:pt x="205" y="171"/>
                    <a:pt x="203" y="171"/>
                  </a:cubicBezTo>
                  <a:cubicBezTo>
                    <a:pt x="202" y="172"/>
                    <a:pt x="201" y="171"/>
                    <a:pt x="199" y="171"/>
                  </a:cubicBezTo>
                  <a:cubicBezTo>
                    <a:pt x="194" y="171"/>
                    <a:pt x="190" y="171"/>
                    <a:pt x="185" y="172"/>
                  </a:cubicBezTo>
                  <a:cubicBezTo>
                    <a:pt x="171" y="173"/>
                    <a:pt x="157" y="176"/>
                    <a:pt x="144" y="180"/>
                  </a:cubicBezTo>
                  <a:cubicBezTo>
                    <a:pt x="131" y="183"/>
                    <a:pt x="120" y="190"/>
                    <a:pt x="109" y="196"/>
                  </a:cubicBezTo>
                  <a:cubicBezTo>
                    <a:pt x="104" y="198"/>
                    <a:pt x="100" y="201"/>
                    <a:pt x="96" y="203"/>
                  </a:cubicBezTo>
                  <a:cubicBezTo>
                    <a:pt x="91" y="207"/>
                    <a:pt x="87" y="211"/>
                    <a:pt x="82" y="214"/>
                  </a:cubicBezTo>
                  <a:cubicBezTo>
                    <a:pt x="80" y="216"/>
                    <a:pt x="79" y="216"/>
                    <a:pt x="78" y="213"/>
                  </a:cubicBezTo>
                  <a:cubicBezTo>
                    <a:pt x="78" y="211"/>
                    <a:pt x="76" y="209"/>
                    <a:pt x="76" y="207"/>
                  </a:cubicBezTo>
                  <a:cubicBezTo>
                    <a:pt x="73" y="203"/>
                    <a:pt x="71" y="198"/>
                    <a:pt x="71" y="193"/>
                  </a:cubicBezTo>
                  <a:cubicBezTo>
                    <a:pt x="71" y="184"/>
                    <a:pt x="68" y="176"/>
                    <a:pt x="67" y="168"/>
                  </a:cubicBezTo>
                  <a:cubicBezTo>
                    <a:pt x="67" y="160"/>
                    <a:pt x="65" y="152"/>
                    <a:pt x="64" y="143"/>
                  </a:cubicBezTo>
                  <a:cubicBezTo>
                    <a:pt x="64" y="142"/>
                    <a:pt x="64" y="141"/>
                    <a:pt x="64" y="140"/>
                  </a:cubicBezTo>
                  <a:cubicBezTo>
                    <a:pt x="64" y="138"/>
                    <a:pt x="64" y="137"/>
                    <a:pt x="64" y="136"/>
                  </a:cubicBezTo>
                  <a:cubicBezTo>
                    <a:pt x="63" y="134"/>
                    <a:pt x="64" y="133"/>
                    <a:pt x="63" y="131"/>
                  </a:cubicBezTo>
                  <a:cubicBezTo>
                    <a:pt x="63" y="130"/>
                    <a:pt x="63" y="128"/>
                    <a:pt x="63" y="127"/>
                  </a:cubicBezTo>
                  <a:cubicBezTo>
                    <a:pt x="63" y="125"/>
                    <a:pt x="64" y="123"/>
                    <a:pt x="66" y="122"/>
                  </a:cubicBezTo>
                  <a:cubicBezTo>
                    <a:pt x="68" y="122"/>
                    <a:pt x="71" y="122"/>
                    <a:pt x="73" y="122"/>
                  </a:cubicBezTo>
                  <a:cubicBezTo>
                    <a:pt x="76" y="121"/>
                    <a:pt x="79" y="122"/>
                    <a:pt x="82" y="121"/>
                  </a:cubicBezTo>
                  <a:cubicBezTo>
                    <a:pt x="85" y="120"/>
                    <a:pt x="88" y="119"/>
                    <a:pt x="91" y="119"/>
                  </a:cubicBezTo>
                  <a:cubicBezTo>
                    <a:pt x="92" y="119"/>
                    <a:pt x="93" y="119"/>
                    <a:pt x="94" y="119"/>
                  </a:cubicBezTo>
                  <a:cubicBezTo>
                    <a:pt x="96" y="119"/>
                    <a:pt x="98" y="119"/>
                    <a:pt x="100" y="119"/>
                  </a:cubicBezTo>
                  <a:cubicBezTo>
                    <a:pt x="104" y="121"/>
                    <a:pt x="104" y="125"/>
                    <a:pt x="104" y="129"/>
                  </a:cubicBezTo>
                  <a:cubicBezTo>
                    <a:pt x="105" y="135"/>
                    <a:pt x="107" y="142"/>
                    <a:pt x="110" y="148"/>
                  </a:cubicBezTo>
                  <a:cubicBezTo>
                    <a:pt x="111" y="151"/>
                    <a:pt x="111" y="152"/>
                    <a:pt x="109" y="154"/>
                  </a:cubicBezTo>
                  <a:cubicBezTo>
                    <a:pt x="108" y="155"/>
                    <a:pt x="108" y="155"/>
                    <a:pt x="108" y="156"/>
                  </a:cubicBezTo>
                  <a:cubicBezTo>
                    <a:pt x="107" y="157"/>
                    <a:pt x="108" y="158"/>
                    <a:pt x="108" y="159"/>
                  </a:cubicBezTo>
                  <a:cubicBezTo>
                    <a:pt x="108" y="162"/>
                    <a:pt x="109" y="164"/>
                    <a:pt x="112" y="165"/>
                  </a:cubicBezTo>
                  <a:cubicBezTo>
                    <a:pt x="113" y="165"/>
                    <a:pt x="115" y="165"/>
                    <a:pt x="117" y="165"/>
                  </a:cubicBezTo>
                  <a:cubicBezTo>
                    <a:pt x="123" y="163"/>
                    <a:pt x="128" y="160"/>
                    <a:pt x="133" y="157"/>
                  </a:cubicBezTo>
                  <a:cubicBezTo>
                    <a:pt x="136" y="155"/>
                    <a:pt x="138" y="154"/>
                    <a:pt x="141" y="156"/>
                  </a:cubicBezTo>
                  <a:cubicBezTo>
                    <a:pt x="143" y="157"/>
                    <a:pt x="145" y="156"/>
                    <a:pt x="147" y="154"/>
                  </a:cubicBezTo>
                  <a:cubicBezTo>
                    <a:pt x="152" y="148"/>
                    <a:pt x="158" y="142"/>
                    <a:pt x="167" y="141"/>
                  </a:cubicBezTo>
                  <a:cubicBezTo>
                    <a:pt x="169" y="140"/>
                    <a:pt x="171" y="139"/>
                    <a:pt x="172" y="138"/>
                  </a:cubicBezTo>
                  <a:cubicBezTo>
                    <a:pt x="175" y="135"/>
                    <a:pt x="174" y="132"/>
                    <a:pt x="171" y="130"/>
                  </a:cubicBezTo>
                  <a:cubicBezTo>
                    <a:pt x="168" y="129"/>
                    <a:pt x="166" y="129"/>
                    <a:pt x="163" y="130"/>
                  </a:cubicBezTo>
                  <a:cubicBezTo>
                    <a:pt x="166" y="126"/>
                    <a:pt x="166" y="121"/>
                    <a:pt x="168" y="117"/>
                  </a:cubicBezTo>
                  <a:cubicBezTo>
                    <a:pt x="171" y="108"/>
                    <a:pt x="176" y="101"/>
                    <a:pt x="187" y="99"/>
                  </a:cubicBezTo>
                  <a:cubicBezTo>
                    <a:pt x="188" y="99"/>
                    <a:pt x="189" y="99"/>
                    <a:pt x="190" y="99"/>
                  </a:cubicBezTo>
                  <a:cubicBezTo>
                    <a:pt x="194" y="99"/>
                    <a:pt x="196" y="103"/>
                    <a:pt x="198" y="105"/>
                  </a:cubicBezTo>
                  <a:cubicBezTo>
                    <a:pt x="202" y="108"/>
                    <a:pt x="204" y="108"/>
                    <a:pt x="205" y="103"/>
                  </a:cubicBezTo>
                  <a:cubicBezTo>
                    <a:pt x="206" y="100"/>
                    <a:pt x="207" y="97"/>
                    <a:pt x="207" y="95"/>
                  </a:cubicBezTo>
                  <a:cubicBezTo>
                    <a:pt x="208" y="89"/>
                    <a:pt x="204" y="86"/>
                    <a:pt x="199" y="87"/>
                  </a:cubicBezTo>
                  <a:cubicBezTo>
                    <a:pt x="193" y="88"/>
                    <a:pt x="187" y="88"/>
                    <a:pt x="181" y="88"/>
                  </a:cubicBezTo>
                  <a:cubicBezTo>
                    <a:pt x="179" y="88"/>
                    <a:pt x="178" y="88"/>
                    <a:pt x="179" y="85"/>
                  </a:cubicBezTo>
                  <a:cubicBezTo>
                    <a:pt x="179" y="83"/>
                    <a:pt x="179" y="81"/>
                    <a:pt x="180" y="79"/>
                  </a:cubicBezTo>
                  <a:cubicBezTo>
                    <a:pt x="180" y="77"/>
                    <a:pt x="179" y="76"/>
                    <a:pt x="180" y="75"/>
                  </a:cubicBezTo>
                  <a:cubicBezTo>
                    <a:pt x="180" y="73"/>
                    <a:pt x="180" y="72"/>
                    <a:pt x="180" y="70"/>
                  </a:cubicBezTo>
                  <a:cubicBezTo>
                    <a:pt x="181" y="68"/>
                    <a:pt x="180" y="65"/>
                    <a:pt x="181" y="63"/>
                  </a:cubicBezTo>
                  <a:cubicBezTo>
                    <a:pt x="181" y="60"/>
                    <a:pt x="181" y="58"/>
                    <a:pt x="181" y="55"/>
                  </a:cubicBezTo>
                  <a:cubicBezTo>
                    <a:pt x="181" y="44"/>
                    <a:pt x="181" y="33"/>
                    <a:pt x="177" y="22"/>
                  </a:cubicBezTo>
                  <a:cubicBezTo>
                    <a:pt x="174" y="13"/>
                    <a:pt x="171" y="3"/>
                    <a:pt x="160" y="1"/>
                  </a:cubicBezTo>
                  <a:cubicBezTo>
                    <a:pt x="159" y="0"/>
                    <a:pt x="157" y="0"/>
                    <a:pt x="156" y="1"/>
                  </a:cubicBezTo>
                  <a:cubicBezTo>
                    <a:pt x="153" y="1"/>
                    <a:pt x="153" y="4"/>
                    <a:pt x="152" y="6"/>
                  </a:cubicBezTo>
                  <a:cubicBezTo>
                    <a:pt x="152" y="9"/>
                    <a:pt x="154" y="10"/>
                    <a:pt x="156" y="11"/>
                  </a:cubicBezTo>
                  <a:cubicBezTo>
                    <a:pt x="161" y="13"/>
                    <a:pt x="164" y="16"/>
                    <a:pt x="165" y="22"/>
                  </a:cubicBezTo>
                  <a:cubicBezTo>
                    <a:pt x="166" y="27"/>
                    <a:pt x="167" y="33"/>
                    <a:pt x="168" y="39"/>
                  </a:cubicBezTo>
                  <a:cubicBezTo>
                    <a:pt x="169" y="44"/>
                    <a:pt x="168" y="49"/>
                    <a:pt x="169" y="54"/>
                  </a:cubicBezTo>
                  <a:cubicBezTo>
                    <a:pt x="169" y="60"/>
                    <a:pt x="169" y="65"/>
                    <a:pt x="169" y="71"/>
                  </a:cubicBezTo>
                  <a:cubicBezTo>
                    <a:pt x="168" y="72"/>
                    <a:pt x="169" y="74"/>
                    <a:pt x="168" y="75"/>
                  </a:cubicBezTo>
                  <a:cubicBezTo>
                    <a:pt x="168" y="77"/>
                    <a:pt x="168" y="79"/>
                    <a:pt x="167" y="80"/>
                  </a:cubicBezTo>
                  <a:cubicBezTo>
                    <a:pt x="166" y="85"/>
                    <a:pt x="166" y="90"/>
                    <a:pt x="162" y="93"/>
                  </a:cubicBezTo>
                  <a:cubicBezTo>
                    <a:pt x="160" y="94"/>
                    <a:pt x="157" y="93"/>
                    <a:pt x="155" y="94"/>
                  </a:cubicBezTo>
                  <a:cubicBezTo>
                    <a:pt x="141" y="97"/>
                    <a:pt x="128" y="100"/>
                    <a:pt x="114" y="103"/>
                  </a:cubicBezTo>
                  <a:cubicBezTo>
                    <a:pt x="110" y="104"/>
                    <a:pt x="109" y="103"/>
                    <a:pt x="109" y="100"/>
                  </a:cubicBezTo>
                  <a:cubicBezTo>
                    <a:pt x="107" y="91"/>
                    <a:pt x="106" y="83"/>
                    <a:pt x="103" y="75"/>
                  </a:cubicBezTo>
                  <a:cubicBezTo>
                    <a:pt x="100" y="66"/>
                    <a:pt x="95" y="57"/>
                    <a:pt x="90" y="48"/>
                  </a:cubicBezTo>
                  <a:cubicBezTo>
                    <a:pt x="87" y="43"/>
                    <a:pt x="83" y="42"/>
                    <a:pt x="79" y="42"/>
                  </a:cubicBezTo>
                  <a:cubicBezTo>
                    <a:pt x="74" y="42"/>
                    <a:pt x="72" y="45"/>
                    <a:pt x="74" y="49"/>
                  </a:cubicBezTo>
                  <a:cubicBezTo>
                    <a:pt x="76" y="52"/>
                    <a:pt x="78" y="55"/>
                    <a:pt x="80" y="57"/>
                  </a:cubicBezTo>
                  <a:cubicBezTo>
                    <a:pt x="82" y="58"/>
                    <a:pt x="83" y="60"/>
                    <a:pt x="84" y="62"/>
                  </a:cubicBezTo>
                  <a:cubicBezTo>
                    <a:pt x="89" y="75"/>
                    <a:pt x="93" y="87"/>
                    <a:pt x="97" y="100"/>
                  </a:cubicBezTo>
                  <a:cubicBezTo>
                    <a:pt x="97" y="102"/>
                    <a:pt x="97" y="104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86" y="109"/>
                    <a:pt x="78" y="111"/>
                    <a:pt x="70" y="112"/>
                  </a:cubicBezTo>
                  <a:cubicBezTo>
                    <a:pt x="64" y="112"/>
                    <a:pt x="62" y="111"/>
                    <a:pt x="62" y="105"/>
                  </a:cubicBezTo>
                  <a:cubicBezTo>
                    <a:pt x="62" y="104"/>
                    <a:pt x="62" y="104"/>
                    <a:pt x="62" y="103"/>
                  </a:cubicBezTo>
                  <a:cubicBezTo>
                    <a:pt x="61" y="101"/>
                    <a:pt x="62" y="98"/>
                    <a:pt x="62" y="95"/>
                  </a:cubicBezTo>
                  <a:cubicBezTo>
                    <a:pt x="62" y="93"/>
                    <a:pt x="62" y="91"/>
                    <a:pt x="61" y="89"/>
                  </a:cubicBezTo>
                  <a:cubicBezTo>
                    <a:pt x="61" y="84"/>
                    <a:pt x="61" y="78"/>
                    <a:pt x="56" y="74"/>
                  </a:cubicBezTo>
                  <a:cubicBezTo>
                    <a:pt x="55" y="73"/>
                    <a:pt x="54" y="73"/>
                    <a:pt x="52" y="74"/>
                  </a:cubicBezTo>
                  <a:cubicBezTo>
                    <a:pt x="50" y="74"/>
                    <a:pt x="48" y="74"/>
                    <a:pt x="47" y="77"/>
                  </a:cubicBezTo>
                  <a:cubicBezTo>
                    <a:pt x="47" y="78"/>
                    <a:pt x="47" y="79"/>
                    <a:pt x="47" y="80"/>
                  </a:cubicBezTo>
                  <a:cubicBezTo>
                    <a:pt x="48" y="85"/>
                    <a:pt x="48" y="89"/>
                    <a:pt x="49" y="94"/>
                  </a:cubicBezTo>
                  <a:cubicBezTo>
                    <a:pt x="49" y="95"/>
                    <a:pt x="49" y="97"/>
                    <a:pt x="49" y="99"/>
                  </a:cubicBezTo>
                  <a:cubicBezTo>
                    <a:pt x="49" y="102"/>
                    <a:pt x="49" y="106"/>
                    <a:pt x="49" y="109"/>
                  </a:cubicBezTo>
                  <a:cubicBezTo>
                    <a:pt x="50" y="112"/>
                    <a:pt x="48" y="113"/>
                    <a:pt x="46" y="114"/>
                  </a:cubicBezTo>
                  <a:cubicBezTo>
                    <a:pt x="43" y="114"/>
                    <a:pt x="40" y="114"/>
                    <a:pt x="37" y="114"/>
                  </a:cubicBezTo>
                  <a:cubicBezTo>
                    <a:pt x="29" y="115"/>
                    <a:pt x="21" y="114"/>
                    <a:pt x="14" y="114"/>
                  </a:cubicBezTo>
                  <a:cubicBezTo>
                    <a:pt x="11" y="114"/>
                    <a:pt x="8" y="114"/>
                    <a:pt x="6" y="115"/>
                  </a:cubicBezTo>
                  <a:cubicBezTo>
                    <a:pt x="2" y="115"/>
                    <a:pt x="0" y="117"/>
                    <a:pt x="0" y="121"/>
                  </a:cubicBezTo>
                  <a:cubicBezTo>
                    <a:pt x="0" y="125"/>
                    <a:pt x="3" y="125"/>
                    <a:pt x="5" y="125"/>
                  </a:cubicBezTo>
                  <a:cubicBezTo>
                    <a:pt x="11" y="125"/>
                    <a:pt x="17" y="125"/>
                    <a:pt x="22" y="125"/>
                  </a:cubicBezTo>
                  <a:cubicBezTo>
                    <a:pt x="24" y="126"/>
                    <a:pt x="25" y="125"/>
                    <a:pt x="27" y="126"/>
                  </a:cubicBezTo>
                  <a:cubicBezTo>
                    <a:pt x="33" y="126"/>
                    <a:pt x="39" y="126"/>
                    <a:pt x="45" y="125"/>
                  </a:cubicBezTo>
                  <a:cubicBezTo>
                    <a:pt x="50" y="125"/>
                    <a:pt x="51" y="126"/>
                    <a:pt x="52" y="130"/>
                  </a:cubicBezTo>
                  <a:cubicBezTo>
                    <a:pt x="54" y="138"/>
                    <a:pt x="55" y="146"/>
                    <a:pt x="56" y="155"/>
                  </a:cubicBezTo>
                  <a:cubicBezTo>
                    <a:pt x="57" y="167"/>
                    <a:pt x="59" y="179"/>
                    <a:pt x="61" y="191"/>
                  </a:cubicBezTo>
                  <a:cubicBezTo>
                    <a:pt x="63" y="202"/>
                    <a:pt x="66" y="214"/>
                    <a:pt x="70" y="225"/>
                  </a:cubicBezTo>
                  <a:cubicBezTo>
                    <a:pt x="72" y="229"/>
                    <a:pt x="74" y="234"/>
                    <a:pt x="80" y="236"/>
                  </a:cubicBezTo>
                  <a:cubicBezTo>
                    <a:pt x="81" y="236"/>
                    <a:pt x="83" y="237"/>
                    <a:pt x="84" y="236"/>
                  </a:cubicBezTo>
                  <a:cubicBezTo>
                    <a:pt x="86" y="233"/>
                    <a:pt x="88" y="230"/>
                    <a:pt x="90" y="227"/>
                  </a:cubicBezTo>
                  <a:cubicBezTo>
                    <a:pt x="92" y="223"/>
                    <a:pt x="95" y="220"/>
                    <a:pt x="98" y="217"/>
                  </a:cubicBezTo>
                  <a:cubicBezTo>
                    <a:pt x="110" y="206"/>
                    <a:pt x="124" y="200"/>
                    <a:pt x="138" y="194"/>
                  </a:cubicBezTo>
                  <a:cubicBezTo>
                    <a:pt x="147" y="190"/>
                    <a:pt x="157" y="188"/>
                    <a:pt x="166" y="186"/>
                  </a:cubicBezTo>
                  <a:cubicBezTo>
                    <a:pt x="177" y="184"/>
                    <a:pt x="188" y="182"/>
                    <a:pt x="200" y="182"/>
                  </a:cubicBezTo>
                  <a:cubicBezTo>
                    <a:pt x="205" y="182"/>
                    <a:pt x="210" y="182"/>
                    <a:pt x="215" y="182"/>
                  </a:cubicBezTo>
                  <a:cubicBezTo>
                    <a:pt x="218" y="183"/>
                    <a:pt x="221" y="181"/>
                    <a:pt x="224" y="179"/>
                  </a:cubicBezTo>
                  <a:cubicBezTo>
                    <a:pt x="227" y="177"/>
                    <a:pt x="228" y="173"/>
                    <a:pt x="225" y="171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13"/>
            <p:cNvSpPr>
              <a:spLocks noEditPoints="1"/>
            </p:cNvSpPr>
            <p:nvPr/>
          </p:nvSpPr>
          <p:spPr bwMode="auto">
            <a:xfrm>
              <a:off x="1971" y="3388"/>
              <a:ext cx="74" cy="121"/>
            </a:xfrm>
            <a:custGeom>
              <a:avLst/>
              <a:gdLst>
                <a:gd name="T0" fmla="*/ 43 w 138"/>
                <a:gd name="T1" fmla="*/ 181 h 219"/>
                <a:gd name="T2" fmla="*/ 42 w 138"/>
                <a:gd name="T3" fmla="*/ 193 h 219"/>
                <a:gd name="T4" fmla="*/ 27 w 138"/>
                <a:gd name="T5" fmla="*/ 174 h 219"/>
                <a:gd name="T6" fmla="*/ 10 w 138"/>
                <a:gd name="T7" fmla="*/ 138 h 219"/>
                <a:gd name="T8" fmla="*/ 17 w 138"/>
                <a:gd name="T9" fmla="*/ 129 h 219"/>
                <a:gd name="T10" fmla="*/ 42 w 138"/>
                <a:gd name="T11" fmla="*/ 117 h 219"/>
                <a:gd name="T12" fmla="*/ 43 w 138"/>
                <a:gd name="T13" fmla="*/ 181 h 219"/>
                <a:gd name="T14" fmla="*/ 62 w 138"/>
                <a:gd name="T15" fmla="*/ 26 h 219"/>
                <a:gd name="T16" fmla="*/ 70 w 138"/>
                <a:gd name="T17" fmla="*/ 17 h 219"/>
                <a:gd name="T18" fmla="*/ 87 w 138"/>
                <a:gd name="T19" fmla="*/ 27 h 219"/>
                <a:gd name="T20" fmla="*/ 68 w 138"/>
                <a:gd name="T21" fmla="*/ 32 h 219"/>
                <a:gd name="T22" fmla="*/ 136 w 138"/>
                <a:gd name="T23" fmla="*/ 73 h 219"/>
                <a:gd name="T24" fmla="*/ 117 w 138"/>
                <a:gd name="T25" fmla="*/ 79 h 219"/>
                <a:gd name="T26" fmla="*/ 60 w 138"/>
                <a:gd name="T27" fmla="*/ 96 h 219"/>
                <a:gd name="T28" fmla="*/ 60 w 138"/>
                <a:gd name="T29" fmla="*/ 61 h 219"/>
                <a:gd name="T30" fmla="*/ 61 w 138"/>
                <a:gd name="T31" fmla="*/ 48 h 219"/>
                <a:gd name="T32" fmla="*/ 100 w 138"/>
                <a:gd name="T33" fmla="*/ 38 h 219"/>
                <a:gd name="T34" fmla="*/ 110 w 138"/>
                <a:gd name="T35" fmla="*/ 37 h 219"/>
                <a:gd name="T36" fmla="*/ 122 w 138"/>
                <a:gd name="T37" fmla="*/ 35 h 219"/>
                <a:gd name="T38" fmla="*/ 123 w 138"/>
                <a:gd name="T39" fmla="*/ 24 h 219"/>
                <a:gd name="T40" fmla="*/ 64 w 138"/>
                <a:gd name="T41" fmla="*/ 2 h 219"/>
                <a:gd name="T42" fmla="*/ 48 w 138"/>
                <a:gd name="T43" fmla="*/ 26 h 219"/>
                <a:gd name="T44" fmla="*/ 25 w 138"/>
                <a:gd name="T45" fmla="*/ 39 h 219"/>
                <a:gd name="T46" fmla="*/ 20 w 138"/>
                <a:gd name="T47" fmla="*/ 48 h 219"/>
                <a:gd name="T48" fmla="*/ 27 w 138"/>
                <a:gd name="T49" fmla="*/ 51 h 219"/>
                <a:gd name="T50" fmla="*/ 47 w 138"/>
                <a:gd name="T51" fmla="*/ 47 h 219"/>
                <a:gd name="T52" fmla="*/ 47 w 138"/>
                <a:gd name="T53" fmla="*/ 100 h 219"/>
                <a:gd name="T54" fmla="*/ 20 w 138"/>
                <a:gd name="T55" fmla="*/ 114 h 219"/>
                <a:gd name="T56" fmla="*/ 1 w 138"/>
                <a:gd name="T57" fmla="*/ 130 h 219"/>
                <a:gd name="T58" fmla="*/ 26 w 138"/>
                <a:gd name="T59" fmla="*/ 196 h 219"/>
                <a:gd name="T60" fmla="*/ 42 w 138"/>
                <a:gd name="T61" fmla="*/ 217 h 219"/>
                <a:gd name="T62" fmla="*/ 55 w 138"/>
                <a:gd name="T63" fmla="*/ 199 h 219"/>
                <a:gd name="T64" fmla="*/ 54 w 138"/>
                <a:gd name="T65" fmla="*/ 189 h 219"/>
                <a:gd name="T66" fmla="*/ 55 w 138"/>
                <a:gd name="T67" fmla="*/ 166 h 219"/>
                <a:gd name="T68" fmla="*/ 55 w 138"/>
                <a:gd name="T69" fmla="*/ 159 h 219"/>
                <a:gd name="T70" fmla="*/ 56 w 138"/>
                <a:gd name="T71" fmla="*/ 131 h 219"/>
                <a:gd name="T72" fmla="*/ 63 w 138"/>
                <a:gd name="T73" fmla="*/ 111 h 219"/>
                <a:gd name="T74" fmla="*/ 76 w 138"/>
                <a:gd name="T75" fmla="*/ 102 h 219"/>
                <a:gd name="T76" fmla="*/ 113 w 138"/>
                <a:gd name="T77" fmla="*/ 88 h 219"/>
                <a:gd name="T78" fmla="*/ 136 w 138"/>
                <a:gd name="T79" fmla="*/ 7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219">
                  <a:moveTo>
                    <a:pt x="43" y="181"/>
                  </a:moveTo>
                  <a:lnTo>
                    <a:pt x="43" y="181"/>
                  </a:lnTo>
                  <a:cubicBezTo>
                    <a:pt x="43" y="184"/>
                    <a:pt x="43" y="187"/>
                    <a:pt x="43" y="190"/>
                  </a:cubicBezTo>
                  <a:cubicBezTo>
                    <a:pt x="43" y="191"/>
                    <a:pt x="43" y="193"/>
                    <a:pt x="42" y="193"/>
                  </a:cubicBezTo>
                  <a:cubicBezTo>
                    <a:pt x="40" y="193"/>
                    <a:pt x="39" y="192"/>
                    <a:pt x="39" y="191"/>
                  </a:cubicBezTo>
                  <a:cubicBezTo>
                    <a:pt x="34" y="186"/>
                    <a:pt x="30" y="180"/>
                    <a:pt x="27" y="174"/>
                  </a:cubicBezTo>
                  <a:cubicBezTo>
                    <a:pt x="21" y="165"/>
                    <a:pt x="17" y="154"/>
                    <a:pt x="14" y="144"/>
                  </a:cubicBezTo>
                  <a:cubicBezTo>
                    <a:pt x="13" y="142"/>
                    <a:pt x="12" y="140"/>
                    <a:pt x="10" y="138"/>
                  </a:cubicBezTo>
                  <a:cubicBezTo>
                    <a:pt x="8" y="135"/>
                    <a:pt x="7" y="132"/>
                    <a:pt x="8" y="128"/>
                  </a:cubicBezTo>
                  <a:cubicBezTo>
                    <a:pt x="11" y="131"/>
                    <a:pt x="14" y="130"/>
                    <a:pt x="17" y="129"/>
                  </a:cubicBezTo>
                  <a:cubicBezTo>
                    <a:pt x="22" y="128"/>
                    <a:pt x="27" y="125"/>
                    <a:pt x="31" y="122"/>
                  </a:cubicBezTo>
                  <a:cubicBezTo>
                    <a:pt x="35" y="120"/>
                    <a:pt x="38" y="119"/>
                    <a:pt x="42" y="117"/>
                  </a:cubicBezTo>
                  <a:cubicBezTo>
                    <a:pt x="44" y="117"/>
                    <a:pt x="45" y="117"/>
                    <a:pt x="45" y="119"/>
                  </a:cubicBezTo>
                  <a:cubicBezTo>
                    <a:pt x="45" y="140"/>
                    <a:pt x="45" y="160"/>
                    <a:pt x="43" y="181"/>
                  </a:cubicBezTo>
                  <a:close/>
                  <a:moveTo>
                    <a:pt x="62" y="26"/>
                  </a:moveTo>
                  <a:lnTo>
                    <a:pt x="62" y="26"/>
                  </a:lnTo>
                  <a:cubicBezTo>
                    <a:pt x="62" y="24"/>
                    <a:pt x="63" y="22"/>
                    <a:pt x="64" y="19"/>
                  </a:cubicBezTo>
                  <a:cubicBezTo>
                    <a:pt x="65" y="17"/>
                    <a:pt x="67" y="16"/>
                    <a:pt x="70" y="17"/>
                  </a:cubicBezTo>
                  <a:cubicBezTo>
                    <a:pt x="75" y="20"/>
                    <a:pt x="80" y="23"/>
                    <a:pt x="85" y="26"/>
                  </a:cubicBezTo>
                  <a:cubicBezTo>
                    <a:pt x="86" y="26"/>
                    <a:pt x="88" y="26"/>
                    <a:pt x="87" y="27"/>
                  </a:cubicBezTo>
                  <a:cubicBezTo>
                    <a:pt x="87" y="29"/>
                    <a:pt x="86" y="29"/>
                    <a:pt x="85" y="29"/>
                  </a:cubicBezTo>
                  <a:cubicBezTo>
                    <a:pt x="79" y="30"/>
                    <a:pt x="73" y="32"/>
                    <a:pt x="68" y="32"/>
                  </a:cubicBezTo>
                  <a:cubicBezTo>
                    <a:pt x="60" y="32"/>
                    <a:pt x="60" y="32"/>
                    <a:pt x="62" y="26"/>
                  </a:cubicBezTo>
                  <a:close/>
                  <a:moveTo>
                    <a:pt x="136" y="73"/>
                  </a:moveTo>
                  <a:lnTo>
                    <a:pt x="136" y="73"/>
                  </a:lnTo>
                  <a:cubicBezTo>
                    <a:pt x="129" y="74"/>
                    <a:pt x="123" y="77"/>
                    <a:pt x="117" y="79"/>
                  </a:cubicBezTo>
                  <a:cubicBezTo>
                    <a:pt x="100" y="83"/>
                    <a:pt x="84" y="88"/>
                    <a:pt x="68" y="94"/>
                  </a:cubicBezTo>
                  <a:cubicBezTo>
                    <a:pt x="65" y="95"/>
                    <a:pt x="63" y="97"/>
                    <a:pt x="60" y="96"/>
                  </a:cubicBezTo>
                  <a:cubicBezTo>
                    <a:pt x="59" y="87"/>
                    <a:pt x="59" y="77"/>
                    <a:pt x="60" y="67"/>
                  </a:cubicBezTo>
                  <a:cubicBezTo>
                    <a:pt x="60" y="65"/>
                    <a:pt x="60" y="63"/>
                    <a:pt x="60" y="61"/>
                  </a:cubicBezTo>
                  <a:cubicBezTo>
                    <a:pt x="61" y="59"/>
                    <a:pt x="60" y="58"/>
                    <a:pt x="60" y="56"/>
                  </a:cubicBezTo>
                  <a:cubicBezTo>
                    <a:pt x="60" y="53"/>
                    <a:pt x="61" y="51"/>
                    <a:pt x="61" y="48"/>
                  </a:cubicBezTo>
                  <a:cubicBezTo>
                    <a:pt x="61" y="47"/>
                    <a:pt x="62" y="46"/>
                    <a:pt x="64" y="45"/>
                  </a:cubicBezTo>
                  <a:cubicBezTo>
                    <a:pt x="76" y="42"/>
                    <a:pt x="88" y="39"/>
                    <a:pt x="100" y="38"/>
                  </a:cubicBezTo>
                  <a:cubicBezTo>
                    <a:pt x="102" y="37"/>
                    <a:pt x="103" y="38"/>
                    <a:pt x="104" y="37"/>
                  </a:cubicBezTo>
                  <a:cubicBezTo>
                    <a:pt x="106" y="37"/>
                    <a:pt x="108" y="37"/>
                    <a:pt x="110" y="37"/>
                  </a:cubicBezTo>
                  <a:cubicBezTo>
                    <a:pt x="113" y="36"/>
                    <a:pt x="116" y="37"/>
                    <a:pt x="119" y="37"/>
                  </a:cubicBezTo>
                  <a:cubicBezTo>
                    <a:pt x="121" y="37"/>
                    <a:pt x="122" y="36"/>
                    <a:pt x="122" y="35"/>
                  </a:cubicBezTo>
                  <a:cubicBezTo>
                    <a:pt x="122" y="33"/>
                    <a:pt x="123" y="32"/>
                    <a:pt x="124" y="31"/>
                  </a:cubicBezTo>
                  <a:cubicBezTo>
                    <a:pt x="128" y="27"/>
                    <a:pt x="128" y="26"/>
                    <a:pt x="123" y="24"/>
                  </a:cubicBezTo>
                  <a:cubicBezTo>
                    <a:pt x="121" y="23"/>
                    <a:pt x="118" y="22"/>
                    <a:pt x="115" y="21"/>
                  </a:cubicBezTo>
                  <a:cubicBezTo>
                    <a:pt x="97" y="18"/>
                    <a:pt x="81" y="9"/>
                    <a:pt x="64" y="2"/>
                  </a:cubicBezTo>
                  <a:cubicBezTo>
                    <a:pt x="59" y="0"/>
                    <a:pt x="57" y="0"/>
                    <a:pt x="55" y="4"/>
                  </a:cubicBezTo>
                  <a:cubicBezTo>
                    <a:pt x="51" y="11"/>
                    <a:pt x="49" y="18"/>
                    <a:pt x="48" y="26"/>
                  </a:cubicBezTo>
                  <a:cubicBezTo>
                    <a:pt x="47" y="32"/>
                    <a:pt x="46" y="34"/>
                    <a:pt x="39" y="36"/>
                  </a:cubicBezTo>
                  <a:cubicBezTo>
                    <a:pt x="35" y="37"/>
                    <a:pt x="30" y="37"/>
                    <a:pt x="25" y="39"/>
                  </a:cubicBezTo>
                  <a:cubicBezTo>
                    <a:pt x="23" y="40"/>
                    <a:pt x="20" y="41"/>
                    <a:pt x="20" y="44"/>
                  </a:cubicBezTo>
                  <a:cubicBezTo>
                    <a:pt x="19" y="45"/>
                    <a:pt x="19" y="47"/>
                    <a:pt x="20" y="48"/>
                  </a:cubicBezTo>
                  <a:cubicBezTo>
                    <a:pt x="20" y="49"/>
                    <a:pt x="21" y="51"/>
                    <a:pt x="23" y="51"/>
                  </a:cubicBezTo>
                  <a:cubicBezTo>
                    <a:pt x="24" y="51"/>
                    <a:pt x="25" y="51"/>
                    <a:pt x="27" y="51"/>
                  </a:cubicBezTo>
                  <a:cubicBezTo>
                    <a:pt x="30" y="50"/>
                    <a:pt x="33" y="50"/>
                    <a:pt x="35" y="49"/>
                  </a:cubicBezTo>
                  <a:cubicBezTo>
                    <a:pt x="39" y="48"/>
                    <a:pt x="43" y="46"/>
                    <a:pt x="47" y="47"/>
                  </a:cubicBezTo>
                  <a:cubicBezTo>
                    <a:pt x="47" y="48"/>
                    <a:pt x="47" y="49"/>
                    <a:pt x="47" y="50"/>
                  </a:cubicBezTo>
                  <a:lnTo>
                    <a:pt x="47" y="100"/>
                  </a:lnTo>
                  <a:cubicBezTo>
                    <a:pt x="47" y="100"/>
                    <a:pt x="47" y="101"/>
                    <a:pt x="47" y="102"/>
                  </a:cubicBezTo>
                  <a:cubicBezTo>
                    <a:pt x="38" y="107"/>
                    <a:pt x="29" y="110"/>
                    <a:pt x="20" y="114"/>
                  </a:cubicBezTo>
                  <a:cubicBezTo>
                    <a:pt x="15" y="116"/>
                    <a:pt x="11" y="119"/>
                    <a:pt x="6" y="119"/>
                  </a:cubicBezTo>
                  <a:cubicBezTo>
                    <a:pt x="2" y="120"/>
                    <a:pt x="0" y="126"/>
                    <a:pt x="1" y="130"/>
                  </a:cubicBezTo>
                  <a:cubicBezTo>
                    <a:pt x="4" y="138"/>
                    <a:pt x="7" y="147"/>
                    <a:pt x="9" y="156"/>
                  </a:cubicBezTo>
                  <a:cubicBezTo>
                    <a:pt x="13" y="170"/>
                    <a:pt x="17" y="184"/>
                    <a:pt x="26" y="196"/>
                  </a:cubicBezTo>
                  <a:cubicBezTo>
                    <a:pt x="30" y="202"/>
                    <a:pt x="36" y="207"/>
                    <a:pt x="38" y="214"/>
                  </a:cubicBezTo>
                  <a:cubicBezTo>
                    <a:pt x="39" y="215"/>
                    <a:pt x="40" y="217"/>
                    <a:pt x="42" y="217"/>
                  </a:cubicBezTo>
                  <a:cubicBezTo>
                    <a:pt x="48" y="219"/>
                    <a:pt x="55" y="212"/>
                    <a:pt x="55" y="206"/>
                  </a:cubicBezTo>
                  <a:cubicBezTo>
                    <a:pt x="55" y="204"/>
                    <a:pt x="56" y="202"/>
                    <a:pt x="55" y="199"/>
                  </a:cubicBezTo>
                  <a:cubicBezTo>
                    <a:pt x="55" y="198"/>
                    <a:pt x="55" y="196"/>
                    <a:pt x="55" y="195"/>
                  </a:cubicBezTo>
                  <a:cubicBezTo>
                    <a:pt x="54" y="193"/>
                    <a:pt x="55" y="191"/>
                    <a:pt x="54" y="189"/>
                  </a:cubicBezTo>
                  <a:lnTo>
                    <a:pt x="54" y="170"/>
                  </a:lnTo>
                  <a:cubicBezTo>
                    <a:pt x="55" y="169"/>
                    <a:pt x="54" y="168"/>
                    <a:pt x="55" y="166"/>
                  </a:cubicBezTo>
                  <a:cubicBezTo>
                    <a:pt x="55" y="165"/>
                    <a:pt x="55" y="164"/>
                    <a:pt x="55" y="163"/>
                  </a:cubicBezTo>
                  <a:cubicBezTo>
                    <a:pt x="55" y="162"/>
                    <a:pt x="55" y="160"/>
                    <a:pt x="55" y="159"/>
                  </a:cubicBezTo>
                  <a:cubicBezTo>
                    <a:pt x="55" y="152"/>
                    <a:pt x="56" y="144"/>
                    <a:pt x="56" y="136"/>
                  </a:cubicBezTo>
                  <a:cubicBezTo>
                    <a:pt x="56" y="135"/>
                    <a:pt x="55" y="133"/>
                    <a:pt x="56" y="131"/>
                  </a:cubicBezTo>
                  <a:cubicBezTo>
                    <a:pt x="56" y="126"/>
                    <a:pt x="57" y="121"/>
                    <a:pt x="58" y="117"/>
                  </a:cubicBezTo>
                  <a:cubicBezTo>
                    <a:pt x="59" y="114"/>
                    <a:pt x="61" y="112"/>
                    <a:pt x="63" y="111"/>
                  </a:cubicBezTo>
                  <a:cubicBezTo>
                    <a:pt x="65" y="110"/>
                    <a:pt x="67" y="109"/>
                    <a:pt x="68" y="107"/>
                  </a:cubicBezTo>
                  <a:cubicBezTo>
                    <a:pt x="70" y="105"/>
                    <a:pt x="73" y="103"/>
                    <a:pt x="76" y="102"/>
                  </a:cubicBezTo>
                  <a:cubicBezTo>
                    <a:pt x="81" y="100"/>
                    <a:pt x="86" y="99"/>
                    <a:pt x="91" y="97"/>
                  </a:cubicBezTo>
                  <a:cubicBezTo>
                    <a:pt x="98" y="94"/>
                    <a:pt x="106" y="91"/>
                    <a:pt x="113" y="88"/>
                  </a:cubicBezTo>
                  <a:cubicBezTo>
                    <a:pt x="121" y="84"/>
                    <a:pt x="130" y="81"/>
                    <a:pt x="137" y="75"/>
                  </a:cubicBezTo>
                  <a:cubicBezTo>
                    <a:pt x="138" y="73"/>
                    <a:pt x="137" y="73"/>
                    <a:pt x="136" y="73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14"/>
            <p:cNvSpPr>
              <a:spLocks noEditPoints="1"/>
            </p:cNvSpPr>
            <p:nvPr/>
          </p:nvSpPr>
          <p:spPr bwMode="auto">
            <a:xfrm>
              <a:off x="1675" y="3447"/>
              <a:ext cx="63" cy="62"/>
            </a:xfrm>
            <a:custGeom>
              <a:avLst/>
              <a:gdLst>
                <a:gd name="T0" fmla="*/ 97 w 117"/>
                <a:gd name="T1" fmla="*/ 30 h 111"/>
                <a:gd name="T2" fmla="*/ 97 w 117"/>
                <a:gd name="T3" fmla="*/ 30 h 111"/>
                <a:gd name="T4" fmla="*/ 81 w 117"/>
                <a:gd name="T5" fmla="*/ 56 h 111"/>
                <a:gd name="T6" fmla="*/ 73 w 117"/>
                <a:gd name="T7" fmla="*/ 60 h 111"/>
                <a:gd name="T8" fmla="*/ 63 w 117"/>
                <a:gd name="T9" fmla="*/ 61 h 111"/>
                <a:gd name="T10" fmla="*/ 49 w 117"/>
                <a:gd name="T11" fmla="*/ 61 h 111"/>
                <a:gd name="T12" fmla="*/ 25 w 117"/>
                <a:gd name="T13" fmla="*/ 62 h 111"/>
                <a:gd name="T14" fmla="*/ 24 w 117"/>
                <a:gd name="T15" fmla="*/ 61 h 111"/>
                <a:gd name="T16" fmla="*/ 18 w 117"/>
                <a:gd name="T17" fmla="*/ 38 h 111"/>
                <a:gd name="T18" fmla="*/ 17 w 117"/>
                <a:gd name="T19" fmla="*/ 34 h 111"/>
                <a:gd name="T20" fmla="*/ 21 w 117"/>
                <a:gd name="T21" fmla="*/ 30 h 111"/>
                <a:gd name="T22" fmla="*/ 26 w 117"/>
                <a:gd name="T23" fmla="*/ 26 h 111"/>
                <a:gd name="T24" fmla="*/ 42 w 117"/>
                <a:gd name="T25" fmla="*/ 16 h 111"/>
                <a:gd name="T26" fmla="*/ 101 w 117"/>
                <a:gd name="T27" fmla="*/ 13 h 111"/>
                <a:gd name="T28" fmla="*/ 103 w 117"/>
                <a:gd name="T29" fmla="*/ 14 h 111"/>
                <a:gd name="T30" fmla="*/ 97 w 117"/>
                <a:gd name="T31" fmla="*/ 30 h 111"/>
                <a:gd name="T32" fmla="*/ 112 w 117"/>
                <a:gd name="T33" fmla="*/ 1 h 111"/>
                <a:gd name="T34" fmla="*/ 112 w 117"/>
                <a:gd name="T35" fmla="*/ 1 h 111"/>
                <a:gd name="T36" fmla="*/ 108 w 117"/>
                <a:gd name="T37" fmla="*/ 1 h 111"/>
                <a:gd name="T38" fmla="*/ 94 w 117"/>
                <a:gd name="T39" fmla="*/ 1 h 111"/>
                <a:gd name="T40" fmla="*/ 81 w 117"/>
                <a:gd name="T41" fmla="*/ 1 h 111"/>
                <a:gd name="T42" fmla="*/ 73 w 117"/>
                <a:gd name="T43" fmla="*/ 2 h 111"/>
                <a:gd name="T44" fmla="*/ 67 w 117"/>
                <a:gd name="T45" fmla="*/ 2 h 111"/>
                <a:gd name="T46" fmla="*/ 62 w 117"/>
                <a:gd name="T47" fmla="*/ 3 h 111"/>
                <a:gd name="T48" fmla="*/ 58 w 117"/>
                <a:gd name="T49" fmla="*/ 3 h 111"/>
                <a:gd name="T50" fmla="*/ 54 w 117"/>
                <a:gd name="T51" fmla="*/ 3 h 111"/>
                <a:gd name="T52" fmla="*/ 52 w 117"/>
                <a:gd name="T53" fmla="*/ 3 h 111"/>
                <a:gd name="T54" fmla="*/ 48 w 117"/>
                <a:gd name="T55" fmla="*/ 4 h 111"/>
                <a:gd name="T56" fmla="*/ 25 w 117"/>
                <a:gd name="T57" fmla="*/ 9 h 111"/>
                <a:gd name="T58" fmla="*/ 13 w 117"/>
                <a:gd name="T59" fmla="*/ 14 h 111"/>
                <a:gd name="T60" fmla="*/ 6 w 117"/>
                <a:gd name="T61" fmla="*/ 12 h 111"/>
                <a:gd name="T62" fmla="*/ 0 w 117"/>
                <a:gd name="T63" fmla="*/ 13 h 111"/>
                <a:gd name="T64" fmla="*/ 0 w 117"/>
                <a:gd name="T65" fmla="*/ 19 h 111"/>
                <a:gd name="T66" fmla="*/ 4 w 117"/>
                <a:gd name="T67" fmla="*/ 34 h 111"/>
                <a:gd name="T68" fmla="*/ 11 w 117"/>
                <a:gd name="T69" fmla="*/ 63 h 111"/>
                <a:gd name="T70" fmla="*/ 13 w 117"/>
                <a:gd name="T71" fmla="*/ 74 h 111"/>
                <a:gd name="T72" fmla="*/ 17 w 117"/>
                <a:gd name="T73" fmla="*/ 92 h 111"/>
                <a:gd name="T74" fmla="*/ 17 w 117"/>
                <a:gd name="T75" fmla="*/ 97 h 111"/>
                <a:gd name="T76" fmla="*/ 23 w 117"/>
                <a:gd name="T77" fmla="*/ 108 h 111"/>
                <a:gd name="T78" fmla="*/ 29 w 117"/>
                <a:gd name="T79" fmla="*/ 109 h 111"/>
                <a:gd name="T80" fmla="*/ 34 w 117"/>
                <a:gd name="T81" fmla="*/ 102 h 111"/>
                <a:gd name="T82" fmla="*/ 31 w 117"/>
                <a:gd name="T83" fmla="*/ 92 h 111"/>
                <a:gd name="T84" fmla="*/ 28 w 117"/>
                <a:gd name="T85" fmla="*/ 80 h 111"/>
                <a:gd name="T86" fmla="*/ 31 w 117"/>
                <a:gd name="T87" fmla="*/ 76 h 111"/>
                <a:gd name="T88" fmla="*/ 50 w 117"/>
                <a:gd name="T89" fmla="*/ 73 h 111"/>
                <a:gd name="T90" fmla="*/ 56 w 117"/>
                <a:gd name="T91" fmla="*/ 73 h 111"/>
                <a:gd name="T92" fmla="*/ 67 w 117"/>
                <a:gd name="T93" fmla="*/ 74 h 111"/>
                <a:gd name="T94" fmla="*/ 75 w 117"/>
                <a:gd name="T95" fmla="*/ 78 h 111"/>
                <a:gd name="T96" fmla="*/ 79 w 117"/>
                <a:gd name="T97" fmla="*/ 78 h 111"/>
                <a:gd name="T98" fmla="*/ 79 w 117"/>
                <a:gd name="T99" fmla="*/ 78 h 111"/>
                <a:gd name="T100" fmla="*/ 87 w 117"/>
                <a:gd name="T101" fmla="*/ 73 h 111"/>
                <a:gd name="T102" fmla="*/ 100 w 117"/>
                <a:gd name="T103" fmla="*/ 68 h 111"/>
                <a:gd name="T104" fmla="*/ 100 w 117"/>
                <a:gd name="T105" fmla="*/ 64 h 111"/>
                <a:gd name="T106" fmla="*/ 96 w 117"/>
                <a:gd name="T107" fmla="*/ 60 h 111"/>
                <a:gd name="T108" fmla="*/ 94 w 117"/>
                <a:gd name="T109" fmla="*/ 56 h 111"/>
                <a:gd name="T110" fmla="*/ 96 w 117"/>
                <a:gd name="T111" fmla="*/ 52 h 111"/>
                <a:gd name="T112" fmla="*/ 107 w 117"/>
                <a:gd name="T113" fmla="*/ 37 h 111"/>
                <a:gd name="T114" fmla="*/ 117 w 117"/>
                <a:gd name="T115" fmla="*/ 7 h 111"/>
                <a:gd name="T116" fmla="*/ 112 w 117"/>
                <a:gd name="T117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11">
                  <a:moveTo>
                    <a:pt x="97" y="30"/>
                  </a:moveTo>
                  <a:lnTo>
                    <a:pt x="97" y="30"/>
                  </a:lnTo>
                  <a:cubicBezTo>
                    <a:pt x="93" y="39"/>
                    <a:pt x="88" y="48"/>
                    <a:pt x="81" y="56"/>
                  </a:cubicBezTo>
                  <a:cubicBezTo>
                    <a:pt x="79" y="59"/>
                    <a:pt x="76" y="60"/>
                    <a:pt x="73" y="60"/>
                  </a:cubicBezTo>
                  <a:cubicBezTo>
                    <a:pt x="70" y="61"/>
                    <a:pt x="66" y="61"/>
                    <a:pt x="63" y="61"/>
                  </a:cubicBezTo>
                  <a:cubicBezTo>
                    <a:pt x="58" y="60"/>
                    <a:pt x="53" y="61"/>
                    <a:pt x="49" y="61"/>
                  </a:cubicBezTo>
                  <a:cubicBezTo>
                    <a:pt x="41" y="63"/>
                    <a:pt x="33" y="63"/>
                    <a:pt x="25" y="62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3" y="53"/>
                    <a:pt x="19" y="45"/>
                    <a:pt x="18" y="38"/>
                  </a:cubicBezTo>
                  <a:cubicBezTo>
                    <a:pt x="17" y="37"/>
                    <a:pt x="17" y="36"/>
                    <a:pt x="17" y="34"/>
                  </a:cubicBezTo>
                  <a:cubicBezTo>
                    <a:pt x="17" y="32"/>
                    <a:pt x="17" y="30"/>
                    <a:pt x="21" y="30"/>
                  </a:cubicBezTo>
                  <a:cubicBezTo>
                    <a:pt x="23" y="29"/>
                    <a:pt x="25" y="27"/>
                    <a:pt x="26" y="26"/>
                  </a:cubicBezTo>
                  <a:cubicBezTo>
                    <a:pt x="30" y="20"/>
                    <a:pt x="36" y="18"/>
                    <a:pt x="42" y="16"/>
                  </a:cubicBezTo>
                  <a:cubicBezTo>
                    <a:pt x="62" y="12"/>
                    <a:pt x="82" y="14"/>
                    <a:pt x="101" y="13"/>
                  </a:cubicBezTo>
                  <a:cubicBezTo>
                    <a:pt x="102" y="13"/>
                    <a:pt x="102" y="13"/>
                    <a:pt x="103" y="14"/>
                  </a:cubicBezTo>
                  <a:cubicBezTo>
                    <a:pt x="101" y="19"/>
                    <a:pt x="99" y="24"/>
                    <a:pt x="97" y="30"/>
                  </a:cubicBezTo>
                  <a:close/>
                  <a:moveTo>
                    <a:pt x="112" y="1"/>
                  </a:moveTo>
                  <a:lnTo>
                    <a:pt x="112" y="1"/>
                  </a:lnTo>
                  <a:cubicBezTo>
                    <a:pt x="111" y="1"/>
                    <a:pt x="110" y="1"/>
                    <a:pt x="108" y="1"/>
                  </a:cubicBezTo>
                  <a:cubicBezTo>
                    <a:pt x="103" y="1"/>
                    <a:pt x="99" y="0"/>
                    <a:pt x="94" y="1"/>
                  </a:cubicBezTo>
                  <a:cubicBezTo>
                    <a:pt x="90" y="1"/>
                    <a:pt x="85" y="1"/>
                    <a:pt x="81" y="1"/>
                  </a:cubicBezTo>
                  <a:cubicBezTo>
                    <a:pt x="78" y="2"/>
                    <a:pt x="76" y="1"/>
                    <a:pt x="73" y="2"/>
                  </a:cubicBezTo>
                  <a:cubicBezTo>
                    <a:pt x="71" y="2"/>
                    <a:pt x="69" y="2"/>
                    <a:pt x="67" y="2"/>
                  </a:cubicBezTo>
                  <a:cubicBezTo>
                    <a:pt x="66" y="3"/>
                    <a:pt x="64" y="2"/>
                    <a:pt x="62" y="3"/>
                  </a:cubicBezTo>
                  <a:cubicBezTo>
                    <a:pt x="61" y="3"/>
                    <a:pt x="60" y="3"/>
                    <a:pt x="58" y="3"/>
                  </a:cubicBezTo>
                  <a:cubicBezTo>
                    <a:pt x="57" y="3"/>
                    <a:pt x="56" y="3"/>
                    <a:pt x="54" y="3"/>
                  </a:cubicBezTo>
                  <a:cubicBezTo>
                    <a:pt x="54" y="3"/>
                    <a:pt x="53" y="3"/>
                    <a:pt x="52" y="3"/>
                  </a:cubicBezTo>
                  <a:cubicBezTo>
                    <a:pt x="51" y="4"/>
                    <a:pt x="49" y="3"/>
                    <a:pt x="48" y="4"/>
                  </a:cubicBezTo>
                  <a:cubicBezTo>
                    <a:pt x="40" y="5"/>
                    <a:pt x="32" y="6"/>
                    <a:pt x="25" y="9"/>
                  </a:cubicBezTo>
                  <a:cubicBezTo>
                    <a:pt x="21" y="11"/>
                    <a:pt x="17" y="13"/>
                    <a:pt x="13" y="14"/>
                  </a:cubicBezTo>
                  <a:cubicBezTo>
                    <a:pt x="10" y="15"/>
                    <a:pt x="8" y="14"/>
                    <a:pt x="6" y="12"/>
                  </a:cubicBezTo>
                  <a:cubicBezTo>
                    <a:pt x="3" y="9"/>
                    <a:pt x="1" y="10"/>
                    <a:pt x="0" y="13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24"/>
                    <a:pt x="2" y="29"/>
                    <a:pt x="4" y="34"/>
                  </a:cubicBezTo>
                  <a:cubicBezTo>
                    <a:pt x="8" y="43"/>
                    <a:pt x="10" y="53"/>
                    <a:pt x="11" y="63"/>
                  </a:cubicBezTo>
                  <a:cubicBezTo>
                    <a:pt x="12" y="67"/>
                    <a:pt x="12" y="70"/>
                    <a:pt x="13" y="74"/>
                  </a:cubicBezTo>
                  <a:cubicBezTo>
                    <a:pt x="15" y="80"/>
                    <a:pt x="16" y="86"/>
                    <a:pt x="17" y="92"/>
                  </a:cubicBezTo>
                  <a:cubicBezTo>
                    <a:pt x="17" y="94"/>
                    <a:pt x="17" y="95"/>
                    <a:pt x="17" y="97"/>
                  </a:cubicBezTo>
                  <a:cubicBezTo>
                    <a:pt x="18" y="101"/>
                    <a:pt x="20" y="105"/>
                    <a:pt x="23" y="108"/>
                  </a:cubicBezTo>
                  <a:cubicBezTo>
                    <a:pt x="25" y="110"/>
                    <a:pt x="27" y="111"/>
                    <a:pt x="29" y="109"/>
                  </a:cubicBezTo>
                  <a:cubicBezTo>
                    <a:pt x="31" y="107"/>
                    <a:pt x="35" y="106"/>
                    <a:pt x="34" y="102"/>
                  </a:cubicBezTo>
                  <a:cubicBezTo>
                    <a:pt x="33" y="99"/>
                    <a:pt x="32" y="95"/>
                    <a:pt x="31" y="92"/>
                  </a:cubicBezTo>
                  <a:cubicBezTo>
                    <a:pt x="29" y="88"/>
                    <a:pt x="28" y="84"/>
                    <a:pt x="28" y="80"/>
                  </a:cubicBezTo>
                  <a:cubicBezTo>
                    <a:pt x="28" y="78"/>
                    <a:pt x="28" y="76"/>
                    <a:pt x="31" y="76"/>
                  </a:cubicBezTo>
                  <a:cubicBezTo>
                    <a:pt x="37" y="75"/>
                    <a:pt x="43" y="74"/>
                    <a:pt x="50" y="73"/>
                  </a:cubicBezTo>
                  <a:cubicBezTo>
                    <a:pt x="52" y="72"/>
                    <a:pt x="54" y="73"/>
                    <a:pt x="56" y="73"/>
                  </a:cubicBezTo>
                  <a:cubicBezTo>
                    <a:pt x="60" y="73"/>
                    <a:pt x="63" y="72"/>
                    <a:pt x="67" y="74"/>
                  </a:cubicBezTo>
                  <a:cubicBezTo>
                    <a:pt x="70" y="75"/>
                    <a:pt x="72" y="78"/>
                    <a:pt x="75" y="78"/>
                  </a:cubicBezTo>
                  <a:cubicBezTo>
                    <a:pt x="77" y="78"/>
                    <a:pt x="78" y="78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1" y="74"/>
                    <a:pt x="84" y="73"/>
                    <a:pt x="87" y="73"/>
                  </a:cubicBezTo>
                  <a:cubicBezTo>
                    <a:pt x="92" y="73"/>
                    <a:pt x="96" y="71"/>
                    <a:pt x="100" y="68"/>
                  </a:cubicBezTo>
                  <a:cubicBezTo>
                    <a:pt x="100" y="67"/>
                    <a:pt x="100" y="65"/>
                    <a:pt x="100" y="64"/>
                  </a:cubicBezTo>
                  <a:cubicBezTo>
                    <a:pt x="99" y="62"/>
                    <a:pt x="97" y="61"/>
                    <a:pt x="96" y="60"/>
                  </a:cubicBezTo>
                  <a:cubicBezTo>
                    <a:pt x="94" y="59"/>
                    <a:pt x="93" y="58"/>
                    <a:pt x="94" y="56"/>
                  </a:cubicBezTo>
                  <a:cubicBezTo>
                    <a:pt x="95" y="55"/>
                    <a:pt x="95" y="53"/>
                    <a:pt x="96" y="52"/>
                  </a:cubicBezTo>
                  <a:cubicBezTo>
                    <a:pt x="100" y="48"/>
                    <a:pt x="103" y="43"/>
                    <a:pt x="107" y="37"/>
                  </a:cubicBezTo>
                  <a:cubicBezTo>
                    <a:pt x="112" y="28"/>
                    <a:pt x="117" y="18"/>
                    <a:pt x="117" y="7"/>
                  </a:cubicBezTo>
                  <a:cubicBezTo>
                    <a:pt x="117" y="4"/>
                    <a:pt x="115" y="2"/>
                    <a:pt x="112" y="1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215"/>
            <p:cNvSpPr>
              <a:spLocks noEditPoints="1"/>
            </p:cNvSpPr>
            <p:nvPr/>
          </p:nvSpPr>
          <p:spPr bwMode="auto">
            <a:xfrm>
              <a:off x="1640" y="3395"/>
              <a:ext cx="53" cy="49"/>
            </a:xfrm>
            <a:custGeom>
              <a:avLst/>
              <a:gdLst>
                <a:gd name="T0" fmla="*/ 77 w 99"/>
                <a:gd name="T1" fmla="*/ 27 h 89"/>
                <a:gd name="T2" fmla="*/ 77 w 99"/>
                <a:gd name="T3" fmla="*/ 27 h 89"/>
                <a:gd name="T4" fmla="*/ 50 w 99"/>
                <a:gd name="T5" fmla="*/ 46 h 89"/>
                <a:gd name="T6" fmla="*/ 35 w 99"/>
                <a:gd name="T7" fmla="*/ 55 h 89"/>
                <a:gd name="T8" fmla="*/ 32 w 99"/>
                <a:gd name="T9" fmla="*/ 55 h 89"/>
                <a:gd name="T10" fmla="*/ 22 w 99"/>
                <a:gd name="T11" fmla="*/ 33 h 89"/>
                <a:gd name="T12" fmla="*/ 21 w 99"/>
                <a:gd name="T13" fmla="*/ 30 h 89"/>
                <a:gd name="T14" fmla="*/ 23 w 99"/>
                <a:gd name="T15" fmla="*/ 26 h 89"/>
                <a:gd name="T16" fmla="*/ 31 w 99"/>
                <a:gd name="T17" fmla="*/ 24 h 89"/>
                <a:gd name="T18" fmla="*/ 51 w 99"/>
                <a:gd name="T19" fmla="*/ 20 h 89"/>
                <a:gd name="T20" fmla="*/ 79 w 99"/>
                <a:gd name="T21" fmla="*/ 22 h 89"/>
                <a:gd name="T22" fmla="*/ 80 w 99"/>
                <a:gd name="T23" fmla="*/ 24 h 89"/>
                <a:gd name="T24" fmla="*/ 77 w 99"/>
                <a:gd name="T25" fmla="*/ 27 h 89"/>
                <a:gd name="T26" fmla="*/ 92 w 99"/>
                <a:gd name="T27" fmla="*/ 14 h 89"/>
                <a:gd name="T28" fmla="*/ 92 w 99"/>
                <a:gd name="T29" fmla="*/ 14 h 89"/>
                <a:gd name="T30" fmla="*/ 91 w 99"/>
                <a:gd name="T31" fmla="*/ 14 h 89"/>
                <a:gd name="T32" fmla="*/ 66 w 99"/>
                <a:gd name="T33" fmla="*/ 9 h 89"/>
                <a:gd name="T34" fmla="*/ 56 w 99"/>
                <a:gd name="T35" fmla="*/ 9 h 89"/>
                <a:gd name="T36" fmla="*/ 50 w 99"/>
                <a:gd name="T37" fmla="*/ 9 h 89"/>
                <a:gd name="T38" fmla="*/ 50 w 99"/>
                <a:gd name="T39" fmla="*/ 9 h 89"/>
                <a:gd name="T40" fmla="*/ 50 w 99"/>
                <a:gd name="T41" fmla="*/ 9 h 89"/>
                <a:gd name="T42" fmla="*/ 46 w 99"/>
                <a:gd name="T43" fmla="*/ 10 h 89"/>
                <a:gd name="T44" fmla="*/ 28 w 99"/>
                <a:gd name="T45" fmla="*/ 12 h 89"/>
                <a:gd name="T46" fmla="*/ 23 w 99"/>
                <a:gd name="T47" fmla="*/ 13 h 89"/>
                <a:gd name="T48" fmla="*/ 19 w 99"/>
                <a:gd name="T49" fmla="*/ 13 h 89"/>
                <a:gd name="T50" fmla="*/ 14 w 99"/>
                <a:gd name="T51" fmla="*/ 9 h 89"/>
                <a:gd name="T52" fmla="*/ 10 w 99"/>
                <a:gd name="T53" fmla="*/ 0 h 89"/>
                <a:gd name="T54" fmla="*/ 7 w 99"/>
                <a:gd name="T55" fmla="*/ 0 h 89"/>
                <a:gd name="T56" fmla="*/ 3 w 99"/>
                <a:gd name="T57" fmla="*/ 1 h 89"/>
                <a:gd name="T58" fmla="*/ 2 w 99"/>
                <a:gd name="T59" fmla="*/ 6 h 89"/>
                <a:gd name="T60" fmla="*/ 2 w 99"/>
                <a:gd name="T61" fmla="*/ 16 h 89"/>
                <a:gd name="T62" fmla="*/ 19 w 99"/>
                <a:gd name="T63" fmla="*/ 56 h 89"/>
                <a:gd name="T64" fmla="*/ 19 w 99"/>
                <a:gd name="T65" fmla="*/ 62 h 89"/>
                <a:gd name="T66" fmla="*/ 21 w 99"/>
                <a:gd name="T67" fmla="*/ 71 h 89"/>
                <a:gd name="T68" fmla="*/ 25 w 99"/>
                <a:gd name="T69" fmla="*/ 76 h 89"/>
                <a:gd name="T70" fmla="*/ 30 w 99"/>
                <a:gd name="T71" fmla="*/ 86 h 89"/>
                <a:gd name="T72" fmla="*/ 37 w 99"/>
                <a:gd name="T73" fmla="*/ 88 h 89"/>
                <a:gd name="T74" fmla="*/ 39 w 99"/>
                <a:gd name="T75" fmla="*/ 81 h 89"/>
                <a:gd name="T76" fmla="*/ 36 w 99"/>
                <a:gd name="T77" fmla="*/ 74 h 89"/>
                <a:gd name="T78" fmla="*/ 37 w 99"/>
                <a:gd name="T79" fmla="*/ 71 h 89"/>
                <a:gd name="T80" fmla="*/ 52 w 99"/>
                <a:gd name="T81" fmla="*/ 66 h 89"/>
                <a:gd name="T82" fmla="*/ 75 w 99"/>
                <a:gd name="T83" fmla="*/ 60 h 89"/>
                <a:gd name="T84" fmla="*/ 79 w 99"/>
                <a:gd name="T85" fmla="*/ 59 h 89"/>
                <a:gd name="T86" fmla="*/ 87 w 99"/>
                <a:gd name="T87" fmla="*/ 56 h 89"/>
                <a:gd name="T88" fmla="*/ 85 w 99"/>
                <a:gd name="T89" fmla="*/ 49 h 89"/>
                <a:gd name="T90" fmla="*/ 78 w 99"/>
                <a:gd name="T91" fmla="*/ 49 h 89"/>
                <a:gd name="T92" fmla="*/ 66 w 99"/>
                <a:gd name="T93" fmla="*/ 51 h 89"/>
                <a:gd name="T94" fmla="*/ 63 w 99"/>
                <a:gd name="T95" fmla="*/ 51 h 89"/>
                <a:gd name="T96" fmla="*/ 65 w 99"/>
                <a:gd name="T97" fmla="*/ 50 h 89"/>
                <a:gd name="T98" fmla="*/ 65 w 99"/>
                <a:gd name="T99" fmla="*/ 50 h 89"/>
                <a:gd name="T100" fmla="*/ 65 w 99"/>
                <a:gd name="T101" fmla="*/ 50 h 89"/>
                <a:gd name="T102" fmla="*/ 80 w 99"/>
                <a:gd name="T103" fmla="*/ 39 h 89"/>
                <a:gd name="T104" fmla="*/ 96 w 99"/>
                <a:gd name="T105" fmla="*/ 23 h 89"/>
                <a:gd name="T106" fmla="*/ 92 w 99"/>
                <a:gd name="T107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89">
                  <a:moveTo>
                    <a:pt x="77" y="27"/>
                  </a:moveTo>
                  <a:lnTo>
                    <a:pt x="77" y="27"/>
                  </a:lnTo>
                  <a:cubicBezTo>
                    <a:pt x="68" y="34"/>
                    <a:pt x="59" y="40"/>
                    <a:pt x="50" y="46"/>
                  </a:cubicBezTo>
                  <a:cubicBezTo>
                    <a:pt x="45" y="49"/>
                    <a:pt x="40" y="52"/>
                    <a:pt x="35" y="55"/>
                  </a:cubicBezTo>
                  <a:cubicBezTo>
                    <a:pt x="34" y="56"/>
                    <a:pt x="33" y="57"/>
                    <a:pt x="32" y="55"/>
                  </a:cubicBezTo>
                  <a:cubicBezTo>
                    <a:pt x="30" y="47"/>
                    <a:pt x="26" y="40"/>
                    <a:pt x="22" y="33"/>
                  </a:cubicBezTo>
                  <a:cubicBezTo>
                    <a:pt x="22" y="32"/>
                    <a:pt x="22" y="31"/>
                    <a:pt x="21" y="30"/>
                  </a:cubicBezTo>
                  <a:cubicBezTo>
                    <a:pt x="21" y="28"/>
                    <a:pt x="21" y="27"/>
                    <a:pt x="23" y="26"/>
                  </a:cubicBezTo>
                  <a:cubicBezTo>
                    <a:pt x="26" y="25"/>
                    <a:pt x="29" y="24"/>
                    <a:pt x="31" y="24"/>
                  </a:cubicBezTo>
                  <a:cubicBezTo>
                    <a:pt x="38" y="23"/>
                    <a:pt x="44" y="20"/>
                    <a:pt x="51" y="20"/>
                  </a:cubicBezTo>
                  <a:cubicBezTo>
                    <a:pt x="60" y="20"/>
                    <a:pt x="70" y="20"/>
                    <a:pt x="79" y="22"/>
                  </a:cubicBezTo>
                  <a:cubicBezTo>
                    <a:pt x="80" y="22"/>
                    <a:pt x="80" y="23"/>
                    <a:pt x="80" y="24"/>
                  </a:cubicBezTo>
                  <a:cubicBezTo>
                    <a:pt x="80" y="26"/>
                    <a:pt x="79" y="26"/>
                    <a:pt x="77" y="27"/>
                  </a:cubicBezTo>
                  <a:close/>
                  <a:moveTo>
                    <a:pt x="92" y="14"/>
                  </a:moveTo>
                  <a:lnTo>
                    <a:pt x="92" y="14"/>
                  </a:lnTo>
                  <a:cubicBezTo>
                    <a:pt x="92" y="14"/>
                    <a:pt x="91" y="14"/>
                    <a:pt x="91" y="14"/>
                  </a:cubicBezTo>
                  <a:cubicBezTo>
                    <a:pt x="83" y="12"/>
                    <a:pt x="74" y="11"/>
                    <a:pt x="66" y="9"/>
                  </a:cubicBezTo>
                  <a:cubicBezTo>
                    <a:pt x="63" y="9"/>
                    <a:pt x="59" y="9"/>
                    <a:pt x="56" y="9"/>
                  </a:cubicBezTo>
                  <a:cubicBezTo>
                    <a:pt x="54" y="9"/>
                    <a:pt x="52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10"/>
                    <a:pt x="48" y="10"/>
                    <a:pt x="46" y="10"/>
                  </a:cubicBezTo>
                  <a:cubicBezTo>
                    <a:pt x="40" y="10"/>
                    <a:pt x="34" y="12"/>
                    <a:pt x="28" y="12"/>
                  </a:cubicBezTo>
                  <a:cubicBezTo>
                    <a:pt x="26" y="13"/>
                    <a:pt x="25" y="13"/>
                    <a:pt x="23" y="13"/>
                  </a:cubicBezTo>
                  <a:cubicBezTo>
                    <a:pt x="22" y="13"/>
                    <a:pt x="20" y="13"/>
                    <a:pt x="19" y="13"/>
                  </a:cubicBezTo>
                  <a:cubicBezTo>
                    <a:pt x="16" y="13"/>
                    <a:pt x="14" y="12"/>
                    <a:pt x="14" y="9"/>
                  </a:cubicBezTo>
                  <a:cubicBezTo>
                    <a:pt x="13" y="6"/>
                    <a:pt x="11" y="3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3" y="4"/>
                    <a:pt x="2" y="6"/>
                  </a:cubicBezTo>
                  <a:cubicBezTo>
                    <a:pt x="0" y="9"/>
                    <a:pt x="1" y="13"/>
                    <a:pt x="2" y="16"/>
                  </a:cubicBezTo>
                  <a:cubicBezTo>
                    <a:pt x="8" y="29"/>
                    <a:pt x="13" y="43"/>
                    <a:pt x="19" y="56"/>
                  </a:cubicBezTo>
                  <a:cubicBezTo>
                    <a:pt x="21" y="58"/>
                    <a:pt x="21" y="60"/>
                    <a:pt x="19" y="62"/>
                  </a:cubicBezTo>
                  <a:cubicBezTo>
                    <a:pt x="17" y="65"/>
                    <a:pt x="18" y="70"/>
                    <a:pt x="21" y="71"/>
                  </a:cubicBezTo>
                  <a:cubicBezTo>
                    <a:pt x="24" y="72"/>
                    <a:pt x="25" y="74"/>
                    <a:pt x="25" y="76"/>
                  </a:cubicBezTo>
                  <a:cubicBezTo>
                    <a:pt x="26" y="80"/>
                    <a:pt x="28" y="83"/>
                    <a:pt x="30" y="86"/>
                  </a:cubicBezTo>
                  <a:cubicBezTo>
                    <a:pt x="32" y="88"/>
                    <a:pt x="34" y="89"/>
                    <a:pt x="37" y="88"/>
                  </a:cubicBezTo>
                  <a:cubicBezTo>
                    <a:pt x="39" y="86"/>
                    <a:pt x="40" y="84"/>
                    <a:pt x="39" y="81"/>
                  </a:cubicBezTo>
                  <a:cubicBezTo>
                    <a:pt x="39" y="78"/>
                    <a:pt x="37" y="76"/>
                    <a:pt x="36" y="74"/>
                  </a:cubicBezTo>
                  <a:cubicBezTo>
                    <a:pt x="35" y="73"/>
                    <a:pt x="35" y="72"/>
                    <a:pt x="37" y="71"/>
                  </a:cubicBezTo>
                  <a:cubicBezTo>
                    <a:pt x="42" y="69"/>
                    <a:pt x="47" y="67"/>
                    <a:pt x="52" y="66"/>
                  </a:cubicBezTo>
                  <a:cubicBezTo>
                    <a:pt x="60" y="63"/>
                    <a:pt x="68" y="62"/>
                    <a:pt x="75" y="60"/>
                  </a:cubicBezTo>
                  <a:cubicBezTo>
                    <a:pt x="76" y="59"/>
                    <a:pt x="78" y="60"/>
                    <a:pt x="79" y="59"/>
                  </a:cubicBezTo>
                  <a:cubicBezTo>
                    <a:pt x="82" y="59"/>
                    <a:pt x="85" y="58"/>
                    <a:pt x="87" y="56"/>
                  </a:cubicBezTo>
                  <a:cubicBezTo>
                    <a:pt x="89" y="53"/>
                    <a:pt x="89" y="50"/>
                    <a:pt x="85" y="49"/>
                  </a:cubicBezTo>
                  <a:cubicBezTo>
                    <a:pt x="83" y="48"/>
                    <a:pt x="81" y="48"/>
                    <a:pt x="78" y="49"/>
                  </a:cubicBezTo>
                  <a:cubicBezTo>
                    <a:pt x="74" y="49"/>
                    <a:pt x="70" y="51"/>
                    <a:pt x="66" y="51"/>
                  </a:cubicBezTo>
                  <a:cubicBezTo>
                    <a:pt x="65" y="51"/>
                    <a:pt x="64" y="51"/>
                    <a:pt x="63" y="51"/>
                  </a:cubicBezTo>
                  <a:cubicBezTo>
                    <a:pt x="63" y="50"/>
                    <a:pt x="64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0"/>
                  </a:lnTo>
                  <a:cubicBezTo>
                    <a:pt x="69" y="45"/>
                    <a:pt x="75" y="43"/>
                    <a:pt x="80" y="39"/>
                  </a:cubicBezTo>
                  <a:cubicBezTo>
                    <a:pt x="86" y="35"/>
                    <a:pt x="93" y="30"/>
                    <a:pt x="96" y="23"/>
                  </a:cubicBezTo>
                  <a:cubicBezTo>
                    <a:pt x="99" y="18"/>
                    <a:pt x="98" y="16"/>
                    <a:pt x="92" y="14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216"/>
            <p:cNvSpPr>
              <a:spLocks/>
            </p:cNvSpPr>
            <p:nvPr/>
          </p:nvSpPr>
          <p:spPr bwMode="auto">
            <a:xfrm>
              <a:off x="793" y="3528"/>
              <a:ext cx="2" cy="1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0 w 4"/>
                <a:gd name="T7" fmla="*/ 2 h 2"/>
                <a:gd name="T8" fmla="*/ 0 w 4"/>
                <a:gd name="T9" fmla="*/ 2 h 2"/>
                <a:gd name="T10" fmla="*/ 4 w 4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cubicBezTo>
                    <a:pt x="4" y="2"/>
                    <a:pt x="4" y="2"/>
                    <a:pt x="4" y="2"/>
                  </a:cubicBezTo>
                  <a:lnTo>
                    <a:pt x="0" y="2"/>
                  </a:ln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3E2E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17"/>
            <p:cNvSpPr>
              <a:spLocks/>
            </p:cNvSpPr>
            <p:nvPr/>
          </p:nvSpPr>
          <p:spPr bwMode="auto">
            <a:xfrm>
              <a:off x="384" y="3383"/>
              <a:ext cx="85" cy="98"/>
            </a:xfrm>
            <a:custGeom>
              <a:avLst/>
              <a:gdLst>
                <a:gd name="T0" fmla="*/ 0 w 159"/>
                <a:gd name="T1" fmla="*/ 152 h 177"/>
                <a:gd name="T2" fmla="*/ 0 w 159"/>
                <a:gd name="T3" fmla="*/ 152 h 177"/>
                <a:gd name="T4" fmla="*/ 2 w 159"/>
                <a:gd name="T5" fmla="*/ 146 h 177"/>
                <a:gd name="T6" fmla="*/ 9 w 159"/>
                <a:gd name="T7" fmla="*/ 131 h 177"/>
                <a:gd name="T8" fmla="*/ 10 w 159"/>
                <a:gd name="T9" fmla="*/ 129 h 177"/>
                <a:gd name="T10" fmla="*/ 9 w 159"/>
                <a:gd name="T11" fmla="*/ 143 h 177"/>
                <a:gd name="T12" fmla="*/ 7 w 159"/>
                <a:gd name="T13" fmla="*/ 158 h 177"/>
                <a:gd name="T14" fmla="*/ 9 w 159"/>
                <a:gd name="T15" fmla="*/ 161 h 177"/>
                <a:gd name="T16" fmla="*/ 12 w 159"/>
                <a:gd name="T17" fmla="*/ 160 h 177"/>
                <a:gd name="T18" fmla="*/ 27 w 159"/>
                <a:gd name="T19" fmla="*/ 144 h 177"/>
                <a:gd name="T20" fmla="*/ 68 w 159"/>
                <a:gd name="T21" fmla="*/ 90 h 177"/>
                <a:gd name="T22" fmla="*/ 100 w 159"/>
                <a:gd name="T23" fmla="*/ 35 h 177"/>
                <a:gd name="T24" fmla="*/ 98 w 159"/>
                <a:gd name="T25" fmla="*/ 23 h 177"/>
                <a:gd name="T26" fmla="*/ 82 w 159"/>
                <a:gd name="T27" fmla="*/ 11 h 177"/>
                <a:gd name="T28" fmla="*/ 75 w 159"/>
                <a:gd name="T29" fmla="*/ 14 h 177"/>
                <a:gd name="T30" fmla="*/ 70 w 159"/>
                <a:gd name="T31" fmla="*/ 19 h 177"/>
                <a:gd name="T32" fmla="*/ 65 w 159"/>
                <a:gd name="T33" fmla="*/ 22 h 177"/>
                <a:gd name="T34" fmla="*/ 63 w 159"/>
                <a:gd name="T35" fmla="*/ 23 h 177"/>
                <a:gd name="T36" fmla="*/ 57 w 159"/>
                <a:gd name="T37" fmla="*/ 26 h 177"/>
                <a:gd name="T38" fmla="*/ 58 w 159"/>
                <a:gd name="T39" fmla="*/ 22 h 177"/>
                <a:gd name="T40" fmla="*/ 79 w 159"/>
                <a:gd name="T41" fmla="*/ 1 h 177"/>
                <a:gd name="T42" fmla="*/ 87 w 159"/>
                <a:gd name="T43" fmla="*/ 2 h 177"/>
                <a:gd name="T44" fmla="*/ 100 w 159"/>
                <a:gd name="T45" fmla="*/ 10 h 177"/>
                <a:gd name="T46" fmla="*/ 107 w 159"/>
                <a:gd name="T47" fmla="*/ 14 h 177"/>
                <a:gd name="T48" fmla="*/ 112 w 159"/>
                <a:gd name="T49" fmla="*/ 8 h 177"/>
                <a:gd name="T50" fmla="*/ 117 w 159"/>
                <a:gd name="T51" fmla="*/ 3 h 177"/>
                <a:gd name="T52" fmla="*/ 123 w 159"/>
                <a:gd name="T53" fmla="*/ 4 h 177"/>
                <a:gd name="T54" fmla="*/ 124 w 159"/>
                <a:gd name="T55" fmla="*/ 10 h 177"/>
                <a:gd name="T56" fmla="*/ 120 w 159"/>
                <a:gd name="T57" fmla="*/ 16 h 177"/>
                <a:gd name="T58" fmla="*/ 122 w 159"/>
                <a:gd name="T59" fmla="*/ 31 h 177"/>
                <a:gd name="T60" fmla="*/ 150 w 159"/>
                <a:gd name="T61" fmla="*/ 61 h 177"/>
                <a:gd name="T62" fmla="*/ 156 w 159"/>
                <a:gd name="T63" fmla="*/ 82 h 177"/>
                <a:gd name="T64" fmla="*/ 146 w 159"/>
                <a:gd name="T65" fmla="*/ 90 h 177"/>
                <a:gd name="T66" fmla="*/ 144 w 159"/>
                <a:gd name="T67" fmla="*/ 88 h 177"/>
                <a:gd name="T68" fmla="*/ 140 w 159"/>
                <a:gd name="T69" fmla="*/ 67 h 177"/>
                <a:gd name="T70" fmla="*/ 126 w 159"/>
                <a:gd name="T71" fmla="*/ 53 h 177"/>
                <a:gd name="T72" fmla="*/ 119 w 159"/>
                <a:gd name="T73" fmla="*/ 46 h 177"/>
                <a:gd name="T74" fmla="*/ 114 w 159"/>
                <a:gd name="T75" fmla="*/ 41 h 177"/>
                <a:gd name="T76" fmla="*/ 109 w 159"/>
                <a:gd name="T77" fmla="*/ 43 h 177"/>
                <a:gd name="T78" fmla="*/ 105 w 159"/>
                <a:gd name="T79" fmla="*/ 52 h 177"/>
                <a:gd name="T80" fmla="*/ 104 w 159"/>
                <a:gd name="T81" fmla="*/ 54 h 177"/>
                <a:gd name="T82" fmla="*/ 76 w 159"/>
                <a:gd name="T83" fmla="*/ 99 h 177"/>
                <a:gd name="T84" fmla="*/ 25 w 159"/>
                <a:gd name="T85" fmla="*/ 162 h 177"/>
                <a:gd name="T86" fmla="*/ 13 w 159"/>
                <a:gd name="T87" fmla="*/ 173 h 177"/>
                <a:gd name="T88" fmla="*/ 1 w 159"/>
                <a:gd name="T89" fmla="*/ 169 h 177"/>
                <a:gd name="T90" fmla="*/ 0 w 159"/>
                <a:gd name="T91" fmla="*/ 167 h 177"/>
                <a:gd name="T92" fmla="*/ 0 w 159"/>
                <a:gd name="T93" fmla="*/ 165 h 177"/>
                <a:gd name="T94" fmla="*/ 0 w 159"/>
                <a:gd name="T95" fmla="*/ 161 h 177"/>
                <a:gd name="T96" fmla="*/ 0 w 159"/>
                <a:gd name="T97" fmla="*/ 160 h 177"/>
                <a:gd name="T98" fmla="*/ 0 w 159"/>
                <a:gd name="T99" fmla="*/ 156 h 177"/>
                <a:gd name="T100" fmla="*/ 0 w 159"/>
                <a:gd name="T101" fmla="*/ 15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9" h="177">
                  <a:moveTo>
                    <a:pt x="0" y="152"/>
                  </a:moveTo>
                  <a:lnTo>
                    <a:pt x="0" y="152"/>
                  </a:lnTo>
                  <a:cubicBezTo>
                    <a:pt x="0" y="150"/>
                    <a:pt x="1" y="147"/>
                    <a:pt x="2" y="146"/>
                  </a:cubicBezTo>
                  <a:cubicBezTo>
                    <a:pt x="6" y="141"/>
                    <a:pt x="7" y="136"/>
                    <a:pt x="9" y="131"/>
                  </a:cubicBezTo>
                  <a:cubicBezTo>
                    <a:pt x="9" y="130"/>
                    <a:pt x="9" y="130"/>
                    <a:pt x="10" y="129"/>
                  </a:cubicBezTo>
                  <a:cubicBezTo>
                    <a:pt x="11" y="134"/>
                    <a:pt x="10" y="138"/>
                    <a:pt x="9" y="143"/>
                  </a:cubicBezTo>
                  <a:cubicBezTo>
                    <a:pt x="8" y="148"/>
                    <a:pt x="8" y="153"/>
                    <a:pt x="7" y="158"/>
                  </a:cubicBezTo>
                  <a:cubicBezTo>
                    <a:pt x="7" y="159"/>
                    <a:pt x="7" y="161"/>
                    <a:pt x="9" y="161"/>
                  </a:cubicBezTo>
                  <a:cubicBezTo>
                    <a:pt x="10" y="162"/>
                    <a:pt x="11" y="161"/>
                    <a:pt x="12" y="160"/>
                  </a:cubicBezTo>
                  <a:cubicBezTo>
                    <a:pt x="18" y="155"/>
                    <a:pt x="23" y="150"/>
                    <a:pt x="27" y="144"/>
                  </a:cubicBezTo>
                  <a:cubicBezTo>
                    <a:pt x="41" y="126"/>
                    <a:pt x="55" y="108"/>
                    <a:pt x="68" y="90"/>
                  </a:cubicBezTo>
                  <a:cubicBezTo>
                    <a:pt x="81" y="73"/>
                    <a:pt x="91" y="55"/>
                    <a:pt x="100" y="35"/>
                  </a:cubicBezTo>
                  <a:cubicBezTo>
                    <a:pt x="102" y="31"/>
                    <a:pt x="101" y="27"/>
                    <a:pt x="98" y="23"/>
                  </a:cubicBezTo>
                  <a:cubicBezTo>
                    <a:pt x="94" y="17"/>
                    <a:pt x="88" y="14"/>
                    <a:pt x="82" y="11"/>
                  </a:cubicBezTo>
                  <a:cubicBezTo>
                    <a:pt x="79" y="10"/>
                    <a:pt x="77" y="12"/>
                    <a:pt x="75" y="14"/>
                  </a:cubicBezTo>
                  <a:cubicBezTo>
                    <a:pt x="73" y="15"/>
                    <a:pt x="72" y="17"/>
                    <a:pt x="70" y="19"/>
                  </a:cubicBezTo>
                  <a:cubicBezTo>
                    <a:pt x="69" y="21"/>
                    <a:pt x="68" y="24"/>
                    <a:pt x="65" y="22"/>
                  </a:cubicBezTo>
                  <a:cubicBezTo>
                    <a:pt x="64" y="21"/>
                    <a:pt x="63" y="22"/>
                    <a:pt x="63" y="23"/>
                  </a:cubicBezTo>
                  <a:cubicBezTo>
                    <a:pt x="61" y="25"/>
                    <a:pt x="59" y="26"/>
                    <a:pt x="57" y="26"/>
                  </a:cubicBezTo>
                  <a:cubicBezTo>
                    <a:pt x="56" y="25"/>
                    <a:pt x="57" y="23"/>
                    <a:pt x="58" y="22"/>
                  </a:cubicBezTo>
                  <a:cubicBezTo>
                    <a:pt x="63" y="12"/>
                    <a:pt x="70" y="6"/>
                    <a:pt x="79" y="1"/>
                  </a:cubicBezTo>
                  <a:cubicBezTo>
                    <a:pt x="82" y="0"/>
                    <a:pt x="85" y="1"/>
                    <a:pt x="87" y="2"/>
                  </a:cubicBezTo>
                  <a:cubicBezTo>
                    <a:pt x="92" y="4"/>
                    <a:pt x="96" y="7"/>
                    <a:pt x="100" y="10"/>
                  </a:cubicBezTo>
                  <a:cubicBezTo>
                    <a:pt x="102" y="12"/>
                    <a:pt x="104" y="15"/>
                    <a:pt x="107" y="14"/>
                  </a:cubicBezTo>
                  <a:cubicBezTo>
                    <a:pt x="109" y="14"/>
                    <a:pt x="110" y="10"/>
                    <a:pt x="112" y="8"/>
                  </a:cubicBezTo>
                  <a:cubicBezTo>
                    <a:pt x="113" y="6"/>
                    <a:pt x="114" y="4"/>
                    <a:pt x="117" y="3"/>
                  </a:cubicBezTo>
                  <a:cubicBezTo>
                    <a:pt x="119" y="3"/>
                    <a:pt x="121" y="3"/>
                    <a:pt x="123" y="4"/>
                  </a:cubicBezTo>
                  <a:cubicBezTo>
                    <a:pt x="125" y="6"/>
                    <a:pt x="124" y="8"/>
                    <a:pt x="124" y="10"/>
                  </a:cubicBezTo>
                  <a:cubicBezTo>
                    <a:pt x="123" y="12"/>
                    <a:pt x="122" y="14"/>
                    <a:pt x="120" y="16"/>
                  </a:cubicBezTo>
                  <a:cubicBezTo>
                    <a:pt x="116" y="23"/>
                    <a:pt x="116" y="26"/>
                    <a:pt x="122" y="31"/>
                  </a:cubicBezTo>
                  <a:cubicBezTo>
                    <a:pt x="131" y="41"/>
                    <a:pt x="141" y="51"/>
                    <a:pt x="150" y="61"/>
                  </a:cubicBezTo>
                  <a:cubicBezTo>
                    <a:pt x="156" y="67"/>
                    <a:pt x="159" y="74"/>
                    <a:pt x="156" y="82"/>
                  </a:cubicBezTo>
                  <a:cubicBezTo>
                    <a:pt x="154" y="87"/>
                    <a:pt x="150" y="90"/>
                    <a:pt x="146" y="90"/>
                  </a:cubicBezTo>
                  <a:cubicBezTo>
                    <a:pt x="144" y="90"/>
                    <a:pt x="144" y="90"/>
                    <a:pt x="144" y="88"/>
                  </a:cubicBezTo>
                  <a:cubicBezTo>
                    <a:pt x="148" y="80"/>
                    <a:pt x="147" y="74"/>
                    <a:pt x="140" y="67"/>
                  </a:cubicBezTo>
                  <a:cubicBezTo>
                    <a:pt x="135" y="63"/>
                    <a:pt x="131" y="58"/>
                    <a:pt x="126" y="53"/>
                  </a:cubicBezTo>
                  <a:cubicBezTo>
                    <a:pt x="123" y="51"/>
                    <a:pt x="121" y="49"/>
                    <a:pt x="119" y="46"/>
                  </a:cubicBezTo>
                  <a:cubicBezTo>
                    <a:pt x="118" y="44"/>
                    <a:pt x="116" y="43"/>
                    <a:pt x="114" y="41"/>
                  </a:cubicBezTo>
                  <a:cubicBezTo>
                    <a:pt x="112" y="39"/>
                    <a:pt x="110" y="39"/>
                    <a:pt x="109" y="43"/>
                  </a:cubicBezTo>
                  <a:cubicBezTo>
                    <a:pt x="107" y="45"/>
                    <a:pt x="106" y="48"/>
                    <a:pt x="105" y="52"/>
                  </a:cubicBezTo>
                  <a:cubicBezTo>
                    <a:pt x="105" y="52"/>
                    <a:pt x="105" y="53"/>
                    <a:pt x="104" y="54"/>
                  </a:cubicBezTo>
                  <a:cubicBezTo>
                    <a:pt x="96" y="70"/>
                    <a:pt x="87" y="85"/>
                    <a:pt x="76" y="99"/>
                  </a:cubicBezTo>
                  <a:cubicBezTo>
                    <a:pt x="58" y="120"/>
                    <a:pt x="43" y="142"/>
                    <a:pt x="25" y="162"/>
                  </a:cubicBezTo>
                  <a:cubicBezTo>
                    <a:pt x="22" y="167"/>
                    <a:pt x="17" y="170"/>
                    <a:pt x="13" y="173"/>
                  </a:cubicBezTo>
                  <a:cubicBezTo>
                    <a:pt x="7" y="177"/>
                    <a:pt x="3" y="175"/>
                    <a:pt x="1" y="169"/>
                  </a:cubicBezTo>
                  <a:cubicBezTo>
                    <a:pt x="0" y="168"/>
                    <a:pt x="0" y="167"/>
                    <a:pt x="0" y="167"/>
                  </a:cubicBezTo>
                  <a:lnTo>
                    <a:pt x="0" y="165"/>
                  </a:lnTo>
                  <a:cubicBezTo>
                    <a:pt x="0" y="164"/>
                    <a:pt x="0" y="162"/>
                    <a:pt x="0" y="161"/>
                  </a:cubicBezTo>
                  <a:lnTo>
                    <a:pt x="0" y="160"/>
                  </a:lnTo>
                  <a:cubicBezTo>
                    <a:pt x="0" y="159"/>
                    <a:pt x="0" y="157"/>
                    <a:pt x="0" y="156"/>
                  </a:cubicBezTo>
                  <a:cubicBezTo>
                    <a:pt x="0" y="155"/>
                    <a:pt x="0" y="153"/>
                    <a:pt x="0" y="152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18"/>
            <p:cNvSpPr>
              <a:spLocks/>
            </p:cNvSpPr>
            <p:nvPr/>
          </p:nvSpPr>
          <p:spPr bwMode="auto">
            <a:xfrm>
              <a:off x="1438" y="3370"/>
              <a:ext cx="22" cy="21"/>
            </a:xfrm>
            <a:custGeom>
              <a:avLst/>
              <a:gdLst>
                <a:gd name="T0" fmla="*/ 7 w 40"/>
                <a:gd name="T1" fmla="*/ 0 h 38"/>
                <a:gd name="T2" fmla="*/ 7 w 40"/>
                <a:gd name="T3" fmla="*/ 0 h 38"/>
                <a:gd name="T4" fmla="*/ 25 w 40"/>
                <a:gd name="T5" fmla="*/ 16 h 38"/>
                <a:gd name="T6" fmla="*/ 39 w 40"/>
                <a:gd name="T7" fmla="*/ 32 h 38"/>
                <a:gd name="T8" fmla="*/ 40 w 40"/>
                <a:gd name="T9" fmla="*/ 36 h 38"/>
                <a:gd name="T10" fmla="*/ 37 w 40"/>
                <a:gd name="T11" fmla="*/ 37 h 38"/>
                <a:gd name="T12" fmla="*/ 3 w 40"/>
                <a:gd name="T13" fmla="*/ 8 h 38"/>
                <a:gd name="T14" fmla="*/ 4 w 40"/>
                <a:gd name="T15" fmla="*/ 0 h 38"/>
                <a:gd name="T16" fmla="*/ 7 w 4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8">
                  <a:moveTo>
                    <a:pt x="7" y="0"/>
                  </a:moveTo>
                  <a:lnTo>
                    <a:pt x="7" y="0"/>
                  </a:lnTo>
                  <a:cubicBezTo>
                    <a:pt x="13" y="6"/>
                    <a:pt x="20" y="10"/>
                    <a:pt x="25" y="16"/>
                  </a:cubicBezTo>
                  <a:cubicBezTo>
                    <a:pt x="30" y="21"/>
                    <a:pt x="35" y="27"/>
                    <a:pt x="39" y="32"/>
                  </a:cubicBezTo>
                  <a:cubicBezTo>
                    <a:pt x="40" y="33"/>
                    <a:pt x="40" y="34"/>
                    <a:pt x="40" y="36"/>
                  </a:cubicBezTo>
                  <a:cubicBezTo>
                    <a:pt x="39" y="37"/>
                    <a:pt x="38" y="38"/>
                    <a:pt x="37" y="37"/>
                  </a:cubicBezTo>
                  <a:cubicBezTo>
                    <a:pt x="23" y="30"/>
                    <a:pt x="10" y="22"/>
                    <a:pt x="3" y="8"/>
                  </a:cubicBezTo>
                  <a:cubicBezTo>
                    <a:pt x="1" y="5"/>
                    <a:pt x="0" y="3"/>
                    <a:pt x="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219"/>
            <p:cNvSpPr>
              <a:spLocks/>
            </p:cNvSpPr>
            <p:nvPr/>
          </p:nvSpPr>
          <p:spPr bwMode="auto">
            <a:xfrm>
              <a:off x="384" y="3470"/>
              <a:ext cx="1" cy="2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0 w 1"/>
                <a:gd name="T7" fmla="*/ 0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" y="3"/>
                    <a:pt x="0" y="4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220"/>
            <p:cNvSpPr>
              <a:spLocks/>
            </p:cNvSpPr>
            <p:nvPr/>
          </p:nvSpPr>
          <p:spPr bwMode="auto">
            <a:xfrm>
              <a:off x="384" y="3472"/>
              <a:ext cx="1" cy="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221"/>
            <p:cNvSpPr>
              <a:spLocks/>
            </p:cNvSpPr>
            <p:nvPr/>
          </p:nvSpPr>
          <p:spPr bwMode="auto">
            <a:xfrm>
              <a:off x="384" y="3467"/>
              <a:ext cx="0" cy="3"/>
            </a:xfrm>
            <a:custGeom>
              <a:avLst/>
              <a:gdLst>
                <a:gd name="T0" fmla="*/ 4 h 4"/>
                <a:gd name="T1" fmla="*/ 4 h 4"/>
                <a:gd name="T2" fmla="*/ 4 h 4"/>
                <a:gd name="T3" fmla="*/ 0 h 4"/>
                <a:gd name="T4" fmla="*/ 0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C6C7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22"/>
            <p:cNvSpPr>
              <a:spLocks/>
            </p:cNvSpPr>
            <p:nvPr/>
          </p:nvSpPr>
          <p:spPr bwMode="auto">
            <a:xfrm>
              <a:off x="1459" y="3388"/>
              <a:ext cx="1" cy="1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0 h 3"/>
                <a:gd name="T6" fmla="*/ 1 w 1"/>
                <a:gd name="T7" fmla="*/ 0 h 3"/>
                <a:gd name="T8" fmla="*/ 1 w 1"/>
                <a:gd name="T9" fmla="*/ 3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CFCFD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223"/>
            <p:cNvSpPr>
              <a:spLocks/>
            </p:cNvSpPr>
            <p:nvPr/>
          </p:nvSpPr>
          <p:spPr bwMode="auto">
            <a:xfrm>
              <a:off x="1127" y="3381"/>
              <a:ext cx="133" cy="145"/>
            </a:xfrm>
            <a:custGeom>
              <a:avLst/>
              <a:gdLst>
                <a:gd name="T0" fmla="*/ 54 w 247"/>
                <a:gd name="T1" fmla="*/ 23 h 261"/>
                <a:gd name="T2" fmla="*/ 73 w 247"/>
                <a:gd name="T3" fmla="*/ 19 h 261"/>
                <a:gd name="T4" fmla="*/ 83 w 247"/>
                <a:gd name="T5" fmla="*/ 1 h 261"/>
                <a:gd name="T6" fmla="*/ 98 w 247"/>
                <a:gd name="T7" fmla="*/ 13 h 261"/>
                <a:gd name="T8" fmla="*/ 119 w 247"/>
                <a:gd name="T9" fmla="*/ 18 h 261"/>
                <a:gd name="T10" fmla="*/ 130 w 247"/>
                <a:gd name="T11" fmla="*/ 22 h 261"/>
                <a:gd name="T12" fmla="*/ 106 w 247"/>
                <a:gd name="T13" fmla="*/ 36 h 261"/>
                <a:gd name="T14" fmla="*/ 94 w 247"/>
                <a:gd name="T15" fmla="*/ 42 h 261"/>
                <a:gd name="T16" fmla="*/ 96 w 247"/>
                <a:gd name="T17" fmla="*/ 68 h 261"/>
                <a:gd name="T18" fmla="*/ 125 w 247"/>
                <a:gd name="T19" fmla="*/ 65 h 261"/>
                <a:gd name="T20" fmla="*/ 123 w 247"/>
                <a:gd name="T21" fmla="*/ 76 h 261"/>
                <a:gd name="T22" fmla="*/ 97 w 247"/>
                <a:gd name="T23" fmla="*/ 93 h 261"/>
                <a:gd name="T24" fmla="*/ 96 w 247"/>
                <a:gd name="T25" fmla="*/ 135 h 261"/>
                <a:gd name="T26" fmla="*/ 100 w 247"/>
                <a:gd name="T27" fmla="*/ 132 h 261"/>
                <a:gd name="T28" fmla="*/ 140 w 247"/>
                <a:gd name="T29" fmla="*/ 101 h 261"/>
                <a:gd name="T30" fmla="*/ 139 w 247"/>
                <a:gd name="T31" fmla="*/ 97 h 261"/>
                <a:gd name="T32" fmla="*/ 139 w 247"/>
                <a:gd name="T33" fmla="*/ 94 h 261"/>
                <a:gd name="T34" fmla="*/ 164 w 247"/>
                <a:gd name="T35" fmla="*/ 98 h 261"/>
                <a:gd name="T36" fmla="*/ 128 w 247"/>
                <a:gd name="T37" fmla="*/ 123 h 261"/>
                <a:gd name="T38" fmla="*/ 114 w 247"/>
                <a:gd name="T39" fmla="*/ 194 h 261"/>
                <a:gd name="T40" fmla="*/ 167 w 247"/>
                <a:gd name="T41" fmla="*/ 225 h 261"/>
                <a:gd name="T42" fmla="*/ 229 w 247"/>
                <a:gd name="T43" fmla="*/ 250 h 261"/>
                <a:gd name="T44" fmla="*/ 232 w 247"/>
                <a:gd name="T45" fmla="*/ 245 h 261"/>
                <a:gd name="T46" fmla="*/ 219 w 247"/>
                <a:gd name="T47" fmla="*/ 231 h 261"/>
                <a:gd name="T48" fmla="*/ 222 w 247"/>
                <a:gd name="T49" fmla="*/ 229 h 261"/>
                <a:gd name="T50" fmla="*/ 246 w 247"/>
                <a:gd name="T51" fmla="*/ 257 h 261"/>
                <a:gd name="T52" fmla="*/ 212 w 247"/>
                <a:gd name="T53" fmla="*/ 254 h 261"/>
                <a:gd name="T54" fmla="*/ 119 w 247"/>
                <a:gd name="T55" fmla="*/ 207 h 261"/>
                <a:gd name="T56" fmla="*/ 86 w 247"/>
                <a:gd name="T57" fmla="*/ 188 h 261"/>
                <a:gd name="T58" fmla="*/ 53 w 247"/>
                <a:gd name="T59" fmla="*/ 158 h 261"/>
                <a:gd name="T60" fmla="*/ 12 w 247"/>
                <a:gd name="T61" fmla="*/ 218 h 261"/>
                <a:gd name="T62" fmla="*/ 1 w 247"/>
                <a:gd name="T63" fmla="*/ 215 h 261"/>
                <a:gd name="T64" fmla="*/ 5 w 247"/>
                <a:gd name="T65" fmla="*/ 204 h 261"/>
                <a:gd name="T66" fmla="*/ 36 w 247"/>
                <a:gd name="T67" fmla="*/ 156 h 261"/>
                <a:gd name="T68" fmla="*/ 36 w 247"/>
                <a:gd name="T69" fmla="*/ 146 h 261"/>
                <a:gd name="T70" fmla="*/ 37 w 247"/>
                <a:gd name="T71" fmla="*/ 135 h 261"/>
                <a:gd name="T72" fmla="*/ 49 w 247"/>
                <a:gd name="T73" fmla="*/ 132 h 261"/>
                <a:gd name="T74" fmla="*/ 62 w 247"/>
                <a:gd name="T75" fmla="*/ 108 h 261"/>
                <a:gd name="T76" fmla="*/ 57 w 247"/>
                <a:gd name="T77" fmla="*/ 103 h 261"/>
                <a:gd name="T78" fmla="*/ 33 w 247"/>
                <a:gd name="T79" fmla="*/ 108 h 261"/>
                <a:gd name="T80" fmla="*/ 42 w 247"/>
                <a:gd name="T81" fmla="*/ 95 h 261"/>
                <a:gd name="T82" fmla="*/ 66 w 247"/>
                <a:gd name="T83" fmla="*/ 88 h 261"/>
                <a:gd name="T84" fmla="*/ 82 w 247"/>
                <a:gd name="T85" fmla="*/ 46 h 261"/>
                <a:gd name="T86" fmla="*/ 44 w 247"/>
                <a:gd name="T87" fmla="*/ 35 h 261"/>
                <a:gd name="T88" fmla="*/ 42 w 247"/>
                <a:gd name="T89" fmla="*/ 2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7" h="261">
                  <a:moveTo>
                    <a:pt x="54" y="23"/>
                  </a:moveTo>
                  <a:lnTo>
                    <a:pt x="54" y="23"/>
                  </a:lnTo>
                  <a:cubicBezTo>
                    <a:pt x="59" y="22"/>
                    <a:pt x="64" y="25"/>
                    <a:pt x="69" y="24"/>
                  </a:cubicBezTo>
                  <a:cubicBezTo>
                    <a:pt x="73" y="23"/>
                    <a:pt x="74" y="23"/>
                    <a:pt x="73" y="19"/>
                  </a:cubicBezTo>
                  <a:cubicBezTo>
                    <a:pt x="71" y="13"/>
                    <a:pt x="74" y="5"/>
                    <a:pt x="79" y="1"/>
                  </a:cubicBezTo>
                  <a:cubicBezTo>
                    <a:pt x="80" y="0"/>
                    <a:pt x="82" y="1"/>
                    <a:pt x="83" y="1"/>
                  </a:cubicBezTo>
                  <a:cubicBezTo>
                    <a:pt x="86" y="3"/>
                    <a:pt x="89" y="7"/>
                    <a:pt x="92" y="9"/>
                  </a:cubicBezTo>
                  <a:cubicBezTo>
                    <a:pt x="94" y="11"/>
                    <a:pt x="96" y="12"/>
                    <a:pt x="98" y="13"/>
                  </a:cubicBezTo>
                  <a:cubicBezTo>
                    <a:pt x="98" y="13"/>
                    <a:pt x="99" y="14"/>
                    <a:pt x="99" y="14"/>
                  </a:cubicBezTo>
                  <a:cubicBezTo>
                    <a:pt x="106" y="14"/>
                    <a:pt x="111" y="19"/>
                    <a:pt x="119" y="18"/>
                  </a:cubicBezTo>
                  <a:cubicBezTo>
                    <a:pt x="122" y="17"/>
                    <a:pt x="125" y="18"/>
                    <a:pt x="128" y="19"/>
                  </a:cubicBezTo>
                  <a:cubicBezTo>
                    <a:pt x="130" y="19"/>
                    <a:pt x="130" y="21"/>
                    <a:pt x="130" y="22"/>
                  </a:cubicBezTo>
                  <a:cubicBezTo>
                    <a:pt x="130" y="26"/>
                    <a:pt x="127" y="28"/>
                    <a:pt x="124" y="30"/>
                  </a:cubicBezTo>
                  <a:cubicBezTo>
                    <a:pt x="118" y="34"/>
                    <a:pt x="112" y="35"/>
                    <a:pt x="106" y="36"/>
                  </a:cubicBezTo>
                  <a:cubicBezTo>
                    <a:pt x="103" y="36"/>
                    <a:pt x="101" y="37"/>
                    <a:pt x="99" y="37"/>
                  </a:cubicBezTo>
                  <a:cubicBezTo>
                    <a:pt x="95" y="37"/>
                    <a:pt x="94" y="39"/>
                    <a:pt x="94" y="42"/>
                  </a:cubicBezTo>
                  <a:cubicBezTo>
                    <a:pt x="93" y="49"/>
                    <a:pt x="92" y="56"/>
                    <a:pt x="92" y="63"/>
                  </a:cubicBezTo>
                  <a:cubicBezTo>
                    <a:pt x="92" y="67"/>
                    <a:pt x="94" y="68"/>
                    <a:pt x="96" y="68"/>
                  </a:cubicBezTo>
                  <a:cubicBezTo>
                    <a:pt x="103" y="68"/>
                    <a:pt x="110" y="67"/>
                    <a:pt x="116" y="66"/>
                  </a:cubicBezTo>
                  <a:cubicBezTo>
                    <a:pt x="119" y="65"/>
                    <a:pt x="122" y="65"/>
                    <a:pt x="125" y="65"/>
                  </a:cubicBezTo>
                  <a:cubicBezTo>
                    <a:pt x="129" y="65"/>
                    <a:pt x="130" y="67"/>
                    <a:pt x="128" y="71"/>
                  </a:cubicBezTo>
                  <a:cubicBezTo>
                    <a:pt x="127" y="73"/>
                    <a:pt x="125" y="74"/>
                    <a:pt x="123" y="76"/>
                  </a:cubicBezTo>
                  <a:cubicBezTo>
                    <a:pt x="117" y="80"/>
                    <a:pt x="111" y="83"/>
                    <a:pt x="104" y="85"/>
                  </a:cubicBezTo>
                  <a:cubicBezTo>
                    <a:pt x="100" y="87"/>
                    <a:pt x="98" y="89"/>
                    <a:pt x="97" y="93"/>
                  </a:cubicBezTo>
                  <a:cubicBezTo>
                    <a:pt x="95" y="106"/>
                    <a:pt x="95" y="119"/>
                    <a:pt x="94" y="131"/>
                  </a:cubicBezTo>
                  <a:cubicBezTo>
                    <a:pt x="94" y="132"/>
                    <a:pt x="94" y="134"/>
                    <a:pt x="96" y="135"/>
                  </a:cubicBezTo>
                  <a:cubicBezTo>
                    <a:pt x="97" y="135"/>
                    <a:pt x="97" y="134"/>
                    <a:pt x="98" y="133"/>
                  </a:cubicBezTo>
                  <a:cubicBezTo>
                    <a:pt x="99" y="133"/>
                    <a:pt x="99" y="132"/>
                    <a:pt x="100" y="132"/>
                  </a:cubicBezTo>
                  <a:cubicBezTo>
                    <a:pt x="109" y="121"/>
                    <a:pt x="121" y="113"/>
                    <a:pt x="133" y="106"/>
                  </a:cubicBezTo>
                  <a:cubicBezTo>
                    <a:pt x="135" y="104"/>
                    <a:pt x="138" y="103"/>
                    <a:pt x="140" y="101"/>
                  </a:cubicBezTo>
                  <a:cubicBezTo>
                    <a:pt x="141" y="100"/>
                    <a:pt x="142" y="100"/>
                    <a:pt x="142" y="99"/>
                  </a:cubicBezTo>
                  <a:cubicBezTo>
                    <a:pt x="142" y="97"/>
                    <a:pt x="141" y="97"/>
                    <a:pt x="139" y="97"/>
                  </a:cubicBezTo>
                  <a:cubicBezTo>
                    <a:pt x="139" y="97"/>
                    <a:pt x="137" y="97"/>
                    <a:pt x="137" y="96"/>
                  </a:cubicBezTo>
                  <a:cubicBezTo>
                    <a:pt x="137" y="95"/>
                    <a:pt x="138" y="94"/>
                    <a:pt x="139" y="94"/>
                  </a:cubicBezTo>
                  <a:cubicBezTo>
                    <a:pt x="146" y="91"/>
                    <a:pt x="153" y="90"/>
                    <a:pt x="161" y="91"/>
                  </a:cubicBezTo>
                  <a:cubicBezTo>
                    <a:pt x="165" y="91"/>
                    <a:pt x="166" y="94"/>
                    <a:pt x="164" y="98"/>
                  </a:cubicBezTo>
                  <a:cubicBezTo>
                    <a:pt x="162" y="101"/>
                    <a:pt x="158" y="103"/>
                    <a:pt x="155" y="105"/>
                  </a:cubicBezTo>
                  <a:cubicBezTo>
                    <a:pt x="147" y="112"/>
                    <a:pt x="137" y="116"/>
                    <a:pt x="128" y="123"/>
                  </a:cubicBezTo>
                  <a:cubicBezTo>
                    <a:pt x="120" y="129"/>
                    <a:pt x="111" y="136"/>
                    <a:pt x="106" y="145"/>
                  </a:cubicBezTo>
                  <a:cubicBezTo>
                    <a:pt x="94" y="163"/>
                    <a:pt x="96" y="181"/>
                    <a:pt x="114" y="194"/>
                  </a:cubicBezTo>
                  <a:cubicBezTo>
                    <a:pt x="122" y="200"/>
                    <a:pt x="131" y="204"/>
                    <a:pt x="140" y="209"/>
                  </a:cubicBezTo>
                  <a:cubicBezTo>
                    <a:pt x="148" y="215"/>
                    <a:pt x="158" y="219"/>
                    <a:pt x="167" y="225"/>
                  </a:cubicBezTo>
                  <a:cubicBezTo>
                    <a:pt x="181" y="232"/>
                    <a:pt x="195" y="238"/>
                    <a:pt x="209" y="245"/>
                  </a:cubicBezTo>
                  <a:cubicBezTo>
                    <a:pt x="215" y="249"/>
                    <a:pt x="222" y="249"/>
                    <a:pt x="229" y="250"/>
                  </a:cubicBezTo>
                  <a:cubicBezTo>
                    <a:pt x="231" y="251"/>
                    <a:pt x="233" y="251"/>
                    <a:pt x="234" y="249"/>
                  </a:cubicBezTo>
                  <a:cubicBezTo>
                    <a:pt x="235" y="247"/>
                    <a:pt x="233" y="246"/>
                    <a:pt x="232" y="245"/>
                  </a:cubicBezTo>
                  <a:cubicBezTo>
                    <a:pt x="228" y="242"/>
                    <a:pt x="224" y="239"/>
                    <a:pt x="221" y="234"/>
                  </a:cubicBezTo>
                  <a:cubicBezTo>
                    <a:pt x="220" y="233"/>
                    <a:pt x="220" y="232"/>
                    <a:pt x="219" y="231"/>
                  </a:cubicBezTo>
                  <a:cubicBezTo>
                    <a:pt x="219" y="230"/>
                    <a:pt x="219" y="229"/>
                    <a:pt x="220" y="229"/>
                  </a:cubicBezTo>
                  <a:cubicBezTo>
                    <a:pt x="220" y="228"/>
                    <a:pt x="221" y="229"/>
                    <a:pt x="222" y="229"/>
                  </a:cubicBezTo>
                  <a:cubicBezTo>
                    <a:pt x="230" y="235"/>
                    <a:pt x="238" y="242"/>
                    <a:pt x="245" y="249"/>
                  </a:cubicBezTo>
                  <a:cubicBezTo>
                    <a:pt x="247" y="252"/>
                    <a:pt x="247" y="254"/>
                    <a:pt x="246" y="257"/>
                  </a:cubicBezTo>
                  <a:cubicBezTo>
                    <a:pt x="244" y="259"/>
                    <a:pt x="243" y="261"/>
                    <a:pt x="239" y="261"/>
                  </a:cubicBezTo>
                  <a:cubicBezTo>
                    <a:pt x="230" y="261"/>
                    <a:pt x="221" y="257"/>
                    <a:pt x="212" y="254"/>
                  </a:cubicBezTo>
                  <a:cubicBezTo>
                    <a:pt x="188" y="246"/>
                    <a:pt x="165" y="232"/>
                    <a:pt x="141" y="221"/>
                  </a:cubicBezTo>
                  <a:cubicBezTo>
                    <a:pt x="133" y="218"/>
                    <a:pt x="126" y="212"/>
                    <a:pt x="119" y="207"/>
                  </a:cubicBezTo>
                  <a:cubicBezTo>
                    <a:pt x="110" y="201"/>
                    <a:pt x="101" y="195"/>
                    <a:pt x="91" y="191"/>
                  </a:cubicBezTo>
                  <a:cubicBezTo>
                    <a:pt x="89" y="190"/>
                    <a:pt x="87" y="190"/>
                    <a:pt x="86" y="188"/>
                  </a:cubicBezTo>
                  <a:cubicBezTo>
                    <a:pt x="83" y="180"/>
                    <a:pt x="76" y="176"/>
                    <a:pt x="70" y="171"/>
                  </a:cubicBezTo>
                  <a:cubicBezTo>
                    <a:pt x="64" y="166"/>
                    <a:pt x="59" y="162"/>
                    <a:pt x="53" y="158"/>
                  </a:cubicBezTo>
                  <a:cubicBezTo>
                    <a:pt x="51" y="156"/>
                    <a:pt x="50" y="157"/>
                    <a:pt x="48" y="159"/>
                  </a:cubicBezTo>
                  <a:cubicBezTo>
                    <a:pt x="35" y="178"/>
                    <a:pt x="22" y="197"/>
                    <a:pt x="12" y="218"/>
                  </a:cubicBezTo>
                  <a:cubicBezTo>
                    <a:pt x="10" y="220"/>
                    <a:pt x="9" y="222"/>
                    <a:pt x="5" y="221"/>
                  </a:cubicBezTo>
                  <a:cubicBezTo>
                    <a:pt x="2" y="220"/>
                    <a:pt x="1" y="218"/>
                    <a:pt x="1" y="215"/>
                  </a:cubicBezTo>
                  <a:cubicBezTo>
                    <a:pt x="0" y="213"/>
                    <a:pt x="1" y="211"/>
                    <a:pt x="2" y="210"/>
                  </a:cubicBezTo>
                  <a:cubicBezTo>
                    <a:pt x="3" y="208"/>
                    <a:pt x="3" y="206"/>
                    <a:pt x="5" y="204"/>
                  </a:cubicBezTo>
                  <a:cubicBezTo>
                    <a:pt x="11" y="198"/>
                    <a:pt x="15" y="191"/>
                    <a:pt x="20" y="184"/>
                  </a:cubicBezTo>
                  <a:cubicBezTo>
                    <a:pt x="26" y="175"/>
                    <a:pt x="31" y="165"/>
                    <a:pt x="36" y="156"/>
                  </a:cubicBezTo>
                  <a:cubicBezTo>
                    <a:pt x="37" y="154"/>
                    <a:pt x="38" y="152"/>
                    <a:pt x="38" y="150"/>
                  </a:cubicBezTo>
                  <a:cubicBezTo>
                    <a:pt x="39" y="148"/>
                    <a:pt x="38" y="146"/>
                    <a:pt x="36" y="146"/>
                  </a:cubicBezTo>
                  <a:cubicBezTo>
                    <a:pt x="33" y="146"/>
                    <a:pt x="31" y="145"/>
                    <a:pt x="31" y="142"/>
                  </a:cubicBezTo>
                  <a:cubicBezTo>
                    <a:pt x="31" y="137"/>
                    <a:pt x="33" y="135"/>
                    <a:pt x="37" y="135"/>
                  </a:cubicBezTo>
                  <a:cubicBezTo>
                    <a:pt x="38" y="135"/>
                    <a:pt x="40" y="135"/>
                    <a:pt x="41" y="135"/>
                  </a:cubicBezTo>
                  <a:cubicBezTo>
                    <a:pt x="45" y="137"/>
                    <a:pt x="47" y="135"/>
                    <a:pt x="49" y="132"/>
                  </a:cubicBezTo>
                  <a:cubicBezTo>
                    <a:pt x="50" y="130"/>
                    <a:pt x="51" y="128"/>
                    <a:pt x="52" y="126"/>
                  </a:cubicBezTo>
                  <a:cubicBezTo>
                    <a:pt x="56" y="120"/>
                    <a:pt x="59" y="114"/>
                    <a:pt x="62" y="108"/>
                  </a:cubicBezTo>
                  <a:cubicBezTo>
                    <a:pt x="62" y="106"/>
                    <a:pt x="64" y="104"/>
                    <a:pt x="62" y="103"/>
                  </a:cubicBezTo>
                  <a:cubicBezTo>
                    <a:pt x="61" y="101"/>
                    <a:pt x="59" y="103"/>
                    <a:pt x="57" y="103"/>
                  </a:cubicBezTo>
                  <a:cubicBezTo>
                    <a:pt x="51" y="105"/>
                    <a:pt x="45" y="107"/>
                    <a:pt x="39" y="109"/>
                  </a:cubicBezTo>
                  <a:cubicBezTo>
                    <a:pt x="37" y="110"/>
                    <a:pt x="35" y="110"/>
                    <a:pt x="33" y="108"/>
                  </a:cubicBezTo>
                  <a:cubicBezTo>
                    <a:pt x="32" y="106"/>
                    <a:pt x="30" y="103"/>
                    <a:pt x="32" y="100"/>
                  </a:cubicBezTo>
                  <a:cubicBezTo>
                    <a:pt x="35" y="97"/>
                    <a:pt x="38" y="95"/>
                    <a:pt x="42" y="95"/>
                  </a:cubicBezTo>
                  <a:cubicBezTo>
                    <a:pt x="50" y="94"/>
                    <a:pt x="57" y="91"/>
                    <a:pt x="65" y="89"/>
                  </a:cubicBezTo>
                  <a:cubicBezTo>
                    <a:pt x="65" y="88"/>
                    <a:pt x="66" y="88"/>
                    <a:pt x="66" y="88"/>
                  </a:cubicBezTo>
                  <a:cubicBezTo>
                    <a:pt x="77" y="87"/>
                    <a:pt x="80" y="79"/>
                    <a:pt x="81" y="70"/>
                  </a:cubicBezTo>
                  <a:cubicBezTo>
                    <a:pt x="83" y="62"/>
                    <a:pt x="83" y="54"/>
                    <a:pt x="82" y="46"/>
                  </a:cubicBezTo>
                  <a:cubicBezTo>
                    <a:pt x="81" y="40"/>
                    <a:pt x="79" y="35"/>
                    <a:pt x="71" y="36"/>
                  </a:cubicBezTo>
                  <a:cubicBezTo>
                    <a:pt x="62" y="36"/>
                    <a:pt x="53" y="35"/>
                    <a:pt x="44" y="35"/>
                  </a:cubicBezTo>
                  <a:cubicBezTo>
                    <a:pt x="42" y="35"/>
                    <a:pt x="40" y="34"/>
                    <a:pt x="39" y="32"/>
                  </a:cubicBezTo>
                  <a:cubicBezTo>
                    <a:pt x="39" y="29"/>
                    <a:pt x="39" y="26"/>
                    <a:pt x="42" y="24"/>
                  </a:cubicBezTo>
                  <a:cubicBezTo>
                    <a:pt x="46" y="23"/>
                    <a:pt x="49" y="23"/>
                    <a:pt x="54" y="23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224"/>
            <p:cNvSpPr>
              <a:spLocks/>
            </p:cNvSpPr>
            <p:nvPr/>
          </p:nvSpPr>
          <p:spPr bwMode="auto">
            <a:xfrm>
              <a:off x="987" y="3381"/>
              <a:ext cx="106" cy="135"/>
            </a:xfrm>
            <a:custGeom>
              <a:avLst/>
              <a:gdLst>
                <a:gd name="T0" fmla="*/ 182 w 197"/>
                <a:gd name="T1" fmla="*/ 148 h 244"/>
                <a:gd name="T2" fmla="*/ 195 w 197"/>
                <a:gd name="T3" fmla="*/ 201 h 244"/>
                <a:gd name="T4" fmla="*/ 189 w 197"/>
                <a:gd name="T5" fmla="*/ 222 h 244"/>
                <a:gd name="T6" fmla="*/ 107 w 197"/>
                <a:gd name="T7" fmla="*/ 235 h 244"/>
                <a:gd name="T8" fmla="*/ 75 w 197"/>
                <a:gd name="T9" fmla="*/ 185 h 244"/>
                <a:gd name="T10" fmla="*/ 70 w 197"/>
                <a:gd name="T11" fmla="*/ 184 h 244"/>
                <a:gd name="T12" fmla="*/ 26 w 197"/>
                <a:gd name="T13" fmla="*/ 237 h 244"/>
                <a:gd name="T14" fmla="*/ 4 w 197"/>
                <a:gd name="T15" fmla="*/ 241 h 244"/>
                <a:gd name="T16" fmla="*/ 4 w 197"/>
                <a:gd name="T17" fmla="*/ 225 h 244"/>
                <a:gd name="T18" fmla="*/ 12 w 197"/>
                <a:gd name="T19" fmla="*/ 230 h 244"/>
                <a:gd name="T20" fmla="*/ 64 w 197"/>
                <a:gd name="T21" fmla="*/ 174 h 244"/>
                <a:gd name="T22" fmla="*/ 65 w 197"/>
                <a:gd name="T23" fmla="*/ 164 h 244"/>
                <a:gd name="T24" fmla="*/ 87 w 197"/>
                <a:gd name="T25" fmla="*/ 133 h 244"/>
                <a:gd name="T26" fmla="*/ 87 w 197"/>
                <a:gd name="T27" fmla="*/ 82 h 244"/>
                <a:gd name="T28" fmla="*/ 100 w 197"/>
                <a:gd name="T29" fmla="*/ 83 h 244"/>
                <a:gd name="T30" fmla="*/ 99 w 197"/>
                <a:gd name="T31" fmla="*/ 129 h 244"/>
                <a:gd name="T32" fmla="*/ 104 w 197"/>
                <a:gd name="T33" fmla="*/ 134 h 244"/>
                <a:gd name="T34" fmla="*/ 116 w 197"/>
                <a:gd name="T35" fmla="*/ 120 h 244"/>
                <a:gd name="T36" fmla="*/ 127 w 197"/>
                <a:gd name="T37" fmla="*/ 66 h 244"/>
                <a:gd name="T38" fmla="*/ 125 w 197"/>
                <a:gd name="T39" fmla="*/ 45 h 244"/>
                <a:gd name="T40" fmla="*/ 80 w 197"/>
                <a:gd name="T41" fmla="*/ 70 h 244"/>
                <a:gd name="T42" fmla="*/ 82 w 197"/>
                <a:gd name="T43" fmla="*/ 115 h 244"/>
                <a:gd name="T44" fmla="*/ 80 w 197"/>
                <a:gd name="T45" fmla="*/ 134 h 244"/>
                <a:gd name="T46" fmla="*/ 70 w 197"/>
                <a:gd name="T47" fmla="*/ 116 h 244"/>
                <a:gd name="T48" fmla="*/ 65 w 197"/>
                <a:gd name="T49" fmla="*/ 70 h 244"/>
                <a:gd name="T50" fmla="*/ 56 w 197"/>
                <a:gd name="T51" fmla="*/ 11 h 244"/>
                <a:gd name="T52" fmla="*/ 57 w 197"/>
                <a:gd name="T53" fmla="*/ 1 h 244"/>
                <a:gd name="T54" fmla="*/ 74 w 197"/>
                <a:gd name="T55" fmla="*/ 33 h 244"/>
                <a:gd name="T56" fmla="*/ 82 w 197"/>
                <a:gd name="T57" fmla="*/ 45 h 244"/>
                <a:gd name="T58" fmla="*/ 127 w 197"/>
                <a:gd name="T59" fmla="*/ 33 h 244"/>
                <a:gd name="T60" fmla="*/ 135 w 197"/>
                <a:gd name="T61" fmla="*/ 87 h 244"/>
                <a:gd name="T62" fmla="*/ 116 w 197"/>
                <a:gd name="T63" fmla="*/ 141 h 244"/>
                <a:gd name="T64" fmla="*/ 97 w 197"/>
                <a:gd name="T65" fmla="*/ 139 h 244"/>
                <a:gd name="T66" fmla="*/ 86 w 197"/>
                <a:gd name="T67" fmla="*/ 157 h 244"/>
                <a:gd name="T68" fmla="*/ 87 w 197"/>
                <a:gd name="T69" fmla="*/ 191 h 244"/>
                <a:gd name="T70" fmla="*/ 124 w 197"/>
                <a:gd name="T71" fmla="*/ 227 h 244"/>
                <a:gd name="T72" fmla="*/ 180 w 197"/>
                <a:gd name="T73" fmla="*/ 212 h 244"/>
                <a:gd name="T74" fmla="*/ 179 w 197"/>
                <a:gd name="T75" fmla="*/ 177 h 244"/>
                <a:gd name="T76" fmla="*/ 182 w 197"/>
                <a:gd name="T77" fmla="*/ 14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244">
                  <a:moveTo>
                    <a:pt x="182" y="148"/>
                  </a:moveTo>
                  <a:lnTo>
                    <a:pt x="182" y="148"/>
                  </a:lnTo>
                  <a:cubicBezTo>
                    <a:pt x="184" y="156"/>
                    <a:pt x="188" y="164"/>
                    <a:pt x="189" y="173"/>
                  </a:cubicBezTo>
                  <a:cubicBezTo>
                    <a:pt x="189" y="183"/>
                    <a:pt x="192" y="192"/>
                    <a:pt x="195" y="201"/>
                  </a:cubicBezTo>
                  <a:cubicBezTo>
                    <a:pt x="197" y="209"/>
                    <a:pt x="194" y="215"/>
                    <a:pt x="191" y="221"/>
                  </a:cubicBezTo>
                  <a:cubicBezTo>
                    <a:pt x="191" y="222"/>
                    <a:pt x="190" y="222"/>
                    <a:pt x="189" y="222"/>
                  </a:cubicBezTo>
                  <a:cubicBezTo>
                    <a:pt x="174" y="227"/>
                    <a:pt x="159" y="232"/>
                    <a:pt x="144" y="235"/>
                  </a:cubicBezTo>
                  <a:cubicBezTo>
                    <a:pt x="132" y="238"/>
                    <a:pt x="119" y="238"/>
                    <a:pt x="107" y="235"/>
                  </a:cubicBezTo>
                  <a:cubicBezTo>
                    <a:pt x="91" y="231"/>
                    <a:pt x="78" y="215"/>
                    <a:pt x="77" y="199"/>
                  </a:cubicBezTo>
                  <a:cubicBezTo>
                    <a:pt x="77" y="194"/>
                    <a:pt x="76" y="189"/>
                    <a:pt x="75" y="185"/>
                  </a:cubicBezTo>
                  <a:cubicBezTo>
                    <a:pt x="74" y="184"/>
                    <a:pt x="74" y="182"/>
                    <a:pt x="73" y="182"/>
                  </a:cubicBezTo>
                  <a:cubicBezTo>
                    <a:pt x="71" y="182"/>
                    <a:pt x="70" y="183"/>
                    <a:pt x="70" y="184"/>
                  </a:cubicBezTo>
                  <a:cubicBezTo>
                    <a:pt x="64" y="193"/>
                    <a:pt x="58" y="202"/>
                    <a:pt x="52" y="210"/>
                  </a:cubicBezTo>
                  <a:cubicBezTo>
                    <a:pt x="44" y="220"/>
                    <a:pt x="36" y="229"/>
                    <a:pt x="26" y="237"/>
                  </a:cubicBezTo>
                  <a:cubicBezTo>
                    <a:pt x="21" y="240"/>
                    <a:pt x="16" y="243"/>
                    <a:pt x="11" y="244"/>
                  </a:cubicBezTo>
                  <a:cubicBezTo>
                    <a:pt x="8" y="244"/>
                    <a:pt x="6" y="243"/>
                    <a:pt x="4" y="241"/>
                  </a:cubicBezTo>
                  <a:cubicBezTo>
                    <a:pt x="1" y="238"/>
                    <a:pt x="0" y="234"/>
                    <a:pt x="0" y="229"/>
                  </a:cubicBezTo>
                  <a:cubicBezTo>
                    <a:pt x="0" y="227"/>
                    <a:pt x="2" y="225"/>
                    <a:pt x="4" y="225"/>
                  </a:cubicBezTo>
                  <a:cubicBezTo>
                    <a:pt x="7" y="225"/>
                    <a:pt x="7" y="227"/>
                    <a:pt x="7" y="229"/>
                  </a:cubicBezTo>
                  <a:cubicBezTo>
                    <a:pt x="8" y="232"/>
                    <a:pt x="9" y="233"/>
                    <a:pt x="12" y="230"/>
                  </a:cubicBezTo>
                  <a:cubicBezTo>
                    <a:pt x="29" y="218"/>
                    <a:pt x="44" y="204"/>
                    <a:pt x="57" y="187"/>
                  </a:cubicBezTo>
                  <a:cubicBezTo>
                    <a:pt x="59" y="183"/>
                    <a:pt x="62" y="178"/>
                    <a:pt x="64" y="174"/>
                  </a:cubicBezTo>
                  <a:cubicBezTo>
                    <a:pt x="65" y="172"/>
                    <a:pt x="65" y="170"/>
                    <a:pt x="64" y="168"/>
                  </a:cubicBezTo>
                  <a:cubicBezTo>
                    <a:pt x="62" y="166"/>
                    <a:pt x="62" y="165"/>
                    <a:pt x="65" y="164"/>
                  </a:cubicBezTo>
                  <a:cubicBezTo>
                    <a:pt x="71" y="162"/>
                    <a:pt x="74" y="158"/>
                    <a:pt x="77" y="153"/>
                  </a:cubicBezTo>
                  <a:cubicBezTo>
                    <a:pt x="81" y="147"/>
                    <a:pt x="84" y="140"/>
                    <a:pt x="87" y="133"/>
                  </a:cubicBezTo>
                  <a:cubicBezTo>
                    <a:pt x="92" y="120"/>
                    <a:pt x="94" y="107"/>
                    <a:pt x="89" y="93"/>
                  </a:cubicBezTo>
                  <a:cubicBezTo>
                    <a:pt x="87" y="90"/>
                    <a:pt x="87" y="86"/>
                    <a:pt x="87" y="82"/>
                  </a:cubicBezTo>
                  <a:cubicBezTo>
                    <a:pt x="86" y="80"/>
                    <a:pt x="87" y="79"/>
                    <a:pt x="89" y="79"/>
                  </a:cubicBezTo>
                  <a:cubicBezTo>
                    <a:pt x="93" y="78"/>
                    <a:pt x="97" y="79"/>
                    <a:pt x="100" y="83"/>
                  </a:cubicBezTo>
                  <a:cubicBezTo>
                    <a:pt x="101" y="87"/>
                    <a:pt x="102" y="90"/>
                    <a:pt x="103" y="94"/>
                  </a:cubicBezTo>
                  <a:cubicBezTo>
                    <a:pt x="105" y="106"/>
                    <a:pt x="104" y="117"/>
                    <a:pt x="99" y="129"/>
                  </a:cubicBezTo>
                  <a:cubicBezTo>
                    <a:pt x="99" y="131"/>
                    <a:pt x="99" y="131"/>
                    <a:pt x="101" y="132"/>
                  </a:cubicBezTo>
                  <a:cubicBezTo>
                    <a:pt x="102" y="132"/>
                    <a:pt x="103" y="133"/>
                    <a:pt x="104" y="134"/>
                  </a:cubicBezTo>
                  <a:cubicBezTo>
                    <a:pt x="106" y="137"/>
                    <a:pt x="108" y="137"/>
                    <a:pt x="109" y="134"/>
                  </a:cubicBezTo>
                  <a:cubicBezTo>
                    <a:pt x="112" y="130"/>
                    <a:pt x="114" y="125"/>
                    <a:pt x="116" y="120"/>
                  </a:cubicBezTo>
                  <a:cubicBezTo>
                    <a:pt x="119" y="107"/>
                    <a:pt x="123" y="95"/>
                    <a:pt x="126" y="81"/>
                  </a:cubicBezTo>
                  <a:cubicBezTo>
                    <a:pt x="126" y="76"/>
                    <a:pt x="125" y="71"/>
                    <a:pt x="127" y="66"/>
                  </a:cubicBezTo>
                  <a:cubicBezTo>
                    <a:pt x="128" y="62"/>
                    <a:pt x="129" y="57"/>
                    <a:pt x="130" y="53"/>
                  </a:cubicBezTo>
                  <a:cubicBezTo>
                    <a:pt x="131" y="49"/>
                    <a:pt x="129" y="45"/>
                    <a:pt x="125" y="45"/>
                  </a:cubicBezTo>
                  <a:cubicBezTo>
                    <a:pt x="112" y="43"/>
                    <a:pt x="99" y="45"/>
                    <a:pt x="88" y="53"/>
                  </a:cubicBezTo>
                  <a:cubicBezTo>
                    <a:pt x="82" y="57"/>
                    <a:pt x="80" y="63"/>
                    <a:pt x="80" y="70"/>
                  </a:cubicBezTo>
                  <a:cubicBezTo>
                    <a:pt x="80" y="82"/>
                    <a:pt x="80" y="94"/>
                    <a:pt x="80" y="106"/>
                  </a:cubicBezTo>
                  <a:cubicBezTo>
                    <a:pt x="80" y="109"/>
                    <a:pt x="81" y="112"/>
                    <a:pt x="82" y="115"/>
                  </a:cubicBezTo>
                  <a:cubicBezTo>
                    <a:pt x="83" y="120"/>
                    <a:pt x="85" y="124"/>
                    <a:pt x="83" y="128"/>
                  </a:cubicBezTo>
                  <a:cubicBezTo>
                    <a:pt x="82" y="130"/>
                    <a:pt x="81" y="132"/>
                    <a:pt x="80" y="134"/>
                  </a:cubicBezTo>
                  <a:cubicBezTo>
                    <a:pt x="77" y="135"/>
                    <a:pt x="76" y="135"/>
                    <a:pt x="74" y="133"/>
                  </a:cubicBezTo>
                  <a:cubicBezTo>
                    <a:pt x="69" y="128"/>
                    <a:pt x="70" y="122"/>
                    <a:pt x="70" y="116"/>
                  </a:cubicBezTo>
                  <a:cubicBezTo>
                    <a:pt x="68" y="104"/>
                    <a:pt x="67" y="91"/>
                    <a:pt x="65" y="79"/>
                  </a:cubicBezTo>
                  <a:cubicBezTo>
                    <a:pt x="65" y="76"/>
                    <a:pt x="65" y="73"/>
                    <a:pt x="65" y="70"/>
                  </a:cubicBezTo>
                  <a:cubicBezTo>
                    <a:pt x="68" y="53"/>
                    <a:pt x="63" y="37"/>
                    <a:pt x="59" y="21"/>
                  </a:cubicBezTo>
                  <a:cubicBezTo>
                    <a:pt x="58" y="18"/>
                    <a:pt x="57" y="14"/>
                    <a:pt x="56" y="11"/>
                  </a:cubicBezTo>
                  <a:cubicBezTo>
                    <a:pt x="55" y="8"/>
                    <a:pt x="56" y="5"/>
                    <a:pt x="56" y="2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9" y="0"/>
                    <a:pt x="65" y="3"/>
                    <a:pt x="66" y="5"/>
                  </a:cubicBezTo>
                  <a:cubicBezTo>
                    <a:pt x="70" y="14"/>
                    <a:pt x="73" y="23"/>
                    <a:pt x="74" y="33"/>
                  </a:cubicBezTo>
                  <a:cubicBezTo>
                    <a:pt x="74" y="36"/>
                    <a:pt x="75" y="40"/>
                    <a:pt x="76" y="43"/>
                  </a:cubicBezTo>
                  <a:cubicBezTo>
                    <a:pt x="78" y="47"/>
                    <a:pt x="79" y="47"/>
                    <a:pt x="82" y="45"/>
                  </a:cubicBezTo>
                  <a:cubicBezTo>
                    <a:pt x="88" y="40"/>
                    <a:pt x="94" y="36"/>
                    <a:pt x="101" y="34"/>
                  </a:cubicBezTo>
                  <a:cubicBezTo>
                    <a:pt x="110" y="31"/>
                    <a:pt x="119" y="31"/>
                    <a:pt x="127" y="33"/>
                  </a:cubicBezTo>
                  <a:cubicBezTo>
                    <a:pt x="135" y="34"/>
                    <a:pt x="139" y="40"/>
                    <a:pt x="140" y="48"/>
                  </a:cubicBezTo>
                  <a:cubicBezTo>
                    <a:pt x="140" y="61"/>
                    <a:pt x="137" y="74"/>
                    <a:pt x="135" y="87"/>
                  </a:cubicBezTo>
                  <a:cubicBezTo>
                    <a:pt x="133" y="102"/>
                    <a:pt x="126" y="116"/>
                    <a:pt x="122" y="131"/>
                  </a:cubicBezTo>
                  <a:cubicBezTo>
                    <a:pt x="121" y="134"/>
                    <a:pt x="119" y="138"/>
                    <a:pt x="116" y="141"/>
                  </a:cubicBezTo>
                  <a:cubicBezTo>
                    <a:pt x="112" y="146"/>
                    <a:pt x="107" y="146"/>
                    <a:pt x="102" y="142"/>
                  </a:cubicBezTo>
                  <a:cubicBezTo>
                    <a:pt x="101" y="141"/>
                    <a:pt x="99" y="138"/>
                    <a:pt x="97" y="139"/>
                  </a:cubicBezTo>
                  <a:cubicBezTo>
                    <a:pt x="95" y="139"/>
                    <a:pt x="95" y="142"/>
                    <a:pt x="94" y="144"/>
                  </a:cubicBezTo>
                  <a:cubicBezTo>
                    <a:pt x="92" y="148"/>
                    <a:pt x="89" y="153"/>
                    <a:pt x="86" y="157"/>
                  </a:cubicBezTo>
                  <a:cubicBezTo>
                    <a:pt x="82" y="164"/>
                    <a:pt x="81" y="171"/>
                    <a:pt x="85" y="179"/>
                  </a:cubicBezTo>
                  <a:cubicBezTo>
                    <a:pt x="86" y="182"/>
                    <a:pt x="86" y="187"/>
                    <a:pt x="87" y="191"/>
                  </a:cubicBezTo>
                  <a:cubicBezTo>
                    <a:pt x="88" y="200"/>
                    <a:pt x="91" y="208"/>
                    <a:pt x="96" y="215"/>
                  </a:cubicBezTo>
                  <a:cubicBezTo>
                    <a:pt x="103" y="224"/>
                    <a:pt x="113" y="227"/>
                    <a:pt x="124" y="227"/>
                  </a:cubicBezTo>
                  <a:cubicBezTo>
                    <a:pt x="131" y="227"/>
                    <a:pt x="139" y="225"/>
                    <a:pt x="146" y="224"/>
                  </a:cubicBezTo>
                  <a:cubicBezTo>
                    <a:pt x="158" y="221"/>
                    <a:pt x="169" y="218"/>
                    <a:pt x="180" y="212"/>
                  </a:cubicBezTo>
                  <a:cubicBezTo>
                    <a:pt x="183" y="211"/>
                    <a:pt x="184" y="209"/>
                    <a:pt x="183" y="207"/>
                  </a:cubicBezTo>
                  <a:cubicBezTo>
                    <a:pt x="179" y="197"/>
                    <a:pt x="181" y="186"/>
                    <a:pt x="179" y="177"/>
                  </a:cubicBezTo>
                  <a:cubicBezTo>
                    <a:pt x="177" y="169"/>
                    <a:pt x="178" y="161"/>
                    <a:pt x="179" y="154"/>
                  </a:cubicBezTo>
                  <a:cubicBezTo>
                    <a:pt x="179" y="152"/>
                    <a:pt x="180" y="150"/>
                    <a:pt x="182" y="148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225"/>
            <p:cNvSpPr>
              <a:spLocks/>
            </p:cNvSpPr>
            <p:nvPr/>
          </p:nvSpPr>
          <p:spPr bwMode="auto">
            <a:xfrm>
              <a:off x="1205" y="3394"/>
              <a:ext cx="65" cy="58"/>
            </a:xfrm>
            <a:custGeom>
              <a:avLst/>
              <a:gdLst>
                <a:gd name="T0" fmla="*/ 122 w 122"/>
                <a:gd name="T1" fmla="*/ 12 h 106"/>
                <a:gd name="T2" fmla="*/ 122 w 122"/>
                <a:gd name="T3" fmla="*/ 12 h 106"/>
                <a:gd name="T4" fmla="*/ 111 w 122"/>
                <a:gd name="T5" fmla="*/ 44 h 106"/>
                <a:gd name="T6" fmla="*/ 71 w 122"/>
                <a:gd name="T7" fmla="*/ 87 h 106"/>
                <a:gd name="T8" fmla="*/ 57 w 122"/>
                <a:gd name="T9" fmla="*/ 84 h 106"/>
                <a:gd name="T10" fmla="*/ 57 w 122"/>
                <a:gd name="T11" fmla="*/ 79 h 106"/>
                <a:gd name="T12" fmla="*/ 60 w 122"/>
                <a:gd name="T13" fmla="*/ 79 h 106"/>
                <a:gd name="T14" fmla="*/ 68 w 122"/>
                <a:gd name="T15" fmla="*/ 75 h 106"/>
                <a:gd name="T16" fmla="*/ 103 w 122"/>
                <a:gd name="T17" fmla="*/ 36 h 106"/>
                <a:gd name="T18" fmla="*/ 109 w 122"/>
                <a:gd name="T19" fmla="*/ 19 h 106"/>
                <a:gd name="T20" fmla="*/ 107 w 122"/>
                <a:gd name="T21" fmla="*/ 14 h 106"/>
                <a:gd name="T22" fmla="*/ 87 w 122"/>
                <a:gd name="T23" fmla="*/ 11 h 106"/>
                <a:gd name="T24" fmla="*/ 76 w 122"/>
                <a:gd name="T25" fmla="*/ 13 h 106"/>
                <a:gd name="T26" fmla="*/ 74 w 122"/>
                <a:gd name="T27" fmla="*/ 13 h 106"/>
                <a:gd name="T28" fmla="*/ 68 w 122"/>
                <a:gd name="T29" fmla="*/ 21 h 106"/>
                <a:gd name="T30" fmla="*/ 65 w 122"/>
                <a:gd name="T31" fmla="*/ 49 h 106"/>
                <a:gd name="T32" fmla="*/ 50 w 122"/>
                <a:gd name="T33" fmla="*/ 87 h 106"/>
                <a:gd name="T34" fmla="*/ 37 w 122"/>
                <a:gd name="T35" fmla="*/ 104 h 106"/>
                <a:gd name="T36" fmla="*/ 32 w 122"/>
                <a:gd name="T37" fmla="*/ 105 h 106"/>
                <a:gd name="T38" fmla="*/ 32 w 122"/>
                <a:gd name="T39" fmla="*/ 100 h 106"/>
                <a:gd name="T40" fmla="*/ 34 w 122"/>
                <a:gd name="T41" fmla="*/ 95 h 106"/>
                <a:gd name="T42" fmla="*/ 55 w 122"/>
                <a:gd name="T43" fmla="*/ 30 h 106"/>
                <a:gd name="T44" fmla="*/ 53 w 122"/>
                <a:gd name="T45" fmla="*/ 20 h 106"/>
                <a:gd name="T46" fmla="*/ 49 w 122"/>
                <a:gd name="T47" fmla="*/ 18 h 106"/>
                <a:gd name="T48" fmla="*/ 24 w 122"/>
                <a:gd name="T49" fmla="*/ 25 h 106"/>
                <a:gd name="T50" fmla="*/ 7 w 122"/>
                <a:gd name="T51" fmla="*/ 33 h 106"/>
                <a:gd name="T52" fmla="*/ 1 w 122"/>
                <a:gd name="T53" fmla="*/ 30 h 106"/>
                <a:gd name="T54" fmla="*/ 4 w 122"/>
                <a:gd name="T55" fmla="*/ 21 h 106"/>
                <a:gd name="T56" fmla="*/ 14 w 122"/>
                <a:gd name="T57" fmla="*/ 16 h 106"/>
                <a:gd name="T58" fmla="*/ 44 w 122"/>
                <a:gd name="T59" fmla="*/ 8 h 106"/>
                <a:gd name="T60" fmla="*/ 79 w 122"/>
                <a:gd name="T61" fmla="*/ 1 h 106"/>
                <a:gd name="T62" fmla="*/ 108 w 122"/>
                <a:gd name="T63" fmla="*/ 2 h 106"/>
                <a:gd name="T64" fmla="*/ 117 w 122"/>
                <a:gd name="T65" fmla="*/ 5 h 106"/>
                <a:gd name="T66" fmla="*/ 122 w 122"/>
                <a:gd name="T67" fmla="*/ 1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06">
                  <a:moveTo>
                    <a:pt x="122" y="12"/>
                  </a:moveTo>
                  <a:lnTo>
                    <a:pt x="122" y="12"/>
                  </a:lnTo>
                  <a:cubicBezTo>
                    <a:pt x="120" y="25"/>
                    <a:pt x="117" y="35"/>
                    <a:pt x="111" y="44"/>
                  </a:cubicBezTo>
                  <a:cubicBezTo>
                    <a:pt x="101" y="62"/>
                    <a:pt x="87" y="75"/>
                    <a:pt x="71" y="87"/>
                  </a:cubicBezTo>
                  <a:cubicBezTo>
                    <a:pt x="68" y="89"/>
                    <a:pt x="59" y="87"/>
                    <a:pt x="57" y="84"/>
                  </a:cubicBezTo>
                  <a:cubicBezTo>
                    <a:pt x="56" y="82"/>
                    <a:pt x="56" y="81"/>
                    <a:pt x="57" y="79"/>
                  </a:cubicBezTo>
                  <a:cubicBezTo>
                    <a:pt x="58" y="77"/>
                    <a:pt x="59" y="79"/>
                    <a:pt x="60" y="79"/>
                  </a:cubicBezTo>
                  <a:cubicBezTo>
                    <a:pt x="64" y="79"/>
                    <a:pt x="66" y="77"/>
                    <a:pt x="68" y="75"/>
                  </a:cubicBezTo>
                  <a:cubicBezTo>
                    <a:pt x="81" y="64"/>
                    <a:pt x="93" y="51"/>
                    <a:pt x="103" y="36"/>
                  </a:cubicBezTo>
                  <a:cubicBezTo>
                    <a:pt x="106" y="31"/>
                    <a:pt x="109" y="25"/>
                    <a:pt x="109" y="19"/>
                  </a:cubicBezTo>
                  <a:cubicBezTo>
                    <a:pt x="109" y="17"/>
                    <a:pt x="109" y="15"/>
                    <a:pt x="107" y="14"/>
                  </a:cubicBezTo>
                  <a:cubicBezTo>
                    <a:pt x="100" y="12"/>
                    <a:pt x="93" y="11"/>
                    <a:pt x="87" y="11"/>
                  </a:cubicBezTo>
                  <a:cubicBezTo>
                    <a:pt x="83" y="10"/>
                    <a:pt x="80" y="13"/>
                    <a:pt x="76" y="13"/>
                  </a:cubicBezTo>
                  <a:cubicBezTo>
                    <a:pt x="75" y="13"/>
                    <a:pt x="74" y="13"/>
                    <a:pt x="74" y="13"/>
                  </a:cubicBezTo>
                  <a:cubicBezTo>
                    <a:pt x="68" y="14"/>
                    <a:pt x="67" y="15"/>
                    <a:pt x="68" y="21"/>
                  </a:cubicBezTo>
                  <a:cubicBezTo>
                    <a:pt x="69" y="30"/>
                    <a:pt x="68" y="40"/>
                    <a:pt x="65" y="49"/>
                  </a:cubicBezTo>
                  <a:cubicBezTo>
                    <a:pt x="61" y="62"/>
                    <a:pt x="54" y="74"/>
                    <a:pt x="50" y="87"/>
                  </a:cubicBezTo>
                  <a:cubicBezTo>
                    <a:pt x="48" y="94"/>
                    <a:pt x="43" y="99"/>
                    <a:pt x="37" y="104"/>
                  </a:cubicBezTo>
                  <a:cubicBezTo>
                    <a:pt x="36" y="105"/>
                    <a:pt x="34" y="106"/>
                    <a:pt x="32" y="105"/>
                  </a:cubicBezTo>
                  <a:cubicBezTo>
                    <a:pt x="30" y="104"/>
                    <a:pt x="32" y="102"/>
                    <a:pt x="32" y="100"/>
                  </a:cubicBezTo>
                  <a:cubicBezTo>
                    <a:pt x="32" y="99"/>
                    <a:pt x="33" y="97"/>
                    <a:pt x="34" y="95"/>
                  </a:cubicBezTo>
                  <a:cubicBezTo>
                    <a:pt x="45" y="75"/>
                    <a:pt x="53" y="53"/>
                    <a:pt x="55" y="30"/>
                  </a:cubicBezTo>
                  <a:cubicBezTo>
                    <a:pt x="56" y="27"/>
                    <a:pt x="54" y="23"/>
                    <a:pt x="53" y="20"/>
                  </a:cubicBezTo>
                  <a:cubicBezTo>
                    <a:pt x="53" y="17"/>
                    <a:pt x="50" y="18"/>
                    <a:pt x="49" y="18"/>
                  </a:cubicBezTo>
                  <a:cubicBezTo>
                    <a:pt x="40" y="20"/>
                    <a:pt x="32" y="22"/>
                    <a:pt x="24" y="25"/>
                  </a:cubicBezTo>
                  <a:cubicBezTo>
                    <a:pt x="18" y="27"/>
                    <a:pt x="12" y="30"/>
                    <a:pt x="7" y="33"/>
                  </a:cubicBezTo>
                  <a:cubicBezTo>
                    <a:pt x="5" y="35"/>
                    <a:pt x="2" y="33"/>
                    <a:pt x="1" y="30"/>
                  </a:cubicBezTo>
                  <a:cubicBezTo>
                    <a:pt x="0" y="27"/>
                    <a:pt x="1" y="24"/>
                    <a:pt x="4" y="21"/>
                  </a:cubicBezTo>
                  <a:cubicBezTo>
                    <a:pt x="6" y="19"/>
                    <a:pt x="10" y="16"/>
                    <a:pt x="14" y="16"/>
                  </a:cubicBezTo>
                  <a:cubicBezTo>
                    <a:pt x="24" y="14"/>
                    <a:pt x="34" y="10"/>
                    <a:pt x="44" y="8"/>
                  </a:cubicBezTo>
                  <a:cubicBezTo>
                    <a:pt x="56" y="5"/>
                    <a:pt x="68" y="3"/>
                    <a:pt x="79" y="1"/>
                  </a:cubicBezTo>
                  <a:cubicBezTo>
                    <a:pt x="89" y="0"/>
                    <a:pt x="99" y="0"/>
                    <a:pt x="108" y="2"/>
                  </a:cubicBezTo>
                  <a:cubicBezTo>
                    <a:pt x="111" y="3"/>
                    <a:pt x="114" y="4"/>
                    <a:pt x="117" y="5"/>
                  </a:cubicBezTo>
                  <a:cubicBezTo>
                    <a:pt x="120" y="7"/>
                    <a:pt x="122" y="10"/>
                    <a:pt x="122" y="12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226"/>
            <p:cNvSpPr>
              <a:spLocks/>
            </p:cNvSpPr>
            <p:nvPr/>
          </p:nvSpPr>
          <p:spPr bwMode="auto">
            <a:xfrm>
              <a:off x="524" y="3396"/>
              <a:ext cx="16" cy="130"/>
            </a:xfrm>
            <a:custGeom>
              <a:avLst/>
              <a:gdLst>
                <a:gd name="T0" fmla="*/ 5 w 29"/>
                <a:gd name="T1" fmla="*/ 158 h 235"/>
                <a:gd name="T2" fmla="*/ 5 w 29"/>
                <a:gd name="T3" fmla="*/ 158 h 235"/>
                <a:gd name="T4" fmla="*/ 16 w 29"/>
                <a:gd name="T5" fmla="*/ 182 h 235"/>
                <a:gd name="T6" fmla="*/ 16 w 29"/>
                <a:gd name="T7" fmla="*/ 170 h 235"/>
                <a:gd name="T8" fmla="*/ 14 w 29"/>
                <a:gd name="T9" fmla="*/ 134 h 235"/>
                <a:gd name="T10" fmla="*/ 15 w 29"/>
                <a:gd name="T11" fmla="*/ 107 h 235"/>
                <a:gd name="T12" fmla="*/ 14 w 29"/>
                <a:gd name="T13" fmla="*/ 89 h 235"/>
                <a:gd name="T14" fmla="*/ 15 w 29"/>
                <a:gd name="T15" fmla="*/ 70 h 235"/>
                <a:gd name="T16" fmla="*/ 12 w 29"/>
                <a:gd name="T17" fmla="*/ 40 h 235"/>
                <a:gd name="T18" fmla="*/ 11 w 29"/>
                <a:gd name="T19" fmla="*/ 33 h 235"/>
                <a:gd name="T20" fmla="*/ 3 w 29"/>
                <a:gd name="T21" fmla="*/ 60 h 235"/>
                <a:gd name="T22" fmla="*/ 3 w 29"/>
                <a:gd name="T23" fmla="*/ 49 h 235"/>
                <a:gd name="T24" fmla="*/ 6 w 29"/>
                <a:gd name="T25" fmla="*/ 27 h 235"/>
                <a:gd name="T26" fmla="*/ 3 w 29"/>
                <a:gd name="T27" fmla="*/ 15 h 235"/>
                <a:gd name="T28" fmla="*/ 1 w 29"/>
                <a:gd name="T29" fmla="*/ 10 h 235"/>
                <a:gd name="T30" fmla="*/ 3 w 29"/>
                <a:gd name="T31" fmla="*/ 2 h 235"/>
                <a:gd name="T32" fmla="*/ 12 w 29"/>
                <a:gd name="T33" fmla="*/ 3 h 235"/>
                <a:gd name="T34" fmla="*/ 21 w 29"/>
                <a:gd name="T35" fmla="*/ 21 h 235"/>
                <a:gd name="T36" fmla="*/ 27 w 29"/>
                <a:gd name="T37" fmla="*/ 68 h 235"/>
                <a:gd name="T38" fmla="*/ 25 w 29"/>
                <a:gd name="T39" fmla="*/ 123 h 235"/>
                <a:gd name="T40" fmla="*/ 25 w 29"/>
                <a:gd name="T41" fmla="*/ 154 h 235"/>
                <a:gd name="T42" fmla="*/ 27 w 29"/>
                <a:gd name="T43" fmla="*/ 175 h 235"/>
                <a:gd name="T44" fmla="*/ 29 w 29"/>
                <a:gd name="T45" fmla="*/ 225 h 235"/>
                <a:gd name="T46" fmla="*/ 27 w 29"/>
                <a:gd name="T47" fmla="*/ 231 h 235"/>
                <a:gd name="T48" fmla="*/ 22 w 29"/>
                <a:gd name="T49" fmla="*/ 235 h 235"/>
                <a:gd name="T50" fmla="*/ 16 w 29"/>
                <a:gd name="T51" fmla="*/ 231 h 235"/>
                <a:gd name="T52" fmla="*/ 9 w 29"/>
                <a:gd name="T53" fmla="*/ 209 h 235"/>
                <a:gd name="T54" fmla="*/ 5 w 29"/>
                <a:gd name="T55" fmla="*/ 15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35">
                  <a:moveTo>
                    <a:pt x="5" y="158"/>
                  </a:moveTo>
                  <a:lnTo>
                    <a:pt x="5" y="158"/>
                  </a:lnTo>
                  <a:cubicBezTo>
                    <a:pt x="10" y="165"/>
                    <a:pt x="13" y="174"/>
                    <a:pt x="16" y="182"/>
                  </a:cubicBezTo>
                  <a:cubicBezTo>
                    <a:pt x="17" y="178"/>
                    <a:pt x="17" y="174"/>
                    <a:pt x="16" y="170"/>
                  </a:cubicBezTo>
                  <a:cubicBezTo>
                    <a:pt x="16" y="158"/>
                    <a:pt x="13" y="146"/>
                    <a:pt x="14" y="134"/>
                  </a:cubicBezTo>
                  <a:cubicBezTo>
                    <a:pt x="14" y="125"/>
                    <a:pt x="15" y="116"/>
                    <a:pt x="15" y="107"/>
                  </a:cubicBezTo>
                  <a:cubicBezTo>
                    <a:pt x="15" y="101"/>
                    <a:pt x="14" y="95"/>
                    <a:pt x="14" y="89"/>
                  </a:cubicBezTo>
                  <a:cubicBezTo>
                    <a:pt x="14" y="83"/>
                    <a:pt x="15" y="76"/>
                    <a:pt x="15" y="70"/>
                  </a:cubicBezTo>
                  <a:cubicBezTo>
                    <a:pt x="16" y="60"/>
                    <a:pt x="14" y="50"/>
                    <a:pt x="12" y="40"/>
                  </a:cubicBezTo>
                  <a:cubicBezTo>
                    <a:pt x="12" y="38"/>
                    <a:pt x="12" y="36"/>
                    <a:pt x="11" y="33"/>
                  </a:cubicBezTo>
                  <a:cubicBezTo>
                    <a:pt x="4" y="41"/>
                    <a:pt x="6" y="52"/>
                    <a:pt x="3" y="60"/>
                  </a:cubicBezTo>
                  <a:cubicBezTo>
                    <a:pt x="2" y="57"/>
                    <a:pt x="2" y="53"/>
                    <a:pt x="3" y="49"/>
                  </a:cubicBezTo>
                  <a:cubicBezTo>
                    <a:pt x="3" y="42"/>
                    <a:pt x="4" y="35"/>
                    <a:pt x="6" y="27"/>
                  </a:cubicBezTo>
                  <a:cubicBezTo>
                    <a:pt x="7" y="23"/>
                    <a:pt x="5" y="19"/>
                    <a:pt x="3" y="15"/>
                  </a:cubicBezTo>
                  <a:cubicBezTo>
                    <a:pt x="2" y="13"/>
                    <a:pt x="2" y="12"/>
                    <a:pt x="1" y="10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6" y="0"/>
                    <a:pt x="10" y="1"/>
                    <a:pt x="12" y="3"/>
                  </a:cubicBezTo>
                  <a:cubicBezTo>
                    <a:pt x="17" y="9"/>
                    <a:pt x="19" y="15"/>
                    <a:pt x="21" y="21"/>
                  </a:cubicBezTo>
                  <a:cubicBezTo>
                    <a:pt x="24" y="37"/>
                    <a:pt x="26" y="53"/>
                    <a:pt x="27" y="68"/>
                  </a:cubicBezTo>
                  <a:cubicBezTo>
                    <a:pt x="28" y="87"/>
                    <a:pt x="26" y="105"/>
                    <a:pt x="25" y="123"/>
                  </a:cubicBezTo>
                  <a:cubicBezTo>
                    <a:pt x="24" y="133"/>
                    <a:pt x="25" y="143"/>
                    <a:pt x="25" y="154"/>
                  </a:cubicBezTo>
                  <a:cubicBezTo>
                    <a:pt x="26" y="161"/>
                    <a:pt x="27" y="168"/>
                    <a:pt x="27" y="175"/>
                  </a:cubicBezTo>
                  <a:cubicBezTo>
                    <a:pt x="28" y="191"/>
                    <a:pt x="29" y="208"/>
                    <a:pt x="29" y="225"/>
                  </a:cubicBezTo>
                  <a:cubicBezTo>
                    <a:pt x="29" y="227"/>
                    <a:pt x="28" y="229"/>
                    <a:pt x="27" y="231"/>
                  </a:cubicBezTo>
                  <a:cubicBezTo>
                    <a:pt x="26" y="233"/>
                    <a:pt x="24" y="235"/>
                    <a:pt x="22" y="235"/>
                  </a:cubicBezTo>
                  <a:cubicBezTo>
                    <a:pt x="19" y="235"/>
                    <a:pt x="17" y="234"/>
                    <a:pt x="16" y="231"/>
                  </a:cubicBezTo>
                  <a:cubicBezTo>
                    <a:pt x="12" y="224"/>
                    <a:pt x="10" y="217"/>
                    <a:pt x="9" y="209"/>
                  </a:cubicBezTo>
                  <a:cubicBezTo>
                    <a:pt x="5" y="192"/>
                    <a:pt x="5" y="175"/>
                    <a:pt x="5" y="158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27"/>
            <p:cNvSpPr>
              <a:spLocks/>
            </p:cNvSpPr>
            <p:nvPr/>
          </p:nvSpPr>
          <p:spPr bwMode="auto">
            <a:xfrm>
              <a:off x="847" y="3481"/>
              <a:ext cx="42" cy="43"/>
            </a:xfrm>
            <a:custGeom>
              <a:avLst/>
              <a:gdLst>
                <a:gd name="T0" fmla="*/ 1 w 79"/>
                <a:gd name="T1" fmla="*/ 6 h 77"/>
                <a:gd name="T2" fmla="*/ 1 w 79"/>
                <a:gd name="T3" fmla="*/ 6 h 77"/>
                <a:gd name="T4" fmla="*/ 3 w 79"/>
                <a:gd name="T5" fmla="*/ 2 h 77"/>
                <a:gd name="T6" fmla="*/ 16 w 79"/>
                <a:gd name="T7" fmla="*/ 5 h 77"/>
                <a:gd name="T8" fmla="*/ 67 w 79"/>
                <a:gd name="T9" fmla="*/ 56 h 77"/>
                <a:gd name="T10" fmla="*/ 71 w 79"/>
                <a:gd name="T11" fmla="*/ 59 h 77"/>
                <a:gd name="T12" fmla="*/ 75 w 79"/>
                <a:gd name="T13" fmla="*/ 74 h 77"/>
                <a:gd name="T14" fmla="*/ 68 w 79"/>
                <a:gd name="T15" fmla="*/ 74 h 77"/>
                <a:gd name="T16" fmla="*/ 31 w 79"/>
                <a:gd name="T17" fmla="*/ 37 h 77"/>
                <a:gd name="T18" fmla="*/ 6 w 79"/>
                <a:gd name="T19" fmla="*/ 16 h 77"/>
                <a:gd name="T20" fmla="*/ 1 w 79"/>
                <a:gd name="T21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7">
                  <a:moveTo>
                    <a:pt x="1" y="6"/>
                  </a:moveTo>
                  <a:lnTo>
                    <a:pt x="1" y="6"/>
                  </a:lnTo>
                  <a:cubicBezTo>
                    <a:pt x="0" y="4"/>
                    <a:pt x="1" y="3"/>
                    <a:pt x="3" y="2"/>
                  </a:cubicBezTo>
                  <a:cubicBezTo>
                    <a:pt x="8" y="0"/>
                    <a:pt x="12" y="1"/>
                    <a:pt x="16" y="5"/>
                  </a:cubicBezTo>
                  <a:cubicBezTo>
                    <a:pt x="33" y="22"/>
                    <a:pt x="50" y="39"/>
                    <a:pt x="67" y="56"/>
                  </a:cubicBezTo>
                  <a:cubicBezTo>
                    <a:pt x="68" y="58"/>
                    <a:pt x="70" y="58"/>
                    <a:pt x="71" y="59"/>
                  </a:cubicBezTo>
                  <a:cubicBezTo>
                    <a:pt x="78" y="63"/>
                    <a:pt x="79" y="70"/>
                    <a:pt x="75" y="74"/>
                  </a:cubicBezTo>
                  <a:cubicBezTo>
                    <a:pt x="72" y="77"/>
                    <a:pt x="70" y="77"/>
                    <a:pt x="68" y="74"/>
                  </a:cubicBezTo>
                  <a:cubicBezTo>
                    <a:pt x="57" y="60"/>
                    <a:pt x="44" y="49"/>
                    <a:pt x="31" y="37"/>
                  </a:cubicBezTo>
                  <a:cubicBezTo>
                    <a:pt x="23" y="30"/>
                    <a:pt x="14" y="23"/>
                    <a:pt x="6" y="16"/>
                  </a:cubicBezTo>
                  <a:cubicBezTo>
                    <a:pt x="2" y="13"/>
                    <a:pt x="1" y="10"/>
                    <a:pt x="1" y="6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228"/>
            <p:cNvSpPr>
              <a:spLocks noEditPoints="1"/>
            </p:cNvSpPr>
            <p:nvPr/>
          </p:nvSpPr>
          <p:spPr bwMode="auto">
            <a:xfrm>
              <a:off x="1308" y="3384"/>
              <a:ext cx="143" cy="140"/>
            </a:xfrm>
            <a:custGeom>
              <a:avLst/>
              <a:gdLst>
                <a:gd name="T0" fmla="*/ 182 w 266"/>
                <a:gd name="T1" fmla="*/ 142 h 253"/>
                <a:gd name="T2" fmla="*/ 154 w 266"/>
                <a:gd name="T3" fmla="*/ 165 h 253"/>
                <a:gd name="T4" fmla="*/ 162 w 266"/>
                <a:gd name="T5" fmla="*/ 99 h 253"/>
                <a:gd name="T6" fmla="*/ 190 w 266"/>
                <a:gd name="T7" fmla="*/ 68 h 253"/>
                <a:gd name="T8" fmla="*/ 210 w 266"/>
                <a:gd name="T9" fmla="*/ 112 h 253"/>
                <a:gd name="T10" fmla="*/ 74 w 266"/>
                <a:gd name="T11" fmla="*/ 151 h 253"/>
                <a:gd name="T12" fmla="*/ 65 w 266"/>
                <a:gd name="T13" fmla="*/ 103 h 253"/>
                <a:gd name="T14" fmla="*/ 74 w 266"/>
                <a:gd name="T15" fmla="*/ 92 h 253"/>
                <a:gd name="T16" fmla="*/ 77 w 266"/>
                <a:gd name="T17" fmla="*/ 124 h 253"/>
                <a:gd name="T18" fmla="*/ 242 w 266"/>
                <a:gd name="T19" fmla="*/ 153 h 253"/>
                <a:gd name="T20" fmla="*/ 260 w 266"/>
                <a:gd name="T21" fmla="*/ 109 h 253"/>
                <a:gd name="T22" fmla="*/ 255 w 266"/>
                <a:gd name="T23" fmla="*/ 83 h 253"/>
                <a:gd name="T24" fmla="*/ 235 w 266"/>
                <a:gd name="T25" fmla="*/ 130 h 253"/>
                <a:gd name="T26" fmla="*/ 224 w 266"/>
                <a:gd name="T27" fmla="*/ 100 h 253"/>
                <a:gd name="T28" fmla="*/ 208 w 266"/>
                <a:gd name="T29" fmla="*/ 72 h 253"/>
                <a:gd name="T30" fmla="*/ 224 w 266"/>
                <a:gd name="T31" fmla="*/ 60 h 253"/>
                <a:gd name="T32" fmla="*/ 199 w 266"/>
                <a:gd name="T33" fmla="*/ 51 h 253"/>
                <a:gd name="T34" fmla="*/ 180 w 266"/>
                <a:gd name="T35" fmla="*/ 39 h 253"/>
                <a:gd name="T36" fmla="*/ 153 w 266"/>
                <a:gd name="T37" fmla="*/ 63 h 253"/>
                <a:gd name="T38" fmla="*/ 134 w 266"/>
                <a:gd name="T39" fmla="*/ 83 h 253"/>
                <a:gd name="T40" fmla="*/ 153 w 266"/>
                <a:gd name="T41" fmla="*/ 75 h 253"/>
                <a:gd name="T42" fmla="*/ 150 w 266"/>
                <a:gd name="T43" fmla="*/ 91 h 253"/>
                <a:gd name="T44" fmla="*/ 93 w 266"/>
                <a:gd name="T45" fmla="*/ 138 h 253"/>
                <a:gd name="T46" fmla="*/ 87 w 266"/>
                <a:gd name="T47" fmla="*/ 141 h 253"/>
                <a:gd name="T48" fmla="*/ 91 w 266"/>
                <a:gd name="T49" fmla="*/ 91 h 253"/>
                <a:gd name="T50" fmla="*/ 119 w 266"/>
                <a:gd name="T51" fmla="*/ 69 h 253"/>
                <a:gd name="T52" fmla="*/ 116 w 266"/>
                <a:gd name="T53" fmla="*/ 57 h 253"/>
                <a:gd name="T54" fmla="*/ 78 w 266"/>
                <a:gd name="T55" fmla="*/ 75 h 253"/>
                <a:gd name="T56" fmla="*/ 84 w 266"/>
                <a:gd name="T57" fmla="*/ 44 h 253"/>
                <a:gd name="T58" fmla="*/ 126 w 266"/>
                <a:gd name="T59" fmla="*/ 35 h 253"/>
                <a:gd name="T60" fmla="*/ 82 w 266"/>
                <a:gd name="T61" fmla="*/ 34 h 253"/>
                <a:gd name="T62" fmla="*/ 80 w 266"/>
                <a:gd name="T63" fmla="*/ 18 h 253"/>
                <a:gd name="T64" fmla="*/ 65 w 266"/>
                <a:gd name="T65" fmla="*/ 1 h 253"/>
                <a:gd name="T66" fmla="*/ 58 w 266"/>
                <a:gd name="T67" fmla="*/ 34 h 253"/>
                <a:gd name="T68" fmla="*/ 58 w 266"/>
                <a:gd name="T69" fmla="*/ 46 h 253"/>
                <a:gd name="T70" fmla="*/ 68 w 266"/>
                <a:gd name="T71" fmla="*/ 57 h 253"/>
                <a:gd name="T72" fmla="*/ 45 w 266"/>
                <a:gd name="T73" fmla="*/ 94 h 253"/>
                <a:gd name="T74" fmla="*/ 19 w 266"/>
                <a:gd name="T75" fmla="*/ 109 h 253"/>
                <a:gd name="T76" fmla="*/ 50 w 266"/>
                <a:gd name="T77" fmla="*/ 106 h 253"/>
                <a:gd name="T78" fmla="*/ 44 w 266"/>
                <a:gd name="T79" fmla="*/ 125 h 253"/>
                <a:gd name="T80" fmla="*/ 16 w 266"/>
                <a:gd name="T81" fmla="*/ 186 h 253"/>
                <a:gd name="T82" fmla="*/ 3 w 266"/>
                <a:gd name="T83" fmla="*/ 221 h 253"/>
                <a:gd name="T84" fmla="*/ 19 w 266"/>
                <a:gd name="T85" fmla="*/ 201 h 253"/>
                <a:gd name="T86" fmla="*/ 48 w 266"/>
                <a:gd name="T87" fmla="*/ 147 h 253"/>
                <a:gd name="T88" fmla="*/ 71 w 266"/>
                <a:gd name="T89" fmla="*/ 174 h 253"/>
                <a:gd name="T90" fmla="*/ 81 w 266"/>
                <a:gd name="T91" fmla="*/ 190 h 253"/>
                <a:gd name="T92" fmla="*/ 92 w 266"/>
                <a:gd name="T93" fmla="*/ 184 h 253"/>
                <a:gd name="T94" fmla="*/ 189 w 266"/>
                <a:gd name="T95" fmla="*/ 246 h 253"/>
                <a:gd name="T96" fmla="*/ 221 w 266"/>
                <a:gd name="T97" fmla="*/ 232 h 253"/>
                <a:gd name="T98" fmla="*/ 212 w 266"/>
                <a:gd name="T99" fmla="*/ 226 h 253"/>
                <a:gd name="T100" fmla="*/ 208 w 266"/>
                <a:gd name="T101" fmla="*/ 244 h 253"/>
                <a:gd name="T102" fmla="*/ 145 w 266"/>
                <a:gd name="T103" fmla="*/ 214 h 253"/>
                <a:gd name="T104" fmla="*/ 92 w 266"/>
                <a:gd name="T105" fmla="*/ 158 h 253"/>
                <a:gd name="T106" fmla="*/ 131 w 266"/>
                <a:gd name="T107" fmla="*/ 117 h 253"/>
                <a:gd name="T108" fmla="*/ 149 w 266"/>
                <a:gd name="T109" fmla="*/ 107 h 253"/>
                <a:gd name="T110" fmla="*/ 143 w 266"/>
                <a:gd name="T111" fmla="*/ 172 h 253"/>
                <a:gd name="T112" fmla="*/ 212 w 266"/>
                <a:gd name="T113" fmla="*/ 123 h 253"/>
                <a:gd name="T114" fmla="*/ 222 w 266"/>
                <a:gd name="T115" fmla="*/ 148 h 253"/>
                <a:gd name="T116" fmla="*/ 194 w 266"/>
                <a:gd name="T117" fmla="*/ 187 h 253"/>
                <a:gd name="T118" fmla="*/ 228 w 266"/>
                <a:gd name="T119" fmla="*/ 160 h 253"/>
                <a:gd name="T120" fmla="*/ 253 w 266"/>
                <a:gd name="T121" fmla="*/ 201 h 253"/>
                <a:gd name="T122" fmla="*/ 257 w 266"/>
                <a:gd name="T123" fmla="*/ 18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" h="253">
                  <a:moveTo>
                    <a:pt x="210" y="112"/>
                  </a:moveTo>
                  <a:lnTo>
                    <a:pt x="210" y="112"/>
                  </a:lnTo>
                  <a:cubicBezTo>
                    <a:pt x="201" y="123"/>
                    <a:pt x="192" y="133"/>
                    <a:pt x="182" y="142"/>
                  </a:cubicBezTo>
                  <a:cubicBezTo>
                    <a:pt x="177" y="146"/>
                    <a:pt x="172" y="151"/>
                    <a:pt x="168" y="156"/>
                  </a:cubicBezTo>
                  <a:cubicBezTo>
                    <a:pt x="165" y="158"/>
                    <a:pt x="163" y="160"/>
                    <a:pt x="161" y="163"/>
                  </a:cubicBezTo>
                  <a:cubicBezTo>
                    <a:pt x="159" y="164"/>
                    <a:pt x="157" y="166"/>
                    <a:pt x="154" y="165"/>
                  </a:cubicBezTo>
                  <a:cubicBezTo>
                    <a:pt x="151" y="164"/>
                    <a:pt x="152" y="161"/>
                    <a:pt x="152" y="158"/>
                  </a:cubicBezTo>
                  <a:cubicBezTo>
                    <a:pt x="153" y="148"/>
                    <a:pt x="154" y="137"/>
                    <a:pt x="157" y="126"/>
                  </a:cubicBezTo>
                  <a:cubicBezTo>
                    <a:pt x="160" y="118"/>
                    <a:pt x="161" y="109"/>
                    <a:pt x="162" y="99"/>
                  </a:cubicBezTo>
                  <a:cubicBezTo>
                    <a:pt x="163" y="93"/>
                    <a:pt x="164" y="86"/>
                    <a:pt x="166" y="79"/>
                  </a:cubicBezTo>
                  <a:cubicBezTo>
                    <a:pt x="167" y="74"/>
                    <a:pt x="171" y="72"/>
                    <a:pt x="176" y="71"/>
                  </a:cubicBezTo>
                  <a:cubicBezTo>
                    <a:pt x="181" y="70"/>
                    <a:pt x="185" y="69"/>
                    <a:pt x="190" y="68"/>
                  </a:cubicBezTo>
                  <a:cubicBezTo>
                    <a:pt x="192" y="68"/>
                    <a:pt x="194" y="69"/>
                    <a:pt x="196" y="71"/>
                  </a:cubicBezTo>
                  <a:cubicBezTo>
                    <a:pt x="202" y="83"/>
                    <a:pt x="207" y="95"/>
                    <a:pt x="211" y="108"/>
                  </a:cubicBezTo>
                  <a:cubicBezTo>
                    <a:pt x="212" y="109"/>
                    <a:pt x="211" y="111"/>
                    <a:pt x="210" y="112"/>
                  </a:cubicBezTo>
                  <a:close/>
                  <a:moveTo>
                    <a:pt x="77" y="124"/>
                  </a:moveTo>
                  <a:lnTo>
                    <a:pt x="77" y="124"/>
                  </a:lnTo>
                  <a:cubicBezTo>
                    <a:pt x="76" y="133"/>
                    <a:pt x="75" y="142"/>
                    <a:pt x="74" y="151"/>
                  </a:cubicBezTo>
                  <a:cubicBezTo>
                    <a:pt x="67" y="145"/>
                    <a:pt x="60" y="140"/>
                    <a:pt x="56" y="131"/>
                  </a:cubicBezTo>
                  <a:cubicBezTo>
                    <a:pt x="55" y="129"/>
                    <a:pt x="55" y="128"/>
                    <a:pt x="56" y="126"/>
                  </a:cubicBezTo>
                  <a:cubicBezTo>
                    <a:pt x="57" y="117"/>
                    <a:pt x="60" y="110"/>
                    <a:pt x="65" y="103"/>
                  </a:cubicBezTo>
                  <a:cubicBezTo>
                    <a:pt x="66" y="100"/>
                    <a:pt x="68" y="99"/>
                    <a:pt x="71" y="99"/>
                  </a:cubicBezTo>
                  <a:cubicBezTo>
                    <a:pt x="74" y="98"/>
                    <a:pt x="74" y="97"/>
                    <a:pt x="74" y="94"/>
                  </a:cubicBezTo>
                  <a:cubicBezTo>
                    <a:pt x="74" y="93"/>
                    <a:pt x="74" y="92"/>
                    <a:pt x="74" y="92"/>
                  </a:cubicBezTo>
                  <a:cubicBezTo>
                    <a:pt x="74" y="90"/>
                    <a:pt x="75" y="90"/>
                    <a:pt x="76" y="90"/>
                  </a:cubicBezTo>
                  <a:cubicBezTo>
                    <a:pt x="78" y="90"/>
                    <a:pt x="78" y="91"/>
                    <a:pt x="78" y="92"/>
                  </a:cubicBezTo>
                  <a:cubicBezTo>
                    <a:pt x="78" y="103"/>
                    <a:pt x="77" y="113"/>
                    <a:pt x="77" y="124"/>
                  </a:cubicBezTo>
                  <a:close/>
                  <a:moveTo>
                    <a:pt x="257" y="182"/>
                  </a:moveTo>
                  <a:lnTo>
                    <a:pt x="257" y="182"/>
                  </a:lnTo>
                  <a:cubicBezTo>
                    <a:pt x="252" y="172"/>
                    <a:pt x="246" y="163"/>
                    <a:pt x="242" y="153"/>
                  </a:cubicBezTo>
                  <a:cubicBezTo>
                    <a:pt x="238" y="146"/>
                    <a:pt x="240" y="140"/>
                    <a:pt x="244" y="135"/>
                  </a:cubicBezTo>
                  <a:cubicBezTo>
                    <a:pt x="248" y="131"/>
                    <a:pt x="252" y="127"/>
                    <a:pt x="253" y="122"/>
                  </a:cubicBezTo>
                  <a:cubicBezTo>
                    <a:pt x="255" y="118"/>
                    <a:pt x="258" y="113"/>
                    <a:pt x="260" y="109"/>
                  </a:cubicBezTo>
                  <a:cubicBezTo>
                    <a:pt x="263" y="101"/>
                    <a:pt x="266" y="94"/>
                    <a:pt x="266" y="86"/>
                  </a:cubicBezTo>
                  <a:cubicBezTo>
                    <a:pt x="266" y="83"/>
                    <a:pt x="265" y="81"/>
                    <a:pt x="262" y="80"/>
                  </a:cubicBezTo>
                  <a:cubicBezTo>
                    <a:pt x="259" y="80"/>
                    <a:pt x="257" y="81"/>
                    <a:pt x="255" y="83"/>
                  </a:cubicBezTo>
                  <a:cubicBezTo>
                    <a:pt x="254" y="85"/>
                    <a:pt x="254" y="87"/>
                    <a:pt x="254" y="89"/>
                  </a:cubicBezTo>
                  <a:cubicBezTo>
                    <a:pt x="252" y="95"/>
                    <a:pt x="251" y="103"/>
                    <a:pt x="247" y="109"/>
                  </a:cubicBezTo>
                  <a:cubicBezTo>
                    <a:pt x="243" y="116"/>
                    <a:pt x="238" y="122"/>
                    <a:pt x="235" y="130"/>
                  </a:cubicBezTo>
                  <a:cubicBezTo>
                    <a:pt x="234" y="132"/>
                    <a:pt x="233" y="131"/>
                    <a:pt x="232" y="130"/>
                  </a:cubicBezTo>
                  <a:cubicBezTo>
                    <a:pt x="230" y="128"/>
                    <a:pt x="229" y="125"/>
                    <a:pt x="229" y="122"/>
                  </a:cubicBezTo>
                  <a:cubicBezTo>
                    <a:pt x="227" y="115"/>
                    <a:pt x="224" y="108"/>
                    <a:pt x="224" y="100"/>
                  </a:cubicBezTo>
                  <a:cubicBezTo>
                    <a:pt x="224" y="97"/>
                    <a:pt x="223" y="95"/>
                    <a:pt x="219" y="95"/>
                  </a:cubicBezTo>
                  <a:cubicBezTo>
                    <a:pt x="218" y="95"/>
                    <a:pt x="217" y="93"/>
                    <a:pt x="217" y="92"/>
                  </a:cubicBezTo>
                  <a:cubicBezTo>
                    <a:pt x="214" y="86"/>
                    <a:pt x="211" y="79"/>
                    <a:pt x="208" y="72"/>
                  </a:cubicBezTo>
                  <a:cubicBezTo>
                    <a:pt x="207" y="70"/>
                    <a:pt x="208" y="68"/>
                    <a:pt x="211" y="68"/>
                  </a:cubicBezTo>
                  <a:cubicBezTo>
                    <a:pt x="214" y="68"/>
                    <a:pt x="216" y="68"/>
                    <a:pt x="218" y="68"/>
                  </a:cubicBezTo>
                  <a:cubicBezTo>
                    <a:pt x="222" y="67"/>
                    <a:pt x="224" y="65"/>
                    <a:pt x="224" y="60"/>
                  </a:cubicBezTo>
                  <a:cubicBezTo>
                    <a:pt x="223" y="56"/>
                    <a:pt x="221" y="55"/>
                    <a:pt x="217" y="55"/>
                  </a:cubicBezTo>
                  <a:cubicBezTo>
                    <a:pt x="215" y="55"/>
                    <a:pt x="213" y="55"/>
                    <a:pt x="211" y="56"/>
                  </a:cubicBezTo>
                  <a:cubicBezTo>
                    <a:pt x="204" y="58"/>
                    <a:pt x="202" y="57"/>
                    <a:pt x="199" y="51"/>
                  </a:cubicBezTo>
                  <a:cubicBezTo>
                    <a:pt x="196" y="45"/>
                    <a:pt x="193" y="40"/>
                    <a:pt x="189" y="36"/>
                  </a:cubicBezTo>
                  <a:cubicBezTo>
                    <a:pt x="187" y="34"/>
                    <a:pt x="186" y="33"/>
                    <a:pt x="184" y="34"/>
                  </a:cubicBezTo>
                  <a:cubicBezTo>
                    <a:pt x="182" y="36"/>
                    <a:pt x="180" y="37"/>
                    <a:pt x="180" y="39"/>
                  </a:cubicBezTo>
                  <a:cubicBezTo>
                    <a:pt x="180" y="44"/>
                    <a:pt x="180" y="49"/>
                    <a:pt x="181" y="54"/>
                  </a:cubicBezTo>
                  <a:cubicBezTo>
                    <a:pt x="182" y="58"/>
                    <a:pt x="182" y="59"/>
                    <a:pt x="178" y="59"/>
                  </a:cubicBezTo>
                  <a:cubicBezTo>
                    <a:pt x="169" y="60"/>
                    <a:pt x="161" y="61"/>
                    <a:pt x="153" y="63"/>
                  </a:cubicBezTo>
                  <a:cubicBezTo>
                    <a:pt x="146" y="64"/>
                    <a:pt x="139" y="65"/>
                    <a:pt x="133" y="69"/>
                  </a:cubicBezTo>
                  <a:cubicBezTo>
                    <a:pt x="129" y="71"/>
                    <a:pt x="128" y="73"/>
                    <a:pt x="128" y="78"/>
                  </a:cubicBezTo>
                  <a:cubicBezTo>
                    <a:pt x="129" y="81"/>
                    <a:pt x="131" y="82"/>
                    <a:pt x="134" y="83"/>
                  </a:cubicBezTo>
                  <a:cubicBezTo>
                    <a:pt x="136" y="83"/>
                    <a:pt x="140" y="84"/>
                    <a:pt x="140" y="79"/>
                  </a:cubicBezTo>
                  <a:cubicBezTo>
                    <a:pt x="141" y="75"/>
                    <a:pt x="144" y="74"/>
                    <a:pt x="147" y="74"/>
                  </a:cubicBezTo>
                  <a:cubicBezTo>
                    <a:pt x="149" y="74"/>
                    <a:pt x="151" y="75"/>
                    <a:pt x="153" y="75"/>
                  </a:cubicBezTo>
                  <a:cubicBezTo>
                    <a:pt x="155" y="75"/>
                    <a:pt x="155" y="76"/>
                    <a:pt x="155" y="77"/>
                  </a:cubicBezTo>
                  <a:cubicBezTo>
                    <a:pt x="154" y="81"/>
                    <a:pt x="152" y="85"/>
                    <a:pt x="151" y="89"/>
                  </a:cubicBezTo>
                  <a:cubicBezTo>
                    <a:pt x="151" y="90"/>
                    <a:pt x="150" y="90"/>
                    <a:pt x="150" y="91"/>
                  </a:cubicBezTo>
                  <a:cubicBezTo>
                    <a:pt x="146" y="91"/>
                    <a:pt x="144" y="94"/>
                    <a:pt x="141" y="96"/>
                  </a:cubicBezTo>
                  <a:cubicBezTo>
                    <a:pt x="137" y="101"/>
                    <a:pt x="132" y="106"/>
                    <a:pt x="126" y="110"/>
                  </a:cubicBezTo>
                  <a:cubicBezTo>
                    <a:pt x="115" y="119"/>
                    <a:pt x="103" y="127"/>
                    <a:pt x="93" y="138"/>
                  </a:cubicBezTo>
                  <a:cubicBezTo>
                    <a:pt x="92" y="140"/>
                    <a:pt x="91" y="141"/>
                    <a:pt x="90" y="142"/>
                  </a:cubicBezTo>
                  <a:cubicBezTo>
                    <a:pt x="89" y="143"/>
                    <a:pt x="89" y="144"/>
                    <a:pt x="88" y="143"/>
                  </a:cubicBezTo>
                  <a:cubicBezTo>
                    <a:pt x="87" y="143"/>
                    <a:pt x="87" y="142"/>
                    <a:pt x="87" y="141"/>
                  </a:cubicBezTo>
                  <a:cubicBezTo>
                    <a:pt x="87" y="139"/>
                    <a:pt x="87" y="137"/>
                    <a:pt x="87" y="135"/>
                  </a:cubicBezTo>
                  <a:cubicBezTo>
                    <a:pt x="89" y="126"/>
                    <a:pt x="90" y="118"/>
                    <a:pt x="90" y="109"/>
                  </a:cubicBezTo>
                  <a:cubicBezTo>
                    <a:pt x="89" y="103"/>
                    <a:pt x="91" y="97"/>
                    <a:pt x="91" y="91"/>
                  </a:cubicBezTo>
                  <a:cubicBezTo>
                    <a:pt x="91" y="82"/>
                    <a:pt x="96" y="78"/>
                    <a:pt x="103" y="75"/>
                  </a:cubicBezTo>
                  <a:cubicBezTo>
                    <a:pt x="104" y="75"/>
                    <a:pt x="104" y="75"/>
                    <a:pt x="105" y="75"/>
                  </a:cubicBezTo>
                  <a:cubicBezTo>
                    <a:pt x="110" y="73"/>
                    <a:pt x="115" y="71"/>
                    <a:pt x="119" y="69"/>
                  </a:cubicBezTo>
                  <a:cubicBezTo>
                    <a:pt x="123" y="67"/>
                    <a:pt x="126" y="65"/>
                    <a:pt x="127" y="61"/>
                  </a:cubicBezTo>
                  <a:cubicBezTo>
                    <a:pt x="129" y="57"/>
                    <a:pt x="128" y="55"/>
                    <a:pt x="124" y="55"/>
                  </a:cubicBezTo>
                  <a:cubicBezTo>
                    <a:pt x="121" y="55"/>
                    <a:pt x="118" y="56"/>
                    <a:pt x="116" y="57"/>
                  </a:cubicBezTo>
                  <a:cubicBezTo>
                    <a:pt x="108" y="60"/>
                    <a:pt x="101" y="65"/>
                    <a:pt x="92" y="64"/>
                  </a:cubicBezTo>
                  <a:cubicBezTo>
                    <a:pt x="90" y="64"/>
                    <a:pt x="87" y="65"/>
                    <a:pt x="86" y="68"/>
                  </a:cubicBezTo>
                  <a:cubicBezTo>
                    <a:pt x="85" y="72"/>
                    <a:pt x="81" y="73"/>
                    <a:pt x="78" y="75"/>
                  </a:cubicBezTo>
                  <a:cubicBezTo>
                    <a:pt x="76" y="77"/>
                    <a:pt x="75" y="76"/>
                    <a:pt x="75" y="74"/>
                  </a:cubicBezTo>
                  <a:cubicBezTo>
                    <a:pt x="76" y="66"/>
                    <a:pt x="77" y="58"/>
                    <a:pt x="78" y="50"/>
                  </a:cubicBezTo>
                  <a:cubicBezTo>
                    <a:pt x="79" y="47"/>
                    <a:pt x="81" y="45"/>
                    <a:pt x="84" y="44"/>
                  </a:cubicBezTo>
                  <a:cubicBezTo>
                    <a:pt x="91" y="42"/>
                    <a:pt x="98" y="42"/>
                    <a:pt x="104" y="42"/>
                  </a:cubicBezTo>
                  <a:cubicBezTo>
                    <a:pt x="110" y="42"/>
                    <a:pt x="116" y="42"/>
                    <a:pt x="122" y="39"/>
                  </a:cubicBezTo>
                  <a:cubicBezTo>
                    <a:pt x="124" y="39"/>
                    <a:pt x="126" y="38"/>
                    <a:pt x="126" y="35"/>
                  </a:cubicBezTo>
                  <a:cubicBezTo>
                    <a:pt x="126" y="33"/>
                    <a:pt x="124" y="32"/>
                    <a:pt x="122" y="31"/>
                  </a:cubicBezTo>
                  <a:cubicBezTo>
                    <a:pt x="118" y="30"/>
                    <a:pt x="114" y="29"/>
                    <a:pt x="110" y="30"/>
                  </a:cubicBezTo>
                  <a:cubicBezTo>
                    <a:pt x="101" y="31"/>
                    <a:pt x="92" y="33"/>
                    <a:pt x="82" y="34"/>
                  </a:cubicBezTo>
                  <a:cubicBezTo>
                    <a:pt x="79" y="34"/>
                    <a:pt x="78" y="33"/>
                    <a:pt x="78" y="30"/>
                  </a:cubicBezTo>
                  <a:cubicBezTo>
                    <a:pt x="78" y="26"/>
                    <a:pt x="80" y="24"/>
                    <a:pt x="81" y="21"/>
                  </a:cubicBezTo>
                  <a:cubicBezTo>
                    <a:pt x="82" y="20"/>
                    <a:pt x="82" y="18"/>
                    <a:pt x="80" y="18"/>
                  </a:cubicBezTo>
                  <a:cubicBezTo>
                    <a:pt x="77" y="16"/>
                    <a:pt x="76" y="14"/>
                    <a:pt x="75" y="11"/>
                  </a:cubicBezTo>
                  <a:cubicBezTo>
                    <a:pt x="73" y="8"/>
                    <a:pt x="72" y="5"/>
                    <a:pt x="69" y="2"/>
                  </a:cubicBezTo>
                  <a:cubicBezTo>
                    <a:pt x="68" y="1"/>
                    <a:pt x="67" y="0"/>
                    <a:pt x="65" y="1"/>
                  </a:cubicBezTo>
                  <a:cubicBezTo>
                    <a:pt x="61" y="2"/>
                    <a:pt x="59" y="6"/>
                    <a:pt x="61" y="10"/>
                  </a:cubicBezTo>
                  <a:cubicBezTo>
                    <a:pt x="62" y="16"/>
                    <a:pt x="65" y="22"/>
                    <a:pt x="66" y="28"/>
                  </a:cubicBezTo>
                  <a:cubicBezTo>
                    <a:pt x="66" y="36"/>
                    <a:pt x="66" y="36"/>
                    <a:pt x="58" y="34"/>
                  </a:cubicBezTo>
                  <a:cubicBezTo>
                    <a:pt x="52" y="33"/>
                    <a:pt x="46" y="32"/>
                    <a:pt x="40" y="34"/>
                  </a:cubicBezTo>
                  <a:cubicBezTo>
                    <a:pt x="36" y="36"/>
                    <a:pt x="36" y="36"/>
                    <a:pt x="39" y="39"/>
                  </a:cubicBezTo>
                  <a:cubicBezTo>
                    <a:pt x="44" y="45"/>
                    <a:pt x="51" y="46"/>
                    <a:pt x="58" y="46"/>
                  </a:cubicBezTo>
                  <a:lnTo>
                    <a:pt x="65" y="46"/>
                  </a:lnTo>
                  <a:cubicBezTo>
                    <a:pt x="66" y="46"/>
                    <a:pt x="67" y="46"/>
                    <a:pt x="67" y="47"/>
                  </a:cubicBezTo>
                  <a:cubicBezTo>
                    <a:pt x="67" y="50"/>
                    <a:pt x="69" y="54"/>
                    <a:pt x="68" y="57"/>
                  </a:cubicBezTo>
                  <a:cubicBezTo>
                    <a:pt x="67" y="62"/>
                    <a:pt x="67" y="66"/>
                    <a:pt x="66" y="70"/>
                  </a:cubicBezTo>
                  <a:cubicBezTo>
                    <a:pt x="65" y="77"/>
                    <a:pt x="64" y="84"/>
                    <a:pt x="57" y="88"/>
                  </a:cubicBezTo>
                  <a:cubicBezTo>
                    <a:pt x="53" y="90"/>
                    <a:pt x="49" y="93"/>
                    <a:pt x="45" y="94"/>
                  </a:cubicBezTo>
                  <a:cubicBezTo>
                    <a:pt x="37" y="97"/>
                    <a:pt x="31" y="101"/>
                    <a:pt x="23" y="103"/>
                  </a:cubicBezTo>
                  <a:cubicBezTo>
                    <a:pt x="22" y="103"/>
                    <a:pt x="21" y="104"/>
                    <a:pt x="21" y="104"/>
                  </a:cubicBezTo>
                  <a:cubicBezTo>
                    <a:pt x="19" y="105"/>
                    <a:pt x="17" y="107"/>
                    <a:pt x="19" y="109"/>
                  </a:cubicBezTo>
                  <a:cubicBezTo>
                    <a:pt x="21" y="111"/>
                    <a:pt x="21" y="115"/>
                    <a:pt x="25" y="114"/>
                  </a:cubicBezTo>
                  <a:cubicBezTo>
                    <a:pt x="33" y="111"/>
                    <a:pt x="40" y="108"/>
                    <a:pt x="47" y="106"/>
                  </a:cubicBezTo>
                  <a:cubicBezTo>
                    <a:pt x="48" y="106"/>
                    <a:pt x="49" y="105"/>
                    <a:pt x="50" y="106"/>
                  </a:cubicBezTo>
                  <a:cubicBezTo>
                    <a:pt x="50" y="107"/>
                    <a:pt x="50" y="108"/>
                    <a:pt x="49" y="108"/>
                  </a:cubicBezTo>
                  <a:cubicBezTo>
                    <a:pt x="49" y="110"/>
                    <a:pt x="49" y="112"/>
                    <a:pt x="48" y="113"/>
                  </a:cubicBezTo>
                  <a:cubicBezTo>
                    <a:pt x="47" y="117"/>
                    <a:pt x="47" y="122"/>
                    <a:pt x="44" y="125"/>
                  </a:cubicBezTo>
                  <a:cubicBezTo>
                    <a:pt x="42" y="127"/>
                    <a:pt x="40" y="129"/>
                    <a:pt x="40" y="132"/>
                  </a:cubicBezTo>
                  <a:cubicBezTo>
                    <a:pt x="40" y="134"/>
                    <a:pt x="39" y="137"/>
                    <a:pt x="39" y="139"/>
                  </a:cubicBezTo>
                  <a:cubicBezTo>
                    <a:pt x="33" y="156"/>
                    <a:pt x="25" y="171"/>
                    <a:pt x="16" y="186"/>
                  </a:cubicBezTo>
                  <a:cubicBezTo>
                    <a:pt x="12" y="194"/>
                    <a:pt x="9" y="201"/>
                    <a:pt x="3" y="207"/>
                  </a:cubicBezTo>
                  <a:cubicBezTo>
                    <a:pt x="1" y="209"/>
                    <a:pt x="0" y="212"/>
                    <a:pt x="0" y="215"/>
                  </a:cubicBezTo>
                  <a:cubicBezTo>
                    <a:pt x="0" y="218"/>
                    <a:pt x="1" y="220"/>
                    <a:pt x="3" y="221"/>
                  </a:cubicBezTo>
                  <a:cubicBezTo>
                    <a:pt x="5" y="222"/>
                    <a:pt x="7" y="221"/>
                    <a:pt x="9" y="219"/>
                  </a:cubicBezTo>
                  <a:cubicBezTo>
                    <a:pt x="11" y="217"/>
                    <a:pt x="13" y="215"/>
                    <a:pt x="14" y="212"/>
                  </a:cubicBezTo>
                  <a:cubicBezTo>
                    <a:pt x="15" y="208"/>
                    <a:pt x="17" y="205"/>
                    <a:pt x="19" y="201"/>
                  </a:cubicBezTo>
                  <a:cubicBezTo>
                    <a:pt x="26" y="188"/>
                    <a:pt x="35" y="175"/>
                    <a:pt x="40" y="161"/>
                  </a:cubicBezTo>
                  <a:cubicBezTo>
                    <a:pt x="41" y="160"/>
                    <a:pt x="42" y="158"/>
                    <a:pt x="43" y="157"/>
                  </a:cubicBezTo>
                  <a:cubicBezTo>
                    <a:pt x="45" y="154"/>
                    <a:pt x="47" y="150"/>
                    <a:pt x="48" y="147"/>
                  </a:cubicBezTo>
                  <a:cubicBezTo>
                    <a:pt x="48" y="144"/>
                    <a:pt x="49" y="144"/>
                    <a:pt x="51" y="146"/>
                  </a:cubicBezTo>
                  <a:cubicBezTo>
                    <a:pt x="55" y="150"/>
                    <a:pt x="61" y="154"/>
                    <a:pt x="65" y="159"/>
                  </a:cubicBezTo>
                  <a:cubicBezTo>
                    <a:pt x="68" y="163"/>
                    <a:pt x="72" y="167"/>
                    <a:pt x="71" y="174"/>
                  </a:cubicBezTo>
                  <a:cubicBezTo>
                    <a:pt x="71" y="178"/>
                    <a:pt x="71" y="182"/>
                    <a:pt x="70" y="186"/>
                  </a:cubicBezTo>
                  <a:cubicBezTo>
                    <a:pt x="69" y="191"/>
                    <a:pt x="71" y="196"/>
                    <a:pt x="73" y="196"/>
                  </a:cubicBezTo>
                  <a:cubicBezTo>
                    <a:pt x="75" y="197"/>
                    <a:pt x="79" y="194"/>
                    <a:pt x="81" y="190"/>
                  </a:cubicBezTo>
                  <a:cubicBezTo>
                    <a:pt x="83" y="187"/>
                    <a:pt x="83" y="184"/>
                    <a:pt x="83" y="181"/>
                  </a:cubicBezTo>
                  <a:cubicBezTo>
                    <a:pt x="84" y="178"/>
                    <a:pt x="85" y="178"/>
                    <a:pt x="87" y="179"/>
                  </a:cubicBezTo>
                  <a:cubicBezTo>
                    <a:pt x="88" y="181"/>
                    <a:pt x="90" y="182"/>
                    <a:pt x="92" y="184"/>
                  </a:cubicBezTo>
                  <a:cubicBezTo>
                    <a:pt x="102" y="192"/>
                    <a:pt x="111" y="201"/>
                    <a:pt x="122" y="208"/>
                  </a:cubicBezTo>
                  <a:cubicBezTo>
                    <a:pt x="126" y="210"/>
                    <a:pt x="130" y="211"/>
                    <a:pt x="134" y="214"/>
                  </a:cubicBezTo>
                  <a:cubicBezTo>
                    <a:pt x="150" y="228"/>
                    <a:pt x="168" y="239"/>
                    <a:pt x="189" y="246"/>
                  </a:cubicBezTo>
                  <a:cubicBezTo>
                    <a:pt x="198" y="249"/>
                    <a:pt x="207" y="251"/>
                    <a:pt x="217" y="252"/>
                  </a:cubicBezTo>
                  <a:cubicBezTo>
                    <a:pt x="222" y="253"/>
                    <a:pt x="226" y="248"/>
                    <a:pt x="225" y="243"/>
                  </a:cubicBezTo>
                  <a:cubicBezTo>
                    <a:pt x="224" y="239"/>
                    <a:pt x="223" y="235"/>
                    <a:pt x="221" y="232"/>
                  </a:cubicBezTo>
                  <a:cubicBezTo>
                    <a:pt x="220" y="229"/>
                    <a:pt x="218" y="226"/>
                    <a:pt x="215" y="224"/>
                  </a:cubicBezTo>
                  <a:cubicBezTo>
                    <a:pt x="214" y="224"/>
                    <a:pt x="213" y="223"/>
                    <a:pt x="212" y="224"/>
                  </a:cubicBezTo>
                  <a:cubicBezTo>
                    <a:pt x="211" y="224"/>
                    <a:pt x="212" y="225"/>
                    <a:pt x="212" y="226"/>
                  </a:cubicBezTo>
                  <a:cubicBezTo>
                    <a:pt x="212" y="230"/>
                    <a:pt x="214" y="233"/>
                    <a:pt x="215" y="237"/>
                  </a:cubicBezTo>
                  <a:cubicBezTo>
                    <a:pt x="216" y="239"/>
                    <a:pt x="216" y="242"/>
                    <a:pt x="214" y="243"/>
                  </a:cubicBezTo>
                  <a:cubicBezTo>
                    <a:pt x="212" y="245"/>
                    <a:pt x="210" y="244"/>
                    <a:pt x="208" y="244"/>
                  </a:cubicBezTo>
                  <a:cubicBezTo>
                    <a:pt x="204" y="242"/>
                    <a:pt x="200" y="241"/>
                    <a:pt x="196" y="240"/>
                  </a:cubicBezTo>
                  <a:cubicBezTo>
                    <a:pt x="194" y="240"/>
                    <a:pt x="192" y="240"/>
                    <a:pt x="190" y="239"/>
                  </a:cubicBezTo>
                  <a:cubicBezTo>
                    <a:pt x="175" y="231"/>
                    <a:pt x="159" y="224"/>
                    <a:pt x="145" y="214"/>
                  </a:cubicBezTo>
                  <a:cubicBezTo>
                    <a:pt x="139" y="209"/>
                    <a:pt x="133" y="205"/>
                    <a:pt x="127" y="200"/>
                  </a:cubicBezTo>
                  <a:cubicBezTo>
                    <a:pt x="117" y="191"/>
                    <a:pt x="105" y="184"/>
                    <a:pt x="94" y="174"/>
                  </a:cubicBezTo>
                  <a:cubicBezTo>
                    <a:pt x="88" y="167"/>
                    <a:pt x="89" y="163"/>
                    <a:pt x="92" y="158"/>
                  </a:cubicBezTo>
                  <a:cubicBezTo>
                    <a:pt x="97" y="146"/>
                    <a:pt x="107" y="138"/>
                    <a:pt x="116" y="131"/>
                  </a:cubicBezTo>
                  <a:cubicBezTo>
                    <a:pt x="119" y="128"/>
                    <a:pt x="122" y="127"/>
                    <a:pt x="124" y="124"/>
                  </a:cubicBezTo>
                  <a:cubicBezTo>
                    <a:pt x="126" y="121"/>
                    <a:pt x="129" y="119"/>
                    <a:pt x="131" y="117"/>
                  </a:cubicBezTo>
                  <a:cubicBezTo>
                    <a:pt x="136" y="114"/>
                    <a:pt x="142" y="113"/>
                    <a:pt x="145" y="107"/>
                  </a:cubicBezTo>
                  <a:cubicBezTo>
                    <a:pt x="146" y="107"/>
                    <a:pt x="146" y="107"/>
                    <a:pt x="147" y="106"/>
                  </a:cubicBezTo>
                  <a:cubicBezTo>
                    <a:pt x="148" y="105"/>
                    <a:pt x="149" y="106"/>
                    <a:pt x="149" y="107"/>
                  </a:cubicBezTo>
                  <a:cubicBezTo>
                    <a:pt x="149" y="111"/>
                    <a:pt x="149" y="114"/>
                    <a:pt x="149" y="118"/>
                  </a:cubicBezTo>
                  <a:cubicBezTo>
                    <a:pt x="147" y="129"/>
                    <a:pt x="144" y="141"/>
                    <a:pt x="142" y="153"/>
                  </a:cubicBezTo>
                  <a:cubicBezTo>
                    <a:pt x="141" y="159"/>
                    <a:pt x="141" y="166"/>
                    <a:pt x="143" y="172"/>
                  </a:cubicBezTo>
                  <a:cubicBezTo>
                    <a:pt x="146" y="177"/>
                    <a:pt x="150" y="179"/>
                    <a:pt x="155" y="177"/>
                  </a:cubicBezTo>
                  <a:cubicBezTo>
                    <a:pt x="161" y="175"/>
                    <a:pt x="166" y="172"/>
                    <a:pt x="171" y="167"/>
                  </a:cubicBezTo>
                  <a:cubicBezTo>
                    <a:pt x="186" y="154"/>
                    <a:pt x="198" y="137"/>
                    <a:pt x="212" y="123"/>
                  </a:cubicBezTo>
                  <a:cubicBezTo>
                    <a:pt x="215" y="121"/>
                    <a:pt x="216" y="121"/>
                    <a:pt x="217" y="124"/>
                  </a:cubicBezTo>
                  <a:cubicBezTo>
                    <a:pt x="220" y="129"/>
                    <a:pt x="222" y="134"/>
                    <a:pt x="224" y="139"/>
                  </a:cubicBezTo>
                  <a:cubicBezTo>
                    <a:pt x="225" y="143"/>
                    <a:pt x="224" y="145"/>
                    <a:pt x="222" y="148"/>
                  </a:cubicBezTo>
                  <a:cubicBezTo>
                    <a:pt x="217" y="157"/>
                    <a:pt x="211" y="164"/>
                    <a:pt x="205" y="171"/>
                  </a:cubicBezTo>
                  <a:cubicBezTo>
                    <a:pt x="203" y="175"/>
                    <a:pt x="201" y="178"/>
                    <a:pt x="196" y="179"/>
                  </a:cubicBezTo>
                  <a:cubicBezTo>
                    <a:pt x="193" y="179"/>
                    <a:pt x="192" y="183"/>
                    <a:pt x="194" y="187"/>
                  </a:cubicBezTo>
                  <a:cubicBezTo>
                    <a:pt x="196" y="190"/>
                    <a:pt x="199" y="191"/>
                    <a:pt x="202" y="189"/>
                  </a:cubicBezTo>
                  <a:cubicBezTo>
                    <a:pt x="206" y="186"/>
                    <a:pt x="209" y="182"/>
                    <a:pt x="212" y="178"/>
                  </a:cubicBezTo>
                  <a:cubicBezTo>
                    <a:pt x="217" y="172"/>
                    <a:pt x="221" y="165"/>
                    <a:pt x="228" y="160"/>
                  </a:cubicBezTo>
                  <a:cubicBezTo>
                    <a:pt x="230" y="158"/>
                    <a:pt x="231" y="158"/>
                    <a:pt x="232" y="160"/>
                  </a:cubicBezTo>
                  <a:cubicBezTo>
                    <a:pt x="235" y="164"/>
                    <a:pt x="237" y="169"/>
                    <a:pt x="239" y="173"/>
                  </a:cubicBezTo>
                  <a:cubicBezTo>
                    <a:pt x="244" y="183"/>
                    <a:pt x="247" y="192"/>
                    <a:pt x="253" y="201"/>
                  </a:cubicBezTo>
                  <a:cubicBezTo>
                    <a:pt x="255" y="205"/>
                    <a:pt x="257" y="205"/>
                    <a:pt x="260" y="203"/>
                  </a:cubicBezTo>
                  <a:cubicBezTo>
                    <a:pt x="264" y="201"/>
                    <a:pt x="265" y="197"/>
                    <a:pt x="263" y="194"/>
                  </a:cubicBezTo>
                  <a:cubicBezTo>
                    <a:pt x="261" y="190"/>
                    <a:pt x="259" y="186"/>
                    <a:pt x="257" y="182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29"/>
            <p:cNvSpPr>
              <a:spLocks noEditPoints="1"/>
            </p:cNvSpPr>
            <p:nvPr/>
          </p:nvSpPr>
          <p:spPr bwMode="auto">
            <a:xfrm>
              <a:off x="776" y="3376"/>
              <a:ext cx="116" cy="153"/>
            </a:xfrm>
            <a:custGeom>
              <a:avLst/>
              <a:gdLst>
                <a:gd name="T0" fmla="*/ 120 w 216"/>
                <a:gd name="T1" fmla="*/ 72 h 275"/>
                <a:gd name="T2" fmla="*/ 109 w 216"/>
                <a:gd name="T3" fmla="*/ 83 h 275"/>
                <a:gd name="T4" fmla="*/ 104 w 216"/>
                <a:gd name="T5" fmla="*/ 102 h 275"/>
                <a:gd name="T6" fmla="*/ 90 w 216"/>
                <a:gd name="T7" fmla="*/ 101 h 275"/>
                <a:gd name="T8" fmla="*/ 55 w 216"/>
                <a:gd name="T9" fmla="*/ 90 h 275"/>
                <a:gd name="T10" fmla="*/ 57 w 216"/>
                <a:gd name="T11" fmla="*/ 62 h 275"/>
                <a:gd name="T12" fmla="*/ 98 w 216"/>
                <a:gd name="T13" fmla="*/ 51 h 275"/>
                <a:gd name="T14" fmla="*/ 141 w 216"/>
                <a:gd name="T15" fmla="*/ 46 h 275"/>
                <a:gd name="T16" fmla="*/ 189 w 216"/>
                <a:gd name="T17" fmla="*/ 48 h 275"/>
                <a:gd name="T18" fmla="*/ 181 w 216"/>
                <a:gd name="T19" fmla="*/ 63 h 275"/>
                <a:gd name="T20" fmla="*/ 130 w 216"/>
                <a:gd name="T21" fmla="*/ 103 h 275"/>
                <a:gd name="T22" fmla="*/ 126 w 216"/>
                <a:gd name="T23" fmla="*/ 91 h 275"/>
                <a:gd name="T24" fmla="*/ 120 w 216"/>
                <a:gd name="T25" fmla="*/ 72 h 275"/>
                <a:gd name="T26" fmla="*/ 125 w 216"/>
                <a:gd name="T27" fmla="*/ 128 h 275"/>
                <a:gd name="T28" fmla="*/ 129 w 216"/>
                <a:gd name="T29" fmla="*/ 107 h 275"/>
                <a:gd name="T30" fmla="*/ 179 w 216"/>
                <a:gd name="T31" fmla="*/ 82 h 275"/>
                <a:gd name="T32" fmla="*/ 213 w 216"/>
                <a:gd name="T33" fmla="*/ 46 h 275"/>
                <a:gd name="T34" fmla="*/ 207 w 216"/>
                <a:gd name="T35" fmla="*/ 38 h 275"/>
                <a:gd name="T36" fmla="*/ 115 w 216"/>
                <a:gd name="T37" fmla="*/ 37 h 275"/>
                <a:gd name="T38" fmla="*/ 105 w 216"/>
                <a:gd name="T39" fmla="*/ 25 h 275"/>
                <a:gd name="T40" fmla="*/ 80 w 216"/>
                <a:gd name="T41" fmla="*/ 1 h 275"/>
                <a:gd name="T42" fmla="*/ 79 w 216"/>
                <a:gd name="T43" fmla="*/ 16 h 275"/>
                <a:gd name="T44" fmla="*/ 87 w 216"/>
                <a:gd name="T45" fmla="*/ 21 h 275"/>
                <a:gd name="T46" fmla="*/ 101 w 216"/>
                <a:gd name="T47" fmla="*/ 39 h 275"/>
                <a:gd name="T48" fmla="*/ 56 w 216"/>
                <a:gd name="T49" fmla="*/ 49 h 275"/>
                <a:gd name="T50" fmla="*/ 49 w 216"/>
                <a:gd name="T51" fmla="*/ 53 h 275"/>
                <a:gd name="T52" fmla="*/ 44 w 216"/>
                <a:gd name="T53" fmla="*/ 36 h 275"/>
                <a:gd name="T54" fmla="*/ 34 w 216"/>
                <a:gd name="T55" fmla="*/ 36 h 275"/>
                <a:gd name="T56" fmla="*/ 45 w 216"/>
                <a:gd name="T57" fmla="*/ 80 h 275"/>
                <a:gd name="T58" fmla="*/ 55 w 216"/>
                <a:gd name="T59" fmla="*/ 103 h 275"/>
                <a:gd name="T60" fmla="*/ 63 w 216"/>
                <a:gd name="T61" fmla="*/ 105 h 275"/>
                <a:gd name="T62" fmla="*/ 106 w 216"/>
                <a:gd name="T63" fmla="*/ 115 h 275"/>
                <a:gd name="T64" fmla="*/ 105 w 216"/>
                <a:gd name="T65" fmla="*/ 126 h 275"/>
                <a:gd name="T66" fmla="*/ 76 w 216"/>
                <a:gd name="T67" fmla="*/ 129 h 275"/>
                <a:gd name="T68" fmla="*/ 57 w 216"/>
                <a:gd name="T69" fmla="*/ 128 h 275"/>
                <a:gd name="T70" fmla="*/ 55 w 216"/>
                <a:gd name="T71" fmla="*/ 139 h 275"/>
                <a:gd name="T72" fmla="*/ 95 w 216"/>
                <a:gd name="T73" fmla="*/ 138 h 275"/>
                <a:gd name="T74" fmla="*/ 102 w 216"/>
                <a:gd name="T75" fmla="*/ 154 h 275"/>
                <a:gd name="T76" fmla="*/ 59 w 216"/>
                <a:gd name="T77" fmla="*/ 168 h 275"/>
                <a:gd name="T78" fmla="*/ 5 w 216"/>
                <a:gd name="T79" fmla="*/ 181 h 275"/>
                <a:gd name="T80" fmla="*/ 6 w 216"/>
                <a:gd name="T81" fmla="*/ 192 h 275"/>
                <a:gd name="T82" fmla="*/ 33 w 216"/>
                <a:gd name="T83" fmla="*/ 187 h 275"/>
                <a:gd name="T84" fmla="*/ 100 w 216"/>
                <a:gd name="T85" fmla="*/ 167 h 275"/>
                <a:gd name="T86" fmla="*/ 88 w 216"/>
                <a:gd name="T87" fmla="*/ 202 h 275"/>
                <a:gd name="T88" fmla="*/ 54 w 216"/>
                <a:gd name="T89" fmla="*/ 255 h 275"/>
                <a:gd name="T90" fmla="*/ 27 w 216"/>
                <a:gd name="T91" fmla="*/ 260 h 275"/>
                <a:gd name="T92" fmla="*/ 23 w 216"/>
                <a:gd name="T93" fmla="*/ 260 h 275"/>
                <a:gd name="T94" fmla="*/ 32 w 216"/>
                <a:gd name="T95" fmla="*/ 275 h 275"/>
                <a:gd name="T96" fmla="*/ 53 w 216"/>
                <a:gd name="T97" fmla="*/ 269 h 275"/>
                <a:gd name="T98" fmla="*/ 105 w 216"/>
                <a:gd name="T99" fmla="*/ 190 h 275"/>
                <a:gd name="T100" fmla="*/ 120 w 216"/>
                <a:gd name="T101" fmla="*/ 157 h 275"/>
                <a:gd name="T102" fmla="*/ 160 w 216"/>
                <a:gd name="T103" fmla="*/ 144 h 275"/>
                <a:gd name="T104" fmla="*/ 205 w 216"/>
                <a:gd name="T105" fmla="*/ 118 h 275"/>
                <a:gd name="T106" fmla="*/ 209 w 216"/>
                <a:gd name="T107" fmla="*/ 102 h 275"/>
                <a:gd name="T108" fmla="*/ 184 w 216"/>
                <a:gd name="T109" fmla="*/ 106 h 275"/>
                <a:gd name="T110" fmla="*/ 195 w 216"/>
                <a:gd name="T111" fmla="*/ 112 h 275"/>
                <a:gd name="T112" fmla="*/ 132 w 216"/>
                <a:gd name="T113" fmla="*/ 143 h 275"/>
                <a:gd name="T114" fmla="*/ 123 w 216"/>
                <a:gd name="T115" fmla="*/ 143 h 275"/>
                <a:gd name="T116" fmla="*/ 125 w 216"/>
                <a:gd name="T117" fmla="*/ 12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" h="275">
                  <a:moveTo>
                    <a:pt x="120" y="72"/>
                  </a:moveTo>
                  <a:lnTo>
                    <a:pt x="120" y="72"/>
                  </a:lnTo>
                  <a:cubicBezTo>
                    <a:pt x="111" y="71"/>
                    <a:pt x="109" y="72"/>
                    <a:pt x="109" y="81"/>
                  </a:cubicBezTo>
                  <a:lnTo>
                    <a:pt x="109" y="83"/>
                  </a:lnTo>
                  <a:cubicBezTo>
                    <a:pt x="109" y="87"/>
                    <a:pt x="110" y="91"/>
                    <a:pt x="110" y="95"/>
                  </a:cubicBezTo>
                  <a:cubicBezTo>
                    <a:pt x="111" y="101"/>
                    <a:pt x="110" y="102"/>
                    <a:pt x="104" y="102"/>
                  </a:cubicBezTo>
                  <a:cubicBezTo>
                    <a:pt x="101" y="102"/>
                    <a:pt x="97" y="101"/>
                    <a:pt x="94" y="102"/>
                  </a:cubicBezTo>
                  <a:cubicBezTo>
                    <a:pt x="92" y="102"/>
                    <a:pt x="91" y="101"/>
                    <a:pt x="90" y="101"/>
                  </a:cubicBezTo>
                  <a:cubicBezTo>
                    <a:pt x="80" y="96"/>
                    <a:pt x="70" y="93"/>
                    <a:pt x="59" y="93"/>
                  </a:cubicBezTo>
                  <a:cubicBezTo>
                    <a:pt x="57" y="93"/>
                    <a:pt x="56" y="92"/>
                    <a:pt x="55" y="90"/>
                  </a:cubicBezTo>
                  <a:cubicBezTo>
                    <a:pt x="54" y="83"/>
                    <a:pt x="53" y="76"/>
                    <a:pt x="52" y="68"/>
                  </a:cubicBezTo>
                  <a:cubicBezTo>
                    <a:pt x="52" y="65"/>
                    <a:pt x="54" y="63"/>
                    <a:pt x="57" y="62"/>
                  </a:cubicBezTo>
                  <a:cubicBezTo>
                    <a:pt x="64" y="60"/>
                    <a:pt x="71" y="58"/>
                    <a:pt x="78" y="55"/>
                  </a:cubicBezTo>
                  <a:cubicBezTo>
                    <a:pt x="84" y="53"/>
                    <a:pt x="91" y="52"/>
                    <a:pt x="98" y="51"/>
                  </a:cubicBezTo>
                  <a:cubicBezTo>
                    <a:pt x="110" y="50"/>
                    <a:pt x="122" y="49"/>
                    <a:pt x="134" y="46"/>
                  </a:cubicBezTo>
                  <a:cubicBezTo>
                    <a:pt x="136" y="45"/>
                    <a:pt x="139" y="45"/>
                    <a:pt x="141" y="46"/>
                  </a:cubicBezTo>
                  <a:cubicBezTo>
                    <a:pt x="147" y="48"/>
                    <a:pt x="153" y="47"/>
                    <a:pt x="159" y="47"/>
                  </a:cubicBezTo>
                  <a:cubicBezTo>
                    <a:pt x="169" y="46"/>
                    <a:pt x="179" y="46"/>
                    <a:pt x="189" y="48"/>
                  </a:cubicBezTo>
                  <a:cubicBezTo>
                    <a:pt x="193" y="48"/>
                    <a:pt x="193" y="49"/>
                    <a:pt x="191" y="51"/>
                  </a:cubicBezTo>
                  <a:cubicBezTo>
                    <a:pt x="188" y="55"/>
                    <a:pt x="184" y="59"/>
                    <a:pt x="181" y="63"/>
                  </a:cubicBezTo>
                  <a:cubicBezTo>
                    <a:pt x="167" y="79"/>
                    <a:pt x="152" y="92"/>
                    <a:pt x="134" y="102"/>
                  </a:cubicBezTo>
                  <a:cubicBezTo>
                    <a:pt x="132" y="102"/>
                    <a:pt x="131" y="103"/>
                    <a:pt x="130" y="103"/>
                  </a:cubicBezTo>
                  <a:cubicBezTo>
                    <a:pt x="126" y="105"/>
                    <a:pt x="125" y="105"/>
                    <a:pt x="125" y="101"/>
                  </a:cubicBezTo>
                  <a:cubicBezTo>
                    <a:pt x="125" y="97"/>
                    <a:pt x="126" y="94"/>
                    <a:pt x="126" y="91"/>
                  </a:cubicBezTo>
                  <a:cubicBezTo>
                    <a:pt x="126" y="85"/>
                    <a:pt x="128" y="80"/>
                    <a:pt x="123" y="76"/>
                  </a:cubicBezTo>
                  <a:cubicBezTo>
                    <a:pt x="122" y="75"/>
                    <a:pt x="122" y="73"/>
                    <a:pt x="120" y="72"/>
                  </a:cubicBezTo>
                  <a:close/>
                  <a:moveTo>
                    <a:pt x="125" y="128"/>
                  </a:moveTo>
                  <a:lnTo>
                    <a:pt x="125" y="128"/>
                  </a:lnTo>
                  <a:cubicBezTo>
                    <a:pt x="125" y="123"/>
                    <a:pt x="125" y="117"/>
                    <a:pt x="125" y="111"/>
                  </a:cubicBezTo>
                  <a:cubicBezTo>
                    <a:pt x="126" y="108"/>
                    <a:pt x="127" y="107"/>
                    <a:pt x="129" y="107"/>
                  </a:cubicBezTo>
                  <a:cubicBezTo>
                    <a:pt x="135" y="106"/>
                    <a:pt x="140" y="104"/>
                    <a:pt x="145" y="103"/>
                  </a:cubicBezTo>
                  <a:cubicBezTo>
                    <a:pt x="158" y="100"/>
                    <a:pt x="168" y="91"/>
                    <a:pt x="179" y="82"/>
                  </a:cubicBezTo>
                  <a:cubicBezTo>
                    <a:pt x="188" y="74"/>
                    <a:pt x="197" y="65"/>
                    <a:pt x="206" y="57"/>
                  </a:cubicBezTo>
                  <a:cubicBezTo>
                    <a:pt x="210" y="54"/>
                    <a:pt x="210" y="49"/>
                    <a:pt x="213" y="46"/>
                  </a:cubicBezTo>
                  <a:cubicBezTo>
                    <a:pt x="216" y="43"/>
                    <a:pt x="215" y="41"/>
                    <a:pt x="212" y="39"/>
                  </a:cubicBezTo>
                  <a:cubicBezTo>
                    <a:pt x="211" y="38"/>
                    <a:pt x="209" y="38"/>
                    <a:pt x="207" y="38"/>
                  </a:cubicBezTo>
                  <a:cubicBezTo>
                    <a:pt x="199" y="37"/>
                    <a:pt x="190" y="37"/>
                    <a:pt x="182" y="37"/>
                  </a:cubicBezTo>
                  <a:cubicBezTo>
                    <a:pt x="160" y="36"/>
                    <a:pt x="138" y="35"/>
                    <a:pt x="115" y="37"/>
                  </a:cubicBezTo>
                  <a:cubicBezTo>
                    <a:pt x="114" y="38"/>
                    <a:pt x="113" y="37"/>
                    <a:pt x="112" y="36"/>
                  </a:cubicBezTo>
                  <a:cubicBezTo>
                    <a:pt x="110" y="32"/>
                    <a:pt x="108" y="29"/>
                    <a:pt x="105" y="25"/>
                  </a:cubicBezTo>
                  <a:cubicBezTo>
                    <a:pt x="100" y="18"/>
                    <a:pt x="95" y="10"/>
                    <a:pt x="88" y="4"/>
                  </a:cubicBezTo>
                  <a:cubicBezTo>
                    <a:pt x="85" y="2"/>
                    <a:pt x="83" y="0"/>
                    <a:pt x="80" y="1"/>
                  </a:cubicBezTo>
                  <a:cubicBezTo>
                    <a:pt x="79" y="1"/>
                    <a:pt x="78" y="1"/>
                    <a:pt x="77" y="2"/>
                  </a:cubicBezTo>
                  <a:cubicBezTo>
                    <a:pt x="77" y="7"/>
                    <a:pt x="78" y="12"/>
                    <a:pt x="79" y="16"/>
                  </a:cubicBezTo>
                  <a:cubicBezTo>
                    <a:pt x="79" y="19"/>
                    <a:pt x="83" y="19"/>
                    <a:pt x="85" y="20"/>
                  </a:cubicBezTo>
                  <a:cubicBezTo>
                    <a:pt x="86" y="21"/>
                    <a:pt x="86" y="21"/>
                    <a:pt x="87" y="21"/>
                  </a:cubicBezTo>
                  <a:cubicBezTo>
                    <a:pt x="93" y="25"/>
                    <a:pt x="98" y="30"/>
                    <a:pt x="101" y="36"/>
                  </a:cubicBezTo>
                  <a:cubicBezTo>
                    <a:pt x="102" y="37"/>
                    <a:pt x="103" y="39"/>
                    <a:pt x="101" y="39"/>
                  </a:cubicBezTo>
                  <a:cubicBezTo>
                    <a:pt x="93" y="41"/>
                    <a:pt x="86" y="43"/>
                    <a:pt x="79" y="44"/>
                  </a:cubicBezTo>
                  <a:cubicBezTo>
                    <a:pt x="71" y="45"/>
                    <a:pt x="64" y="46"/>
                    <a:pt x="56" y="49"/>
                  </a:cubicBezTo>
                  <a:cubicBezTo>
                    <a:pt x="54" y="50"/>
                    <a:pt x="52" y="50"/>
                    <a:pt x="52" y="52"/>
                  </a:cubicBezTo>
                  <a:cubicBezTo>
                    <a:pt x="51" y="54"/>
                    <a:pt x="50" y="53"/>
                    <a:pt x="49" y="53"/>
                  </a:cubicBezTo>
                  <a:cubicBezTo>
                    <a:pt x="47" y="52"/>
                    <a:pt x="46" y="51"/>
                    <a:pt x="45" y="49"/>
                  </a:cubicBezTo>
                  <a:cubicBezTo>
                    <a:pt x="44" y="45"/>
                    <a:pt x="44" y="40"/>
                    <a:pt x="44" y="36"/>
                  </a:cubicBezTo>
                  <a:cubicBezTo>
                    <a:pt x="44" y="32"/>
                    <a:pt x="43" y="32"/>
                    <a:pt x="40" y="33"/>
                  </a:cubicBezTo>
                  <a:cubicBezTo>
                    <a:pt x="38" y="34"/>
                    <a:pt x="34" y="33"/>
                    <a:pt x="34" y="36"/>
                  </a:cubicBezTo>
                  <a:cubicBezTo>
                    <a:pt x="33" y="40"/>
                    <a:pt x="32" y="44"/>
                    <a:pt x="34" y="48"/>
                  </a:cubicBezTo>
                  <a:cubicBezTo>
                    <a:pt x="39" y="58"/>
                    <a:pt x="42" y="69"/>
                    <a:pt x="45" y="80"/>
                  </a:cubicBezTo>
                  <a:cubicBezTo>
                    <a:pt x="46" y="87"/>
                    <a:pt x="48" y="93"/>
                    <a:pt x="49" y="100"/>
                  </a:cubicBezTo>
                  <a:cubicBezTo>
                    <a:pt x="50" y="105"/>
                    <a:pt x="52" y="106"/>
                    <a:pt x="55" y="103"/>
                  </a:cubicBezTo>
                  <a:cubicBezTo>
                    <a:pt x="57" y="102"/>
                    <a:pt x="58" y="103"/>
                    <a:pt x="60" y="104"/>
                  </a:cubicBezTo>
                  <a:cubicBezTo>
                    <a:pt x="61" y="104"/>
                    <a:pt x="62" y="105"/>
                    <a:pt x="63" y="105"/>
                  </a:cubicBezTo>
                  <a:cubicBezTo>
                    <a:pt x="75" y="108"/>
                    <a:pt x="86" y="112"/>
                    <a:pt x="98" y="112"/>
                  </a:cubicBezTo>
                  <a:cubicBezTo>
                    <a:pt x="101" y="112"/>
                    <a:pt x="104" y="113"/>
                    <a:pt x="106" y="115"/>
                  </a:cubicBezTo>
                  <a:cubicBezTo>
                    <a:pt x="109" y="117"/>
                    <a:pt x="109" y="120"/>
                    <a:pt x="109" y="123"/>
                  </a:cubicBezTo>
                  <a:cubicBezTo>
                    <a:pt x="109" y="125"/>
                    <a:pt x="107" y="126"/>
                    <a:pt x="105" y="126"/>
                  </a:cubicBezTo>
                  <a:cubicBezTo>
                    <a:pt x="100" y="127"/>
                    <a:pt x="96" y="127"/>
                    <a:pt x="91" y="128"/>
                  </a:cubicBezTo>
                  <a:cubicBezTo>
                    <a:pt x="86" y="129"/>
                    <a:pt x="81" y="128"/>
                    <a:pt x="76" y="129"/>
                  </a:cubicBezTo>
                  <a:cubicBezTo>
                    <a:pt x="72" y="130"/>
                    <a:pt x="69" y="130"/>
                    <a:pt x="66" y="129"/>
                  </a:cubicBezTo>
                  <a:cubicBezTo>
                    <a:pt x="63" y="128"/>
                    <a:pt x="60" y="128"/>
                    <a:pt x="57" y="128"/>
                  </a:cubicBezTo>
                  <a:cubicBezTo>
                    <a:pt x="54" y="128"/>
                    <a:pt x="52" y="128"/>
                    <a:pt x="51" y="131"/>
                  </a:cubicBezTo>
                  <a:cubicBezTo>
                    <a:pt x="50" y="135"/>
                    <a:pt x="52" y="137"/>
                    <a:pt x="55" y="139"/>
                  </a:cubicBezTo>
                  <a:cubicBezTo>
                    <a:pt x="58" y="140"/>
                    <a:pt x="61" y="141"/>
                    <a:pt x="64" y="141"/>
                  </a:cubicBezTo>
                  <a:cubicBezTo>
                    <a:pt x="74" y="141"/>
                    <a:pt x="85" y="140"/>
                    <a:pt x="95" y="138"/>
                  </a:cubicBezTo>
                  <a:cubicBezTo>
                    <a:pt x="105" y="136"/>
                    <a:pt x="106" y="137"/>
                    <a:pt x="105" y="148"/>
                  </a:cubicBezTo>
                  <a:cubicBezTo>
                    <a:pt x="105" y="151"/>
                    <a:pt x="104" y="153"/>
                    <a:pt x="102" y="154"/>
                  </a:cubicBezTo>
                  <a:cubicBezTo>
                    <a:pt x="97" y="156"/>
                    <a:pt x="93" y="158"/>
                    <a:pt x="89" y="159"/>
                  </a:cubicBezTo>
                  <a:cubicBezTo>
                    <a:pt x="79" y="161"/>
                    <a:pt x="69" y="164"/>
                    <a:pt x="59" y="168"/>
                  </a:cubicBezTo>
                  <a:cubicBezTo>
                    <a:pt x="50" y="172"/>
                    <a:pt x="41" y="174"/>
                    <a:pt x="31" y="175"/>
                  </a:cubicBezTo>
                  <a:cubicBezTo>
                    <a:pt x="22" y="176"/>
                    <a:pt x="13" y="178"/>
                    <a:pt x="5" y="181"/>
                  </a:cubicBezTo>
                  <a:cubicBezTo>
                    <a:pt x="2" y="182"/>
                    <a:pt x="0" y="183"/>
                    <a:pt x="0" y="186"/>
                  </a:cubicBezTo>
                  <a:cubicBezTo>
                    <a:pt x="1" y="189"/>
                    <a:pt x="2" y="191"/>
                    <a:pt x="6" y="192"/>
                  </a:cubicBezTo>
                  <a:cubicBezTo>
                    <a:pt x="7" y="192"/>
                    <a:pt x="9" y="192"/>
                    <a:pt x="10" y="192"/>
                  </a:cubicBezTo>
                  <a:cubicBezTo>
                    <a:pt x="18" y="191"/>
                    <a:pt x="26" y="190"/>
                    <a:pt x="33" y="187"/>
                  </a:cubicBezTo>
                  <a:cubicBezTo>
                    <a:pt x="54" y="181"/>
                    <a:pt x="75" y="174"/>
                    <a:pt x="95" y="167"/>
                  </a:cubicBezTo>
                  <a:cubicBezTo>
                    <a:pt x="97" y="166"/>
                    <a:pt x="99" y="165"/>
                    <a:pt x="100" y="167"/>
                  </a:cubicBezTo>
                  <a:cubicBezTo>
                    <a:pt x="102" y="168"/>
                    <a:pt x="100" y="170"/>
                    <a:pt x="100" y="171"/>
                  </a:cubicBezTo>
                  <a:cubicBezTo>
                    <a:pt x="97" y="182"/>
                    <a:pt x="92" y="192"/>
                    <a:pt x="88" y="202"/>
                  </a:cubicBezTo>
                  <a:cubicBezTo>
                    <a:pt x="84" y="211"/>
                    <a:pt x="81" y="219"/>
                    <a:pt x="77" y="227"/>
                  </a:cubicBezTo>
                  <a:cubicBezTo>
                    <a:pt x="71" y="238"/>
                    <a:pt x="63" y="247"/>
                    <a:pt x="54" y="255"/>
                  </a:cubicBezTo>
                  <a:cubicBezTo>
                    <a:pt x="48" y="262"/>
                    <a:pt x="41" y="265"/>
                    <a:pt x="32" y="265"/>
                  </a:cubicBezTo>
                  <a:cubicBezTo>
                    <a:pt x="28" y="265"/>
                    <a:pt x="27" y="264"/>
                    <a:pt x="27" y="260"/>
                  </a:cubicBezTo>
                  <a:cubicBezTo>
                    <a:pt x="27" y="259"/>
                    <a:pt x="28" y="257"/>
                    <a:pt x="26" y="257"/>
                  </a:cubicBezTo>
                  <a:cubicBezTo>
                    <a:pt x="24" y="257"/>
                    <a:pt x="23" y="259"/>
                    <a:pt x="23" y="260"/>
                  </a:cubicBezTo>
                  <a:cubicBezTo>
                    <a:pt x="23" y="262"/>
                    <a:pt x="23" y="263"/>
                    <a:pt x="23" y="265"/>
                  </a:cubicBezTo>
                  <a:cubicBezTo>
                    <a:pt x="23" y="271"/>
                    <a:pt x="25" y="273"/>
                    <a:pt x="32" y="275"/>
                  </a:cubicBezTo>
                  <a:cubicBezTo>
                    <a:pt x="33" y="275"/>
                    <a:pt x="35" y="275"/>
                    <a:pt x="36" y="275"/>
                  </a:cubicBezTo>
                  <a:cubicBezTo>
                    <a:pt x="42" y="274"/>
                    <a:pt x="47" y="272"/>
                    <a:pt x="53" y="269"/>
                  </a:cubicBezTo>
                  <a:cubicBezTo>
                    <a:pt x="65" y="262"/>
                    <a:pt x="74" y="251"/>
                    <a:pt x="80" y="239"/>
                  </a:cubicBezTo>
                  <a:cubicBezTo>
                    <a:pt x="89" y="223"/>
                    <a:pt x="98" y="207"/>
                    <a:pt x="105" y="190"/>
                  </a:cubicBezTo>
                  <a:cubicBezTo>
                    <a:pt x="109" y="180"/>
                    <a:pt x="115" y="170"/>
                    <a:pt x="118" y="159"/>
                  </a:cubicBezTo>
                  <a:cubicBezTo>
                    <a:pt x="118" y="158"/>
                    <a:pt x="119" y="158"/>
                    <a:pt x="120" y="157"/>
                  </a:cubicBezTo>
                  <a:cubicBezTo>
                    <a:pt x="129" y="154"/>
                    <a:pt x="138" y="151"/>
                    <a:pt x="148" y="149"/>
                  </a:cubicBezTo>
                  <a:cubicBezTo>
                    <a:pt x="152" y="148"/>
                    <a:pt x="156" y="146"/>
                    <a:pt x="160" y="144"/>
                  </a:cubicBezTo>
                  <a:cubicBezTo>
                    <a:pt x="166" y="141"/>
                    <a:pt x="172" y="138"/>
                    <a:pt x="178" y="134"/>
                  </a:cubicBezTo>
                  <a:cubicBezTo>
                    <a:pt x="187" y="129"/>
                    <a:pt x="196" y="125"/>
                    <a:pt x="205" y="118"/>
                  </a:cubicBezTo>
                  <a:cubicBezTo>
                    <a:pt x="208" y="115"/>
                    <a:pt x="210" y="112"/>
                    <a:pt x="211" y="108"/>
                  </a:cubicBezTo>
                  <a:cubicBezTo>
                    <a:pt x="211" y="105"/>
                    <a:pt x="211" y="104"/>
                    <a:pt x="209" y="102"/>
                  </a:cubicBezTo>
                  <a:cubicBezTo>
                    <a:pt x="206" y="99"/>
                    <a:pt x="194" y="99"/>
                    <a:pt x="190" y="101"/>
                  </a:cubicBezTo>
                  <a:cubicBezTo>
                    <a:pt x="188" y="103"/>
                    <a:pt x="184" y="104"/>
                    <a:pt x="184" y="106"/>
                  </a:cubicBezTo>
                  <a:cubicBezTo>
                    <a:pt x="184" y="109"/>
                    <a:pt x="189" y="109"/>
                    <a:pt x="191" y="110"/>
                  </a:cubicBezTo>
                  <a:cubicBezTo>
                    <a:pt x="193" y="110"/>
                    <a:pt x="195" y="111"/>
                    <a:pt x="195" y="112"/>
                  </a:cubicBezTo>
                  <a:cubicBezTo>
                    <a:pt x="195" y="114"/>
                    <a:pt x="193" y="114"/>
                    <a:pt x="192" y="115"/>
                  </a:cubicBezTo>
                  <a:cubicBezTo>
                    <a:pt x="173" y="127"/>
                    <a:pt x="153" y="135"/>
                    <a:pt x="132" y="143"/>
                  </a:cubicBezTo>
                  <a:cubicBezTo>
                    <a:pt x="129" y="144"/>
                    <a:pt x="127" y="144"/>
                    <a:pt x="124" y="144"/>
                  </a:cubicBezTo>
                  <a:cubicBezTo>
                    <a:pt x="124" y="144"/>
                    <a:pt x="122" y="145"/>
                    <a:pt x="123" y="143"/>
                  </a:cubicBezTo>
                  <a:cubicBezTo>
                    <a:pt x="123" y="141"/>
                    <a:pt x="122" y="137"/>
                    <a:pt x="123" y="135"/>
                  </a:cubicBezTo>
                  <a:cubicBezTo>
                    <a:pt x="124" y="133"/>
                    <a:pt x="125" y="131"/>
                    <a:pt x="125" y="128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30"/>
            <p:cNvSpPr>
              <a:spLocks/>
            </p:cNvSpPr>
            <p:nvPr/>
          </p:nvSpPr>
          <p:spPr bwMode="auto">
            <a:xfrm>
              <a:off x="1157" y="3440"/>
              <a:ext cx="15" cy="34"/>
            </a:xfrm>
            <a:custGeom>
              <a:avLst/>
              <a:gdLst>
                <a:gd name="T0" fmla="*/ 28 w 28"/>
                <a:gd name="T1" fmla="*/ 32 h 61"/>
                <a:gd name="T2" fmla="*/ 28 w 28"/>
                <a:gd name="T3" fmla="*/ 32 h 61"/>
                <a:gd name="T4" fmla="*/ 28 w 28"/>
                <a:gd name="T5" fmla="*/ 57 h 61"/>
                <a:gd name="T6" fmla="*/ 24 w 28"/>
                <a:gd name="T7" fmla="*/ 59 h 61"/>
                <a:gd name="T8" fmla="*/ 2 w 28"/>
                <a:gd name="T9" fmla="*/ 42 h 61"/>
                <a:gd name="T10" fmla="*/ 2 w 28"/>
                <a:gd name="T11" fmla="*/ 36 h 61"/>
                <a:gd name="T12" fmla="*/ 21 w 28"/>
                <a:gd name="T13" fmla="*/ 2 h 61"/>
                <a:gd name="T14" fmla="*/ 25 w 28"/>
                <a:gd name="T15" fmla="*/ 0 h 61"/>
                <a:gd name="T16" fmla="*/ 27 w 28"/>
                <a:gd name="T17" fmla="*/ 3 h 61"/>
                <a:gd name="T18" fmla="*/ 28 w 28"/>
                <a:gd name="T19" fmla="*/ 9 h 61"/>
                <a:gd name="T20" fmla="*/ 28 w 28"/>
                <a:gd name="T21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61">
                  <a:moveTo>
                    <a:pt x="28" y="32"/>
                  </a:moveTo>
                  <a:lnTo>
                    <a:pt x="28" y="32"/>
                  </a:lnTo>
                  <a:cubicBezTo>
                    <a:pt x="28" y="41"/>
                    <a:pt x="28" y="49"/>
                    <a:pt x="28" y="57"/>
                  </a:cubicBezTo>
                  <a:cubicBezTo>
                    <a:pt x="28" y="61"/>
                    <a:pt x="27" y="61"/>
                    <a:pt x="24" y="59"/>
                  </a:cubicBezTo>
                  <a:cubicBezTo>
                    <a:pt x="16" y="54"/>
                    <a:pt x="10" y="47"/>
                    <a:pt x="2" y="42"/>
                  </a:cubicBezTo>
                  <a:cubicBezTo>
                    <a:pt x="0" y="40"/>
                    <a:pt x="1" y="38"/>
                    <a:pt x="2" y="36"/>
                  </a:cubicBezTo>
                  <a:cubicBezTo>
                    <a:pt x="8" y="24"/>
                    <a:pt x="15" y="13"/>
                    <a:pt x="21" y="2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27" y="0"/>
                    <a:pt x="27" y="2"/>
                    <a:pt x="27" y="3"/>
                  </a:cubicBezTo>
                  <a:cubicBezTo>
                    <a:pt x="27" y="5"/>
                    <a:pt x="28" y="6"/>
                    <a:pt x="28" y="9"/>
                  </a:cubicBezTo>
                  <a:cubicBezTo>
                    <a:pt x="28" y="17"/>
                    <a:pt x="28" y="24"/>
                    <a:pt x="28" y="3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31"/>
            <p:cNvSpPr>
              <a:spLocks/>
            </p:cNvSpPr>
            <p:nvPr/>
          </p:nvSpPr>
          <p:spPr bwMode="auto">
            <a:xfrm>
              <a:off x="1174" y="3390"/>
              <a:ext cx="8" cy="5"/>
            </a:xfrm>
            <a:custGeom>
              <a:avLst/>
              <a:gdLst>
                <a:gd name="T0" fmla="*/ 1 w 14"/>
                <a:gd name="T1" fmla="*/ 0 h 10"/>
                <a:gd name="T2" fmla="*/ 1 w 14"/>
                <a:gd name="T3" fmla="*/ 0 h 10"/>
                <a:gd name="T4" fmla="*/ 12 w 14"/>
                <a:gd name="T5" fmla="*/ 6 h 10"/>
                <a:gd name="T6" fmla="*/ 13 w 14"/>
                <a:gd name="T7" fmla="*/ 8 h 10"/>
                <a:gd name="T8" fmla="*/ 11 w 14"/>
                <a:gd name="T9" fmla="*/ 9 h 10"/>
                <a:gd name="T10" fmla="*/ 10 w 14"/>
                <a:gd name="T11" fmla="*/ 9 h 10"/>
                <a:gd name="T12" fmla="*/ 1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1" y="0"/>
                  </a:moveTo>
                  <a:lnTo>
                    <a:pt x="1" y="0"/>
                  </a:lnTo>
                  <a:cubicBezTo>
                    <a:pt x="4" y="3"/>
                    <a:pt x="9" y="3"/>
                    <a:pt x="12" y="6"/>
                  </a:cubicBezTo>
                  <a:cubicBezTo>
                    <a:pt x="12" y="6"/>
                    <a:pt x="14" y="7"/>
                    <a:pt x="13" y="8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2" y="10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32"/>
            <p:cNvSpPr>
              <a:spLocks noEditPoints="1"/>
            </p:cNvSpPr>
            <p:nvPr/>
          </p:nvSpPr>
          <p:spPr bwMode="auto">
            <a:xfrm>
              <a:off x="423" y="3415"/>
              <a:ext cx="97" cy="101"/>
            </a:xfrm>
            <a:custGeom>
              <a:avLst/>
              <a:gdLst>
                <a:gd name="T0" fmla="*/ 48 w 182"/>
                <a:gd name="T1" fmla="*/ 70 h 183"/>
                <a:gd name="T2" fmla="*/ 48 w 182"/>
                <a:gd name="T3" fmla="*/ 70 h 183"/>
                <a:gd name="T4" fmla="*/ 48 w 182"/>
                <a:gd name="T5" fmla="*/ 62 h 183"/>
                <a:gd name="T6" fmla="*/ 54 w 182"/>
                <a:gd name="T7" fmla="*/ 55 h 183"/>
                <a:gd name="T8" fmla="*/ 59 w 182"/>
                <a:gd name="T9" fmla="*/ 54 h 183"/>
                <a:gd name="T10" fmla="*/ 68 w 182"/>
                <a:gd name="T11" fmla="*/ 53 h 183"/>
                <a:gd name="T12" fmla="*/ 76 w 182"/>
                <a:gd name="T13" fmla="*/ 54 h 183"/>
                <a:gd name="T14" fmla="*/ 84 w 182"/>
                <a:gd name="T15" fmla="*/ 68 h 183"/>
                <a:gd name="T16" fmla="*/ 67 w 182"/>
                <a:gd name="T17" fmla="*/ 98 h 183"/>
                <a:gd name="T18" fmla="*/ 60 w 182"/>
                <a:gd name="T19" fmla="*/ 106 h 183"/>
                <a:gd name="T20" fmla="*/ 53 w 182"/>
                <a:gd name="T21" fmla="*/ 109 h 183"/>
                <a:gd name="T22" fmla="*/ 48 w 182"/>
                <a:gd name="T23" fmla="*/ 103 h 183"/>
                <a:gd name="T24" fmla="*/ 49 w 182"/>
                <a:gd name="T25" fmla="*/ 83 h 183"/>
                <a:gd name="T26" fmla="*/ 48 w 182"/>
                <a:gd name="T27" fmla="*/ 70 h 183"/>
                <a:gd name="T28" fmla="*/ 167 w 182"/>
                <a:gd name="T29" fmla="*/ 86 h 183"/>
                <a:gd name="T30" fmla="*/ 167 w 182"/>
                <a:gd name="T31" fmla="*/ 86 h 183"/>
                <a:gd name="T32" fmla="*/ 164 w 182"/>
                <a:gd name="T33" fmla="*/ 58 h 183"/>
                <a:gd name="T34" fmla="*/ 162 w 182"/>
                <a:gd name="T35" fmla="*/ 9 h 183"/>
                <a:gd name="T36" fmla="*/ 161 w 182"/>
                <a:gd name="T37" fmla="*/ 4 h 183"/>
                <a:gd name="T38" fmla="*/ 154 w 182"/>
                <a:gd name="T39" fmla="*/ 1 h 183"/>
                <a:gd name="T40" fmla="*/ 148 w 182"/>
                <a:gd name="T41" fmla="*/ 6 h 183"/>
                <a:gd name="T42" fmla="*/ 131 w 182"/>
                <a:gd name="T43" fmla="*/ 30 h 183"/>
                <a:gd name="T44" fmla="*/ 102 w 182"/>
                <a:gd name="T45" fmla="*/ 72 h 183"/>
                <a:gd name="T46" fmla="*/ 52 w 182"/>
                <a:gd name="T47" fmla="*/ 145 h 183"/>
                <a:gd name="T48" fmla="*/ 44 w 182"/>
                <a:gd name="T49" fmla="*/ 155 h 183"/>
                <a:gd name="T50" fmla="*/ 44 w 182"/>
                <a:gd name="T51" fmla="*/ 139 h 183"/>
                <a:gd name="T52" fmla="*/ 47 w 182"/>
                <a:gd name="T53" fmla="*/ 123 h 183"/>
                <a:gd name="T54" fmla="*/ 50 w 182"/>
                <a:gd name="T55" fmla="*/ 121 h 183"/>
                <a:gd name="T56" fmla="*/ 65 w 182"/>
                <a:gd name="T57" fmla="*/ 117 h 183"/>
                <a:gd name="T58" fmla="*/ 81 w 182"/>
                <a:gd name="T59" fmla="*/ 100 h 183"/>
                <a:gd name="T60" fmla="*/ 98 w 182"/>
                <a:gd name="T61" fmla="*/ 66 h 183"/>
                <a:gd name="T62" fmla="*/ 86 w 182"/>
                <a:gd name="T63" fmla="*/ 44 h 183"/>
                <a:gd name="T64" fmla="*/ 67 w 182"/>
                <a:gd name="T65" fmla="*/ 41 h 183"/>
                <a:gd name="T66" fmla="*/ 42 w 182"/>
                <a:gd name="T67" fmla="*/ 45 h 183"/>
                <a:gd name="T68" fmla="*/ 26 w 182"/>
                <a:gd name="T69" fmla="*/ 50 h 183"/>
                <a:gd name="T70" fmla="*/ 9 w 182"/>
                <a:gd name="T71" fmla="*/ 57 h 183"/>
                <a:gd name="T72" fmla="*/ 1 w 182"/>
                <a:gd name="T73" fmla="*/ 65 h 183"/>
                <a:gd name="T74" fmla="*/ 1 w 182"/>
                <a:gd name="T75" fmla="*/ 71 h 183"/>
                <a:gd name="T76" fmla="*/ 7 w 182"/>
                <a:gd name="T77" fmla="*/ 71 h 183"/>
                <a:gd name="T78" fmla="*/ 17 w 182"/>
                <a:gd name="T79" fmla="*/ 66 h 183"/>
                <a:gd name="T80" fmla="*/ 30 w 182"/>
                <a:gd name="T81" fmla="*/ 62 h 183"/>
                <a:gd name="T82" fmla="*/ 33 w 182"/>
                <a:gd name="T83" fmla="*/ 64 h 183"/>
                <a:gd name="T84" fmla="*/ 34 w 182"/>
                <a:gd name="T85" fmla="*/ 74 h 183"/>
                <a:gd name="T86" fmla="*/ 33 w 182"/>
                <a:gd name="T87" fmla="*/ 115 h 183"/>
                <a:gd name="T88" fmla="*/ 31 w 182"/>
                <a:gd name="T89" fmla="*/ 172 h 183"/>
                <a:gd name="T90" fmla="*/ 35 w 182"/>
                <a:gd name="T91" fmla="*/ 181 h 183"/>
                <a:gd name="T92" fmla="*/ 44 w 182"/>
                <a:gd name="T93" fmla="*/ 178 h 183"/>
                <a:gd name="T94" fmla="*/ 54 w 182"/>
                <a:gd name="T95" fmla="*/ 164 h 183"/>
                <a:gd name="T96" fmla="*/ 62 w 182"/>
                <a:gd name="T97" fmla="*/ 149 h 183"/>
                <a:gd name="T98" fmla="*/ 141 w 182"/>
                <a:gd name="T99" fmla="*/ 32 h 183"/>
                <a:gd name="T100" fmla="*/ 146 w 182"/>
                <a:gd name="T101" fmla="*/ 26 h 183"/>
                <a:gd name="T102" fmla="*/ 149 w 182"/>
                <a:gd name="T103" fmla="*/ 25 h 183"/>
                <a:gd name="T104" fmla="*/ 150 w 182"/>
                <a:gd name="T105" fmla="*/ 28 h 183"/>
                <a:gd name="T106" fmla="*/ 150 w 182"/>
                <a:gd name="T107" fmla="*/ 44 h 183"/>
                <a:gd name="T108" fmla="*/ 153 w 182"/>
                <a:gd name="T109" fmla="*/ 82 h 183"/>
                <a:gd name="T110" fmla="*/ 154 w 182"/>
                <a:gd name="T111" fmla="*/ 110 h 183"/>
                <a:gd name="T112" fmla="*/ 157 w 182"/>
                <a:gd name="T113" fmla="*/ 115 h 183"/>
                <a:gd name="T114" fmla="*/ 165 w 182"/>
                <a:gd name="T115" fmla="*/ 113 h 183"/>
                <a:gd name="T116" fmla="*/ 174 w 182"/>
                <a:gd name="T117" fmla="*/ 94 h 183"/>
                <a:gd name="T118" fmla="*/ 180 w 182"/>
                <a:gd name="T119" fmla="*/ 74 h 183"/>
                <a:gd name="T120" fmla="*/ 182 w 182"/>
                <a:gd name="T121" fmla="*/ 61 h 183"/>
                <a:gd name="T122" fmla="*/ 167 w 182"/>
                <a:gd name="T123" fmla="*/ 8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3">
                  <a:moveTo>
                    <a:pt x="48" y="70"/>
                  </a:moveTo>
                  <a:lnTo>
                    <a:pt x="48" y="70"/>
                  </a:lnTo>
                  <a:cubicBezTo>
                    <a:pt x="48" y="67"/>
                    <a:pt x="48" y="65"/>
                    <a:pt x="48" y="62"/>
                  </a:cubicBezTo>
                  <a:cubicBezTo>
                    <a:pt x="48" y="56"/>
                    <a:pt x="48" y="56"/>
                    <a:pt x="54" y="55"/>
                  </a:cubicBezTo>
                  <a:cubicBezTo>
                    <a:pt x="56" y="54"/>
                    <a:pt x="57" y="54"/>
                    <a:pt x="59" y="54"/>
                  </a:cubicBezTo>
                  <a:cubicBezTo>
                    <a:pt x="62" y="54"/>
                    <a:pt x="65" y="53"/>
                    <a:pt x="68" y="53"/>
                  </a:cubicBezTo>
                  <a:cubicBezTo>
                    <a:pt x="71" y="53"/>
                    <a:pt x="73" y="54"/>
                    <a:pt x="76" y="54"/>
                  </a:cubicBezTo>
                  <a:cubicBezTo>
                    <a:pt x="83" y="56"/>
                    <a:pt x="86" y="60"/>
                    <a:pt x="84" y="68"/>
                  </a:cubicBezTo>
                  <a:cubicBezTo>
                    <a:pt x="82" y="80"/>
                    <a:pt x="75" y="89"/>
                    <a:pt x="67" y="98"/>
                  </a:cubicBezTo>
                  <a:cubicBezTo>
                    <a:pt x="65" y="101"/>
                    <a:pt x="62" y="104"/>
                    <a:pt x="60" y="106"/>
                  </a:cubicBezTo>
                  <a:cubicBezTo>
                    <a:pt x="58" y="108"/>
                    <a:pt x="56" y="109"/>
                    <a:pt x="53" y="109"/>
                  </a:cubicBezTo>
                  <a:cubicBezTo>
                    <a:pt x="50" y="108"/>
                    <a:pt x="49" y="106"/>
                    <a:pt x="48" y="103"/>
                  </a:cubicBezTo>
                  <a:cubicBezTo>
                    <a:pt x="47" y="96"/>
                    <a:pt x="48" y="90"/>
                    <a:pt x="49" y="83"/>
                  </a:cubicBezTo>
                  <a:cubicBezTo>
                    <a:pt x="49" y="79"/>
                    <a:pt x="49" y="74"/>
                    <a:pt x="48" y="70"/>
                  </a:cubicBezTo>
                  <a:close/>
                  <a:moveTo>
                    <a:pt x="167" y="86"/>
                  </a:moveTo>
                  <a:lnTo>
                    <a:pt x="167" y="86"/>
                  </a:lnTo>
                  <a:cubicBezTo>
                    <a:pt x="166" y="76"/>
                    <a:pt x="165" y="67"/>
                    <a:pt x="164" y="58"/>
                  </a:cubicBezTo>
                  <a:cubicBezTo>
                    <a:pt x="163" y="42"/>
                    <a:pt x="162" y="25"/>
                    <a:pt x="162" y="9"/>
                  </a:cubicBezTo>
                  <a:cubicBezTo>
                    <a:pt x="162" y="7"/>
                    <a:pt x="162" y="5"/>
                    <a:pt x="161" y="4"/>
                  </a:cubicBezTo>
                  <a:cubicBezTo>
                    <a:pt x="160" y="1"/>
                    <a:pt x="157" y="0"/>
                    <a:pt x="154" y="1"/>
                  </a:cubicBezTo>
                  <a:cubicBezTo>
                    <a:pt x="152" y="2"/>
                    <a:pt x="150" y="4"/>
                    <a:pt x="148" y="6"/>
                  </a:cubicBezTo>
                  <a:cubicBezTo>
                    <a:pt x="141" y="13"/>
                    <a:pt x="137" y="23"/>
                    <a:pt x="131" y="30"/>
                  </a:cubicBezTo>
                  <a:cubicBezTo>
                    <a:pt x="121" y="44"/>
                    <a:pt x="111" y="58"/>
                    <a:pt x="102" y="72"/>
                  </a:cubicBezTo>
                  <a:cubicBezTo>
                    <a:pt x="86" y="97"/>
                    <a:pt x="69" y="121"/>
                    <a:pt x="52" y="145"/>
                  </a:cubicBezTo>
                  <a:cubicBezTo>
                    <a:pt x="50" y="148"/>
                    <a:pt x="47" y="151"/>
                    <a:pt x="44" y="155"/>
                  </a:cubicBezTo>
                  <a:cubicBezTo>
                    <a:pt x="44" y="149"/>
                    <a:pt x="44" y="144"/>
                    <a:pt x="44" y="139"/>
                  </a:cubicBezTo>
                  <a:cubicBezTo>
                    <a:pt x="45" y="134"/>
                    <a:pt x="45" y="128"/>
                    <a:pt x="47" y="123"/>
                  </a:cubicBezTo>
                  <a:cubicBezTo>
                    <a:pt x="48" y="122"/>
                    <a:pt x="48" y="121"/>
                    <a:pt x="50" y="121"/>
                  </a:cubicBezTo>
                  <a:cubicBezTo>
                    <a:pt x="56" y="123"/>
                    <a:pt x="61" y="121"/>
                    <a:pt x="65" y="117"/>
                  </a:cubicBezTo>
                  <a:cubicBezTo>
                    <a:pt x="71" y="112"/>
                    <a:pt x="76" y="106"/>
                    <a:pt x="81" y="100"/>
                  </a:cubicBezTo>
                  <a:cubicBezTo>
                    <a:pt x="89" y="90"/>
                    <a:pt x="96" y="79"/>
                    <a:pt x="98" y="66"/>
                  </a:cubicBezTo>
                  <a:cubicBezTo>
                    <a:pt x="100" y="55"/>
                    <a:pt x="96" y="47"/>
                    <a:pt x="86" y="44"/>
                  </a:cubicBezTo>
                  <a:cubicBezTo>
                    <a:pt x="80" y="41"/>
                    <a:pt x="73" y="41"/>
                    <a:pt x="67" y="41"/>
                  </a:cubicBezTo>
                  <a:cubicBezTo>
                    <a:pt x="59" y="42"/>
                    <a:pt x="50" y="44"/>
                    <a:pt x="42" y="45"/>
                  </a:cubicBezTo>
                  <a:cubicBezTo>
                    <a:pt x="37" y="46"/>
                    <a:pt x="32" y="49"/>
                    <a:pt x="26" y="50"/>
                  </a:cubicBezTo>
                  <a:cubicBezTo>
                    <a:pt x="20" y="51"/>
                    <a:pt x="14" y="54"/>
                    <a:pt x="9" y="57"/>
                  </a:cubicBezTo>
                  <a:cubicBezTo>
                    <a:pt x="6" y="59"/>
                    <a:pt x="3" y="61"/>
                    <a:pt x="1" y="65"/>
                  </a:cubicBezTo>
                  <a:cubicBezTo>
                    <a:pt x="0" y="67"/>
                    <a:pt x="0" y="69"/>
                    <a:pt x="1" y="71"/>
                  </a:cubicBezTo>
                  <a:cubicBezTo>
                    <a:pt x="2" y="72"/>
                    <a:pt x="5" y="72"/>
                    <a:pt x="7" y="71"/>
                  </a:cubicBezTo>
                  <a:cubicBezTo>
                    <a:pt x="11" y="70"/>
                    <a:pt x="14" y="68"/>
                    <a:pt x="17" y="66"/>
                  </a:cubicBezTo>
                  <a:cubicBezTo>
                    <a:pt x="22" y="64"/>
                    <a:pt x="26" y="63"/>
                    <a:pt x="30" y="62"/>
                  </a:cubicBezTo>
                  <a:cubicBezTo>
                    <a:pt x="33" y="61"/>
                    <a:pt x="34" y="61"/>
                    <a:pt x="33" y="64"/>
                  </a:cubicBezTo>
                  <a:cubicBezTo>
                    <a:pt x="33" y="67"/>
                    <a:pt x="33" y="71"/>
                    <a:pt x="34" y="74"/>
                  </a:cubicBezTo>
                  <a:cubicBezTo>
                    <a:pt x="35" y="88"/>
                    <a:pt x="34" y="101"/>
                    <a:pt x="33" y="115"/>
                  </a:cubicBezTo>
                  <a:cubicBezTo>
                    <a:pt x="32" y="134"/>
                    <a:pt x="30" y="153"/>
                    <a:pt x="31" y="172"/>
                  </a:cubicBezTo>
                  <a:cubicBezTo>
                    <a:pt x="31" y="176"/>
                    <a:pt x="31" y="180"/>
                    <a:pt x="35" y="181"/>
                  </a:cubicBezTo>
                  <a:cubicBezTo>
                    <a:pt x="38" y="183"/>
                    <a:pt x="41" y="180"/>
                    <a:pt x="44" y="178"/>
                  </a:cubicBezTo>
                  <a:cubicBezTo>
                    <a:pt x="48" y="174"/>
                    <a:pt x="51" y="169"/>
                    <a:pt x="54" y="164"/>
                  </a:cubicBezTo>
                  <a:cubicBezTo>
                    <a:pt x="57" y="159"/>
                    <a:pt x="59" y="154"/>
                    <a:pt x="62" y="149"/>
                  </a:cubicBezTo>
                  <a:cubicBezTo>
                    <a:pt x="89" y="110"/>
                    <a:pt x="115" y="71"/>
                    <a:pt x="141" y="32"/>
                  </a:cubicBezTo>
                  <a:cubicBezTo>
                    <a:pt x="143" y="30"/>
                    <a:pt x="144" y="28"/>
                    <a:pt x="146" y="26"/>
                  </a:cubicBezTo>
                  <a:cubicBezTo>
                    <a:pt x="147" y="26"/>
                    <a:pt x="148" y="24"/>
                    <a:pt x="149" y="25"/>
                  </a:cubicBezTo>
                  <a:cubicBezTo>
                    <a:pt x="150" y="25"/>
                    <a:pt x="150" y="27"/>
                    <a:pt x="150" y="28"/>
                  </a:cubicBezTo>
                  <a:cubicBezTo>
                    <a:pt x="150" y="33"/>
                    <a:pt x="150" y="39"/>
                    <a:pt x="150" y="44"/>
                  </a:cubicBezTo>
                  <a:cubicBezTo>
                    <a:pt x="151" y="57"/>
                    <a:pt x="152" y="69"/>
                    <a:pt x="153" y="82"/>
                  </a:cubicBezTo>
                  <a:cubicBezTo>
                    <a:pt x="153" y="91"/>
                    <a:pt x="154" y="100"/>
                    <a:pt x="154" y="110"/>
                  </a:cubicBezTo>
                  <a:cubicBezTo>
                    <a:pt x="154" y="112"/>
                    <a:pt x="155" y="114"/>
                    <a:pt x="157" y="115"/>
                  </a:cubicBezTo>
                  <a:cubicBezTo>
                    <a:pt x="160" y="116"/>
                    <a:pt x="162" y="116"/>
                    <a:pt x="165" y="113"/>
                  </a:cubicBezTo>
                  <a:cubicBezTo>
                    <a:pt x="170" y="108"/>
                    <a:pt x="173" y="101"/>
                    <a:pt x="174" y="94"/>
                  </a:cubicBezTo>
                  <a:cubicBezTo>
                    <a:pt x="175" y="87"/>
                    <a:pt x="177" y="80"/>
                    <a:pt x="180" y="74"/>
                  </a:cubicBezTo>
                  <a:cubicBezTo>
                    <a:pt x="181" y="70"/>
                    <a:pt x="182" y="65"/>
                    <a:pt x="182" y="61"/>
                  </a:cubicBezTo>
                  <a:cubicBezTo>
                    <a:pt x="176" y="69"/>
                    <a:pt x="173" y="78"/>
                    <a:pt x="167" y="86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33"/>
            <p:cNvSpPr>
              <a:spLocks noEditPoints="1"/>
            </p:cNvSpPr>
            <p:nvPr/>
          </p:nvSpPr>
          <p:spPr bwMode="auto">
            <a:xfrm>
              <a:off x="948" y="3405"/>
              <a:ext cx="56" cy="100"/>
            </a:xfrm>
            <a:custGeom>
              <a:avLst/>
              <a:gdLst>
                <a:gd name="T0" fmla="*/ 57 w 105"/>
                <a:gd name="T1" fmla="*/ 100 h 179"/>
                <a:gd name="T2" fmla="*/ 60 w 105"/>
                <a:gd name="T3" fmla="*/ 82 h 179"/>
                <a:gd name="T4" fmla="*/ 64 w 105"/>
                <a:gd name="T5" fmla="*/ 89 h 179"/>
                <a:gd name="T6" fmla="*/ 57 w 105"/>
                <a:gd name="T7" fmla="*/ 102 h 179"/>
                <a:gd name="T8" fmla="*/ 46 w 105"/>
                <a:gd name="T9" fmla="*/ 87 h 179"/>
                <a:gd name="T10" fmla="*/ 46 w 105"/>
                <a:gd name="T11" fmla="*/ 87 h 179"/>
                <a:gd name="T12" fmla="*/ 44 w 105"/>
                <a:gd name="T13" fmla="*/ 97 h 179"/>
                <a:gd name="T14" fmla="*/ 35 w 105"/>
                <a:gd name="T15" fmla="*/ 85 h 179"/>
                <a:gd name="T16" fmla="*/ 30 w 105"/>
                <a:gd name="T17" fmla="*/ 76 h 179"/>
                <a:gd name="T18" fmla="*/ 44 w 105"/>
                <a:gd name="T19" fmla="*/ 78 h 179"/>
                <a:gd name="T20" fmla="*/ 46 w 105"/>
                <a:gd name="T21" fmla="*/ 87 h 179"/>
                <a:gd name="T22" fmla="*/ 104 w 105"/>
                <a:gd name="T23" fmla="*/ 73 h 179"/>
                <a:gd name="T24" fmla="*/ 96 w 105"/>
                <a:gd name="T25" fmla="*/ 80 h 179"/>
                <a:gd name="T26" fmla="*/ 61 w 105"/>
                <a:gd name="T27" fmla="*/ 119 h 179"/>
                <a:gd name="T28" fmla="*/ 58 w 105"/>
                <a:gd name="T29" fmla="*/ 118 h 179"/>
                <a:gd name="T30" fmla="*/ 71 w 105"/>
                <a:gd name="T31" fmla="*/ 93 h 179"/>
                <a:gd name="T32" fmla="*/ 62 w 105"/>
                <a:gd name="T33" fmla="*/ 73 h 179"/>
                <a:gd name="T34" fmla="*/ 59 w 105"/>
                <a:gd name="T35" fmla="*/ 43 h 179"/>
                <a:gd name="T36" fmla="*/ 67 w 105"/>
                <a:gd name="T37" fmla="*/ 16 h 179"/>
                <a:gd name="T38" fmla="*/ 75 w 105"/>
                <a:gd name="T39" fmla="*/ 4 h 179"/>
                <a:gd name="T40" fmla="*/ 66 w 105"/>
                <a:gd name="T41" fmla="*/ 1 h 179"/>
                <a:gd name="T42" fmla="*/ 14 w 105"/>
                <a:gd name="T43" fmla="*/ 12 h 179"/>
                <a:gd name="T44" fmla="*/ 6 w 105"/>
                <a:gd name="T45" fmla="*/ 24 h 179"/>
                <a:gd name="T46" fmla="*/ 50 w 105"/>
                <a:gd name="T47" fmla="*/ 22 h 179"/>
                <a:gd name="T48" fmla="*/ 43 w 105"/>
                <a:gd name="T49" fmla="*/ 68 h 179"/>
                <a:gd name="T50" fmla="*/ 14 w 105"/>
                <a:gd name="T51" fmla="*/ 60 h 179"/>
                <a:gd name="T52" fmla="*/ 21 w 105"/>
                <a:gd name="T53" fmla="*/ 72 h 179"/>
                <a:gd name="T54" fmla="*/ 40 w 105"/>
                <a:gd name="T55" fmla="*/ 105 h 179"/>
                <a:gd name="T56" fmla="*/ 34 w 105"/>
                <a:gd name="T57" fmla="*/ 141 h 179"/>
                <a:gd name="T58" fmla="*/ 11 w 105"/>
                <a:gd name="T59" fmla="*/ 160 h 179"/>
                <a:gd name="T60" fmla="*/ 5 w 105"/>
                <a:gd name="T61" fmla="*/ 178 h 179"/>
                <a:gd name="T62" fmla="*/ 17 w 105"/>
                <a:gd name="T63" fmla="*/ 172 h 179"/>
                <a:gd name="T64" fmla="*/ 47 w 105"/>
                <a:gd name="T65" fmla="*/ 145 h 179"/>
                <a:gd name="T66" fmla="*/ 63 w 105"/>
                <a:gd name="T67" fmla="*/ 129 h 179"/>
                <a:gd name="T68" fmla="*/ 91 w 105"/>
                <a:gd name="T69" fmla="*/ 100 h 179"/>
                <a:gd name="T70" fmla="*/ 102 w 105"/>
                <a:gd name="T71" fmla="*/ 84 h 179"/>
                <a:gd name="T72" fmla="*/ 104 w 105"/>
                <a:gd name="T73" fmla="*/ 7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179">
                  <a:moveTo>
                    <a:pt x="57" y="100"/>
                  </a:moveTo>
                  <a:lnTo>
                    <a:pt x="57" y="100"/>
                  </a:lnTo>
                  <a:cubicBezTo>
                    <a:pt x="58" y="95"/>
                    <a:pt x="58" y="91"/>
                    <a:pt x="58" y="87"/>
                  </a:cubicBezTo>
                  <a:cubicBezTo>
                    <a:pt x="58" y="85"/>
                    <a:pt x="58" y="83"/>
                    <a:pt x="60" y="82"/>
                  </a:cubicBezTo>
                  <a:cubicBezTo>
                    <a:pt x="63" y="82"/>
                    <a:pt x="63" y="84"/>
                    <a:pt x="64" y="86"/>
                  </a:cubicBezTo>
                  <a:cubicBezTo>
                    <a:pt x="64" y="87"/>
                    <a:pt x="64" y="88"/>
                    <a:pt x="64" y="89"/>
                  </a:cubicBezTo>
                  <a:cubicBezTo>
                    <a:pt x="63" y="93"/>
                    <a:pt x="61" y="97"/>
                    <a:pt x="59" y="101"/>
                  </a:cubicBezTo>
                  <a:cubicBezTo>
                    <a:pt x="59" y="102"/>
                    <a:pt x="58" y="102"/>
                    <a:pt x="57" y="102"/>
                  </a:cubicBezTo>
                  <a:cubicBezTo>
                    <a:pt x="56" y="101"/>
                    <a:pt x="57" y="101"/>
                    <a:pt x="57" y="100"/>
                  </a:cubicBezTo>
                  <a:close/>
                  <a:moveTo>
                    <a:pt x="46" y="87"/>
                  </a:moveTo>
                  <a:lnTo>
                    <a:pt x="46" y="87"/>
                  </a:lnTo>
                  <a:lnTo>
                    <a:pt x="46" y="87"/>
                  </a:lnTo>
                  <a:cubicBezTo>
                    <a:pt x="46" y="90"/>
                    <a:pt x="46" y="92"/>
                    <a:pt x="46" y="95"/>
                  </a:cubicBezTo>
                  <a:cubicBezTo>
                    <a:pt x="46" y="96"/>
                    <a:pt x="46" y="97"/>
                    <a:pt x="44" y="97"/>
                  </a:cubicBezTo>
                  <a:cubicBezTo>
                    <a:pt x="44" y="97"/>
                    <a:pt x="43" y="97"/>
                    <a:pt x="42" y="96"/>
                  </a:cubicBezTo>
                  <a:cubicBezTo>
                    <a:pt x="39" y="93"/>
                    <a:pt x="37" y="88"/>
                    <a:pt x="35" y="85"/>
                  </a:cubicBezTo>
                  <a:cubicBezTo>
                    <a:pt x="34" y="83"/>
                    <a:pt x="34" y="82"/>
                    <a:pt x="32" y="81"/>
                  </a:cubicBezTo>
                  <a:cubicBezTo>
                    <a:pt x="30" y="80"/>
                    <a:pt x="30" y="78"/>
                    <a:pt x="30" y="76"/>
                  </a:cubicBezTo>
                  <a:cubicBezTo>
                    <a:pt x="31" y="75"/>
                    <a:pt x="33" y="76"/>
                    <a:pt x="34" y="76"/>
                  </a:cubicBezTo>
                  <a:cubicBezTo>
                    <a:pt x="37" y="77"/>
                    <a:pt x="40" y="79"/>
                    <a:pt x="44" y="78"/>
                  </a:cubicBezTo>
                  <a:cubicBezTo>
                    <a:pt x="46" y="78"/>
                    <a:pt x="46" y="79"/>
                    <a:pt x="46" y="80"/>
                  </a:cubicBezTo>
                  <a:lnTo>
                    <a:pt x="46" y="87"/>
                  </a:lnTo>
                  <a:close/>
                  <a:moveTo>
                    <a:pt x="104" y="73"/>
                  </a:moveTo>
                  <a:lnTo>
                    <a:pt x="104" y="73"/>
                  </a:lnTo>
                  <a:cubicBezTo>
                    <a:pt x="102" y="73"/>
                    <a:pt x="102" y="74"/>
                    <a:pt x="101" y="75"/>
                  </a:cubicBezTo>
                  <a:cubicBezTo>
                    <a:pt x="99" y="76"/>
                    <a:pt x="98" y="78"/>
                    <a:pt x="96" y="80"/>
                  </a:cubicBezTo>
                  <a:cubicBezTo>
                    <a:pt x="95" y="83"/>
                    <a:pt x="93" y="86"/>
                    <a:pt x="91" y="88"/>
                  </a:cubicBezTo>
                  <a:cubicBezTo>
                    <a:pt x="81" y="99"/>
                    <a:pt x="71" y="109"/>
                    <a:pt x="61" y="119"/>
                  </a:cubicBezTo>
                  <a:cubicBezTo>
                    <a:pt x="60" y="120"/>
                    <a:pt x="59" y="121"/>
                    <a:pt x="58" y="120"/>
                  </a:cubicBezTo>
                  <a:cubicBezTo>
                    <a:pt x="58" y="120"/>
                    <a:pt x="58" y="119"/>
                    <a:pt x="58" y="118"/>
                  </a:cubicBezTo>
                  <a:cubicBezTo>
                    <a:pt x="59" y="113"/>
                    <a:pt x="61" y="108"/>
                    <a:pt x="64" y="104"/>
                  </a:cubicBezTo>
                  <a:cubicBezTo>
                    <a:pt x="67" y="101"/>
                    <a:pt x="69" y="97"/>
                    <a:pt x="71" y="93"/>
                  </a:cubicBezTo>
                  <a:cubicBezTo>
                    <a:pt x="74" y="84"/>
                    <a:pt x="73" y="80"/>
                    <a:pt x="64" y="75"/>
                  </a:cubicBezTo>
                  <a:cubicBezTo>
                    <a:pt x="64" y="74"/>
                    <a:pt x="63" y="74"/>
                    <a:pt x="62" y="73"/>
                  </a:cubicBezTo>
                  <a:cubicBezTo>
                    <a:pt x="59" y="71"/>
                    <a:pt x="58" y="68"/>
                    <a:pt x="58" y="65"/>
                  </a:cubicBezTo>
                  <a:cubicBezTo>
                    <a:pt x="58" y="57"/>
                    <a:pt x="58" y="50"/>
                    <a:pt x="59" y="43"/>
                  </a:cubicBezTo>
                  <a:cubicBezTo>
                    <a:pt x="59" y="36"/>
                    <a:pt x="60" y="29"/>
                    <a:pt x="62" y="22"/>
                  </a:cubicBezTo>
                  <a:cubicBezTo>
                    <a:pt x="63" y="19"/>
                    <a:pt x="64" y="17"/>
                    <a:pt x="67" y="16"/>
                  </a:cubicBezTo>
                  <a:cubicBezTo>
                    <a:pt x="70" y="15"/>
                    <a:pt x="71" y="13"/>
                    <a:pt x="73" y="11"/>
                  </a:cubicBezTo>
                  <a:cubicBezTo>
                    <a:pt x="74" y="9"/>
                    <a:pt x="76" y="6"/>
                    <a:pt x="75" y="4"/>
                  </a:cubicBezTo>
                  <a:cubicBezTo>
                    <a:pt x="74" y="1"/>
                    <a:pt x="70" y="2"/>
                    <a:pt x="68" y="1"/>
                  </a:cubicBezTo>
                  <a:lnTo>
                    <a:pt x="66" y="1"/>
                  </a:lnTo>
                  <a:cubicBezTo>
                    <a:pt x="63" y="0"/>
                    <a:pt x="61" y="4"/>
                    <a:pt x="58" y="4"/>
                  </a:cubicBezTo>
                  <a:cubicBezTo>
                    <a:pt x="43" y="7"/>
                    <a:pt x="29" y="11"/>
                    <a:pt x="14" y="12"/>
                  </a:cubicBezTo>
                  <a:cubicBezTo>
                    <a:pt x="9" y="13"/>
                    <a:pt x="5" y="14"/>
                    <a:pt x="3" y="18"/>
                  </a:cubicBezTo>
                  <a:cubicBezTo>
                    <a:pt x="1" y="21"/>
                    <a:pt x="3" y="24"/>
                    <a:pt x="6" y="24"/>
                  </a:cubicBezTo>
                  <a:cubicBezTo>
                    <a:pt x="19" y="24"/>
                    <a:pt x="32" y="22"/>
                    <a:pt x="44" y="18"/>
                  </a:cubicBezTo>
                  <a:cubicBezTo>
                    <a:pt x="50" y="15"/>
                    <a:pt x="50" y="15"/>
                    <a:pt x="50" y="22"/>
                  </a:cubicBezTo>
                  <a:cubicBezTo>
                    <a:pt x="49" y="37"/>
                    <a:pt x="47" y="52"/>
                    <a:pt x="46" y="67"/>
                  </a:cubicBezTo>
                  <a:cubicBezTo>
                    <a:pt x="46" y="69"/>
                    <a:pt x="45" y="69"/>
                    <a:pt x="43" y="68"/>
                  </a:cubicBezTo>
                  <a:cubicBezTo>
                    <a:pt x="35" y="66"/>
                    <a:pt x="27" y="63"/>
                    <a:pt x="19" y="60"/>
                  </a:cubicBezTo>
                  <a:cubicBezTo>
                    <a:pt x="18" y="60"/>
                    <a:pt x="16" y="59"/>
                    <a:pt x="14" y="60"/>
                  </a:cubicBezTo>
                  <a:cubicBezTo>
                    <a:pt x="10" y="61"/>
                    <a:pt x="9" y="64"/>
                    <a:pt x="12" y="67"/>
                  </a:cubicBezTo>
                  <a:cubicBezTo>
                    <a:pt x="14" y="69"/>
                    <a:pt x="18" y="71"/>
                    <a:pt x="21" y="72"/>
                  </a:cubicBezTo>
                  <a:cubicBezTo>
                    <a:pt x="23" y="73"/>
                    <a:pt x="24" y="74"/>
                    <a:pt x="25" y="75"/>
                  </a:cubicBezTo>
                  <a:cubicBezTo>
                    <a:pt x="33" y="84"/>
                    <a:pt x="37" y="94"/>
                    <a:pt x="40" y="105"/>
                  </a:cubicBezTo>
                  <a:cubicBezTo>
                    <a:pt x="41" y="111"/>
                    <a:pt x="42" y="116"/>
                    <a:pt x="42" y="122"/>
                  </a:cubicBezTo>
                  <a:cubicBezTo>
                    <a:pt x="41" y="129"/>
                    <a:pt x="36" y="134"/>
                    <a:pt x="34" y="141"/>
                  </a:cubicBezTo>
                  <a:cubicBezTo>
                    <a:pt x="34" y="142"/>
                    <a:pt x="33" y="142"/>
                    <a:pt x="33" y="142"/>
                  </a:cubicBezTo>
                  <a:cubicBezTo>
                    <a:pt x="26" y="149"/>
                    <a:pt x="18" y="154"/>
                    <a:pt x="11" y="160"/>
                  </a:cubicBezTo>
                  <a:cubicBezTo>
                    <a:pt x="8" y="162"/>
                    <a:pt x="5" y="164"/>
                    <a:pt x="2" y="167"/>
                  </a:cubicBezTo>
                  <a:cubicBezTo>
                    <a:pt x="0" y="171"/>
                    <a:pt x="1" y="176"/>
                    <a:pt x="5" y="178"/>
                  </a:cubicBezTo>
                  <a:cubicBezTo>
                    <a:pt x="6" y="179"/>
                    <a:pt x="7" y="179"/>
                    <a:pt x="7" y="178"/>
                  </a:cubicBezTo>
                  <a:cubicBezTo>
                    <a:pt x="10" y="175"/>
                    <a:pt x="14" y="175"/>
                    <a:pt x="17" y="172"/>
                  </a:cubicBezTo>
                  <a:cubicBezTo>
                    <a:pt x="26" y="164"/>
                    <a:pt x="34" y="156"/>
                    <a:pt x="43" y="147"/>
                  </a:cubicBezTo>
                  <a:cubicBezTo>
                    <a:pt x="44" y="146"/>
                    <a:pt x="45" y="144"/>
                    <a:pt x="47" y="145"/>
                  </a:cubicBezTo>
                  <a:cubicBezTo>
                    <a:pt x="54" y="147"/>
                    <a:pt x="57" y="142"/>
                    <a:pt x="59" y="136"/>
                  </a:cubicBezTo>
                  <a:cubicBezTo>
                    <a:pt x="60" y="134"/>
                    <a:pt x="61" y="132"/>
                    <a:pt x="63" y="129"/>
                  </a:cubicBezTo>
                  <a:cubicBezTo>
                    <a:pt x="67" y="124"/>
                    <a:pt x="72" y="119"/>
                    <a:pt x="77" y="115"/>
                  </a:cubicBezTo>
                  <a:cubicBezTo>
                    <a:pt x="82" y="110"/>
                    <a:pt x="85" y="103"/>
                    <a:pt x="91" y="100"/>
                  </a:cubicBezTo>
                  <a:cubicBezTo>
                    <a:pt x="91" y="100"/>
                    <a:pt x="92" y="100"/>
                    <a:pt x="92" y="99"/>
                  </a:cubicBezTo>
                  <a:cubicBezTo>
                    <a:pt x="96" y="94"/>
                    <a:pt x="99" y="89"/>
                    <a:pt x="102" y="84"/>
                  </a:cubicBezTo>
                  <a:cubicBezTo>
                    <a:pt x="103" y="82"/>
                    <a:pt x="104" y="79"/>
                    <a:pt x="104" y="76"/>
                  </a:cubicBezTo>
                  <a:cubicBezTo>
                    <a:pt x="104" y="75"/>
                    <a:pt x="105" y="74"/>
                    <a:pt x="104" y="73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34"/>
            <p:cNvSpPr>
              <a:spLocks noEditPoints="1"/>
            </p:cNvSpPr>
            <p:nvPr/>
          </p:nvSpPr>
          <p:spPr bwMode="auto">
            <a:xfrm>
              <a:off x="1209" y="3449"/>
              <a:ext cx="51" cy="53"/>
            </a:xfrm>
            <a:custGeom>
              <a:avLst/>
              <a:gdLst>
                <a:gd name="T0" fmla="*/ 63 w 96"/>
                <a:gd name="T1" fmla="*/ 59 h 96"/>
                <a:gd name="T2" fmla="*/ 63 w 96"/>
                <a:gd name="T3" fmla="*/ 59 h 96"/>
                <a:gd name="T4" fmla="*/ 39 w 96"/>
                <a:gd name="T5" fmla="*/ 69 h 96"/>
                <a:gd name="T6" fmla="*/ 36 w 96"/>
                <a:gd name="T7" fmla="*/ 66 h 96"/>
                <a:gd name="T8" fmla="*/ 31 w 96"/>
                <a:gd name="T9" fmla="*/ 54 h 96"/>
                <a:gd name="T10" fmla="*/ 37 w 96"/>
                <a:gd name="T11" fmla="*/ 38 h 96"/>
                <a:gd name="T12" fmla="*/ 60 w 96"/>
                <a:gd name="T13" fmla="*/ 31 h 96"/>
                <a:gd name="T14" fmla="*/ 75 w 96"/>
                <a:gd name="T15" fmla="*/ 29 h 96"/>
                <a:gd name="T16" fmla="*/ 79 w 96"/>
                <a:gd name="T17" fmla="*/ 35 h 96"/>
                <a:gd name="T18" fmla="*/ 63 w 96"/>
                <a:gd name="T19" fmla="*/ 59 h 96"/>
                <a:gd name="T20" fmla="*/ 82 w 96"/>
                <a:gd name="T21" fmla="*/ 61 h 96"/>
                <a:gd name="T22" fmla="*/ 82 w 96"/>
                <a:gd name="T23" fmla="*/ 61 h 96"/>
                <a:gd name="T24" fmla="*/ 79 w 96"/>
                <a:gd name="T25" fmla="*/ 57 h 96"/>
                <a:gd name="T26" fmla="*/ 89 w 96"/>
                <a:gd name="T27" fmla="*/ 42 h 96"/>
                <a:gd name="T28" fmla="*/ 96 w 96"/>
                <a:gd name="T29" fmla="*/ 26 h 96"/>
                <a:gd name="T30" fmla="*/ 88 w 96"/>
                <a:gd name="T31" fmla="*/ 16 h 96"/>
                <a:gd name="T32" fmla="*/ 66 w 96"/>
                <a:gd name="T33" fmla="*/ 18 h 96"/>
                <a:gd name="T34" fmla="*/ 32 w 96"/>
                <a:gd name="T35" fmla="*/ 26 h 96"/>
                <a:gd name="T36" fmla="*/ 28 w 96"/>
                <a:gd name="T37" fmla="*/ 29 h 96"/>
                <a:gd name="T38" fmla="*/ 23 w 96"/>
                <a:gd name="T39" fmla="*/ 27 h 96"/>
                <a:gd name="T40" fmla="*/ 13 w 96"/>
                <a:gd name="T41" fmla="*/ 5 h 96"/>
                <a:gd name="T42" fmla="*/ 1 w 96"/>
                <a:gd name="T43" fmla="*/ 2 h 96"/>
                <a:gd name="T44" fmla="*/ 1 w 96"/>
                <a:gd name="T45" fmla="*/ 4 h 96"/>
                <a:gd name="T46" fmla="*/ 1 w 96"/>
                <a:gd name="T47" fmla="*/ 11 h 96"/>
                <a:gd name="T48" fmla="*/ 11 w 96"/>
                <a:gd name="T49" fmla="*/ 34 h 96"/>
                <a:gd name="T50" fmla="*/ 9 w 96"/>
                <a:gd name="T51" fmla="*/ 41 h 96"/>
                <a:gd name="T52" fmla="*/ 8 w 96"/>
                <a:gd name="T53" fmla="*/ 51 h 96"/>
                <a:gd name="T54" fmla="*/ 14 w 96"/>
                <a:gd name="T55" fmla="*/ 57 h 96"/>
                <a:gd name="T56" fmla="*/ 22 w 96"/>
                <a:gd name="T57" fmla="*/ 66 h 96"/>
                <a:gd name="T58" fmla="*/ 20 w 96"/>
                <a:gd name="T59" fmla="*/ 75 h 96"/>
                <a:gd name="T60" fmla="*/ 16 w 96"/>
                <a:gd name="T61" fmla="*/ 81 h 96"/>
                <a:gd name="T62" fmla="*/ 22 w 96"/>
                <a:gd name="T63" fmla="*/ 86 h 96"/>
                <a:gd name="T64" fmla="*/ 30 w 96"/>
                <a:gd name="T65" fmla="*/ 91 h 96"/>
                <a:gd name="T66" fmla="*/ 41 w 96"/>
                <a:gd name="T67" fmla="*/ 92 h 96"/>
                <a:gd name="T68" fmla="*/ 44 w 96"/>
                <a:gd name="T69" fmla="*/ 85 h 96"/>
                <a:gd name="T70" fmla="*/ 47 w 96"/>
                <a:gd name="T71" fmla="*/ 82 h 96"/>
                <a:gd name="T72" fmla="*/ 62 w 96"/>
                <a:gd name="T73" fmla="*/ 76 h 96"/>
                <a:gd name="T74" fmla="*/ 84 w 96"/>
                <a:gd name="T75" fmla="*/ 71 h 96"/>
                <a:gd name="T76" fmla="*/ 91 w 96"/>
                <a:gd name="T77" fmla="*/ 66 h 96"/>
                <a:gd name="T78" fmla="*/ 89 w 96"/>
                <a:gd name="T79" fmla="*/ 62 h 96"/>
                <a:gd name="T80" fmla="*/ 82 w 96"/>
                <a:gd name="T81" fmla="*/ 6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96">
                  <a:moveTo>
                    <a:pt x="63" y="59"/>
                  </a:moveTo>
                  <a:lnTo>
                    <a:pt x="63" y="59"/>
                  </a:lnTo>
                  <a:cubicBezTo>
                    <a:pt x="56" y="65"/>
                    <a:pt x="48" y="68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4" y="62"/>
                    <a:pt x="32" y="58"/>
                    <a:pt x="31" y="54"/>
                  </a:cubicBezTo>
                  <a:cubicBezTo>
                    <a:pt x="28" y="47"/>
                    <a:pt x="30" y="42"/>
                    <a:pt x="37" y="38"/>
                  </a:cubicBezTo>
                  <a:cubicBezTo>
                    <a:pt x="44" y="34"/>
                    <a:pt x="52" y="32"/>
                    <a:pt x="60" y="31"/>
                  </a:cubicBezTo>
                  <a:cubicBezTo>
                    <a:pt x="65" y="30"/>
                    <a:pt x="70" y="29"/>
                    <a:pt x="75" y="29"/>
                  </a:cubicBezTo>
                  <a:cubicBezTo>
                    <a:pt x="82" y="29"/>
                    <a:pt x="82" y="29"/>
                    <a:pt x="79" y="35"/>
                  </a:cubicBezTo>
                  <a:cubicBezTo>
                    <a:pt x="74" y="43"/>
                    <a:pt x="69" y="52"/>
                    <a:pt x="63" y="59"/>
                  </a:cubicBezTo>
                  <a:close/>
                  <a:moveTo>
                    <a:pt x="82" y="61"/>
                  </a:moveTo>
                  <a:lnTo>
                    <a:pt x="82" y="61"/>
                  </a:lnTo>
                  <a:cubicBezTo>
                    <a:pt x="78" y="61"/>
                    <a:pt x="78" y="60"/>
                    <a:pt x="79" y="57"/>
                  </a:cubicBezTo>
                  <a:cubicBezTo>
                    <a:pt x="82" y="51"/>
                    <a:pt x="85" y="47"/>
                    <a:pt x="89" y="42"/>
                  </a:cubicBezTo>
                  <a:cubicBezTo>
                    <a:pt x="92" y="38"/>
                    <a:pt x="96" y="32"/>
                    <a:pt x="96" y="26"/>
                  </a:cubicBezTo>
                  <a:cubicBezTo>
                    <a:pt x="96" y="19"/>
                    <a:pt x="94" y="18"/>
                    <a:pt x="88" y="16"/>
                  </a:cubicBezTo>
                  <a:cubicBezTo>
                    <a:pt x="80" y="15"/>
                    <a:pt x="73" y="16"/>
                    <a:pt x="66" y="18"/>
                  </a:cubicBezTo>
                  <a:cubicBezTo>
                    <a:pt x="55" y="21"/>
                    <a:pt x="42" y="19"/>
                    <a:pt x="32" y="26"/>
                  </a:cubicBezTo>
                  <a:cubicBezTo>
                    <a:pt x="31" y="27"/>
                    <a:pt x="29" y="28"/>
                    <a:pt x="28" y="29"/>
                  </a:cubicBezTo>
                  <a:cubicBezTo>
                    <a:pt x="25" y="30"/>
                    <a:pt x="24" y="30"/>
                    <a:pt x="23" y="27"/>
                  </a:cubicBezTo>
                  <a:cubicBezTo>
                    <a:pt x="20" y="20"/>
                    <a:pt x="16" y="13"/>
                    <a:pt x="13" y="5"/>
                  </a:cubicBezTo>
                  <a:cubicBezTo>
                    <a:pt x="11" y="1"/>
                    <a:pt x="4" y="0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6"/>
                    <a:pt x="0" y="9"/>
                    <a:pt x="1" y="11"/>
                  </a:cubicBezTo>
                  <a:cubicBezTo>
                    <a:pt x="5" y="19"/>
                    <a:pt x="8" y="26"/>
                    <a:pt x="11" y="34"/>
                  </a:cubicBezTo>
                  <a:cubicBezTo>
                    <a:pt x="13" y="37"/>
                    <a:pt x="13" y="39"/>
                    <a:pt x="9" y="41"/>
                  </a:cubicBezTo>
                  <a:cubicBezTo>
                    <a:pt x="5" y="44"/>
                    <a:pt x="5" y="47"/>
                    <a:pt x="8" y="51"/>
                  </a:cubicBezTo>
                  <a:cubicBezTo>
                    <a:pt x="9" y="53"/>
                    <a:pt x="11" y="55"/>
                    <a:pt x="14" y="57"/>
                  </a:cubicBezTo>
                  <a:cubicBezTo>
                    <a:pt x="17" y="59"/>
                    <a:pt x="20" y="62"/>
                    <a:pt x="22" y="66"/>
                  </a:cubicBezTo>
                  <a:cubicBezTo>
                    <a:pt x="24" y="70"/>
                    <a:pt x="24" y="73"/>
                    <a:pt x="20" y="75"/>
                  </a:cubicBezTo>
                  <a:cubicBezTo>
                    <a:pt x="18" y="77"/>
                    <a:pt x="16" y="79"/>
                    <a:pt x="16" y="81"/>
                  </a:cubicBezTo>
                  <a:cubicBezTo>
                    <a:pt x="17" y="84"/>
                    <a:pt x="20" y="85"/>
                    <a:pt x="22" y="86"/>
                  </a:cubicBezTo>
                  <a:cubicBezTo>
                    <a:pt x="26" y="86"/>
                    <a:pt x="28" y="88"/>
                    <a:pt x="30" y="91"/>
                  </a:cubicBezTo>
                  <a:cubicBezTo>
                    <a:pt x="32" y="96"/>
                    <a:pt x="37" y="96"/>
                    <a:pt x="41" y="92"/>
                  </a:cubicBezTo>
                  <a:cubicBezTo>
                    <a:pt x="42" y="90"/>
                    <a:pt x="43" y="87"/>
                    <a:pt x="44" y="85"/>
                  </a:cubicBezTo>
                  <a:cubicBezTo>
                    <a:pt x="44" y="84"/>
                    <a:pt x="45" y="82"/>
                    <a:pt x="47" y="82"/>
                  </a:cubicBezTo>
                  <a:cubicBezTo>
                    <a:pt x="52" y="80"/>
                    <a:pt x="57" y="78"/>
                    <a:pt x="62" y="76"/>
                  </a:cubicBezTo>
                  <a:cubicBezTo>
                    <a:pt x="69" y="75"/>
                    <a:pt x="77" y="74"/>
                    <a:pt x="84" y="71"/>
                  </a:cubicBezTo>
                  <a:cubicBezTo>
                    <a:pt x="86" y="70"/>
                    <a:pt x="89" y="68"/>
                    <a:pt x="91" y="66"/>
                  </a:cubicBezTo>
                  <a:cubicBezTo>
                    <a:pt x="92" y="63"/>
                    <a:pt x="92" y="62"/>
                    <a:pt x="89" y="62"/>
                  </a:cubicBezTo>
                  <a:cubicBezTo>
                    <a:pt x="87" y="61"/>
                    <a:pt x="84" y="61"/>
                    <a:pt x="82" y="61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35"/>
            <p:cNvSpPr>
              <a:spLocks/>
            </p:cNvSpPr>
            <p:nvPr/>
          </p:nvSpPr>
          <p:spPr bwMode="auto">
            <a:xfrm>
              <a:off x="580" y="3435"/>
              <a:ext cx="89" cy="89"/>
            </a:xfrm>
            <a:custGeom>
              <a:avLst/>
              <a:gdLst>
                <a:gd name="T0" fmla="*/ 0 w 165"/>
                <a:gd name="T1" fmla="*/ 61 h 160"/>
                <a:gd name="T2" fmla="*/ 59 w 165"/>
                <a:gd name="T3" fmla="*/ 48 h 160"/>
                <a:gd name="T4" fmla="*/ 109 w 165"/>
                <a:gd name="T5" fmla="*/ 31 h 160"/>
                <a:gd name="T6" fmla="*/ 106 w 165"/>
                <a:gd name="T7" fmla="*/ 17 h 160"/>
                <a:gd name="T8" fmla="*/ 100 w 165"/>
                <a:gd name="T9" fmla="*/ 3 h 160"/>
                <a:gd name="T10" fmla="*/ 114 w 165"/>
                <a:gd name="T11" fmla="*/ 5 h 160"/>
                <a:gd name="T12" fmla="*/ 123 w 165"/>
                <a:gd name="T13" fmla="*/ 24 h 160"/>
                <a:gd name="T14" fmla="*/ 150 w 165"/>
                <a:gd name="T15" fmla="*/ 17 h 160"/>
                <a:gd name="T16" fmla="*/ 161 w 165"/>
                <a:gd name="T17" fmla="*/ 17 h 160"/>
                <a:gd name="T18" fmla="*/ 152 w 165"/>
                <a:gd name="T19" fmla="*/ 27 h 160"/>
                <a:gd name="T20" fmla="*/ 130 w 165"/>
                <a:gd name="T21" fmla="*/ 39 h 160"/>
                <a:gd name="T22" fmla="*/ 132 w 165"/>
                <a:gd name="T23" fmla="*/ 61 h 160"/>
                <a:gd name="T24" fmla="*/ 134 w 165"/>
                <a:gd name="T25" fmla="*/ 87 h 160"/>
                <a:gd name="T26" fmla="*/ 148 w 165"/>
                <a:gd name="T27" fmla="*/ 95 h 160"/>
                <a:gd name="T28" fmla="*/ 153 w 165"/>
                <a:gd name="T29" fmla="*/ 100 h 160"/>
                <a:gd name="T30" fmla="*/ 164 w 165"/>
                <a:gd name="T31" fmla="*/ 102 h 160"/>
                <a:gd name="T32" fmla="*/ 155 w 165"/>
                <a:gd name="T33" fmla="*/ 113 h 160"/>
                <a:gd name="T34" fmla="*/ 139 w 165"/>
                <a:gd name="T35" fmla="*/ 105 h 160"/>
                <a:gd name="T36" fmla="*/ 136 w 165"/>
                <a:gd name="T37" fmla="*/ 142 h 160"/>
                <a:gd name="T38" fmla="*/ 121 w 165"/>
                <a:gd name="T39" fmla="*/ 157 h 160"/>
                <a:gd name="T40" fmla="*/ 104 w 165"/>
                <a:gd name="T41" fmla="*/ 122 h 160"/>
                <a:gd name="T42" fmla="*/ 98 w 165"/>
                <a:gd name="T43" fmla="*/ 97 h 160"/>
                <a:gd name="T44" fmla="*/ 101 w 165"/>
                <a:gd name="T45" fmla="*/ 97 h 160"/>
                <a:gd name="T46" fmla="*/ 121 w 165"/>
                <a:gd name="T47" fmla="*/ 137 h 160"/>
                <a:gd name="T48" fmla="*/ 125 w 165"/>
                <a:gd name="T49" fmla="*/ 136 h 160"/>
                <a:gd name="T50" fmla="*/ 123 w 165"/>
                <a:gd name="T51" fmla="*/ 99 h 160"/>
                <a:gd name="T52" fmla="*/ 115 w 165"/>
                <a:gd name="T53" fmla="*/ 96 h 160"/>
                <a:gd name="T54" fmla="*/ 124 w 165"/>
                <a:gd name="T55" fmla="*/ 84 h 160"/>
                <a:gd name="T56" fmla="*/ 116 w 165"/>
                <a:gd name="T57" fmla="*/ 44 h 160"/>
                <a:gd name="T58" fmla="*/ 89 w 165"/>
                <a:gd name="T59" fmla="*/ 51 h 160"/>
                <a:gd name="T60" fmla="*/ 88 w 165"/>
                <a:gd name="T61" fmla="*/ 55 h 160"/>
                <a:gd name="T62" fmla="*/ 88 w 165"/>
                <a:gd name="T63" fmla="*/ 86 h 160"/>
                <a:gd name="T64" fmla="*/ 86 w 165"/>
                <a:gd name="T65" fmla="*/ 108 h 160"/>
                <a:gd name="T66" fmla="*/ 62 w 165"/>
                <a:gd name="T67" fmla="*/ 148 h 160"/>
                <a:gd name="T68" fmla="*/ 52 w 165"/>
                <a:gd name="T69" fmla="*/ 143 h 160"/>
                <a:gd name="T70" fmla="*/ 76 w 165"/>
                <a:gd name="T71" fmla="*/ 95 h 160"/>
                <a:gd name="T72" fmla="*/ 75 w 165"/>
                <a:gd name="T73" fmla="*/ 60 h 160"/>
                <a:gd name="T74" fmla="*/ 28 w 165"/>
                <a:gd name="T75" fmla="*/ 66 h 160"/>
                <a:gd name="T76" fmla="*/ 1 w 165"/>
                <a:gd name="T77" fmla="*/ 65 h 160"/>
                <a:gd name="T78" fmla="*/ 0 w 165"/>
                <a:gd name="T79" fmla="*/ 6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60">
                  <a:moveTo>
                    <a:pt x="0" y="61"/>
                  </a:moveTo>
                  <a:lnTo>
                    <a:pt x="0" y="61"/>
                  </a:lnTo>
                  <a:cubicBezTo>
                    <a:pt x="4" y="57"/>
                    <a:pt x="10" y="56"/>
                    <a:pt x="16" y="55"/>
                  </a:cubicBezTo>
                  <a:cubicBezTo>
                    <a:pt x="31" y="54"/>
                    <a:pt x="45" y="52"/>
                    <a:pt x="59" y="48"/>
                  </a:cubicBezTo>
                  <a:cubicBezTo>
                    <a:pt x="74" y="44"/>
                    <a:pt x="88" y="41"/>
                    <a:pt x="102" y="35"/>
                  </a:cubicBezTo>
                  <a:cubicBezTo>
                    <a:pt x="104" y="34"/>
                    <a:pt x="107" y="33"/>
                    <a:pt x="109" y="31"/>
                  </a:cubicBezTo>
                  <a:cubicBezTo>
                    <a:pt x="111" y="30"/>
                    <a:pt x="111" y="29"/>
                    <a:pt x="111" y="27"/>
                  </a:cubicBezTo>
                  <a:cubicBezTo>
                    <a:pt x="110" y="23"/>
                    <a:pt x="108" y="20"/>
                    <a:pt x="106" y="17"/>
                  </a:cubicBezTo>
                  <a:cubicBezTo>
                    <a:pt x="104" y="15"/>
                    <a:pt x="102" y="13"/>
                    <a:pt x="101" y="12"/>
                  </a:cubicBezTo>
                  <a:cubicBezTo>
                    <a:pt x="99" y="9"/>
                    <a:pt x="99" y="6"/>
                    <a:pt x="100" y="3"/>
                  </a:cubicBezTo>
                  <a:cubicBezTo>
                    <a:pt x="100" y="1"/>
                    <a:pt x="102" y="0"/>
                    <a:pt x="104" y="0"/>
                  </a:cubicBezTo>
                  <a:cubicBezTo>
                    <a:pt x="108" y="0"/>
                    <a:pt x="111" y="2"/>
                    <a:pt x="114" y="5"/>
                  </a:cubicBezTo>
                  <a:cubicBezTo>
                    <a:pt x="117" y="8"/>
                    <a:pt x="118" y="12"/>
                    <a:pt x="120" y="16"/>
                  </a:cubicBezTo>
                  <a:cubicBezTo>
                    <a:pt x="121" y="19"/>
                    <a:pt x="122" y="22"/>
                    <a:pt x="123" y="24"/>
                  </a:cubicBezTo>
                  <a:cubicBezTo>
                    <a:pt x="124" y="26"/>
                    <a:pt x="125" y="26"/>
                    <a:pt x="127" y="26"/>
                  </a:cubicBezTo>
                  <a:cubicBezTo>
                    <a:pt x="135" y="23"/>
                    <a:pt x="142" y="20"/>
                    <a:pt x="150" y="17"/>
                  </a:cubicBezTo>
                  <a:cubicBezTo>
                    <a:pt x="153" y="16"/>
                    <a:pt x="156" y="16"/>
                    <a:pt x="159" y="15"/>
                  </a:cubicBezTo>
                  <a:cubicBezTo>
                    <a:pt x="161" y="15"/>
                    <a:pt x="162" y="16"/>
                    <a:pt x="161" y="17"/>
                  </a:cubicBezTo>
                  <a:cubicBezTo>
                    <a:pt x="161" y="20"/>
                    <a:pt x="160" y="22"/>
                    <a:pt x="157" y="24"/>
                  </a:cubicBezTo>
                  <a:cubicBezTo>
                    <a:pt x="156" y="26"/>
                    <a:pt x="154" y="27"/>
                    <a:pt x="152" y="27"/>
                  </a:cubicBezTo>
                  <a:cubicBezTo>
                    <a:pt x="146" y="31"/>
                    <a:pt x="139" y="33"/>
                    <a:pt x="132" y="36"/>
                  </a:cubicBezTo>
                  <a:cubicBezTo>
                    <a:pt x="131" y="37"/>
                    <a:pt x="130" y="38"/>
                    <a:pt x="130" y="39"/>
                  </a:cubicBezTo>
                  <a:cubicBezTo>
                    <a:pt x="130" y="40"/>
                    <a:pt x="130" y="41"/>
                    <a:pt x="130" y="42"/>
                  </a:cubicBezTo>
                  <a:cubicBezTo>
                    <a:pt x="130" y="48"/>
                    <a:pt x="130" y="54"/>
                    <a:pt x="132" y="61"/>
                  </a:cubicBezTo>
                  <a:cubicBezTo>
                    <a:pt x="133" y="66"/>
                    <a:pt x="133" y="71"/>
                    <a:pt x="133" y="77"/>
                  </a:cubicBezTo>
                  <a:cubicBezTo>
                    <a:pt x="133" y="80"/>
                    <a:pt x="133" y="83"/>
                    <a:pt x="134" y="87"/>
                  </a:cubicBezTo>
                  <a:cubicBezTo>
                    <a:pt x="134" y="88"/>
                    <a:pt x="135" y="89"/>
                    <a:pt x="136" y="90"/>
                  </a:cubicBezTo>
                  <a:cubicBezTo>
                    <a:pt x="140" y="92"/>
                    <a:pt x="144" y="94"/>
                    <a:pt x="148" y="95"/>
                  </a:cubicBezTo>
                  <a:cubicBezTo>
                    <a:pt x="150" y="96"/>
                    <a:pt x="151" y="97"/>
                    <a:pt x="152" y="98"/>
                  </a:cubicBezTo>
                  <a:cubicBezTo>
                    <a:pt x="153" y="99"/>
                    <a:pt x="153" y="99"/>
                    <a:pt x="153" y="100"/>
                  </a:cubicBezTo>
                  <a:cubicBezTo>
                    <a:pt x="156" y="103"/>
                    <a:pt x="156" y="103"/>
                    <a:pt x="159" y="101"/>
                  </a:cubicBezTo>
                  <a:cubicBezTo>
                    <a:pt x="161" y="98"/>
                    <a:pt x="163" y="99"/>
                    <a:pt x="164" y="102"/>
                  </a:cubicBezTo>
                  <a:cubicBezTo>
                    <a:pt x="164" y="103"/>
                    <a:pt x="164" y="104"/>
                    <a:pt x="164" y="105"/>
                  </a:cubicBezTo>
                  <a:cubicBezTo>
                    <a:pt x="165" y="111"/>
                    <a:pt x="161" y="113"/>
                    <a:pt x="155" y="113"/>
                  </a:cubicBezTo>
                  <a:cubicBezTo>
                    <a:pt x="153" y="113"/>
                    <a:pt x="151" y="112"/>
                    <a:pt x="149" y="111"/>
                  </a:cubicBezTo>
                  <a:cubicBezTo>
                    <a:pt x="146" y="109"/>
                    <a:pt x="142" y="107"/>
                    <a:pt x="139" y="105"/>
                  </a:cubicBezTo>
                  <a:cubicBezTo>
                    <a:pt x="137" y="104"/>
                    <a:pt x="136" y="105"/>
                    <a:pt x="136" y="107"/>
                  </a:cubicBezTo>
                  <a:cubicBezTo>
                    <a:pt x="136" y="119"/>
                    <a:pt x="136" y="131"/>
                    <a:pt x="136" y="142"/>
                  </a:cubicBezTo>
                  <a:cubicBezTo>
                    <a:pt x="136" y="148"/>
                    <a:pt x="133" y="153"/>
                    <a:pt x="129" y="157"/>
                  </a:cubicBezTo>
                  <a:cubicBezTo>
                    <a:pt x="126" y="160"/>
                    <a:pt x="124" y="159"/>
                    <a:pt x="121" y="157"/>
                  </a:cubicBezTo>
                  <a:cubicBezTo>
                    <a:pt x="118" y="155"/>
                    <a:pt x="116" y="152"/>
                    <a:pt x="114" y="148"/>
                  </a:cubicBezTo>
                  <a:cubicBezTo>
                    <a:pt x="109" y="140"/>
                    <a:pt x="106" y="131"/>
                    <a:pt x="104" y="122"/>
                  </a:cubicBezTo>
                  <a:cubicBezTo>
                    <a:pt x="101" y="114"/>
                    <a:pt x="100" y="107"/>
                    <a:pt x="98" y="99"/>
                  </a:cubicBezTo>
                  <a:cubicBezTo>
                    <a:pt x="98" y="98"/>
                    <a:pt x="98" y="98"/>
                    <a:pt x="98" y="97"/>
                  </a:cubicBezTo>
                  <a:cubicBezTo>
                    <a:pt x="98" y="96"/>
                    <a:pt x="99" y="96"/>
                    <a:pt x="100" y="95"/>
                  </a:cubicBezTo>
                  <a:cubicBezTo>
                    <a:pt x="101" y="95"/>
                    <a:pt x="101" y="96"/>
                    <a:pt x="101" y="97"/>
                  </a:cubicBezTo>
                  <a:cubicBezTo>
                    <a:pt x="106" y="103"/>
                    <a:pt x="107" y="111"/>
                    <a:pt x="111" y="118"/>
                  </a:cubicBezTo>
                  <a:cubicBezTo>
                    <a:pt x="114" y="124"/>
                    <a:pt x="117" y="131"/>
                    <a:pt x="121" y="137"/>
                  </a:cubicBezTo>
                  <a:cubicBezTo>
                    <a:pt x="122" y="138"/>
                    <a:pt x="122" y="139"/>
                    <a:pt x="124" y="139"/>
                  </a:cubicBezTo>
                  <a:cubicBezTo>
                    <a:pt x="125" y="138"/>
                    <a:pt x="125" y="137"/>
                    <a:pt x="125" y="136"/>
                  </a:cubicBezTo>
                  <a:cubicBezTo>
                    <a:pt x="125" y="124"/>
                    <a:pt x="125" y="113"/>
                    <a:pt x="125" y="101"/>
                  </a:cubicBezTo>
                  <a:cubicBezTo>
                    <a:pt x="125" y="100"/>
                    <a:pt x="124" y="99"/>
                    <a:pt x="123" y="99"/>
                  </a:cubicBezTo>
                  <a:cubicBezTo>
                    <a:pt x="121" y="99"/>
                    <a:pt x="119" y="98"/>
                    <a:pt x="116" y="97"/>
                  </a:cubicBezTo>
                  <a:cubicBezTo>
                    <a:pt x="116" y="97"/>
                    <a:pt x="115" y="97"/>
                    <a:pt x="115" y="96"/>
                  </a:cubicBezTo>
                  <a:cubicBezTo>
                    <a:pt x="115" y="95"/>
                    <a:pt x="116" y="95"/>
                    <a:pt x="116" y="95"/>
                  </a:cubicBezTo>
                  <a:cubicBezTo>
                    <a:pt x="121" y="93"/>
                    <a:pt x="124" y="90"/>
                    <a:pt x="124" y="84"/>
                  </a:cubicBezTo>
                  <a:cubicBezTo>
                    <a:pt x="122" y="73"/>
                    <a:pt x="122" y="62"/>
                    <a:pt x="119" y="51"/>
                  </a:cubicBezTo>
                  <a:cubicBezTo>
                    <a:pt x="118" y="48"/>
                    <a:pt x="117" y="46"/>
                    <a:pt x="116" y="44"/>
                  </a:cubicBezTo>
                  <a:cubicBezTo>
                    <a:pt x="115" y="43"/>
                    <a:pt x="114" y="42"/>
                    <a:pt x="112" y="43"/>
                  </a:cubicBezTo>
                  <a:cubicBezTo>
                    <a:pt x="105" y="46"/>
                    <a:pt x="97" y="49"/>
                    <a:pt x="89" y="51"/>
                  </a:cubicBezTo>
                  <a:cubicBezTo>
                    <a:pt x="88" y="52"/>
                    <a:pt x="87" y="53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7" y="64"/>
                    <a:pt x="90" y="72"/>
                    <a:pt x="89" y="81"/>
                  </a:cubicBezTo>
                  <a:cubicBezTo>
                    <a:pt x="89" y="83"/>
                    <a:pt x="89" y="84"/>
                    <a:pt x="88" y="86"/>
                  </a:cubicBezTo>
                  <a:cubicBezTo>
                    <a:pt x="87" y="89"/>
                    <a:pt x="87" y="92"/>
                    <a:pt x="87" y="95"/>
                  </a:cubicBezTo>
                  <a:cubicBezTo>
                    <a:pt x="87" y="99"/>
                    <a:pt x="87" y="104"/>
                    <a:pt x="86" y="108"/>
                  </a:cubicBezTo>
                  <a:cubicBezTo>
                    <a:pt x="86" y="109"/>
                    <a:pt x="85" y="110"/>
                    <a:pt x="85" y="111"/>
                  </a:cubicBezTo>
                  <a:cubicBezTo>
                    <a:pt x="78" y="124"/>
                    <a:pt x="71" y="136"/>
                    <a:pt x="62" y="148"/>
                  </a:cubicBezTo>
                  <a:cubicBezTo>
                    <a:pt x="60" y="150"/>
                    <a:pt x="57" y="150"/>
                    <a:pt x="54" y="149"/>
                  </a:cubicBezTo>
                  <a:cubicBezTo>
                    <a:pt x="52" y="148"/>
                    <a:pt x="51" y="146"/>
                    <a:pt x="52" y="143"/>
                  </a:cubicBezTo>
                  <a:cubicBezTo>
                    <a:pt x="53" y="137"/>
                    <a:pt x="57" y="132"/>
                    <a:pt x="61" y="128"/>
                  </a:cubicBezTo>
                  <a:cubicBezTo>
                    <a:pt x="70" y="119"/>
                    <a:pt x="74" y="107"/>
                    <a:pt x="76" y="95"/>
                  </a:cubicBezTo>
                  <a:cubicBezTo>
                    <a:pt x="77" y="86"/>
                    <a:pt x="76" y="76"/>
                    <a:pt x="76" y="66"/>
                  </a:cubicBezTo>
                  <a:cubicBezTo>
                    <a:pt x="76" y="64"/>
                    <a:pt x="76" y="62"/>
                    <a:pt x="75" y="60"/>
                  </a:cubicBezTo>
                  <a:cubicBezTo>
                    <a:pt x="74" y="58"/>
                    <a:pt x="73" y="57"/>
                    <a:pt x="70" y="57"/>
                  </a:cubicBezTo>
                  <a:cubicBezTo>
                    <a:pt x="56" y="60"/>
                    <a:pt x="42" y="63"/>
                    <a:pt x="28" y="66"/>
                  </a:cubicBezTo>
                  <a:cubicBezTo>
                    <a:pt x="21" y="67"/>
                    <a:pt x="13" y="69"/>
                    <a:pt x="6" y="68"/>
                  </a:cubicBezTo>
                  <a:cubicBezTo>
                    <a:pt x="3" y="68"/>
                    <a:pt x="2" y="68"/>
                    <a:pt x="1" y="65"/>
                  </a:cubicBezTo>
                  <a:cubicBezTo>
                    <a:pt x="1" y="64"/>
                    <a:pt x="1" y="63"/>
                    <a:pt x="0" y="62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236"/>
            <p:cNvSpPr>
              <a:spLocks/>
            </p:cNvSpPr>
            <p:nvPr/>
          </p:nvSpPr>
          <p:spPr bwMode="auto">
            <a:xfrm>
              <a:off x="604" y="3357"/>
              <a:ext cx="58" cy="78"/>
            </a:xfrm>
            <a:custGeom>
              <a:avLst/>
              <a:gdLst>
                <a:gd name="T0" fmla="*/ 48 w 109"/>
                <a:gd name="T1" fmla="*/ 0 h 141"/>
                <a:gd name="T2" fmla="*/ 62 w 109"/>
                <a:gd name="T3" fmla="*/ 25 h 141"/>
                <a:gd name="T4" fmla="*/ 69 w 109"/>
                <a:gd name="T5" fmla="*/ 46 h 141"/>
                <a:gd name="T6" fmla="*/ 78 w 109"/>
                <a:gd name="T7" fmla="*/ 61 h 141"/>
                <a:gd name="T8" fmla="*/ 107 w 109"/>
                <a:gd name="T9" fmla="*/ 55 h 141"/>
                <a:gd name="T10" fmla="*/ 99 w 109"/>
                <a:gd name="T11" fmla="*/ 68 h 141"/>
                <a:gd name="T12" fmla="*/ 58 w 109"/>
                <a:gd name="T13" fmla="*/ 76 h 141"/>
                <a:gd name="T14" fmla="*/ 48 w 109"/>
                <a:gd name="T15" fmla="*/ 81 h 141"/>
                <a:gd name="T16" fmla="*/ 43 w 109"/>
                <a:gd name="T17" fmla="*/ 87 h 141"/>
                <a:gd name="T18" fmla="*/ 52 w 109"/>
                <a:gd name="T19" fmla="*/ 112 h 141"/>
                <a:gd name="T20" fmla="*/ 84 w 109"/>
                <a:gd name="T21" fmla="*/ 97 h 141"/>
                <a:gd name="T22" fmla="*/ 88 w 109"/>
                <a:gd name="T23" fmla="*/ 82 h 141"/>
                <a:gd name="T24" fmla="*/ 93 w 109"/>
                <a:gd name="T25" fmla="*/ 75 h 141"/>
                <a:gd name="T26" fmla="*/ 100 w 109"/>
                <a:gd name="T27" fmla="*/ 81 h 141"/>
                <a:gd name="T28" fmla="*/ 79 w 109"/>
                <a:gd name="T29" fmla="*/ 118 h 141"/>
                <a:gd name="T30" fmla="*/ 81 w 109"/>
                <a:gd name="T31" fmla="*/ 119 h 141"/>
                <a:gd name="T32" fmla="*/ 105 w 109"/>
                <a:gd name="T33" fmla="*/ 117 h 141"/>
                <a:gd name="T34" fmla="*/ 99 w 109"/>
                <a:gd name="T35" fmla="*/ 124 h 141"/>
                <a:gd name="T36" fmla="*/ 27 w 109"/>
                <a:gd name="T37" fmla="*/ 141 h 141"/>
                <a:gd name="T38" fmla="*/ 14 w 109"/>
                <a:gd name="T39" fmla="*/ 140 h 141"/>
                <a:gd name="T40" fmla="*/ 11 w 109"/>
                <a:gd name="T41" fmla="*/ 134 h 141"/>
                <a:gd name="T42" fmla="*/ 25 w 109"/>
                <a:gd name="T43" fmla="*/ 128 h 141"/>
                <a:gd name="T44" fmla="*/ 44 w 109"/>
                <a:gd name="T45" fmla="*/ 124 h 141"/>
                <a:gd name="T46" fmla="*/ 41 w 109"/>
                <a:gd name="T47" fmla="*/ 113 h 141"/>
                <a:gd name="T48" fmla="*/ 27 w 109"/>
                <a:gd name="T49" fmla="*/ 89 h 141"/>
                <a:gd name="T50" fmla="*/ 27 w 109"/>
                <a:gd name="T51" fmla="*/ 82 h 141"/>
                <a:gd name="T52" fmla="*/ 43 w 109"/>
                <a:gd name="T53" fmla="*/ 79 h 141"/>
                <a:gd name="T54" fmla="*/ 2 w 109"/>
                <a:gd name="T55" fmla="*/ 78 h 141"/>
                <a:gd name="T56" fmla="*/ 10 w 109"/>
                <a:gd name="T57" fmla="*/ 67 h 141"/>
                <a:gd name="T58" fmla="*/ 16 w 109"/>
                <a:gd name="T59" fmla="*/ 68 h 141"/>
                <a:gd name="T60" fmla="*/ 36 w 109"/>
                <a:gd name="T61" fmla="*/ 69 h 141"/>
                <a:gd name="T62" fmla="*/ 66 w 109"/>
                <a:gd name="T63" fmla="*/ 59 h 141"/>
                <a:gd name="T64" fmla="*/ 42 w 109"/>
                <a:gd name="T65" fmla="*/ 18 h 141"/>
                <a:gd name="T66" fmla="*/ 38 w 109"/>
                <a:gd name="T67" fmla="*/ 18 h 141"/>
                <a:gd name="T68" fmla="*/ 39 w 109"/>
                <a:gd name="T69" fmla="*/ 10 h 141"/>
                <a:gd name="T70" fmla="*/ 47 w 109"/>
                <a:gd name="T7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41">
                  <a:moveTo>
                    <a:pt x="48" y="0"/>
                  </a:moveTo>
                  <a:lnTo>
                    <a:pt x="48" y="0"/>
                  </a:lnTo>
                  <a:cubicBezTo>
                    <a:pt x="50" y="1"/>
                    <a:pt x="51" y="2"/>
                    <a:pt x="52" y="4"/>
                  </a:cubicBezTo>
                  <a:cubicBezTo>
                    <a:pt x="56" y="11"/>
                    <a:pt x="59" y="18"/>
                    <a:pt x="62" y="25"/>
                  </a:cubicBezTo>
                  <a:cubicBezTo>
                    <a:pt x="63" y="28"/>
                    <a:pt x="64" y="31"/>
                    <a:pt x="66" y="33"/>
                  </a:cubicBezTo>
                  <a:cubicBezTo>
                    <a:pt x="68" y="37"/>
                    <a:pt x="69" y="42"/>
                    <a:pt x="69" y="46"/>
                  </a:cubicBezTo>
                  <a:cubicBezTo>
                    <a:pt x="70" y="50"/>
                    <a:pt x="71" y="54"/>
                    <a:pt x="72" y="58"/>
                  </a:cubicBezTo>
                  <a:cubicBezTo>
                    <a:pt x="74" y="62"/>
                    <a:pt x="74" y="62"/>
                    <a:pt x="78" y="61"/>
                  </a:cubicBezTo>
                  <a:cubicBezTo>
                    <a:pt x="86" y="59"/>
                    <a:pt x="94" y="57"/>
                    <a:pt x="103" y="55"/>
                  </a:cubicBezTo>
                  <a:cubicBezTo>
                    <a:pt x="104" y="55"/>
                    <a:pt x="106" y="55"/>
                    <a:pt x="107" y="55"/>
                  </a:cubicBezTo>
                  <a:cubicBezTo>
                    <a:pt x="109" y="56"/>
                    <a:pt x="109" y="57"/>
                    <a:pt x="109" y="59"/>
                  </a:cubicBezTo>
                  <a:cubicBezTo>
                    <a:pt x="109" y="65"/>
                    <a:pt x="105" y="68"/>
                    <a:pt x="99" y="68"/>
                  </a:cubicBezTo>
                  <a:cubicBezTo>
                    <a:pt x="95" y="69"/>
                    <a:pt x="90" y="70"/>
                    <a:pt x="86" y="71"/>
                  </a:cubicBezTo>
                  <a:cubicBezTo>
                    <a:pt x="77" y="73"/>
                    <a:pt x="68" y="75"/>
                    <a:pt x="58" y="76"/>
                  </a:cubicBezTo>
                  <a:cubicBezTo>
                    <a:pt x="55" y="77"/>
                    <a:pt x="51" y="77"/>
                    <a:pt x="47" y="78"/>
                  </a:cubicBezTo>
                  <a:cubicBezTo>
                    <a:pt x="47" y="79"/>
                    <a:pt x="48" y="80"/>
                    <a:pt x="48" y="81"/>
                  </a:cubicBezTo>
                  <a:cubicBezTo>
                    <a:pt x="49" y="84"/>
                    <a:pt x="48" y="85"/>
                    <a:pt x="46" y="86"/>
                  </a:cubicBezTo>
                  <a:cubicBezTo>
                    <a:pt x="45" y="86"/>
                    <a:pt x="44" y="87"/>
                    <a:pt x="43" y="87"/>
                  </a:cubicBezTo>
                  <a:cubicBezTo>
                    <a:pt x="42" y="88"/>
                    <a:pt x="41" y="89"/>
                    <a:pt x="42" y="91"/>
                  </a:cubicBezTo>
                  <a:cubicBezTo>
                    <a:pt x="45" y="98"/>
                    <a:pt x="47" y="105"/>
                    <a:pt x="52" y="112"/>
                  </a:cubicBezTo>
                  <a:cubicBezTo>
                    <a:pt x="56" y="119"/>
                    <a:pt x="56" y="118"/>
                    <a:pt x="62" y="115"/>
                  </a:cubicBezTo>
                  <a:cubicBezTo>
                    <a:pt x="71" y="111"/>
                    <a:pt x="78" y="104"/>
                    <a:pt x="84" y="97"/>
                  </a:cubicBezTo>
                  <a:cubicBezTo>
                    <a:pt x="87" y="94"/>
                    <a:pt x="88" y="91"/>
                    <a:pt x="88" y="87"/>
                  </a:cubicBezTo>
                  <a:cubicBezTo>
                    <a:pt x="87" y="85"/>
                    <a:pt x="88" y="84"/>
                    <a:pt x="88" y="82"/>
                  </a:cubicBezTo>
                  <a:cubicBezTo>
                    <a:pt x="88" y="79"/>
                    <a:pt x="90" y="77"/>
                    <a:pt x="92" y="75"/>
                  </a:cubicBezTo>
                  <a:cubicBezTo>
                    <a:pt x="92" y="75"/>
                    <a:pt x="92" y="75"/>
                    <a:pt x="93" y="75"/>
                  </a:cubicBezTo>
                  <a:cubicBezTo>
                    <a:pt x="95" y="77"/>
                    <a:pt x="97" y="78"/>
                    <a:pt x="99" y="79"/>
                  </a:cubicBezTo>
                  <a:cubicBezTo>
                    <a:pt x="100" y="79"/>
                    <a:pt x="100" y="80"/>
                    <a:pt x="100" y="81"/>
                  </a:cubicBezTo>
                  <a:cubicBezTo>
                    <a:pt x="101" y="89"/>
                    <a:pt x="98" y="96"/>
                    <a:pt x="93" y="103"/>
                  </a:cubicBezTo>
                  <a:cubicBezTo>
                    <a:pt x="89" y="108"/>
                    <a:pt x="84" y="113"/>
                    <a:pt x="79" y="118"/>
                  </a:cubicBezTo>
                  <a:cubicBezTo>
                    <a:pt x="78" y="118"/>
                    <a:pt x="77" y="119"/>
                    <a:pt x="76" y="120"/>
                  </a:cubicBezTo>
                  <a:cubicBezTo>
                    <a:pt x="78" y="120"/>
                    <a:pt x="79" y="119"/>
                    <a:pt x="81" y="119"/>
                  </a:cubicBezTo>
                  <a:cubicBezTo>
                    <a:pt x="85" y="117"/>
                    <a:pt x="90" y="114"/>
                    <a:pt x="95" y="113"/>
                  </a:cubicBezTo>
                  <a:cubicBezTo>
                    <a:pt x="99" y="111"/>
                    <a:pt x="103" y="113"/>
                    <a:pt x="105" y="117"/>
                  </a:cubicBezTo>
                  <a:cubicBezTo>
                    <a:pt x="106" y="118"/>
                    <a:pt x="105" y="119"/>
                    <a:pt x="105" y="119"/>
                  </a:cubicBezTo>
                  <a:cubicBezTo>
                    <a:pt x="103" y="122"/>
                    <a:pt x="101" y="123"/>
                    <a:pt x="99" y="124"/>
                  </a:cubicBezTo>
                  <a:cubicBezTo>
                    <a:pt x="93" y="128"/>
                    <a:pt x="86" y="131"/>
                    <a:pt x="79" y="133"/>
                  </a:cubicBezTo>
                  <a:cubicBezTo>
                    <a:pt x="62" y="138"/>
                    <a:pt x="45" y="141"/>
                    <a:pt x="27" y="141"/>
                  </a:cubicBezTo>
                  <a:cubicBezTo>
                    <a:pt x="25" y="141"/>
                    <a:pt x="23" y="141"/>
                    <a:pt x="22" y="141"/>
                  </a:cubicBezTo>
                  <a:cubicBezTo>
                    <a:pt x="19" y="140"/>
                    <a:pt x="17" y="140"/>
                    <a:pt x="14" y="140"/>
                  </a:cubicBezTo>
                  <a:cubicBezTo>
                    <a:pt x="12" y="140"/>
                    <a:pt x="11" y="139"/>
                    <a:pt x="11" y="138"/>
                  </a:cubicBezTo>
                  <a:cubicBezTo>
                    <a:pt x="10" y="136"/>
                    <a:pt x="10" y="135"/>
                    <a:pt x="11" y="134"/>
                  </a:cubicBezTo>
                  <a:cubicBezTo>
                    <a:pt x="12" y="133"/>
                    <a:pt x="13" y="132"/>
                    <a:pt x="15" y="131"/>
                  </a:cubicBezTo>
                  <a:cubicBezTo>
                    <a:pt x="18" y="130"/>
                    <a:pt x="21" y="129"/>
                    <a:pt x="25" y="128"/>
                  </a:cubicBezTo>
                  <a:cubicBezTo>
                    <a:pt x="29" y="128"/>
                    <a:pt x="34" y="128"/>
                    <a:pt x="38" y="126"/>
                  </a:cubicBezTo>
                  <a:cubicBezTo>
                    <a:pt x="40" y="126"/>
                    <a:pt x="42" y="125"/>
                    <a:pt x="44" y="124"/>
                  </a:cubicBezTo>
                  <a:cubicBezTo>
                    <a:pt x="45" y="123"/>
                    <a:pt x="46" y="122"/>
                    <a:pt x="45" y="120"/>
                  </a:cubicBezTo>
                  <a:cubicBezTo>
                    <a:pt x="44" y="118"/>
                    <a:pt x="42" y="115"/>
                    <a:pt x="41" y="113"/>
                  </a:cubicBezTo>
                  <a:cubicBezTo>
                    <a:pt x="37" y="106"/>
                    <a:pt x="32" y="100"/>
                    <a:pt x="28" y="93"/>
                  </a:cubicBezTo>
                  <a:cubicBezTo>
                    <a:pt x="27" y="92"/>
                    <a:pt x="26" y="91"/>
                    <a:pt x="27" y="89"/>
                  </a:cubicBezTo>
                  <a:cubicBezTo>
                    <a:pt x="27" y="88"/>
                    <a:pt x="27" y="87"/>
                    <a:pt x="26" y="86"/>
                  </a:cubicBezTo>
                  <a:cubicBezTo>
                    <a:pt x="25" y="84"/>
                    <a:pt x="27" y="83"/>
                    <a:pt x="27" y="82"/>
                  </a:cubicBezTo>
                  <a:cubicBezTo>
                    <a:pt x="27" y="82"/>
                    <a:pt x="28" y="82"/>
                    <a:pt x="29" y="82"/>
                  </a:cubicBezTo>
                  <a:cubicBezTo>
                    <a:pt x="34" y="83"/>
                    <a:pt x="39" y="82"/>
                    <a:pt x="43" y="79"/>
                  </a:cubicBezTo>
                  <a:cubicBezTo>
                    <a:pt x="41" y="79"/>
                    <a:pt x="38" y="80"/>
                    <a:pt x="36" y="80"/>
                  </a:cubicBezTo>
                  <a:cubicBezTo>
                    <a:pt x="24" y="81"/>
                    <a:pt x="13" y="80"/>
                    <a:pt x="2" y="78"/>
                  </a:cubicBezTo>
                  <a:cubicBezTo>
                    <a:pt x="1" y="77"/>
                    <a:pt x="0" y="77"/>
                    <a:pt x="1" y="75"/>
                  </a:cubicBezTo>
                  <a:cubicBezTo>
                    <a:pt x="2" y="70"/>
                    <a:pt x="4" y="68"/>
                    <a:pt x="10" y="67"/>
                  </a:cubicBezTo>
                  <a:cubicBezTo>
                    <a:pt x="11" y="67"/>
                    <a:pt x="12" y="67"/>
                    <a:pt x="12" y="67"/>
                  </a:cubicBezTo>
                  <a:cubicBezTo>
                    <a:pt x="13" y="68"/>
                    <a:pt x="15" y="68"/>
                    <a:pt x="16" y="68"/>
                  </a:cubicBezTo>
                  <a:cubicBezTo>
                    <a:pt x="19" y="68"/>
                    <a:pt x="23" y="68"/>
                    <a:pt x="26" y="69"/>
                  </a:cubicBezTo>
                  <a:cubicBezTo>
                    <a:pt x="29" y="70"/>
                    <a:pt x="33" y="69"/>
                    <a:pt x="36" y="69"/>
                  </a:cubicBezTo>
                  <a:cubicBezTo>
                    <a:pt x="45" y="68"/>
                    <a:pt x="54" y="67"/>
                    <a:pt x="62" y="65"/>
                  </a:cubicBezTo>
                  <a:cubicBezTo>
                    <a:pt x="68" y="64"/>
                    <a:pt x="68" y="64"/>
                    <a:pt x="66" y="59"/>
                  </a:cubicBezTo>
                  <a:cubicBezTo>
                    <a:pt x="61" y="48"/>
                    <a:pt x="57" y="37"/>
                    <a:pt x="50" y="27"/>
                  </a:cubicBezTo>
                  <a:cubicBezTo>
                    <a:pt x="48" y="24"/>
                    <a:pt x="45" y="21"/>
                    <a:pt x="42" y="18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39" y="18"/>
                    <a:pt x="39" y="18"/>
                    <a:pt x="38" y="18"/>
                  </a:cubicBezTo>
                  <a:cubicBezTo>
                    <a:pt x="38" y="17"/>
                    <a:pt x="37" y="17"/>
                    <a:pt x="37" y="16"/>
                  </a:cubicBezTo>
                  <a:cubicBezTo>
                    <a:pt x="38" y="14"/>
                    <a:pt x="38" y="12"/>
                    <a:pt x="39" y="10"/>
                  </a:cubicBezTo>
                  <a:cubicBezTo>
                    <a:pt x="41" y="6"/>
                    <a:pt x="43" y="4"/>
                    <a:pt x="46" y="1"/>
                  </a:cubicBezTo>
                  <a:cubicBezTo>
                    <a:pt x="46" y="1"/>
                    <a:pt x="47" y="1"/>
                    <a:pt x="47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237"/>
            <p:cNvSpPr>
              <a:spLocks/>
            </p:cNvSpPr>
            <p:nvPr/>
          </p:nvSpPr>
          <p:spPr bwMode="auto">
            <a:xfrm>
              <a:off x="673" y="3413"/>
              <a:ext cx="74" cy="122"/>
            </a:xfrm>
            <a:custGeom>
              <a:avLst/>
              <a:gdLst>
                <a:gd name="T0" fmla="*/ 75 w 138"/>
                <a:gd name="T1" fmla="*/ 17 h 220"/>
                <a:gd name="T2" fmla="*/ 71 w 138"/>
                <a:gd name="T3" fmla="*/ 12 h 220"/>
                <a:gd name="T4" fmla="*/ 50 w 138"/>
                <a:gd name="T5" fmla="*/ 13 h 220"/>
                <a:gd name="T6" fmla="*/ 50 w 138"/>
                <a:gd name="T7" fmla="*/ 17 h 220"/>
                <a:gd name="T8" fmla="*/ 42 w 138"/>
                <a:gd name="T9" fmla="*/ 19 h 220"/>
                <a:gd name="T10" fmla="*/ 47 w 138"/>
                <a:gd name="T11" fmla="*/ 88 h 220"/>
                <a:gd name="T12" fmla="*/ 49 w 138"/>
                <a:gd name="T13" fmla="*/ 98 h 220"/>
                <a:gd name="T14" fmla="*/ 78 w 138"/>
                <a:gd name="T15" fmla="*/ 69 h 220"/>
                <a:gd name="T16" fmla="*/ 86 w 138"/>
                <a:gd name="T17" fmla="*/ 62 h 220"/>
                <a:gd name="T18" fmla="*/ 95 w 138"/>
                <a:gd name="T19" fmla="*/ 64 h 220"/>
                <a:gd name="T20" fmla="*/ 136 w 138"/>
                <a:gd name="T21" fmla="*/ 51 h 220"/>
                <a:gd name="T22" fmla="*/ 130 w 138"/>
                <a:gd name="T23" fmla="*/ 65 h 220"/>
                <a:gd name="T24" fmla="*/ 121 w 138"/>
                <a:gd name="T25" fmla="*/ 64 h 220"/>
                <a:gd name="T26" fmla="*/ 97 w 138"/>
                <a:gd name="T27" fmla="*/ 78 h 220"/>
                <a:gd name="T28" fmla="*/ 95 w 138"/>
                <a:gd name="T29" fmla="*/ 135 h 220"/>
                <a:gd name="T30" fmla="*/ 93 w 138"/>
                <a:gd name="T31" fmla="*/ 167 h 220"/>
                <a:gd name="T32" fmla="*/ 89 w 138"/>
                <a:gd name="T33" fmla="*/ 197 h 220"/>
                <a:gd name="T34" fmla="*/ 83 w 138"/>
                <a:gd name="T35" fmla="*/ 218 h 220"/>
                <a:gd name="T36" fmla="*/ 79 w 138"/>
                <a:gd name="T37" fmla="*/ 217 h 220"/>
                <a:gd name="T38" fmla="*/ 82 w 138"/>
                <a:gd name="T39" fmla="*/ 141 h 220"/>
                <a:gd name="T40" fmla="*/ 81 w 138"/>
                <a:gd name="T41" fmla="*/ 92 h 220"/>
                <a:gd name="T42" fmla="*/ 69 w 138"/>
                <a:gd name="T43" fmla="*/ 96 h 220"/>
                <a:gd name="T44" fmla="*/ 50 w 138"/>
                <a:gd name="T45" fmla="*/ 117 h 220"/>
                <a:gd name="T46" fmla="*/ 38 w 138"/>
                <a:gd name="T47" fmla="*/ 128 h 220"/>
                <a:gd name="T48" fmla="*/ 32 w 138"/>
                <a:gd name="T49" fmla="*/ 60 h 220"/>
                <a:gd name="T50" fmla="*/ 24 w 138"/>
                <a:gd name="T51" fmla="*/ 16 h 220"/>
                <a:gd name="T52" fmla="*/ 14 w 138"/>
                <a:gd name="T53" fmla="*/ 24 h 220"/>
                <a:gd name="T54" fmla="*/ 1 w 138"/>
                <a:gd name="T55" fmla="*/ 26 h 220"/>
                <a:gd name="T56" fmla="*/ 11 w 138"/>
                <a:gd name="T57" fmla="*/ 9 h 220"/>
                <a:gd name="T58" fmla="*/ 90 w 138"/>
                <a:gd name="T59" fmla="*/ 2 h 220"/>
                <a:gd name="T60" fmla="*/ 120 w 138"/>
                <a:gd name="T61" fmla="*/ 6 h 220"/>
                <a:gd name="T62" fmla="*/ 106 w 138"/>
                <a:gd name="T63" fmla="*/ 14 h 220"/>
                <a:gd name="T64" fmla="*/ 75 w 138"/>
                <a:gd name="T65" fmla="*/ 1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220">
                  <a:moveTo>
                    <a:pt x="75" y="17"/>
                  </a:moveTo>
                  <a:lnTo>
                    <a:pt x="75" y="17"/>
                  </a:lnTo>
                  <a:cubicBezTo>
                    <a:pt x="76" y="15"/>
                    <a:pt x="78" y="15"/>
                    <a:pt x="80" y="13"/>
                  </a:cubicBezTo>
                  <a:cubicBezTo>
                    <a:pt x="77" y="12"/>
                    <a:pt x="74" y="12"/>
                    <a:pt x="71" y="12"/>
                  </a:cubicBezTo>
                  <a:cubicBezTo>
                    <a:pt x="67" y="12"/>
                    <a:pt x="64" y="12"/>
                    <a:pt x="60" y="12"/>
                  </a:cubicBezTo>
                  <a:cubicBezTo>
                    <a:pt x="57" y="12"/>
                    <a:pt x="54" y="13"/>
                    <a:pt x="50" y="13"/>
                  </a:cubicBezTo>
                  <a:cubicBezTo>
                    <a:pt x="49" y="13"/>
                    <a:pt x="50" y="14"/>
                    <a:pt x="50" y="14"/>
                  </a:cubicBezTo>
                  <a:lnTo>
                    <a:pt x="50" y="17"/>
                  </a:lnTo>
                  <a:cubicBezTo>
                    <a:pt x="48" y="17"/>
                    <a:pt x="48" y="16"/>
                    <a:pt x="47" y="16"/>
                  </a:cubicBezTo>
                  <a:cubicBezTo>
                    <a:pt x="44" y="16"/>
                    <a:pt x="43" y="17"/>
                    <a:pt x="42" y="19"/>
                  </a:cubicBezTo>
                  <a:cubicBezTo>
                    <a:pt x="41" y="26"/>
                    <a:pt x="41" y="33"/>
                    <a:pt x="43" y="41"/>
                  </a:cubicBezTo>
                  <a:cubicBezTo>
                    <a:pt x="45" y="56"/>
                    <a:pt x="47" y="72"/>
                    <a:pt x="47" y="88"/>
                  </a:cubicBezTo>
                  <a:cubicBezTo>
                    <a:pt x="47" y="91"/>
                    <a:pt x="47" y="94"/>
                    <a:pt x="48" y="97"/>
                  </a:cubicBezTo>
                  <a:cubicBezTo>
                    <a:pt x="48" y="98"/>
                    <a:pt x="48" y="99"/>
                    <a:pt x="49" y="98"/>
                  </a:cubicBezTo>
                  <a:cubicBezTo>
                    <a:pt x="58" y="91"/>
                    <a:pt x="66" y="85"/>
                    <a:pt x="75" y="78"/>
                  </a:cubicBezTo>
                  <a:cubicBezTo>
                    <a:pt x="78" y="75"/>
                    <a:pt x="79" y="72"/>
                    <a:pt x="78" y="69"/>
                  </a:cubicBezTo>
                  <a:cubicBezTo>
                    <a:pt x="78" y="68"/>
                    <a:pt x="78" y="67"/>
                    <a:pt x="78" y="67"/>
                  </a:cubicBezTo>
                  <a:cubicBezTo>
                    <a:pt x="78" y="62"/>
                    <a:pt x="82" y="59"/>
                    <a:pt x="86" y="62"/>
                  </a:cubicBezTo>
                  <a:cubicBezTo>
                    <a:pt x="87" y="62"/>
                    <a:pt x="88" y="63"/>
                    <a:pt x="88" y="63"/>
                  </a:cubicBezTo>
                  <a:cubicBezTo>
                    <a:pt x="90" y="64"/>
                    <a:pt x="92" y="65"/>
                    <a:pt x="95" y="64"/>
                  </a:cubicBezTo>
                  <a:cubicBezTo>
                    <a:pt x="105" y="59"/>
                    <a:pt x="114" y="55"/>
                    <a:pt x="124" y="51"/>
                  </a:cubicBezTo>
                  <a:cubicBezTo>
                    <a:pt x="128" y="49"/>
                    <a:pt x="132" y="50"/>
                    <a:pt x="136" y="51"/>
                  </a:cubicBezTo>
                  <a:cubicBezTo>
                    <a:pt x="137" y="51"/>
                    <a:pt x="137" y="52"/>
                    <a:pt x="138" y="53"/>
                  </a:cubicBezTo>
                  <a:cubicBezTo>
                    <a:pt x="138" y="58"/>
                    <a:pt x="134" y="64"/>
                    <a:pt x="130" y="65"/>
                  </a:cubicBezTo>
                  <a:cubicBezTo>
                    <a:pt x="130" y="65"/>
                    <a:pt x="129" y="65"/>
                    <a:pt x="128" y="64"/>
                  </a:cubicBezTo>
                  <a:cubicBezTo>
                    <a:pt x="126" y="63"/>
                    <a:pt x="123" y="63"/>
                    <a:pt x="121" y="64"/>
                  </a:cubicBezTo>
                  <a:cubicBezTo>
                    <a:pt x="115" y="67"/>
                    <a:pt x="110" y="70"/>
                    <a:pt x="104" y="72"/>
                  </a:cubicBezTo>
                  <a:cubicBezTo>
                    <a:pt x="101" y="74"/>
                    <a:pt x="98" y="76"/>
                    <a:pt x="97" y="78"/>
                  </a:cubicBezTo>
                  <a:cubicBezTo>
                    <a:pt x="96" y="79"/>
                    <a:pt x="96" y="80"/>
                    <a:pt x="96" y="81"/>
                  </a:cubicBezTo>
                  <a:cubicBezTo>
                    <a:pt x="96" y="99"/>
                    <a:pt x="96" y="117"/>
                    <a:pt x="95" y="135"/>
                  </a:cubicBezTo>
                  <a:cubicBezTo>
                    <a:pt x="95" y="145"/>
                    <a:pt x="94" y="156"/>
                    <a:pt x="93" y="166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0" y="172"/>
                    <a:pt x="91" y="177"/>
                    <a:pt x="90" y="182"/>
                  </a:cubicBezTo>
                  <a:cubicBezTo>
                    <a:pt x="89" y="187"/>
                    <a:pt x="90" y="192"/>
                    <a:pt x="89" y="197"/>
                  </a:cubicBezTo>
                  <a:cubicBezTo>
                    <a:pt x="88" y="202"/>
                    <a:pt x="86" y="207"/>
                    <a:pt x="85" y="213"/>
                  </a:cubicBezTo>
                  <a:cubicBezTo>
                    <a:pt x="85" y="215"/>
                    <a:pt x="84" y="216"/>
                    <a:pt x="83" y="218"/>
                  </a:cubicBezTo>
                  <a:cubicBezTo>
                    <a:pt x="82" y="219"/>
                    <a:pt x="82" y="220"/>
                    <a:pt x="81" y="219"/>
                  </a:cubicBezTo>
                  <a:cubicBezTo>
                    <a:pt x="80" y="219"/>
                    <a:pt x="80" y="218"/>
                    <a:pt x="79" y="217"/>
                  </a:cubicBezTo>
                  <a:cubicBezTo>
                    <a:pt x="77" y="210"/>
                    <a:pt x="78" y="203"/>
                    <a:pt x="78" y="195"/>
                  </a:cubicBezTo>
                  <a:cubicBezTo>
                    <a:pt x="79" y="177"/>
                    <a:pt x="81" y="159"/>
                    <a:pt x="82" y="141"/>
                  </a:cubicBezTo>
                  <a:cubicBezTo>
                    <a:pt x="82" y="127"/>
                    <a:pt x="82" y="113"/>
                    <a:pt x="81" y="99"/>
                  </a:cubicBezTo>
                  <a:cubicBezTo>
                    <a:pt x="81" y="96"/>
                    <a:pt x="81" y="94"/>
                    <a:pt x="81" y="92"/>
                  </a:cubicBezTo>
                  <a:cubicBezTo>
                    <a:pt x="81" y="89"/>
                    <a:pt x="79" y="89"/>
                    <a:pt x="77" y="90"/>
                  </a:cubicBezTo>
                  <a:cubicBezTo>
                    <a:pt x="74" y="91"/>
                    <a:pt x="72" y="93"/>
                    <a:pt x="69" y="96"/>
                  </a:cubicBezTo>
                  <a:cubicBezTo>
                    <a:pt x="63" y="101"/>
                    <a:pt x="57" y="108"/>
                    <a:pt x="52" y="114"/>
                  </a:cubicBezTo>
                  <a:cubicBezTo>
                    <a:pt x="51" y="115"/>
                    <a:pt x="51" y="116"/>
                    <a:pt x="50" y="117"/>
                  </a:cubicBezTo>
                  <a:cubicBezTo>
                    <a:pt x="49" y="122"/>
                    <a:pt x="46" y="125"/>
                    <a:pt x="42" y="128"/>
                  </a:cubicBezTo>
                  <a:cubicBezTo>
                    <a:pt x="41" y="129"/>
                    <a:pt x="40" y="129"/>
                    <a:pt x="38" y="128"/>
                  </a:cubicBezTo>
                  <a:cubicBezTo>
                    <a:pt x="36" y="126"/>
                    <a:pt x="35" y="124"/>
                    <a:pt x="35" y="121"/>
                  </a:cubicBezTo>
                  <a:cubicBezTo>
                    <a:pt x="34" y="101"/>
                    <a:pt x="33" y="80"/>
                    <a:pt x="32" y="60"/>
                  </a:cubicBezTo>
                  <a:cubicBezTo>
                    <a:pt x="31" y="46"/>
                    <a:pt x="29" y="32"/>
                    <a:pt x="27" y="18"/>
                  </a:cubicBezTo>
                  <a:cubicBezTo>
                    <a:pt x="26" y="16"/>
                    <a:pt x="26" y="16"/>
                    <a:pt x="24" y="16"/>
                  </a:cubicBezTo>
                  <a:cubicBezTo>
                    <a:pt x="23" y="16"/>
                    <a:pt x="21" y="17"/>
                    <a:pt x="20" y="18"/>
                  </a:cubicBezTo>
                  <a:cubicBezTo>
                    <a:pt x="18" y="20"/>
                    <a:pt x="16" y="22"/>
                    <a:pt x="14" y="24"/>
                  </a:cubicBezTo>
                  <a:cubicBezTo>
                    <a:pt x="13" y="26"/>
                    <a:pt x="11" y="27"/>
                    <a:pt x="10" y="28"/>
                  </a:cubicBezTo>
                  <a:cubicBezTo>
                    <a:pt x="7" y="31"/>
                    <a:pt x="2" y="29"/>
                    <a:pt x="1" y="26"/>
                  </a:cubicBezTo>
                  <a:cubicBezTo>
                    <a:pt x="0" y="22"/>
                    <a:pt x="1" y="18"/>
                    <a:pt x="3" y="15"/>
                  </a:cubicBezTo>
                  <a:cubicBezTo>
                    <a:pt x="5" y="12"/>
                    <a:pt x="8" y="10"/>
                    <a:pt x="11" y="9"/>
                  </a:cubicBezTo>
                  <a:cubicBezTo>
                    <a:pt x="18" y="5"/>
                    <a:pt x="26" y="4"/>
                    <a:pt x="33" y="3"/>
                  </a:cubicBezTo>
                  <a:cubicBezTo>
                    <a:pt x="52" y="0"/>
                    <a:pt x="71" y="1"/>
                    <a:pt x="90" y="2"/>
                  </a:cubicBezTo>
                  <a:cubicBezTo>
                    <a:pt x="99" y="3"/>
                    <a:pt x="108" y="2"/>
                    <a:pt x="117" y="2"/>
                  </a:cubicBezTo>
                  <a:cubicBezTo>
                    <a:pt x="120" y="2"/>
                    <a:pt x="120" y="3"/>
                    <a:pt x="120" y="6"/>
                  </a:cubicBezTo>
                  <a:cubicBezTo>
                    <a:pt x="120" y="9"/>
                    <a:pt x="118" y="11"/>
                    <a:pt x="115" y="12"/>
                  </a:cubicBezTo>
                  <a:cubicBezTo>
                    <a:pt x="112" y="13"/>
                    <a:pt x="109" y="14"/>
                    <a:pt x="106" y="14"/>
                  </a:cubicBezTo>
                  <a:cubicBezTo>
                    <a:pt x="98" y="14"/>
                    <a:pt x="90" y="17"/>
                    <a:pt x="82" y="17"/>
                  </a:cubicBezTo>
                  <a:cubicBezTo>
                    <a:pt x="80" y="17"/>
                    <a:pt x="78" y="17"/>
                    <a:pt x="75" y="17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4033"/>
            <a:ext cx="6795136" cy="43045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3267" y="4358620"/>
            <a:ext cx="7167556" cy="589394"/>
            <a:chOff x="-24288" y="4227934"/>
            <a:chExt cx="8756808" cy="720080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-24288" y="4447016"/>
              <a:ext cx="8756808" cy="413024"/>
            </a:xfrm>
            <a:custGeom>
              <a:avLst/>
              <a:gdLst>
                <a:gd name="T0" fmla="*/ 7463 w 7463"/>
                <a:gd name="T1" fmla="*/ 352 h 352"/>
                <a:gd name="T2" fmla="*/ 0 w 7463"/>
                <a:gd name="T3" fmla="*/ 352 h 352"/>
                <a:gd name="T4" fmla="*/ 0 w 7463"/>
                <a:gd name="T5" fmla="*/ 0 h 352"/>
                <a:gd name="T6" fmla="*/ 7101 w 7463"/>
                <a:gd name="T7" fmla="*/ 0 h 352"/>
                <a:gd name="T8" fmla="*/ 7463 w 7463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3" h="352">
                  <a:moveTo>
                    <a:pt x="7463" y="352"/>
                  </a:moveTo>
                  <a:lnTo>
                    <a:pt x="0" y="352"/>
                  </a:lnTo>
                  <a:lnTo>
                    <a:pt x="0" y="0"/>
                  </a:lnTo>
                  <a:lnTo>
                    <a:pt x="7101" y="0"/>
                  </a:lnTo>
                  <a:lnTo>
                    <a:pt x="7463" y="352"/>
                  </a:lnTo>
                  <a:close/>
                </a:path>
              </a:pathLst>
            </a:cu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>
              <a:off x="962952" y="4525630"/>
              <a:ext cx="2528928" cy="246346"/>
              <a:chOff x="19" y="1783"/>
              <a:chExt cx="2279" cy="222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19" y="1783"/>
                <a:ext cx="316" cy="222"/>
              </a:xfrm>
              <a:custGeom>
                <a:avLst/>
                <a:gdLst>
                  <a:gd name="T0" fmla="*/ 248 w 316"/>
                  <a:gd name="T1" fmla="*/ 73 h 222"/>
                  <a:gd name="T2" fmla="*/ 245 w 316"/>
                  <a:gd name="T3" fmla="*/ 62 h 222"/>
                  <a:gd name="T4" fmla="*/ 240 w 316"/>
                  <a:gd name="T5" fmla="*/ 47 h 222"/>
                  <a:gd name="T6" fmla="*/ 233 w 316"/>
                  <a:gd name="T7" fmla="*/ 36 h 222"/>
                  <a:gd name="T8" fmla="*/ 217 w 316"/>
                  <a:gd name="T9" fmla="*/ 19 h 222"/>
                  <a:gd name="T10" fmla="*/ 196 w 316"/>
                  <a:gd name="T11" fmla="*/ 7 h 222"/>
                  <a:gd name="T12" fmla="*/ 167 w 316"/>
                  <a:gd name="T13" fmla="*/ 2 h 222"/>
                  <a:gd name="T14" fmla="*/ 139 w 316"/>
                  <a:gd name="T15" fmla="*/ 2 h 222"/>
                  <a:gd name="T16" fmla="*/ 111 w 316"/>
                  <a:gd name="T17" fmla="*/ 10 h 222"/>
                  <a:gd name="T18" fmla="*/ 80 w 316"/>
                  <a:gd name="T19" fmla="*/ 24 h 222"/>
                  <a:gd name="T20" fmla="*/ 51 w 316"/>
                  <a:gd name="T21" fmla="*/ 43 h 222"/>
                  <a:gd name="T22" fmla="*/ 30 w 316"/>
                  <a:gd name="T23" fmla="*/ 66 h 222"/>
                  <a:gd name="T24" fmla="*/ 14 w 316"/>
                  <a:gd name="T25" fmla="*/ 90 h 222"/>
                  <a:gd name="T26" fmla="*/ 2 w 316"/>
                  <a:gd name="T27" fmla="*/ 118 h 222"/>
                  <a:gd name="T28" fmla="*/ 0 w 316"/>
                  <a:gd name="T29" fmla="*/ 144 h 222"/>
                  <a:gd name="T30" fmla="*/ 4 w 316"/>
                  <a:gd name="T31" fmla="*/ 168 h 222"/>
                  <a:gd name="T32" fmla="*/ 16 w 316"/>
                  <a:gd name="T33" fmla="*/ 189 h 222"/>
                  <a:gd name="T34" fmla="*/ 33 w 316"/>
                  <a:gd name="T35" fmla="*/ 206 h 222"/>
                  <a:gd name="T36" fmla="*/ 54 w 316"/>
                  <a:gd name="T37" fmla="*/ 218 h 222"/>
                  <a:gd name="T38" fmla="*/ 80 w 316"/>
                  <a:gd name="T39" fmla="*/ 222 h 222"/>
                  <a:gd name="T40" fmla="*/ 108 w 316"/>
                  <a:gd name="T41" fmla="*/ 220 h 222"/>
                  <a:gd name="T42" fmla="*/ 137 w 316"/>
                  <a:gd name="T43" fmla="*/ 213 h 222"/>
                  <a:gd name="T44" fmla="*/ 165 w 316"/>
                  <a:gd name="T45" fmla="*/ 201 h 222"/>
                  <a:gd name="T46" fmla="*/ 155 w 316"/>
                  <a:gd name="T47" fmla="*/ 196 h 222"/>
                  <a:gd name="T48" fmla="*/ 132 w 316"/>
                  <a:gd name="T49" fmla="*/ 203 h 222"/>
                  <a:gd name="T50" fmla="*/ 108 w 316"/>
                  <a:gd name="T51" fmla="*/ 206 h 222"/>
                  <a:gd name="T52" fmla="*/ 85 w 316"/>
                  <a:gd name="T53" fmla="*/ 206 h 222"/>
                  <a:gd name="T54" fmla="*/ 66 w 316"/>
                  <a:gd name="T55" fmla="*/ 199 h 222"/>
                  <a:gd name="T56" fmla="*/ 49 w 316"/>
                  <a:gd name="T57" fmla="*/ 187 h 222"/>
                  <a:gd name="T58" fmla="*/ 35 w 316"/>
                  <a:gd name="T59" fmla="*/ 170 h 222"/>
                  <a:gd name="T60" fmla="*/ 28 w 316"/>
                  <a:gd name="T61" fmla="*/ 151 h 222"/>
                  <a:gd name="T62" fmla="*/ 26 w 316"/>
                  <a:gd name="T63" fmla="*/ 128 h 222"/>
                  <a:gd name="T64" fmla="*/ 33 w 316"/>
                  <a:gd name="T65" fmla="*/ 106 h 222"/>
                  <a:gd name="T66" fmla="*/ 42 w 316"/>
                  <a:gd name="T67" fmla="*/ 83 h 222"/>
                  <a:gd name="T68" fmla="*/ 59 w 316"/>
                  <a:gd name="T69" fmla="*/ 62 h 222"/>
                  <a:gd name="T70" fmla="*/ 80 w 316"/>
                  <a:gd name="T71" fmla="*/ 43 h 222"/>
                  <a:gd name="T72" fmla="*/ 106 w 316"/>
                  <a:gd name="T73" fmla="*/ 28 h 222"/>
                  <a:gd name="T74" fmla="*/ 132 w 316"/>
                  <a:gd name="T75" fmla="*/ 19 h 222"/>
                  <a:gd name="T76" fmla="*/ 158 w 316"/>
                  <a:gd name="T77" fmla="*/ 14 h 222"/>
                  <a:gd name="T78" fmla="*/ 181 w 316"/>
                  <a:gd name="T79" fmla="*/ 17 h 222"/>
                  <a:gd name="T80" fmla="*/ 203 w 316"/>
                  <a:gd name="T81" fmla="*/ 24 h 222"/>
                  <a:gd name="T82" fmla="*/ 219 w 316"/>
                  <a:gd name="T83" fmla="*/ 36 h 222"/>
                  <a:gd name="T84" fmla="*/ 233 w 316"/>
                  <a:gd name="T85" fmla="*/ 52 h 222"/>
                  <a:gd name="T86" fmla="*/ 238 w 316"/>
                  <a:gd name="T87" fmla="*/ 71 h 222"/>
                  <a:gd name="T88" fmla="*/ 240 w 316"/>
                  <a:gd name="T89" fmla="*/ 90 h 222"/>
                  <a:gd name="T90" fmla="*/ 236 w 316"/>
                  <a:gd name="T91" fmla="*/ 111 h 222"/>
                  <a:gd name="T92" fmla="*/ 229 w 316"/>
                  <a:gd name="T93" fmla="*/ 132 h 222"/>
                  <a:gd name="T94" fmla="*/ 217 w 316"/>
                  <a:gd name="T95" fmla="*/ 151 h 222"/>
                  <a:gd name="T96" fmla="*/ 198 w 316"/>
                  <a:gd name="T97" fmla="*/ 168 h 222"/>
                  <a:gd name="T98" fmla="*/ 207 w 316"/>
                  <a:gd name="T99" fmla="*/ 170 h 222"/>
                  <a:gd name="T100" fmla="*/ 222 w 316"/>
                  <a:gd name="T101" fmla="*/ 170 h 222"/>
                  <a:gd name="T102" fmla="*/ 233 w 316"/>
                  <a:gd name="T103" fmla="*/ 168 h 222"/>
                  <a:gd name="T104" fmla="*/ 243 w 316"/>
                  <a:gd name="T105" fmla="*/ 163 h 222"/>
                  <a:gd name="T106" fmla="*/ 252 w 316"/>
                  <a:gd name="T107" fmla="*/ 159 h 222"/>
                  <a:gd name="T108" fmla="*/ 262 w 316"/>
                  <a:gd name="T109" fmla="*/ 151 h 222"/>
                  <a:gd name="T110" fmla="*/ 266 w 316"/>
                  <a:gd name="T111" fmla="*/ 142 h 222"/>
                  <a:gd name="T112" fmla="*/ 274 w 316"/>
                  <a:gd name="T113" fmla="*/ 13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6" h="222">
                    <a:moveTo>
                      <a:pt x="276" y="125"/>
                    </a:moveTo>
                    <a:lnTo>
                      <a:pt x="316" y="5"/>
                    </a:lnTo>
                    <a:lnTo>
                      <a:pt x="269" y="5"/>
                    </a:lnTo>
                    <a:lnTo>
                      <a:pt x="248" y="76"/>
                    </a:lnTo>
                    <a:lnTo>
                      <a:pt x="248" y="73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45" y="66"/>
                    </a:lnTo>
                    <a:lnTo>
                      <a:pt x="245" y="64"/>
                    </a:lnTo>
                    <a:lnTo>
                      <a:pt x="245" y="62"/>
                    </a:lnTo>
                    <a:lnTo>
                      <a:pt x="243" y="59"/>
                    </a:lnTo>
                    <a:lnTo>
                      <a:pt x="243" y="57"/>
                    </a:lnTo>
                    <a:lnTo>
                      <a:pt x="243" y="52"/>
                    </a:lnTo>
                    <a:lnTo>
                      <a:pt x="240" y="50"/>
                    </a:lnTo>
                    <a:lnTo>
                      <a:pt x="240" y="47"/>
                    </a:lnTo>
                    <a:lnTo>
                      <a:pt x="240" y="45"/>
                    </a:lnTo>
                    <a:lnTo>
                      <a:pt x="238" y="43"/>
                    </a:lnTo>
                    <a:lnTo>
                      <a:pt x="236" y="40"/>
                    </a:lnTo>
                    <a:lnTo>
                      <a:pt x="236" y="38"/>
                    </a:lnTo>
                    <a:lnTo>
                      <a:pt x="233" y="36"/>
                    </a:lnTo>
                    <a:lnTo>
                      <a:pt x="231" y="33"/>
                    </a:lnTo>
                    <a:lnTo>
                      <a:pt x="229" y="28"/>
                    </a:lnTo>
                    <a:lnTo>
                      <a:pt x="224" y="26"/>
                    </a:lnTo>
                    <a:lnTo>
                      <a:pt x="222" y="21"/>
                    </a:lnTo>
                    <a:lnTo>
                      <a:pt x="217" y="19"/>
                    </a:lnTo>
                    <a:lnTo>
                      <a:pt x="212" y="17"/>
                    </a:lnTo>
                    <a:lnTo>
                      <a:pt x="207" y="14"/>
                    </a:lnTo>
                    <a:lnTo>
                      <a:pt x="205" y="12"/>
                    </a:lnTo>
                    <a:lnTo>
                      <a:pt x="200" y="10"/>
                    </a:lnTo>
                    <a:lnTo>
                      <a:pt x="196" y="7"/>
                    </a:lnTo>
                    <a:lnTo>
                      <a:pt x="188" y="5"/>
                    </a:lnTo>
                    <a:lnTo>
                      <a:pt x="184" y="5"/>
                    </a:lnTo>
                    <a:lnTo>
                      <a:pt x="179" y="2"/>
                    </a:lnTo>
                    <a:lnTo>
                      <a:pt x="174" y="2"/>
                    </a:lnTo>
                    <a:lnTo>
                      <a:pt x="167" y="2"/>
                    </a:lnTo>
                    <a:lnTo>
                      <a:pt x="163" y="2"/>
                    </a:lnTo>
                    <a:lnTo>
                      <a:pt x="158" y="0"/>
                    </a:lnTo>
                    <a:lnTo>
                      <a:pt x="151" y="2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4" y="2"/>
                    </a:lnTo>
                    <a:lnTo>
                      <a:pt x="127" y="5"/>
                    </a:lnTo>
                    <a:lnTo>
                      <a:pt x="122" y="5"/>
                    </a:lnTo>
                    <a:lnTo>
                      <a:pt x="115" y="7"/>
                    </a:lnTo>
                    <a:lnTo>
                      <a:pt x="111" y="10"/>
                    </a:lnTo>
                    <a:lnTo>
                      <a:pt x="103" y="12"/>
                    </a:lnTo>
                    <a:lnTo>
                      <a:pt x="99" y="14"/>
                    </a:lnTo>
                    <a:lnTo>
                      <a:pt x="92" y="17"/>
                    </a:lnTo>
                    <a:lnTo>
                      <a:pt x="87" y="19"/>
                    </a:lnTo>
                    <a:lnTo>
                      <a:pt x="80" y="24"/>
                    </a:lnTo>
                    <a:lnTo>
                      <a:pt x="75" y="26"/>
                    </a:lnTo>
                    <a:lnTo>
                      <a:pt x="68" y="31"/>
                    </a:lnTo>
                    <a:lnTo>
                      <a:pt x="63" y="33"/>
                    </a:lnTo>
                    <a:lnTo>
                      <a:pt x="59" y="38"/>
                    </a:lnTo>
                    <a:lnTo>
                      <a:pt x="51" y="43"/>
                    </a:lnTo>
                    <a:lnTo>
                      <a:pt x="47" y="47"/>
                    </a:lnTo>
                    <a:lnTo>
                      <a:pt x="42" y="52"/>
                    </a:lnTo>
                    <a:lnTo>
                      <a:pt x="37" y="57"/>
                    </a:lnTo>
                    <a:lnTo>
                      <a:pt x="33" y="62"/>
                    </a:lnTo>
                    <a:lnTo>
                      <a:pt x="30" y="66"/>
                    </a:lnTo>
                    <a:lnTo>
                      <a:pt x="26" y="71"/>
                    </a:lnTo>
                    <a:lnTo>
                      <a:pt x="23" y="76"/>
                    </a:lnTo>
                    <a:lnTo>
                      <a:pt x="18" y="80"/>
                    </a:lnTo>
                    <a:lnTo>
                      <a:pt x="16" y="85"/>
                    </a:lnTo>
                    <a:lnTo>
                      <a:pt x="14" y="90"/>
                    </a:lnTo>
                    <a:lnTo>
                      <a:pt x="11" y="97"/>
                    </a:lnTo>
                    <a:lnTo>
                      <a:pt x="9" y="102"/>
                    </a:lnTo>
                    <a:lnTo>
                      <a:pt x="7" y="106"/>
                    </a:lnTo>
                    <a:lnTo>
                      <a:pt x="4" y="111"/>
                    </a:lnTo>
                    <a:lnTo>
                      <a:pt x="2" y="118"/>
                    </a:lnTo>
                    <a:lnTo>
                      <a:pt x="2" y="123"/>
                    </a:lnTo>
                    <a:lnTo>
                      <a:pt x="2" y="128"/>
                    </a:lnTo>
                    <a:lnTo>
                      <a:pt x="0" y="132"/>
                    </a:lnTo>
                    <a:lnTo>
                      <a:pt x="0" y="140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2" y="159"/>
                    </a:lnTo>
                    <a:lnTo>
                      <a:pt x="2" y="163"/>
                    </a:lnTo>
                    <a:lnTo>
                      <a:pt x="4" y="168"/>
                    </a:lnTo>
                    <a:lnTo>
                      <a:pt x="7" y="173"/>
                    </a:lnTo>
                    <a:lnTo>
                      <a:pt x="7" y="177"/>
                    </a:lnTo>
                    <a:lnTo>
                      <a:pt x="9" y="182"/>
                    </a:lnTo>
                    <a:lnTo>
                      <a:pt x="14" y="187"/>
                    </a:lnTo>
                    <a:lnTo>
                      <a:pt x="16" y="189"/>
                    </a:lnTo>
                    <a:lnTo>
                      <a:pt x="18" y="194"/>
                    </a:lnTo>
                    <a:lnTo>
                      <a:pt x="21" y="196"/>
                    </a:lnTo>
                    <a:lnTo>
                      <a:pt x="26" y="201"/>
                    </a:lnTo>
                    <a:lnTo>
                      <a:pt x="28" y="203"/>
                    </a:lnTo>
                    <a:lnTo>
                      <a:pt x="33" y="206"/>
                    </a:lnTo>
                    <a:lnTo>
                      <a:pt x="37" y="208"/>
                    </a:lnTo>
                    <a:lnTo>
                      <a:pt x="42" y="211"/>
                    </a:lnTo>
                    <a:lnTo>
                      <a:pt x="44" y="213"/>
                    </a:lnTo>
                    <a:lnTo>
                      <a:pt x="49" y="215"/>
                    </a:lnTo>
                    <a:lnTo>
                      <a:pt x="54" y="218"/>
                    </a:lnTo>
                    <a:lnTo>
                      <a:pt x="59" y="218"/>
                    </a:lnTo>
                    <a:lnTo>
                      <a:pt x="63" y="220"/>
                    </a:lnTo>
                    <a:lnTo>
                      <a:pt x="70" y="220"/>
                    </a:lnTo>
                    <a:lnTo>
                      <a:pt x="75" y="220"/>
                    </a:lnTo>
                    <a:lnTo>
                      <a:pt x="80" y="222"/>
                    </a:lnTo>
                    <a:lnTo>
                      <a:pt x="85" y="222"/>
                    </a:lnTo>
                    <a:lnTo>
                      <a:pt x="89" y="222"/>
                    </a:lnTo>
                    <a:lnTo>
                      <a:pt x="96" y="222"/>
                    </a:lnTo>
                    <a:lnTo>
                      <a:pt x="101" y="222"/>
                    </a:lnTo>
                    <a:lnTo>
                      <a:pt x="108" y="220"/>
                    </a:lnTo>
                    <a:lnTo>
                      <a:pt x="113" y="220"/>
                    </a:lnTo>
                    <a:lnTo>
                      <a:pt x="118" y="218"/>
                    </a:lnTo>
                    <a:lnTo>
                      <a:pt x="125" y="218"/>
                    </a:lnTo>
                    <a:lnTo>
                      <a:pt x="129" y="215"/>
                    </a:lnTo>
                    <a:lnTo>
                      <a:pt x="137" y="213"/>
                    </a:lnTo>
                    <a:lnTo>
                      <a:pt x="141" y="213"/>
                    </a:lnTo>
                    <a:lnTo>
                      <a:pt x="146" y="211"/>
                    </a:lnTo>
                    <a:lnTo>
                      <a:pt x="153" y="208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0" y="199"/>
                    </a:lnTo>
                    <a:lnTo>
                      <a:pt x="170" y="189"/>
                    </a:lnTo>
                    <a:lnTo>
                      <a:pt x="165" y="192"/>
                    </a:lnTo>
                    <a:lnTo>
                      <a:pt x="160" y="194"/>
                    </a:lnTo>
                    <a:lnTo>
                      <a:pt x="155" y="196"/>
                    </a:lnTo>
                    <a:lnTo>
                      <a:pt x="151" y="199"/>
                    </a:lnTo>
                    <a:lnTo>
                      <a:pt x="146" y="199"/>
                    </a:lnTo>
                    <a:lnTo>
                      <a:pt x="141" y="201"/>
                    </a:lnTo>
                    <a:lnTo>
                      <a:pt x="137" y="203"/>
                    </a:lnTo>
                    <a:lnTo>
                      <a:pt x="132" y="203"/>
                    </a:lnTo>
                    <a:lnTo>
                      <a:pt x="127" y="206"/>
                    </a:lnTo>
                    <a:lnTo>
                      <a:pt x="122" y="206"/>
                    </a:lnTo>
                    <a:lnTo>
                      <a:pt x="118" y="206"/>
                    </a:lnTo>
                    <a:lnTo>
                      <a:pt x="113" y="206"/>
                    </a:lnTo>
                    <a:lnTo>
                      <a:pt x="108" y="206"/>
                    </a:lnTo>
                    <a:lnTo>
                      <a:pt x="103" y="206"/>
                    </a:lnTo>
                    <a:lnTo>
                      <a:pt x="99" y="206"/>
                    </a:lnTo>
                    <a:lnTo>
                      <a:pt x="94" y="206"/>
                    </a:lnTo>
                    <a:lnTo>
                      <a:pt x="89" y="206"/>
                    </a:lnTo>
                    <a:lnTo>
                      <a:pt x="85" y="206"/>
                    </a:lnTo>
                    <a:lnTo>
                      <a:pt x="82" y="203"/>
                    </a:lnTo>
                    <a:lnTo>
                      <a:pt x="77" y="203"/>
                    </a:lnTo>
                    <a:lnTo>
                      <a:pt x="73" y="201"/>
                    </a:lnTo>
                    <a:lnTo>
                      <a:pt x="70" y="201"/>
                    </a:lnTo>
                    <a:lnTo>
                      <a:pt x="66" y="199"/>
                    </a:lnTo>
                    <a:lnTo>
                      <a:pt x="61" y="196"/>
                    </a:lnTo>
                    <a:lnTo>
                      <a:pt x="59" y="194"/>
                    </a:lnTo>
                    <a:lnTo>
                      <a:pt x="54" y="192"/>
                    </a:lnTo>
                    <a:lnTo>
                      <a:pt x="51" y="189"/>
                    </a:lnTo>
                    <a:lnTo>
                      <a:pt x="49" y="187"/>
                    </a:lnTo>
                    <a:lnTo>
                      <a:pt x="44" y="185"/>
                    </a:lnTo>
                    <a:lnTo>
                      <a:pt x="42" y="182"/>
                    </a:lnTo>
                    <a:lnTo>
                      <a:pt x="40" y="177"/>
                    </a:lnTo>
                    <a:lnTo>
                      <a:pt x="37" y="175"/>
                    </a:lnTo>
                    <a:lnTo>
                      <a:pt x="35" y="170"/>
                    </a:lnTo>
                    <a:lnTo>
                      <a:pt x="33" y="168"/>
                    </a:lnTo>
                    <a:lnTo>
                      <a:pt x="33" y="163"/>
                    </a:lnTo>
                    <a:lnTo>
                      <a:pt x="30" y="159"/>
                    </a:lnTo>
                    <a:lnTo>
                      <a:pt x="28" y="156"/>
                    </a:lnTo>
                    <a:lnTo>
                      <a:pt x="28" y="151"/>
                    </a:lnTo>
                    <a:lnTo>
                      <a:pt x="28" y="147"/>
                    </a:lnTo>
                    <a:lnTo>
                      <a:pt x="26" y="142"/>
                    </a:lnTo>
                    <a:lnTo>
                      <a:pt x="26" y="137"/>
                    </a:lnTo>
                    <a:lnTo>
                      <a:pt x="26" y="132"/>
                    </a:lnTo>
                    <a:lnTo>
                      <a:pt x="26" y="128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8" y="116"/>
                    </a:lnTo>
                    <a:lnTo>
                      <a:pt x="30" y="111"/>
                    </a:lnTo>
                    <a:lnTo>
                      <a:pt x="33" y="106"/>
                    </a:lnTo>
                    <a:lnTo>
                      <a:pt x="33" y="102"/>
                    </a:lnTo>
                    <a:lnTo>
                      <a:pt x="35" y="97"/>
                    </a:lnTo>
                    <a:lnTo>
                      <a:pt x="37" y="92"/>
                    </a:lnTo>
                    <a:lnTo>
                      <a:pt x="40" y="88"/>
                    </a:lnTo>
                    <a:lnTo>
                      <a:pt x="42" y="83"/>
                    </a:lnTo>
                    <a:lnTo>
                      <a:pt x="44" y="78"/>
                    </a:lnTo>
                    <a:lnTo>
                      <a:pt x="49" y="73"/>
                    </a:lnTo>
                    <a:lnTo>
                      <a:pt x="51" y="71"/>
                    </a:lnTo>
                    <a:lnTo>
                      <a:pt x="56" y="66"/>
                    </a:lnTo>
                    <a:lnTo>
                      <a:pt x="59" y="62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5" y="47"/>
                    </a:lnTo>
                    <a:lnTo>
                      <a:pt x="80" y="43"/>
                    </a:lnTo>
                    <a:lnTo>
                      <a:pt x="85" y="40"/>
                    </a:lnTo>
                    <a:lnTo>
                      <a:pt x="89" y="36"/>
                    </a:lnTo>
                    <a:lnTo>
                      <a:pt x="94" y="33"/>
                    </a:lnTo>
                    <a:lnTo>
                      <a:pt x="101" y="31"/>
                    </a:lnTo>
                    <a:lnTo>
                      <a:pt x="106" y="28"/>
                    </a:lnTo>
                    <a:lnTo>
                      <a:pt x="111" y="26"/>
                    </a:lnTo>
                    <a:lnTo>
                      <a:pt x="115" y="24"/>
                    </a:lnTo>
                    <a:lnTo>
                      <a:pt x="120" y="21"/>
                    </a:lnTo>
                    <a:lnTo>
                      <a:pt x="125" y="19"/>
                    </a:lnTo>
                    <a:lnTo>
                      <a:pt x="132" y="19"/>
                    </a:lnTo>
                    <a:lnTo>
                      <a:pt x="137" y="17"/>
                    </a:lnTo>
                    <a:lnTo>
                      <a:pt x="141" y="17"/>
                    </a:lnTo>
                    <a:lnTo>
                      <a:pt x="146" y="17"/>
                    </a:lnTo>
                    <a:lnTo>
                      <a:pt x="151" y="14"/>
                    </a:lnTo>
                    <a:lnTo>
                      <a:pt x="158" y="14"/>
                    </a:lnTo>
                    <a:lnTo>
                      <a:pt x="163" y="14"/>
                    </a:lnTo>
                    <a:lnTo>
                      <a:pt x="167" y="14"/>
                    </a:lnTo>
                    <a:lnTo>
                      <a:pt x="172" y="14"/>
                    </a:lnTo>
                    <a:lnTo>
                      <a:pt x="177" y="17"/>
                    </a:lnTo>
                    <a:lnTo>
                      <a:pt x="181" y="17"/>
                    </a:lnTo>
                    <a:lnTo>
                      <a:pt x="186" y="17"/>
                    </a:lnTo>
                    <a:lnTo>
                      <a:pt x="191" y="19"/>
                    </a:lnTo>
                    <a:lnTo>
                      <a:pt x="193" y="21"/>
                    </a:lnTo>
                    <a:lnTo>
                      <a:pt x="198" y="21"/>
                    </a:lnTo>
                    <a:lnTo>
                      <a:pt x="203" y="24"/>
                    </a:lnTo>
                    <a:lnTo>
                      <a:pt x="205" y="26"/>
                    </a:lnTo>
                    <a:lnTo>
                      <a:pt x="210" y="28"/>
                    </a:lnTo>
                    <a:lnTo>
                      <a:pt x="214" y="31"/>
                    </a:lnTo>
                    <a:lnTo>
                      <a:pt x="217" y="33"/>
                    </a:lnTo>
                    <a:lnTo>
                      <a:pt x="219" y="36"/>
                    </a:lnTo>
                    <a:lnTo>
                      <a:pt x="224" y="40"/>
                    </a:lnTo>
                    <a:lnTo>
                      <a:pt x="226" y="43"/>
                    </a:lnTo>
                    <a:lnTo>
                      <a:pt x="229" y="47"/>
                    </a:lnTo>
                    <a:lnTo>
                      <a:pt x="231" y="50"/>
                    </a:lnTo>
                    <a:lnTo>
                      <a:pt x="233" y="52"/>
                    </a:lnTo>
                    <a:lnTo>
                      <a:pt x="233" y="57"/>
                    </a:lnTo>
                    <a:lnTo>
                      <a:pt x="236" y="59"/>
                    </a:lnTo>
                    <a:lnTo>
                      <a:pt x="236" y="64"/>
                    </a:lnTo>
                    <a:lnTo>
                      <a:pt x="238" y="66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8" y="78"/>
                    </a:lnTo>
                    <a:lnTo>
                      <a:pt x="240" y="83"/>
                    </a:lnTo>
                    <a:lnTo>
                      <a:pt x="240" y="85"/>
                    </a:lnTo>
                    <a:lnTo>
                      <a:pt x="240" y="90"/>
                    </a:lnTo>
                    <a:lnTo>
                      <a:pt x="238" y="95"/>
                    </a:lnTo>
                    <a:lnTo>
                      <a:pt x="238" y="97"/>
                    </a:lnTo>
                    <a:lnTo>
                      <a:pt x="238" y="102"/>
                    </a:lnTo>
                    <a:lnTo>
                      <a:pt x="238" y="106"/>
                    </a:lnTo>
                    <a:lnTo>
                      <a:pt x="236" y="111"/>
                    </a:lnTo>
                    <a:lnTo>
                      <a:pt x="236" y="116"/>
                    </a:lnTo>
                    <a:lnTo>
                      <a:pt x="233" y="118"/>
                    </a:lnTo>
                    <a:lnTo>
                      <a:pt x="231" y="123"/>
                    </a:lnTo>
                    <a:lnTo>
                      <a:pt x="231" y="128"/>
                    </a:lnTo>
                    <a:lnTo>
                      <a:pt x="229" y="132"/>
                    </a:lnTo>
                    <a:lnTo>
                      <a:pt x="226" y="135"/>
                    </a:lnTo>
                    <a:lnTo>
                      <a:pt x="224" y="140"/>
                    </a:lnTo>
                    <a:lnTo>
                      <a:pt x="222" y="144"/>
                    </a:lnTo>
                    <a:lnTo>
                      <a:pt x="219" y="147"/>
                    </a:lnTo>
                    <a:lnTo>
                      <a:pt x="217" y="151"/>
                    </a:lnTo>
                    <a:lnTo>
                      <a:pt x="212" y="154"/>
                    </a:lnTo>
                    <a:lnTo>
                      <a:pt x="210" y="159"/>
                    </a:lnTo>
                    <a:lnTo>
                      <a:pt x="205" y="161"/>
                    </a:lnTo>
                    <a:lnTo>
                      <a:pt x="203" y="166"/>
                    </a:lnTo>
                    <a:lnTo>
                      <a:pt x="198" y="168"/>
                    </a:lnTo>
                    <a:lnTo>
                      <a:pt x="200" y="168"/>
                    </a:lnTo>
                    <a:lnTo>
                      <a:pt x="203" y="168"/>
                    </a:lnTo>
                    <a:lnTo>
                      <a:pt x="205" y="170"/>
                    </a:lnTo>
                    <a:lnTo>
                      <a:pt x="205" y="170"/>
                    </a:lnTo>
                    <a:lnTo>
                      <a:pt x="207" y="170"/>
                    </a:lnTo>
                    <a:lnTo>
                      <a:pt x="210" y="170"/>
                    </a:lnTo>
                    <a:lnTo>
                      <a:pt x="212" y="170"/>
                    </a:lnTo>
                    <a:lnTo>
                      <a:pt x="214" y="170"/>
                    </a:lnTo>
                    <a:lnTo>
                      <a:pt x="217" y="170"/>
                    </a:lnTo>
                    <a:lnTo>
                      <a:pt x="222" y="170"/>
                    </a:lnTo>
                    <a:lnTo>
                      <a:pt x="224" y="170"/>
                    </a:lnTo>
                    <a:lnTo>
                      <a:pt x="226" y="170"/>
                    </a:lnTo>
                    <a:lnTo>
                      <a:pt x="229" y="168"/>
                    </a:lnTo>
                    <a:lnTo>
                      <a:pt x="231" y="168"/>
                    </a:lnTo>
                    <a:lnTo>
                      <a:pt x="233" y="168"/>
                    </a:lnTo>
                    <a:lnTo>
                      <a:pt x="236" y="168"/>
                    </a:lnTo>
                    <a:lnTo>
                      <a:pt x="238" y="166"/>
                    </a:lnTo>
                    <a:lnTo>
                      <a:pt x="238" y="166"/>
                    </a:lnTo>
                    <a:lnTo>
                      <a:pt x="240" y="166"/>
                    </a:lnTo>
                    <a:lnTo>
                      <a:pt x="243" y="163"/>
                    </a:lnTo>
                    <a:lnTo>
                      <a:pt x="245" y="163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50" y="159"/>
                    </a:lnTo>
                    <a:lnTo>
                      <a:pt x="252" y="159"/>
                    </a:lnTo>
                    <a:lnTo>
                      <a:pt x="255" y="156"/>
                    </a:lnTo>
                    <a:lnTo>
                      <a:pt x="255" y="156"/>
                    </a:lnTo>
                    <a:lnTo>
                      <a:pt x="257" y="154"/>
                    </a:lnTo>
                    <a:lnTo>
                      <a:pt x="259" y="154"/>
                    </a:lnTo>
                    <a:lnTo>
                      <a:pt x="262" y="151"/>
                    </a:lnTo>
                    <a:lnTo>
                      <a:pt x="262" y="149"/>
                    </a:lnTo>
                    <a:lnTo>
                      <a:pt x="264" y="149"/>
                    </a:lnTo>
                    <a:lnTo>
                      <a:pt x="264" y="147"/>
                    </a:lnTo>
                    <a:lnTo>
                      <a:pt x="266" y="144"/>
                    </a:lnTo>
                    <a:lnTo>
                      <a:pt x="266" y="142"/>
                    </a:lnTo>
                    <a:lnTo>
                      <a:pt x="269" y="142"/>
                    </a:lnTo>
                    <a:lnTo>
                      <a:pt x="269" y="140"/>
                    </a:lnTo>
                    <a:lnTo>
                      <a:pt x="271" y="137"/>
                    </a:lnTo>
                    <a:lnTo>
                      <a:pt x="271" y="135"/>
                    </a:lnTo>
                    <a:lnTo>
                      <a:pt x="274" y="135"/>
                    </a:lnTo>
                    <a:lnTo>
                      <a:pt x="274" y="132"/>
                    </a:lnTo>
                    <a:lnTo>
                      <a:pt x="276" y="130"/>
                    </a:lnTo>
                    <a:lnTo>
                      <a:pt x="276" y="128"/>
                    </a:lnTo>
                    <a:lnTo>
                      <a:pt x="276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460" y="1830"/>
                <a:ext cx="156" cy="123"/>
              </a:xfrm>
              <a:custGeom>
                <a:avLst/>
                <a:gdLst>
                  <a:gd name="T0" fmla="*/ 31 w 156"/>
                  <a:gd name="T1" fmla="*/ 123 h 123"/>
                  <a:gd name="T2" fmla="*/ 31 w 156"/>
                  <a:gd name="T3" fmla="*/ 123 h 123"/>
                  <a:gd name="T4" fmla="*/ 38 w 156"/>
                  <a:gd name="T5" fmla="*/ 123 h 123"/>
                  <a:gd name="T6" fmla="*/ 43 w 156"/>
                  <a:gd name="T7" fmla="*/ 121 h 123"/>
                  <a:gd name="T8" fmla="*/ 50 w 156"/>
                  <a:gd name="T9" fmla="*/ 121 h 123"/>
                  <a:gd name="T10" fmla="*/ 57 w 156"/>
                  <a:gd name="T11" fmla="*/ 119 h 123"/>
                  <a:gd name="T12" fmla="*/ 62 w 156"/>
                  <a:gd name="T13" fmla="*/ 116 h 123"/>
                  <a:gd name="T14" fmla="*/ 69 w 156"/>
                  <a:gd name="T15" fmla="*/ 112 h 123"/>
                  <a:gd name="T16" fmla="*/ 73 w 156"/>
                  <a:gd name="T17" fmla="*/ 107 h 123"/>
                  <a:gd name="T18" fmla="*/ 78 w 156"/>
                  <a:gd name="T19" fmla="*/ 104 h 123"/>
                  <a:gd name="T20" fmla="*/ 118 w 156"/>
                  <a:gd name="T21" fmla="*/ 121 h 123"/>
                  <a:gd name="T22" fmla="*/ 111 w 156"/>
                  <a:gd name="T23" fmla="*/ 0 h 123"/>
                  <a:gd name="T24" fmla="*/ 90 w 156"/>
                  <a:gd name="T25" fmla="*/ 67 h 123"/>
                  <a:gd name="T26" fmla="*/ 88 w 156"/>
                  <a:gd name="T27" fmla="*/ 71 h 123"/>
                  <a:gd name="T28" fmla="*/ 85 w 156"/>
                  <a:gd name="T29" fmla="*/ 76 h 123"/>
                  <a:gd name="T30" fmla="*/ 83 w 156"/>
                  <a:gd name="T31" fmla="*/ 78 h 123"/>
                  <a:gd name="T32" fmla="*/ 81 w 156"/>
                  <a:gd name="T33" fmla="*/ 81 h 123"/>
                  <a:gd name="T34" fmla="*/ 76 w 156"/>
                  <a:gd name="T35" fmla="*/ 83 h 123"/>
                  <a:gd name="T36" fmla="*/ 73 w 156"/>
                  <a:gd name="T37" fmla="*/ 85 h 123"/>
                  <a:gd name="T38" fmla="*/ 69 w 156"/>
                  <a:gd name="T39" fmla="*/ 88 h 123"/>
                  <a:gd name="T40" fmla="*/ 64 w 156"/>
                  <a:gd name="T41" fmla="*/ 88 h 123"/>
                  <a:gd name="T42" fmla="*/ 59 w 156"/>
                  <a:gd name="T43" fmla="*/ 88 h 123"/>
                  <a:gd name="T44" fmla="*/ 59 w 156"/>
                  <a:gd name="T45" fmla="*/ 88 h 123"/>
                  <a:gd name="T46" fmla="*/ 57 w 156"/>
                  <a:gd name="T47" fmla="*/ 88 h 123"/>
                  <a:gd name="T48" fmla="*/ 55 w 156"/>
                  <a:gd name="T49" fmla="*/ 85 h 123"/>
                  <a:gd name="T50" fmla="*/ 55 w 156"/>
                  <a:gd name="T51" fmla="*/ 85 h 123"/>
                  <a:gd name="T52" fmla="*/ 52 w 156"/>
                  <a:gd name="T53" fmla="*/ 83 h 123"/>
                  <a:gd name="T54" fmla="*/ 52 w 156"/>
                  <a:gd name="T55" fmla="*/ 81 h 123"/>
                  <a:gd name="T56" fmla="*/ 52 w 156"/>
                  <a:gd name="T57" fmla="*/ 78 h 123"/>
                  <a:gd name="T58" fmla="*/ 52 w 156"/>
                  <a:gd name="T59" fmla="*/ 76 h 123"/>
                  <a:gd name="T60" fmla="*/ 76 w 156"/>
                  <a:gd name="T61" fmla="*/ 0 h 123"/>
                  <a:gd name="T62" fmla="*/ 3 w 156"/>
                  <a:gd name="T63" fmla="*/ 83 h 123"/>
                  <a:gd name="T64" fmla="*/ 3 w 156"/>
                  <a:gd name="T65" fmla="*/ 88 h 123"/>
                  <a:gd name="T66" fmla="*/ 3 w 156"/>
                  <a:gd name="T67" fmla="*/ 90 h 123"/>
                  <a:gd name="T68" fmla="*/ 0 w 156"/>
                  <a:gd name="T69" fmla="*/ 93 h 123"/>
                  <a:gd name="T70" fmla="*/ 0 w 156"/>
                  <a:gd name="T71" fmla="*/ 97 h 123"/>
                  <a:gd name="T72" fmla="*/ 3 w 156"/>
                  <a:gd name="T73" fmla="*/ 102 h 123"/>
                  <a:gd name="T74" fmla="*/ 3 w 156"/>
                  <a:gd name="T75" fmla="*/ 107 h 123"/>
                  <a:gd name="T76" fmla="*/ 5 w 156"/>
                  <a:gd name="T77" fmla="*/ 112 h 123"/>
                  <a:gd name="T78" fmla="*/ 7 w 156"/>
                  <a:gd name="T79" fmla="*/ 114 h 123"/>
                  <a:gd name="T80" fmla="*/ 12 w 156"/>
                  <a:gd name="T81" fmla="*/ 119 h 123"/>
                  <a:gd name="T82" fmla="*/ 17 w 156"/>
                  <a:gd name="T83" fmla="*/ 121 h 123"/>
                  <a:gd name="T84" fmla="*/ 22 w 156"/>
                  <a:gd name="T85" fmla="*/ 123 h 123"/>
                  <a:gd name="T86" fmla="*/ 26 w 156"/>
                  <a:gd name="T87" fmla="*/ 123 h 123"/>
                  <a:gd name="T88" fmla="*/ 29 w 156"/>
                  <a:gd name="T89" fmla="*/ 123 h 123"/>
                  <a:gd name="T90" fmla="*/ 29 w 156"/>
                  <a:gd name="T9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" h="123">
                    <a:moveTo>
                      <a:pt x="29" y="123"/>
                    </a:move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3" y="123"/>
                    </a:lnTo>
                    <a:lnTo>
                      <a:pt x="38" y="123"/>
                    </a:lnTo>
                    <a:lnTo>
                      <a:pt x="40" y="123"/>
                    </a:lnTo>
                    <a:lnTo>
                      <a:pt x="43" y="121"/>
                    </a:lnTo>
                    <a:lnTo>
                      <a:pt x="47" y="121"/>
                    </a:lnTo>
                    <a:lnTo>
                      <a:pt x="50" y="121"/>
                    </a:lnTo>
                    <a:lnTo>
                      <a:pt x="52" y="119"/>
                    </a:lnTo>
                    <a:lnTo>
                      <a:pt x="57" y="119"/>
                    </a:lnTo>
                    <a:lnTo>
                      <a:pt x="59" y="116"/>
                    </a:lnTo>
                    <a:lnTo>
                      <a:pt x="62" y="116"/>
                    </a:lnTo>
                    <a:lnTo>
                      <a:pt x="64" y="114"/>
                    </a:lnTo>
                    <a:lnTo>
                      <a:pt x="69" y="112"/>
                    </a:lnTo>
                    <a:lnTo>
                      <a:pt x="71" y="109"/>
                    </a:lnTo>
                    <a:lnTo>
                      <a:pt x="73" y="107"/>
                    </a:lnTo>
                    <a:lnTo>
                      <a:pt x="76" y="107"/>
                    </a:lnTo>
                    <a:lnTo>
                      <a:pt x="78" y="104"/>
                    </a:lnTo>
                    <a:lnTo>
                      <a:pt x="73" y="121"/>
                    </a:lnTo>
                    <a:lnTo>
                      <a:pt x="118" y="121"/>
                    </a:lnTo>
                    <a:lnTo>
                      <a:pt x="156" y="0"/>
                    </a:lnTo>
                    <a:lnTo>
                      <a:pt x="111" y="0"/>
                    </a:lnTo>
                    <a:lnTo>
                      <a:pt x="90" y="64"/>
                    </a:lnTo>
                    <a:lnTo>
                      <a:pt x="90" y="67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88" y="74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3" y="78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2" y="74"/>
                    </a:lnTo>
                    <a:lnTo>
                      <a:pt x="76" y="0"/>
                    </a:lnTo>
                    <a:lnTo>
                      <a:pt x="31" y="0"/>
                    </a:lnTo>
                    <a:lnTo>
                      <a:pt x="3" y="83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3" y="102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10" y="116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7" y="121"/>
                    </a:lnTo>
                    <a:lnTo>
                      <a:pt x="19" y="121"/>
                    </a:lnTo>
                    <a:lnTo>
                      <a:pt x="22" y="123"/>
                    </a:lnTo>
                    <a:lnTo>
                      <a:pt x="24" y="123"/>
                    </a:lnTo>
                    <a:lnTo>
                      <a:pt x="26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04" y="1788"/>
                <a:ext cx="156" cy="165"/>
              </a:xfrm>
              <a:custGeom>
                <a:avLst/>
                <a:gdLst>
                  <a:gd name="T0" fmla="*/ 126 w 156"/>
                  <a:gd name="T1" fmla="*/ 42 h 165"/>
                  <a:gd name="T2" fmla="*/ 123 w 156"/>
                  <a:gd name="T3" fmla="*/ 42 h 165"/>
                  <a:gd name="T4" fmla="*/ 116 w 156"/>
                  <a:gd name="T5" fmla="*/ 42 h 165"/>
                  <a:gd name="T6" fmla="*/ 109 w 156"/>
                  <a:gd name="T7" fmla="*/ 45 h 165"/>
                  <a:gd name="T8" fmla="*/ 102 w 156"/>
                  <a:gd name="T9" fmla="*/ 47 h 165"/>
                  <a:gd name="T10" fmla="*/ 97 w 156"/>
                  <a:gd name="T11" fmla="*/ 49 h 165"/>
                  <a:gd name="T12" fmla="*/ 92 w 156"/>
                  <a:gd name="T13" fmla="*/ 52 h 165"/>
                  <a:gd name="T14" fmla="*/ 85 w 156"/>
                  <a:gd name="T15" fmla="*/ 57 h 165"/>
                  <a:gd name="T16" fmla="*/ 81 w 156"/>
                  <a:gd name="T17" fmla="*/ 59 h 165"/>
                  <a:gd name="T18" fmla="*/ 100 w 156"/>
                  <a:gd name="T19" fmla="*/ 0 h 165"/>
                  <a:gd name="T20" fmla="*/ 0 w 156"/>
                  <a:gd name="T21" fmla="*/ 165 h 165"/>
                  <a:gd name="T22" fmla="*/ 66 w 156"/>
                  <a:gd name="T23" fmla="*/ 99 h 165"/>
                  <a:gd name="T24" fmla="*/ 66 w 156"/>
                  <a:gd name="T25" fmla="*/ 99 h 165"/>
                  <a:gd name="T26" fmla="*/ 69 w 156"/>
                  <a:gd name="T27" fmla="*/ 94 h 165"/>
                  <a:gd name="T28" fmla="*/ 71 w 156"/>
                  <a:gd name="T29" fmla="*/ 90 h 165"/>
                  <a:gd name="T30" fmla="*/ 74 w 156"/>
                  <a:gd name="T31" fmla="*/ 87 h 165"/>
                  <a:gd name="T32" fmla="*/ 76 w 156"/>
                  <a:gd name="T33" fmla="*/ 85 h 165"/>
                  <a:gd name="T34" fmla="*/ 81 w 156"/>
                  <a:gd name="T35" fmla="*/ 83 h 165"/>
                  <a:gd name="T36" fmla="*/ 83 w 156"/>
                  <a:gd name="T37" fmla="*/ 80 h 165"/>
                  <a:gd name="T38" fmla="*/ 88 w 156"/>
                  <a:gd name="T39" fmla="*/ 78 h 165"/>
                  <a:gd name="T40" fmla="*/ 92 w 156"/>
                  <a:gd name="T41" fmla="*/ 78 h 165"/>
                  <a:gd name="T42" fmla="*/ 95 w 156"/>
                  <a:gd name="T43" fmla="*/ 78 h 165"/>
                  <a:gd name="T44" fmla="*/ 97 w 156"/>
                  <a:gd name="T45" fmla="*/ 78 h 165"/>
                  <a:gd name="T46" fmla="*/ 100 w 156"/>
                  <a:gd name="T47" fmla="*/ 78 h 165"/>
                  <a:gd name="T48" fmla="*/ 102 w 156"/>
                  <a:gd name="T49" fmla="*/ 80 h 165"/>
                  <a:gd name="T50" fmla="*/ 102 w 156"/>
                  <a:gd name="T51" fmla="*/ 80 h 165"/>
                  <a:gd name="T52" fmla="*/ 104 w 156"/>
                  <a:gd name="T53" fmla="*/ 83 h 165"/>
                  <a:gd name="T54" fmla="*/ 104 w 156"/>
                  <a:gd name="T55" fmla="*/ 85 h 165"/>
                  <a:gd name="T56" fmla="*/ 104 w 156"/>
                  <a:gd name="T57" fmla="*/ 87 h 165"/>
                  <a:gd name="T58" fmla="*/ 104 w 156"/>
                  <a:gd name="T59" fmla="*/ 90 h 165"/>
                  <a:gd name="T60" fmla="*/ 81 w 156"/>
                  <a:gd name="T61" fmla="*/ 165 h 165"/>
                  <a:gd name="T62" fmla="*/ 154 w 156"/>
                  <a:gd name="T63" fmla="*/ 80 h 165"/>
                  <a:gd name="T64" fmla="*/ 154 w 156"/>
                  <a:gd name="T65" fmla="*/ 78 h 165"/>
                  <a:gd name="T66" fmla="*/ 154 w 156"/>
                  <a:gd name="T67" fmla="*/ 75 h 165"/>
                  <a:gd name="T68" fmla="*/ 156 w 156"/>
                  <a:gd name="T69" fmla="*/ 73 h 165"/>
                  <a:gd name="T70" fmla="*/ 156 w 156"/>
                  <a:gd name="T71" fmla="*/ 68 h 165"/>
                  <a:gd name="T72" fmla="*/ 154 w 156"/>
                  <a:gd name="T73" fmla="*/ 64 h 165"/>
                  <a:gd name="T74" fmla="*/ 154 w 156"/>
                  <a:gd name="T75" fmla="*/ 59 h 165"/>
                  <a:gd name="T76" fmla="*/ 152 w 156"/>
                  <a:gd name="T77" fmla="*/ 54 h 165"/>
                  <a:gd name="T78" fmla="*/ 147 w 156"/>
                  <a:gd name="T79" fmla="*/ 49 h 165"/>
                  <a:gd name="T80" fmla="*/ 144 w 156"/>
                  <a:gd name="T81" fmla="*/ 47 h 165"/>
                  <a:gd name="T82" fmla="*/ 140 w 156"/>
                  <a:gd name="T83" fmla="*/ 45 h 165"/>
                  <a:gd name="T84" fmla="*/ 135 w 156"/>
                  <a:gd name="T85" fmla="*/ 42 h 165"/>
                  <a:gd name="T86" fmla="*/ 130 w 156"/>
                  <a:gd name="T87" fmla="*/ 42 h 165"/>
                  <a:gd name="T88" fmla="*/ 128 w 156"/>
                  <a:gd name="T89" fmla="*/ 42 h 165"/>
                  <a:gd name="T90" fmla="*/ 126 w 156"/>
                  <a:gd name="T91" fmla="*/ 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" h="165">
                    <a:moveTo>
                      <a:pt x="126" y="42"/>
                    </a:moveTo>
                    <a:lnTo>
                      <a:pt x="126" y="42"/>
                    </a:lnTo>
                    <a:lnTo>
                      <a:pt x="126" y="42"/>
                    </a:lnTo>
                    <a:lnTo>
                      <a:pt x="123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5"/>
                    </a:lnTo>
                    <a:lnTo>
                      <a:pt x="102" y="47"/>
                    </a:lnTo>
                    <a:lnTo>
                      <a:pt x="100" y="47"/>
                    </a:lnTo>
                    <a:lnTo>
                      <a:pt x="97" y="49"/>
                    </a:lnTo>
                    <a:lnTo>
                      <a:pt x="95" y="49"/>
                    </a:lnTo>
                    <a:lnTo>
                      <a:pt x="92" y="52"/>
                    </a:lnTo>
                    <a:lnTo>
                      <a:pt x="88" y="54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78" y="61"/>
                    </a:lnTo>
                    <a:lnTo>
                      <a:pt x="100" y="0"/>
                    </a:lnTo>
                    <a:lnTo>
                      <a:pt x="52" y="0"/>
                    </a:lnTo>
                    <a:lnTo>
                      <a:pt x="0" y="165"/>
                    </a:lnTo>
                    <a:lnTo>
                      <a:pt x="45" y="165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9" y="97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4" y="87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8" y="83"/>
                    </a:lnTo>
                    <a:lnTo>
                      <a:pt x="81" y="83"/>
                    </a:lnTo>
                    <a:lnTo>
                      <a:pt x="83" y="80"/>
                    </a:lnTo>
                    <a:lnTo>
                      <a:pt x="83" y="80"/>
                    </a:lnTo>
                    <a:lnTo>
                      <a:pt x="85" y="78"/>
                    </a:lnTo>
                    <a:lnTo>
                      <a:pt x="88" y="78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4" y="87"/>
                    </a:lnTo>
                    <a:lnTo>
                      <a:pt x="104" y="87"/>
                    </a:lnTo>
                    <a:lnTo>
                      <a:pt x="104" y="90"/>
                    </a:lnTo>
                    <a:lnTo>
                      <a:pt x="104" y="92"/>
                    </a:lnTo>
                    <a:lnTo>
                      <a:pt x="81" y="165"/>
                    </a:lnTo>
                    <a:lnTo>
                      <a:pt x="126" y="165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4" y="75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6" y="71"/>
                    </a:lnTo>
                    <a:lnTo>
                      <a:pt x="156" y="68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4" y="61"/>
                    </a:lnTo>
                    <a:lnTo>
                      <a:pt x="154" y="59"/>
                    </a:lnTo>
                    <a:lnTo>
                      <a:pt x="152" y="57"/>
                    </a:lnTo>
                    <a:lnTo>
                      <a:pt x="152" y="54"/>
                    </a:lnTo>
                    <a:lnTo>
                      <a:pt x="149" y="52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44" y="47"/>
                    </a:lnTo>
                    <a:lnTo>
                      <a:pt x="142" y="47"/>
                    </a:lnTo>
                    <a:lnTo>
                      <a:pt x="140" y="45"/>
                    </a:lnTo>
                    <a:lnTo>
                      <a:pt x="137" y="45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6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217" y="1975"/>
                <a:ext cx="302" cy="30"/>
              </a:xfrm>
              <a:custGeom>
                <a:avLst/>
                <a:gdLst>
                  <a:gd name="T0" fmla="*/ 267 w 302"/>
                  <a:gd name="T1" fmla="*/ 28 h 30"/>
                  <a:gd name="T2" fmla="*/ 253 w 302"/>
                  <a:gd name="T3" fmla="*/ 30 h 30"/>
                  <a:gd name="T4" fmla="*/ 248 w 302"/>
                  <a:gd name="T5" fmla="*/ 23 h 30"/>
                  <a:gd name="T6" fmla="*/ 248 w 302"/>
                  <a:gd name="T7" fmla="*/ 7 h 30"/>
                  <a:gd name="T8" fmla="*/ 255 w 302"/>
                  <a:gd name="T9" fmla="*/ 0 h 30"/>
                  <a:gd name="T10" fmla="*/ 267 w 302"/>
                  <a:gd name="T11" fmla="*/ 0 h 30"/>
                  <a:gd name="T12" fmla="*/ 272 w 302"/>
                  <a:gd name="T13" fmla="*/ 7 h 30"/>
                  <a:gd name="T14" fmla="*/ 262 w 302"/>
                  <a:gd name="T15" fmla="*/ 4 h 30"/>
                  <a:gd name="T16" fmla="*/ 253 w 302"/>
                  <a:gd name="T17" fmla="*/ 7 h 30"/>
                  <a:gd name="T18" fmla="*/ 250 w 302"/>
                  <a:gd name="T19" fmla="*/ 16 h 30"/>
                  <a:gd name="T20" fmla="*/ 255 w 302"/>
                  <a:gd name="T21" fmla="*/ 23 h 30"/>
                  <a:gd name="T22" fmla="*/ 265 w 302"/>
                  <a:gd name="T23" fmla="*/ 26 h 30"/>
                  <a:gd name="T24" fmla="*/ 210 w 302"/>
                  <a:gd name="T25" fmla="*/ 14 h 30"/>
                  <a:gd name="T26" fmla="*/ 215 w 302"/>
                  <a:gd name="T27" fmla="*/ 2 h 30"/>
                  <a:gd name="T28" fmla="*/ 227 w 302"/>
                  <a:gd name="T29" fmla="*/ 0 h 30"/>
                  <a:gd name="T30" fmla="*/ 239 w 302"/>
                  <a:gd name="T31" fmla="*/ 7 h 30"/>
                  <a:gd name="T32" fmla="*/ 239 w 302"/>
                  <a:gd name="T33" fmla="*/ 19 h 30"/>
                  <a:gd name="T34" fmla="*/ 231 w 302"/>
                  <a:gd name="T35" fmla="*/ 30 h 30"/>
                  <a:gd name="T36" fmla="*/ 217 w 302"/>
                  <a:gd name="T37" fmla="*/ 28 h 30"/>
                  <a:gd name="T38" fmla="*/ 210 w 302"/>
                  <a:gd name="T39" fmla="*/ 19 h 30"/>
                  <a:gd name="T40" fmla="*/ 217 w 302"/>
                  <a:gd name="T41" fmla="*/ 21 h 30"/>
                  <a:gd name="T42" fmla="*/ 227 w 302"/>
                  <a:gd name="T43" fmla="*/ 26 h 30"/>
                  <a:gd name="T44" fmla="*/ 231 w 302"/>
                  <a:gd name="T45" fmla="*/ 21 h 30"/>
                  <a:gd name="T46" fmla="*/ 231 w 302"/>
                  <a:gd name="T47" fmla="*/ 9 h 30"/>
                  <a:gd name="T48" fmla="*/ 224 w 302"/>
                  <a:gd name="T49" fmla="*/ 4 h 30"/>
                  <a:gd name="T50" fmla="*/ 217 w 302"/>
                  <a:gd name="T51" fmla="*/ 9 h 30"/>
                  <a:gd name="T52" fmla="*/ 142 w 302"/>
                  <a:gd name="T53" fmla="*/ 21 h 30"/>
                  <a:gd name="T54" fmla="*/ 90 w 302"/>
                  <a:gd name="T55" fmla="*/ 0 h 30"/>
                  <a:gd name="T56" fmla="*/ 97 w 302"/>
                  <a:gd name="T57" fmla="*/ 16 h 30"/>
                  <a:gd name="T58" fmla="*/ 52 w 302"/>
                  <a:gd name="T59" fmla="*/ 11 h 30"/>
                  <a:gd name="T60" fmla="*/ 274 w 302"/>
                  <a:gd name="T61" fmla="*/ 0 h 30"/>
                  <a:gd name="T62" fmla="*/ 189 w 302"/>
                  <a:gd name="T63" fmla="*/ 0 h 30"/>
                  <a:gd name="T64" fmla="*/ 153 w 302"/>
                  <a:gd name="T65" fmla="*/ 11 h 30"/>
                  <a:gd name="T66" fmla="*/ 161 w 302"/>
                  <a:gd name="T67" fmla="*/ 2 h 30"/>
                  <a:gd name="T68" fmla="*/ 175 w 302"/>
                  <a:gd name="T69" fmla="*/ 0 h 30"/>
                  <a:gd name="T70" fmla="*/ 182 w 302"/>
                  <a:gd name="T71" fmla="*/ 9 h 30"/>
                  <a:gd name="T72" fmla="*/ 182 w 302"/>
                  <a:gd name="T73" fmla="*/ 23 h 30"/>
                  <a:gd name="T74" fmla="*/ 172 w 302"/>
                  <a:gd name="T75" fmla="*/ 30 h 30"/>
                  <a:gd name="T76" fmla="*/ 158 w 302"/>
                  <a:gd name="T77" fmla="*/ 28 h 30"/>
                  <a:gd name="T78" fmla="*/ 153 w 302"/>
                  <a:gd name="T79" fmla="*/ 14 h 30"/>
                  <a:gd name="T80" fmla="*/ 163 w 302"/>
                  <a:gd name="T81" fmla="*/ 23 h 30"/>
                  <a:gd name="T82" fmla="*/ 172 w 302"/>
                  <a:gd name="T83" fmla="*/ 26 h 30"/>
                  <a:gd name="T84" fmla="*/ 177 w 302"/>
                  <a:gd name="T85" fmla="*/ 19 h 30"/>
                  <a:gd name="T86" fmla="*/ 175 w 302"/>
                  <a:gd name="T87" fmla="*/ 7 h 30"/>
                  <a:gd name="T88" fmla="*/ 168 w 302"/>
                  <a:gd name="T89" fmla="*/ 4 h 30"/>
                  <a:gd name="T90" fmla="*/ 161 w 302"/>
                  <a:gd name="T91" fmla="*/ 9 h 30"/>
                  <a:gd name="T92" fmla="*/ 83 w 302"/>
                  <a:gd name="T93" fmla="*/ 26 h 30"/>
                  <a:gd name="T94" fmla="*/ 76 w 302"/>
                  <a:gd name="T95" fmla="*/ 30 h 30"/>
                  <a:gd name="T96" fmla="*/ 64 w 302"/>
                  <a:gd name="T97" fmla="*/ 28 h 30"/>
                  <a:gd name="T98" fmla="*/ 57 w 302"/>
                  <a:gd name="T99" fmla="*/ 16 h 30"/>
                  <a:gd name="T100" fmla="*/ 61 w 302"/>
                  <a:gd name="T101" fmla="*/ 2 h 30"/>
                  <a:gd name="T102" fmla="*/ 73 w 302"/>
                  <a:gd name="T103" fmla="*/ 0 h 30"/>
                  <a:gd name="T104" fmla="*/ 83 w 302"/>
                  <a:gd name="T105" fmla="*/ 4 h 30"/>
                  <a:gd name="T106" fmla="*/ 73 w 302"/>
                  <a:gd name="T107" fmla="*/ 4 h 30"/>
                  <a:gd name="T108" fmla="*/ 66 w 302"/>
                  <a:gd name="T109" fmla="*/ 7 h 30"/>
                  <a:gd name="T110" fmla="*/ 61 w 302"/>
                  <a:gd name="T111" fmla="*/ 14 h 30"/>
                  <a:gd name="T112" fmla="*/ 66 w 302"/>
                  <a:gd name="T113" fmla="*/ 23 h 30"/>
                  <a:gd name="T114" fmla="*/ 73 w 302"/>
                  <a:gd name="T115" fmla="*/ 26 h 30"/>
                  <a:gd name="T116" fmla="*/ 0 w 302"/>
                  <a:gd name="T117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2" h="30">
                    <a:moveTo>
                      <a:pt x="260" y="19"/>
                    </a:moveTo>
                    <a:lnTo>
                      <a:pt x="260" y="14"/>
                    </a:lnTo>
                    <a:lnTo>
                      <a:pt x="272" y="14"/>
                    </a:lnTo>
                    <a:lnTo>
                      <a:pt x="272" y="23"/>
                    </a:lnTo>
                    <a:lnTo>
                      <a:pt x="272" y="26"/>
                    </a:lnTo>
                    <a:lnTo>
                      <a:pt x="272" y="30"/>
                    </a:lnTo>
                    <a:lnTo>
                      <a:pt x="267" y="30"/>
                    </a:lnTo>
                    <a:lnTo>
                      <a:pt x="267" y="28"/>
                    </a:lnTo>
                    <a:lnTo>
                      <a:pt x="267" y="28"/>
                    </a:lnTo>
                    <a:lnTo>
                      <a:pt x="265" y="30"/>
                    </a:lnTo>
                    <a:lnTo>
                      <a:pt x="262" y="30"/>
                    </a:lnTo>
                    <a:lnTo>
                      <a:pt x="262" y="30"/>
                    </a:lnTo>
                    <a:lnTo>
                      <a:pt x="262" y="30"/>
                    </a:lnTo>
                    <a:lnTo>
                      <a:pt x="260" y="30"/>
                    </a:lnTo>
                    <a:lnTo>
                      <a:pt x="257" y="30"/>
                    </a:lnTo>
                    <a:lnTo>
                      <a:pt x="255" y="30"/>
                    </a:lnTo>
                    <a:lnTo>
                      <a:pt x="255" y="30"/>
                    </a:lnTo>
                    <a:lnTo>
                      <a:pt x="253" y="30"/>
                    </a:lnTo>
                    <a:lnTo>
                      <a:pt x="253" y="28"/>
                    </a:lnTo>
                    <a:lnTo>
                      <a:pt x="253" y="28"/>
                    </a:lnTo>
                    <a:lnTo>
                      <a:pt x="250" y="28"/>
                    </a:lnTo>
                    <a:lnTo>
                      <a:pt x="250" y="28"/>
                    </a:lnTo>
                    <a:lnTo>
                      <a:pt x="250" y="26"/>
                    </a:lnTo>
                    <a:lnTo>
                      <a:pt x="248" y="26"/>
                    </a:lnTo>
                    <a:lnTo>
                      <a:pt x="248" y="26"/>
                    </a:lnTo>
                    <a:lnTo>
                      <a:pt x="248" y="23"/>
                    </a:lnTo>
                    <a:lnTo>
                      <a:pt x="248" y="23"/>
                    </a:lnTo>
                    <a:lnTo>
                      <a:pt x="246" y="23"/>
                    </a:lnTo>
                    <a:lnTo>
                      <a:pt x="246" y="21"/>
                    </a:lnTo>
                    <a:lnTo>
                      <a:pt x="246" y="19"/>
                    </a:lnTo>
                    <a:lnTo>
                      <a:pt x="246" y="16"/>
                    </a:lnTo>
                    <a:lnTo>
                      <a:pt x="246" y="14"/>
                    </a:lnTo>
                    <a:lnTo>
                      <a:pt x="246" y="11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8" y="7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72" y="4"/>
                    </a:lnTo>
                    <a:lnTo>
                      <a:pt x="272" y="4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67" y="9"/>
                    </a:lnTo>
                    <a:lnTo>
                      <a:pt x="267" y="7"/>
                    </a:lnTo>
                    <a:lnTo>
                      <a:pt x="267" y="7"/>
                    </a:lnTo>
                    <a:lnTo>
                      <a:pt x="265" y="7"/>
                    </a:lnTo>
                    <a:lnTo>
                      <a:pt x="265" y="4"/>
                    </a:lnTo>
                    <a:lnTo>
                      <a:pt x="265" y="4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60" y="4"/>
                    </a:lnTo>
                    <a:lnTo>
                      <a:pt x="260" y="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5" y="4"/>
                    </a:lnTo>
                    <a:lnTo>
                      <a:pt x="255" y="4"/>
                    </a:lnTo>
                    <a:lnTo>
                      <a:pt x="255" y="4"/>
                    </a:lnTo>
                    <a:lnTo>
                      <a:pt x="253" y="7"/>
                    </a:lnTo>
                    <a:lnTo>
                      <a:pt x="253" y="7"/>
                    </a:lnTo>
                    <a:lnTo>
                      <a:pt x="253" y="7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0" y="9"/>
                    </a:lnTo>
                    <a:lnTo>
                      <a:pt x="250" y="11"/>
                    </a:lnTo>
                    <a:lnTo>
                      <a:pt x="250" y="11"/>
                    </a:lnTo>
                    <a:lnTo>
                      <a:pt x="250" y="14"/>
                    </a:lnTo>
                    <a:lnTo>
                      <a:pt x="250" y="14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50" y="19"/>
                    </a:lnTo>
                    <a:lnTo>
                      <a:pt x="250" y="19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5" y="23"/>
                    </a:lnTo>
                    <a:lnTo>
                      <a:pt x="255" y="23"/>
                    </a:lnTo>
                    <a:lnTo>
                      <a:pt x="255" y="23"/>
                    </a:lnTo>
                    <a:lnTo>
                      <a:pt x="257" y="26"/>
                    </a:lnTo>
                    <a:lnTo>
                      <a:pt x="257" y="26"/>
                    </a:lnTo>
                    <a:lnTo>
                      <a:pt x="260" y="26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62" y="26"/>
                    </a:lnTo>
                    <a:lnTo>
                      <a:pt x="265" y="26"/>
                    </a:lnTo>
                    <a:lnTo>
                      <a:pt x="265" y="23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19"/>
                    </a:lnTo>
                    <a:lnTo>
                      <a:pt x="260" y="19"/>
                    </a:lnTo>
                    <a:close/>
                    <a:moveTo>
                      <a:pt x="210" y="14"/>
                    </a:moveTo>
                    <a:lnTo>
                      <a:pt x="210" y="14"/>
                    </a:ln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9"/>
                    </a:lnTo>
                    <a:lnTo>
                      <a:pt x="213" y="7"/>
                    </a:lnTo>
                    <a:lnTo>
                      <a:pt x="213" y="4"/>
                    </a:lnTo>
                    <a:lnTo>
                      <a:pt x="213" y="4"/>
                    </a:lnTo>
                    <a:lnTo>
                      <a:pt x="215" y="4"/>
                    </a:lnTo>
                    <a:lnTo>
                      <a:pt x="215" y="2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4" y="2"/>
                    </a:lnTo>
                    <a:lnTo>
                      <a:pt x="234" y="2"/>
                    </a:lnTo>
                    <a:lnTo>
                      <a:pt x="236" y="4"/>
                    </a:lnTo>
                    <a:lnTo>
                      <a:pt x="236" y="4"/>
                    </a:lnTo>
                    <a:lnTo>
                      <a:pt x="239" y="7"/>
                    </a:lnTo>
                    <a:lnTo>
                      <a:pt x="239" y="7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1" y="11"/>
                    </a:lnTo>
                    <a:lnTo>
                      <a:pt x="241" y="14"/>
                    </a:lnTo>
                    <a:lnTo>
                      <a:pt x="241" y="14"/>
                    </a:lnTo>
                    <a:lnTo>
                      <a:pt x="241" y="16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9" y="21"/>
                    </a:lnTo>
                    <a:lnTo>
                      <a:pt x="239" y="23"/>
                    </a:lnTo>
                    <a:lnTo>
                      <a:pt x="239" y="23"/>
                    </a:lnTo>
                    <a:lnTo>
                      <a:pt x="236" y="26"/>
                    </a:lnTo>
                    <a:lnTo>
                      <a:pt x="236" y="26"/>
                    </a:lnTo>
                    <a:lnTo>
                      <a:pt x="234" y="28"/>
                    </a:lnTo>
                    <a:lnTo>
                      <a:pt x="234" y="28"/>
                    </a:lnTo>
                    <a:lnTo>
                      <a:pt x="231" y="28"/>
                    </a:lnTo>
                    <a:lnTo>
                      <a:pt x="231" y="30"/>
                    </a:lnTo>
                    <a:lnTo>
                      <a:pt x="229" y="30"/>
                    </a:lnTo>
                    <a:lnTo>
                      <a:pt x="229" y="30"/>
                    </a:lnTo>
                    <a:lnTo>
                      <a:pt x="227" y="30"/>
                    </a:lnTo>
                    <a:lnTo>
                      <a:pt x="224" y="30"/>
                    </a:lnTo>
                    <a:lnTo>
                      <a:pt x="224" y="30"/>
                    </a:lnTo>
                    <a:lnTo>
                      <a:pt x="222" y="30"/>
                    </a:lnTo>
                    <a:lnTo>
                      <a:pt x="220" y="30"/>
                    </a:lnTo>
                    <a:lnTo>
                      <a:pt x="220" y="30"/>
                    </a:lnTo>
                    <a:lnTo>
                      <a:pt x="217" y="28"/>
                    </a:lnTo>
                    <a:lnTo>
                      <a:pt x="217" y="28"/>
                    </a:lnTo>
                    <a:lnTo>
                      <a:pt x="215" y="28"/>
                    </a:lnTo>
                    <a:lnTo>
                      <a:pt x="215" y="26"/>
                    </a:lnTo>
                    <a:lnTo>
                      <a:pt x="213" y="26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0" y="21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0" y="16"/>
                    </a:lnTo>
                    <a:lnTo>
                      <a:pt x="210" y="14"/>
                    </a:lnTo>
                    <a:close/>
                    <a:moveTo>
                      <a:pt x="217" y="14"/>
                    </a:moveTo>
                    <a:lnTo>
                      <a:pt x="217" y="16"/>
                    </a:lnTo>
                    <a:lnTo>
                      <a:pt x="217" y="19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0" y="23"/>
                    </a:lnTo>
                    <a:lnTo>
                      <a:pt x="220" y="23"/>
                    </a:lnTo>
                    <a:lnTo>
                      <a:pt x="220" y="23"/>
                    </a:lnTo>
                    <a:lnTo>
                      <a:pt x="222" y="23"/>
                    </a:lnTo>
                    <a:lnTo>
                      <a:pt x="222" y="26"/>
                    </a:lnTo>
                    <a:lnTo>
                      <a:pt x="222" y="26"/>
                    </a:lnTo>
                    <a:lnTo>
                      <a:pt x="224" y="26"/>
                    </a:lnTo>
                    <a:lnTo>
                      <a:pt x="224" y="26"/>
                    </a:lnTo>
                    <a:lnTo>
                      <a:pt x="227" y="26"/>
                    </a:lnTo>
                    <a:lnTo>
                      <a:pt x="227" y="26"/>
                    </a:lnTo>
                    <a:lnTo>
                      <a:pt x="229" y="26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1" y="23"/>
                    </a:lnTo>
                    <a:lnTo>
                      <a:pt x="231" y="21"/>
                    </a:lnTo>
                    <a:lnTo>
                      <a:pt x="231" y="21"/>
                    </a:lnTo>
                    <a:lnTo>
                      <a:pt x="231" y="21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4" y="16"/>
                    </a:lnTo>
                    <a:lnTo>
                      <a:pt x="234" y="14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9"/>
                    </a:lnTo>
                    <a:lnTo>
                      <a:pt x="231" y="9"/>
                    </a:lnTo>
                    <a:lnTo>
                      <a:pt x="231" y="9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29" y="4"/>
                    </a:lnTo>
                    <a:lnTo>
                      <a:pt x="229" y="4"/>
                    </a:lnTo>
                    <a:lnTo>
                      <a:pt x="229" y="4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20" y="4"/>
                    </a:lnTo>
                    <a:lnTo>
                      <a:pt x="220" y="7"/>
                    </a:lnTo>
                    <a:lnTo>
                      <a:pt x="220" y="7"/>
                    </a:lnTo>
                    <a:lnTo>
                      <a:pt x="217" y="7"/>
                    </a:lnTo>
                    <a:lnTo>
                      <a:pt x="217" y="9"/>
                    </a:lnTo>
                    <a:lnTo>
                      <a:pt x="217" y="9"/>
                    </a:lnTo>
                    <a:lnTo>
                      <a:pt x="217" y="9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4"/>
                    </a:lnTo>
                    <a:close/>
                    <a:moveTo>
                      <a:pt x="123" y="30"/>
                    </a:moveTo>
                    <a:lnTo>
                      <a:pt x="123" y="0"/>
                    </a:lnTo>
                    <a:lnTo>
                      <a:pt x="128" y="0"/>
                    </a:lnTo>
                    <a:lnTo>
                      <a:pt x="142" y="2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49" y="30"/>
                    </a:lnTo>
                    <a:lnTo>
                      <a:pt x="142" y="30"/>
                    </a:lnTo>
                    <a:lnTo>
                      <a:pt x="128" y="9"/>
                    </a:lnTo>
                    <a:lnTo>
                      <a:pt x="128" y="30"/>
                    </a:lnTo>
                    <a:lnTo>
                      <a:pt x="123" y="30"/>
                    </a:lnTo>
                    <a:close/>
                    <a:moveTo>
                      <a:pt x="90" y="30"/>
                    </a:moveTo>
                    <a:lnTo>
                      <a:pt x="90" y="0"/>
                    </a:lnTo>
                    <a:lnTo>
                      <a:pt x="97" y="0"/>
                    </a:lnTo>
                    <a:lnTo>
                      <a:pt x="97" y="11"/>
                    </a:lnTo>
                    <a:lnTo>
                      <a:pt x="111" y="11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16" y="30"/>
                    </a:lnTo>
                    <a:lnTo>
                      <a:pt x="111" y="30"/>
                    </a:lnTo>
                    <a:lnTo>
                      <a:pt x="111" y="16"/>
                    </a:lnTo>
                    <a:lnTo>
                      <a:pt x="97" y="16"/>
                    </a:lnTo>
                    <a:lnTo>
                      <a:pt x="97" y="30"/>
                    </a:lnTo>
                    <a:lnTo>
                      <a:pt x="90" y="30"/>
                    </a:lnTo>
                    <a:close/>
                    <a:moveTo>
                      <a:pt x="31" y="30"/>
                    </a:moveTo>
                    <a:lnTo>
                      <a:pt x="31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35" y="4"/>
                    </a:lnTo>
                    <a:lnTo>
                      <a:pt x="35" y="11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35" y="16"/>
                    </a:lnTo>
                    <a:lnTo>
                      <a:pt x="35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31" y="30"/>
                    </a:lnTo>
                    <a:close/>
                    <a:moveTo>
                      <a:pt x="286" y="30"/>
                    </a:moveTo>
                    <a:lnTo>
                      <a:pt x="286" y="16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11"/>
                    </a:lnTo>
                    <a:lnTo>
                      <a:pt x="295" y="0"/>
                    </a:lnTo>
                    <a:lnTo>
                      <a:pt x="302" y="0"/>
                    </a:lnTo>
                    <a:lnTo>
                      <a:pt x="290" y="16"/>
                    </a:lnTo>
                    <a:lnTo>
                      <a:pt x="290" y="30"/>
                    </a:lnTo>
                    <a:lnTo>
                      <a:pt x="286" y="30"/>
                    </a:lnTo>
                    <a:close/>
                    <a:moveTo>
                      <a:pt x="189" y="3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194" y="26"/>
                    </a:lnTo>
                    <a:lnTo>
                      <a:pt x="208" y="26"/>
                    </a:lnTo>
                    <a:lnTo>
                      <a:pt x="208" y="30"/>
                    </a:lnTo>
                    <a:lnTo>
                      <a:pt x="189" y="30"/>
                    </a:lnTo>
                    <a:close/>
                    <a:moveTo>
                      <a:pt x="153" y="14"/>
                    </a:moveTo>
                    <a:lnTo>
                      <a:pt x="153" y="14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6" y="9"/>
                    </a:lnTo>
                    <a:lnTo>
                      <a:pt x="156" y="7"/>
                    </a:lnTo>
                    <a:lnTo>
                      <a:pt x="156" y="4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58" y="2"/>
                    </a:lnTo>
                    <a:lnTo>
                      <a:pt x="161" y="2"/>
                    </a:lnTo>
                    <a:lnTo>
                      <a:pt x="161" y="2"/>
                    </a:lnTo>
                    <a:lnTo>
                      <a:pt x="161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79" y="4"/>
                    </a:lnTo>
                    <a:lnTo>
                      <a:pt x="179" y="4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2" y="9"/>
                    </a:lnTo>
                    <a:lnTo>
                      <a:pt x="184" y="9"/>
                    </a:lnTo>
                    <a:lnTo>
                      <a:pt x="184" y="11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2" y="21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79" y="26"/>
                    </a:lnTo>
                    <a:lnTo>
                      <a:pt x="179" y="26"/>
                    </a:lnTo>
                    <a:lnTo>
                      <a:pt x="179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2" y="30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68" y="30"/>
                    </a:lnTo>
                    <a:lnTo>
                      <a:pt x="165" y="30"/>
                    </a:lnTo>
                    <a:lnTo>
                      <a:pt x="165" y="30"/>
                    </a:lnTo>
                    <a:lnTo>
                      <a:pt x="163" y="30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58" y="28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6" y="23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53" y="19"/>
                    </a:lnTo>
                    <a:lnTo>
                      <a:pt x="153" y="19"/>
                    </a:lnTo>
                    <a:lnTo>
                      <a:pt x="153" y="16"/>
                    </a:lnTo>
                    <a:lnTo>
                      <a:pt x="153" y="14"/>
                    </a:lnTo>
                    <a:close/>
                    <a:moveTo>
                      <a:pt x="161" y="14"/>
                    </a:moveTo>
                    <a:lnTo>
                      <a:pt x="161" y="16"/>
                    </a:lnTo>
                    <a:lnTo>
                      <a:pt x="161" y="19"/>
                    </a:lnTo>
                    <a:lnTo>
                      <a:pt x="161" y="19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5" y="23"/>
                    </a:lnTo>
                    <a:lnTo>
                      <a:pt x="165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2" y="26"/>
                    </a:lnTo>
                    <a:lnTo>
                      <a:pt x="172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77" y="19"/>
                    </a:lnTo>
                    <a:lnTo>
                      <a:pt x="177" y="19"/>
                    </a:lnTo>
                    <a:lnTo>
                      <a:pt x="177" y="16"/>
                    </a:lnTo>
                    <a:lnTo>
                      <a:pt x="177" y="14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4"/>
                    </a:lnTo>
                    <a:lnTo>
                      <a:pt x="172" y="4"/>
                    </a:lnTo>
                    <a:lnTo>
                      <a:pt x="172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3" y="4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11"/>
                    </a:lnTo>
                    <a:lnTo>
                      <a:pt x="161" y="11"/>
                    </a:lnTo>
                    <a:lnTo>
                      <a:pt x="161" y="14"/>
                    </a:lnTo>
                    <a:close/>
                    <a:moveTo>
                      <a:pt x="78" y="19"/>
                    </a:moveTo>
                    <a:lnTo>
                      <a:pt x="85" y="21"/>
                    </a:lnTo>
                    <a:lnTo>
                      <a:pt x="85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3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6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4" y="16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19"/>
                    </a:lnTo>
                    <a:close/>
                    <a:moveTo>
                      <a:pt x="9" y="30"/>
                    </a:move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16" y="4"/>
                    </a:lnTo>
                    <a:lnTo>
                      <a:pt x="16" y="30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3" y="1830"/>
                <a:ext cx="151" cy="123"/>
              </a:xfrm>
              <a:custGeom>
                <a:avLst/>
                <a:gdLst>
                  <a:gd name="T0" fmla="*/ 85 w 151"/>
                  <a:gd name="T1" fmla="*/ 67 h 123"/>
                  <a:gd name="T2" fmla="*/ 73 w 151"/>
                  <a:gd name="T3" fmla="*/ 71 h 123"/>
                  <a:gd name="T4" fmla="*/ 57 w 151"/>
                  <a:gd name="T5" fmla="*/ 76 h 123"/>
                  <a:gd name="T6" fmla="*/ 52 w 151"/>
                  <a:gd name="T7" fmla="*/ 81 h 123"/>
                  <a:gd name="T8" fmla="*/ 47 w 151"/>
                  <a:gd name="T9" fmla="*/ 85 h 123"/>
                  <a:gd name="T10" fmla="*/ 47 w 151"/>
                  <a:gd name="T11" fmla="*/ 90 h 123"/>
                  <a:gd name="T12" fmla="*/ 52 w 151"/>
                  <a:gd name="T13" fmla="*/ 95 h 123"/>
                  <a:gd name="T14" fmla="*/ 57 w 151"/>
                  <a:gd name="T15" fmla="*/ 97 h 123"/>
                  <a:gd name="T16" fmla="*/ 68 w 151"/>
                  <a:gd name="T17" fmla="*/ 95 h 123"/>
                  <a:gd name="T18" fmla="*/ 75 w 151"/>
                  <a:gd name="T19" fmla="*/ 93 h 123"/>
                  <a:gd name="T20" fmla="*/ 85 w 151"/>
                  <a:gd name="T21" fmla="*/ 88 h 123"/>
                  <a:gd name="T22" fmla="*/ 90 w 151"/>
                  <a:gd name="T23" fmla="*/ 81 h 123"/>
                  <a:gd name="T24" fmla="*/ 94 w 151"/>
                  <a:gd name="T25" fmla="*/ 71 h 123"/>
                  <a:gd name="T26" fmla="*/ 83 w 151"/>
                  <a:gd name="T27" fmla="*/ 48 h 123"/>
                  <a:gd name="T28" fmla="*/ 101 w 151"/>
                  <a:gd name="T29" fmla="*/ 43 h 123"/>
                  <a:gd name="T30" fmla="*/ 104 w 151"/>
                  <a:gd name="T31" fmla="*/ 36 h 123"/>
                  <a:gd name="T32" fmla="*/ 101 w 151"/>
                  <a:gd name="T33" fmla="*/ 29 h 123"/>
                  <a:gd name="T34" fmla="*/ 94 w 151"/>
                  <a:gd name="T35" fmla="*/ 26 h 123"/>
                  <a:gd name="T36" fmla="*/ 83 w 151"/>
                  <a:gd name="T37" fmla="*/ 29 h 123"/>
                  <a:gd name="T38" fmla="*/ 73 w 151"/>
                  <a:gd name="T39" fmla="*/ 31 h 123"/>
                  <a:gd name="T40" fmla="*/ 64 w 151"/>
                  <a:gd name="T41" fmla="*/ 41 h 123"/>
                  <a:gd name="T42" fmla="*/ 28 w 151"/>
                  <a:gd name="T43" fmla="*/ 26 h 123"/>
                  <a:gd name="T44" fmla="*/ 35 w 151"/>
                  <a:gd name="T45" fmla="*/ 17 h 123"/>
                  <a:gd name="T46" fmla="*/ 47 w 151"/>
                  <a:gd name="T47" fmla="*/ 10 h 123"/>
                  <a:gd name="T48" fmla="*/ 57 w 151"/>
                  <a:gd name="T49" fmla="*/ 5 h 123"/>
                  <a:gd name="T50" fmla="*/ 71 w 151"/>
                  <a:gd name="T51" fmla="*/ 0 h 123"/>
                  <a:gd name="T52" fmla="*/ 85 w 151"/>
                  <a:gd name="T53" fmla="*/ 0 h 123"/>
                  <a:gd name="T54" fmla="*/ 104 w 151"/>
                  <a:gd name="T55" fmla="*/ 0 h 123"/>
                  <a:gd name="T56" fmla="*/ 120 w 151"/>
                  <a:gd name="T57" fmla="*/ 0 h 123"/>
                  <a:gd name="T58" fmla="*/ 134 w 151"/>
                  <a:gd name="T59" fmla="*/ 5 h 123"/>
                  <a:gd name="T60" fmla="*/ 146 w 151"/>
                  <a:gd name="T61" fmla="*/ 15 h 123"/>
                  <a:gd name="T62" fmla="*/ 151 w 151"/>
                  <a:gd name="T63" fmla="*/ 26 h 123"/>
                  <a:gd name="T64" fmla="*/ 151 w 151"/>
                  <a:gd name="T65" fmla="*/ 38 h 123"/>
                  <a:gd name="T66" fmla="*/ 146 w 151"/>
                  <a:gd name="T67" fmla="*/ 52 h 123"/>
                  <a:gd name="T68" fmla="*/ 132 w 151"/>
                  <a:gd name="T69" fmla="*/ 97 h 123"/>
                  <a:gd name="T70" fmla="*/ 127 w 151"/>
                  <a:gd name="T71" fmla="*/ 116 h 123"/>
                  <a:gd name="T72" fmla="*/ 125 w 151"/>
                  <a:gd name="T73" fmla="*/ 121 h 123"/>
                  <a:gd name="T74" fmla="*/ 85 w 151"/>
                  <a:gd name="T75" fmla="*/ 119 h 123"/>
                  <a:gd name="T76" fmla="*/ 83 w 151"/>
                  <a:gd name="T77" fmla="*/ 112 h 123"/>
                  <a:gd name="T78" fmla="*/ 80 w 151"/>
                  <a:gd name="T79" fmla="*/ 109 h 123"/>
                  <a:gd name="T80" fmla="*/ 68 w 151"/>
                  <a:gd name="T81" fmla="*/ 116 h 123"/>
                  <a:gd name="T82" fmla="*/ 54 w 151"/>
                  <a:gd name="T83" fmla="*/ 121 h 123"/>
                  <a:gd name="T84" fmla="*/ 33 w 151"/>
                  <a:gd name="T85" fmla="*/ 123 h 123"/>
                  <a:gd name="T86" fmla="*/ 21 w 151"/>
                  <a:gd name="T87" fmla="*/ 121 h 123"/>
                  <a:gd name="T88" fmla="*/ 12 w 151"/>
                  <a:gd name="T89" fmla="*/ 119 h 123"/>
                  <a:gd name="T90" fmla="*/ 7 w 151"/>
                  <a:gd name="T91" fmla="*/ 114 h 123"/>
                  <a:gd name="T92" fmla="*/ 2 w 151"/>
                  <a:gd name="T93" fmla="*/ 107 h 123"/>
                  <a:gd name="T94" fmla="*/ 0 w 151"/>
                  <a:gd name="T95" fmla="*/ 100 h 123"/>
                  <a:gd name="T96" fmla="*/ 0 w 151"/>
                  <a:gd name="T97" fmla="*/ 93 h 123"/>
                  <a:gd name="T98" fmla="*/ 2 w 151"/>
                  <a:gd name="T99" fmla="*/ 83 h 123"/>
                  <a:gd name="T100" fmla="*/ 7 w 151"/>
                  <a:gd name="T101" fmla="*/ 76 h 123"/>
                  <a:gd name="T102" fmla="*/ 19 w 151"/>
                  <a:gd name="T103" fmla="*/ 64 h 123"/>
                  <a:gd name="T104" fmla="*/ 40 w 151"/>
                  <a:gd name="T105" fmla="*/ 57 h 123"/>
                  <a:gd name="T106" fmla="*/ 59 w 151"/>
                  <a:gd name="T107" fmla="*/ 52 h 123"/>
                  <a:gd name="T108" fmla="*/ 71 w 151"/>
                  <a:gd name="T109" fmla="*/ 5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1" h="123">
                    <a:moveTo>
                      <a:pt x="97" y="64"/>
                    </a:moveTo>
                    <a:lnTo>
                      <a:pt x="92" y="64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9"/>
                    </a:lnTo>
                    <a:lnTo>
                      <a:pt x="80" y="69"/>
                    </a:lnTo>
                    <a:lnTo>
                      <a:pt x="78" y="69"/>
                    </a:lnTo>
                    <a:lnTo>
                      <a:pt x="75" y="69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6" y="71"/>
                    </a:lnTo>
                    <a:lnTo>
                      <a:pt x="61" y="74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7" y="83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93"/>
                    </a:lnTo>
                    <a:lnTo>
                      <a:pt x="49" y="93"/>
                    </a:lnTo>
                    <a:lnTo>
                      <a:pt x="49" y="95"/>
                    </a:lnTo>
                    <a:lnTo>
                      <a:pt x="49" y="95"/>
                    </a:lnTo>
                    <a:lnTo>
                      <a:pt x="52" y="95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68" y="95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5" y="93"/>
                    </a:lnTo>
                    <a:lnTo>
                      <a:pt x="78" y="93"/>
                    </a:lnTo>
                    <a:lnTo>
                      <a:pt x="80" y="90"/>
                    </a:lnTo>
                    <a:lnTo>
                      <a:pt x="80" y="90"/>
                    </a:lnTo>
                    <a:lnTo>
                      <a:pt x="83" y="88"/>
                    </a:lnTo>
                    <a:lnTo>
                      <a:pt x="85" y="88"/>
                    </a:lnTo>
                    <a:lnTo>
                      <a:pt x="85" y="85"/>
                    </a:lnTo>
                    <a:lnTo>
                      <a:pt x="85" y="85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90" y="81"/>
                    </a:lnTo>
                    <a:lnTo>
                      <a:pt x="90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4" y="71"/>
                    </a:lnTo>
                    <a:lnTo>
                      <a:pt x="97" y="64"/>
                    </a:lnTo>
                    <a:close/>
                    <a:moveTo>
                      <a:pt x="71" y="50"/>
                    </a:moveTo>
                    <a:lnTo>
                      <a:pt x="75" y="50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90" y="45"/>
                    </a:lnTo>
                    <a:lnTo>
                      <a:pt x="94" y="45"/>
                    </a:lnTo>
                    <a:lnTo>
                      <a:pt x="97" y="43"/>
                    </a:lnTo>
                    <a:lnTo>
                      <a:pt x="101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1" y="29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7" y="29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3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68" y="36"/>
                    </a:lnTo>
                    <a:lnTo>
                      <a:pt x="66" y="38"/>
                    </a:lnTo>
                    <a:lnTo>
                      <a:pt x="64" y="41"/>
                    </a:lnTo>
                    <a:lnTo>
                      <a:pt x="21" y="36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3" y="0"/>
                    </a:lnTo>
                    <a:lnTo>
                      <a:pt x="127" y="3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4" y="5"/>
                    </a:lnTo>
                    <a:lnTo>
                      <a:pt x="137" y="5"/>
                    </a:lnTo>
                    <a:lnTo>
                      <a:pt x="139" y="7"/>
                    </a:lnTo>
                    <a:lnTo>
                      <a:pt x="142" y="10"/>
                    </a:lnTo>
                    <a:lnTo>
                      <a:pt x="144" y="12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9" y="19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1" y="29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1" y="36"/>
                    </a:lnTo>
                    <a:lnTo>
                      <a:pt x="151" y="38"/>
                    </a:lnTo>
                    <a:lnTo>
                      <a:pt x="151" y="38"/>
                    </a:lnTo>
                    <a:lnTo>
                      <a:pt x="151" y="41"/>
                    </a:lnTo>
                    <a:lnTo>
                      <a:pt x="151" y="43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4" y="59"/>
                    </a:lnTo>
                    <a:lnTo>
                      <a:pt x="142" y="67"/>
                    </a:lnTo>
                    <a:lnTo>
                      <a:pt x="139" y="76"/>
                    </a:lnTo>
                    <a:lnTo>
                      <a:pt x="137" y="85"/>
                    </a:lnTo>
                    <a:lnTo>
                      <a:pt x="132" y="97"/>
                    </a:lnTo>
                    <a:lnTo>
                      <a:pt x="127" y="109"/>
                    </a:lnTo>
                    <a:lnTo>
                      <a:pt x="127" y="112"/>
                    </a:lnTo>
                    <a:lnTo>
                      <a:pt x="127" y="112"/>
                    </a:lnTo>
                    <a:lnTo>
                      <a:pt x="127" y="114"/>
                    </a:lnTo>
                    <a:lnTo>
                      <a:pt x="127" y="116"/>
                    </a:lnTo>
                    <a:lnTo>
                      <a:pt x="127" y="116"/>
                    </a:lnTo>
                    <a:lnTo>
                      <a:pt x="127" y="119"/>
                    </a:lnTo>
                    <a:lnTo>
                      <a:pt x="127" y="119"/>
                    </a:lnTo>
                    <a:lnTo>
                      <a:pt x="130" y="121"/>
                    </a:lnTo>
                    <a:lnTo>
                      <a:pt x="125" y="121"/>
                    </a:lnTo>
                    <a:lnTo>
                      <a:pt x="116" y="121"/>
                    </a:lnTo>
                    <a:lnTo>
                      <a:pt x="94" y="121"/>
                    </a:lnTo>
                    <a:lnTo>
                      <a:pt x="85" y="121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4"/>
                    </a:lnTo>
                    <a:lnTo>
                      <a:pt x="83" y="112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5" y="107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5" y="112"/>
                    </a:lnTo>
                    <a:lnTo>
                      <a:pt x="71" y="114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6" y="116"/>
                    </a:lnTo>
                    <a:lnTo>
                      <a:pt x="64" y="119"/>
                    </a:lnTo>
                    <a:lnTo>
                      <a:pt x="61" y="119"/>
                    </a:lnTo>
                    <a:lnTo>
                      <a:pt x="57" y="121"/>
                    </a:lnTo>
                    <a:lnTo>
                      <a:pt x="54" y="121"/>
                    </a:lnTo>
                    <a:lnTo>
                      <a:pt x="49" y="121"/>
                    </a:lnTo>
                    <a:lnTo>
                      <a:pt x="45" y="123"/>
                    </a:lnTo>
                    <a:lnTo>
                      <a:pt x="42" y="123"/>
                    </a:lnTo>
                    <a:lnTo>
                      <a:pt x="38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28" y="123"/>
                    </a:lnTo>
                    <a:lnTo>
                      <a:pt x="26" y="123"/>
                    </a:lnTo>
                    <a:lnTo>
                      <a:pt x="23" y="123"/>
                    </a:lnTo>
                    <a:lnTo>
                      <a:pt x="21" y="121"/>
                    </a:lnTo>
                    <a:lnTo>
                      <a:pt x="19" y="121"/>
                    </a:lnTo>
                    <a:lnTo>
                      <a:pt x="16" y="121"/>
                    </a:lnTo>
                    <a:lnTo>
                      <a:pt x="16" y="121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5" y="83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9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6" y="67"/>
                    </a:lnTo>
                    <a:lnTo>
                      <a:pt x="19" y="64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5" y="57"/>
                    </a:lnTo>
                    <a:lnTo>
                      <a:pt x="40" y="57"/>
                    </a:lnTo>
                    <a:lnTo>
                      <a:pt x="45" y="55"/>
                    </a:lnTo>
                    <a:lnTo>
                      <a:pt x="49" y="55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8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09" y="1830"/>
                <a:ext cx="151" cy="123"/>
              </a:xfrm>
              <a:custGeom>
                <a:avLst/>
                <a:gdLst>
                  <a:gd name="T0" fmla="*/ 85 w 151"/>
                  <a:gd name="T1" fmla="*/ 67 h 123"/>
                  <a:gd name="T2" fmla="*/ 73 w 151"/>
                  <a:gd name="T3" fmla="*/ 71 h 123"/>
                  <a:gd name="T4" fmla="*/ 57 w 151"/>
                  <a:gd name="T5" fmla="*/ 76 h 123"/>
                  <a:gd name="T6" fmla="*/ 52 w 151"/>
                  <a:gd name="T7" fmla="*/ 81 h 123"/>
                  <a:gd name="T8" fmla="*/ 47 w 151"/>
                  <a:gd name="T9" fmla="*/ 85 h 123"/>
                  <a:gd name="T10" fmla="*/ 47 w 151"/>
                  <a:gd name="T11" fmla="*/ 90 h 123"/>
                  <a:gd name="T12" fmla="*/ 50 w 151"/>
                  <a:gd name="T13" fmla="*/ 95 h 123"/>
                  <a:gd name="T14" fmla="*/ 57 w 151"/>
                  <a:gd name="T15" fmla="*/ 97 h 123"/>
                  <a:gd name="T16" fmla="*/ 71 w 151"/>
                  <a:gd name="T17" fmla="*/ 95 h 123"/>
                  <a:gd name="T18" fmla="*/ 83 w 151"/>
                  <a:gd name="T19" fmla="*/ 88 h 123"/>
                  <a:gd name="T20" fmla="*/ 92 w 151"/>
                  <a:gd name="T21" fmla="*/ 76 h 123"/>
                  <a:gd name="T22" fmla="*/ 76 w 151"/>
                  <a:gd name="T23" fmla="*/ 50 h 123"/>
                  <a:gd name="T24" fmla="*/ 95 w 151"/>
                  <a:gd name="T25" fmla="*/ 45 h 123"/>
                  <a:gd name="T26" fmla="*/ 104 w 151"/>
                  <a:gd name="T27" fmla="*/ 38 h 123"/>
                  <a:gd name="T28" fmla="*/ 104 w 151"/>
                  <a:gd name="T29" fmla="*/ 31 h 123"/>
                  <a:gd name="T30" fmla="*/ 95 w 151"/>
                  <a:gd name="T31" fmla="*/ 29 h 123"/>
                  <a:gd name="T32" fmla="*/ 83 w 151"/>
                  <a:gd name="T33" fmla="*/ 29 h 123"/>
                  <a:gd name="T34" fmla="*/ 73 w 151"/>
                  <a:gd name="T35" fmla="*/ 31 h 123"/>
                  <a:gd name="T36" fmla="*/ 64 w 151"/>
                  <a:gd name="T37" fmla="*/ 41 h 123"/>
                  <a:gd name="T38" fmla="*/ 28 w 151"/>
                  <a:gd name="T39" fmla="*/ 26 h 123"/>
                  <a:gd name="T40" fmla="*/ 36 w 151"/>
                  <a:gd name="T41" fmla="*/ 17 h 123"/>
                  <a:gd name="T42" fmla="*/ 47 w 151"/>
                  <a:gd name="T43" fmla="*/ 10 h 123"/>
                  <a:gd name="T44" fmla="*/ 57 w 151"/>
                  <a:gd name="T45" fmla="*/ 5 h 123"/>
                  <a:gd name="T46" fmla="*/ 71 w 151"/>
                  <a:gd name="T47" fmla="*/ 0 h 123"/>
                  <a:gd name="T48" fmla="*/ 85 w 151"/>
                  <a:gd name="T49" fmla="*/ 0 h 123"/>
                  <a:gd name="T50" fmla="*/ 102 w 151"/>
                  <a:gd name="T51" fmla="*/ 0 h 123"/>
                  <a:gd name="T52" fmla="*/ 121 w 151"/>
                  <a:gd name="T53" fmla="*/ 0 h 123"/>
                  <a:gd name="T54" fmla="*/ 135 w 151"/>
                  <a:gd name="T55" fmla="*/ 5 h 123"/>
                  <a:gd name="T56" fmla="*/ 144 w 151"/>
                  <a:gd name="T57" fmla="*/ 15 h 123"/>
                  <a:gd name="T58" fmla="*/ 151 w 151"/>
                  <a:gd name="T59" fmla="*/ 26 h 123"/>
                  <a:gd name="T60" fmla="*/ 151 w 151"/>
                  <a:gd name="T61" fmla="*/ 38 h 123"/>
                  <a:gd name="T62" fmla="*/ 142 w 151"/>
                  <a:gd name="T63" fmla="*/ 67 h 123"/>
                  <a:gd name="T64" fmla="*/ 128 w 151"/>
                  <a:gd name="T65" fmla="*/ 112 h 123"/>
                  <a:gd name="T66" fmla="*/ 128 w 151"/>
                  <a:gd name="T67" fmla="*/ 119 h 123"/>
                  <a:gd name="T68" fmla="*/ 92 w 151"/>
                  <a:gd name="T69" fmla="*/ 121 h 123"/>
                  <a:gd name="T70" fmla="*/ 83 w 151"/>
                  <a:gd name="T71" fmla="*/ 116 h 123"/>
                  <a:gd name="T72" fmla="*/ 83 w 151"/>
                  <a:gd name="T73" fmla="*/ 109 h 123"/>
                  <a:gd name="T74" fmla="*/ 76 w 151"/>
                  <a:gd name="T75" fmla="*/ 112 h 123"/>
                  <a:gd name="T76" fmla="*/ 64 w 151"/>
                  <a:gd name="T77" fmla="*/ 119 h 123"/>
                  <a:gd name="T78" fmla="*/ 45 w 151"/>
                  <a:gd name="T79" fmla="*/ 123 h 123"/>
                  <a:gd name="T80" fmla="*/ 28 w 151"/>
                  <a:gd name="T81" fmla="*/ 123 h 123"/>
                  <a:gd name="T82" fmla="*/ 17 w 151"/>
                  <a:gd name="T83" fmla="*/ 121 h 123"/>
                  <a:gd name="T84" fmla="*/ 10 w 151"/>
                  <a:gd name="T85" fmla="*/ 116 h 123"/>
                  <a:gd name="T86" fmla="*/ 5 w 151"/>
                  <a:gd name="T87" fmla="*/ 112 h 123"/>
                  <a:gd name="T88" fmla="*/ 2 w 151"/>
                  <a:gd name="T89" fmla="*/ 104 h 123"/>
                  <a:gd name="T90" fmla="*/ 0 w 151"/>
                  <a:gd name="T91" fmla="*/ 97 h 123"/>
                  <a:gd name="T92" fmla="*/ 0 w 151"/>
                  <a:gd name="T93" fmla="*/ 88 h 123"/>
                  <a:gd name="T94" fmla="*/ 5 w 151"/>
                  <a:gd name="T95" fmla="*/ 81 h 123"/>
                  <a:gd name="T96" fmla="*/ 12 w 151"/>
                  <a:gd name="T97" fmla="*/ 71 h 123"/>
                  <a:gd name="T98" fmla="*/ 26 w 151"/>
                  <a:gd name="T99" fmla="*/ 62 h 123"/>
                  <a:gd name="T100" fmla="*/ 50 w 151"/>
                  <a:gd name="T101" fmla="*/ 55 h 123"/>
                  <a:gd name="T102" fmla="*/ 64 w 151"/>
                  <a:gd name="T103" fmla="*/ 5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1" h="123">
                    <a:moveTo>
                      <a:pt x="95" y="64"/>
                    </a:moveTo>
                    <a:lnTo>
                      <a:pt x="92" y="64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9"/>
                    </a:lnTo>
                    <a:lnTo>
                      <a:pt x="80" y="69"/>
                    </a:lnTo>
                    <a:lnTo>
                      <a:pt x="78" y="69"/>
                    </a:lnTo>
                    <a:lnTo>
                      <a:pt x="76" y="69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6" y="71"/>
                    </a:lnTo>
                    <a:lnTo>
                      <a:pt x="61" y="74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50" y="83"/>
                    </a:lnTo>
                    <a:lnTo>
                      <a:pt x="47" y="83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6" y="97"/>
                    </a:lnTo>
                    <a:lnTo>
                      <a:pt x="69" y="97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6" y="93"/>
                    </a:lnTo>
                    <a:lnTo>
                      <a:pt x="78" y="93"/>
                    </a:lnTo>
                    <a:lnTo>
                      <a:pt x="80" y="90"/>
                    </a:lnTo>
                    <a:lnTo>
                      <a:pt x="83" y="88"/>
                    </a:lnTo>
                    <a:lnTo>
                      <a:pt x="85" y="85"/>
                    </a:lnTo>
                    <a:lnTo>
                      <a:pt x="87" y="83"/>
                    </a:lnTo>
                    <a:lnTo>
                      <a:pt x="87" y="81"/>
                    </a:lnTo>
                    <a:lnTo>
                      <a:pt x="90" y="78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5" y="71"/>
                    </a:lnTo>
                    <a:lnTo>
                      <a:pt x="95" y="64"/>
                    </a:lnTo>
                    <a:close/>
                    <a:moveTo>
                      <a:pt x="71" y="50"/>
                    </a:moveTo>
                    <a:lnTo>
                      <a:pt x="76" y="50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90" y="45"/>
                    </a:lnTo>
                    <a:lnTo>
                      <a:pt x="95" y="45"/>
                    </a:lnTo>
                    <a:lnTo>
                      <a:pt x="97" y="43"/>
                    </a:lnTo>
                    <a:lnTo>
                      <a:pt x="102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2" y="31"/>
                    </a:lnTo>
                    <a:lnTo>
                      <a:pt x="102" y="29"/>
                    </a:lnTo>
                    <a:lnTo>
                      <a:pt x="99" y="29"/>
                    </a:lnTo>
                    <a:lnTo>
                      <a:pt x="97" y="29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3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6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69" y="33"/>
                    </a:lnTo>
                    <a:lnTo>
                      <a:pt x="69" y="36"/>
                    </a:lnTo>
                    <a:lnTo>
                      <a:pt x="66" y="38"/>
                    </a:lnTo>
                    <a:lnTo>
                      <a:pt x="64" y="41"/>
                    </a:lnTo>
                    <a:lnTo>
                      <a:pt x="21" y="36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9" y="7"/>
                    </a:lnTo>
                    <a:lnTo>
                      <a:pt x="142" y="10"/>
                    </a:lnTo>
                    <a:lnTo>
                      <a:pt x="144" y="12"/>
                    </a:lnTo>
                    <a:lnTo>
                      <a:pt x="144" y="15"/>
                    </a:lnTo>
                    <a:lnTo>
                      <a:pt x="147" y="17"/>
                    </a:lnTo>
                    <a:lnTo>
                      <a:pt x="149" y="19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1" y="29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1" y="36"/>
                    </a:lnTo>
                    <a:lnTo>
                      <a:pt x="151" y="38"/>
                    </a:lnTo>
                    <a:lnTo>
                      <a:pt x="149" y="43"/>
                    </a:lnTo>
                    <a:lnTo>
                      <a:pt x="149" y="48"/>
                    </a:lnTo>
                    <a:lnTo>
                      <a:pt x="147" y="52"/>
                    </a:lnTo>
                    <a:lnTo>
                      <a:pt x="144" y="59"/>
                    </a:lnTo>
                    <a:lnTo>
                      <a:pt x="142" y="67"/>
                    </a:lnTo>
                    <a:lnTo>
                      <a:pt x="139" y="76"/>
                    </a:lnTo>
                    <a:lnTo>
                      <a:pt x="137" y="85"/>
                    </a:lnTo>
                    <a:lnTo>
                      <a:pt x="132" y="97"/>
                    </a:lnTo>
                    <a:lnTo>
                      <a:pt x="128" y="109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4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9"/>
                    </a:lnTo>
                    <a:lnTo>
                      <a:pt x="128" y="119"/>
                    </a:lnTo>
                    <a:lnTo>
                      <a:pt x="130" y="121"/>
                    </a:lnTo>
                    <a:lnTo>
                      <a:pt x="125" y="121"/>
                    </a:lnTo>
                    <a:lnTo>
                      <a:pt x="116" y="121"/>
                    </a:lnTo>
                    <a:lnTo>
                      <a:pt x="92" y="121"/>
                    </a:lnTo>
                    <a:lnTo>
                      <a:pt x="85" y="121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4"/>
                    </a:lnTo>
                    <a:lnTo>
                      <a:pt x="83" y="112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1" y="114"/>
                    </a:lnTo>
                    <a:lnTo>
                      <a:pt x="69" y="116"/>
                    </a:lnTo>
                    <a:lnTo>
                      <a:pt x="69" y="116"/>
                    </a:lnTo>
                    <a:lnTo>
                      <a:pt x="66" y="116"/>
                    </a:lnTo>
                    <a:lnTo>
                      <a:pt x="64" y="119"/>
                    </a:lnTo>
                    <a:lnTo>
                      <a:pt x="59" y="119"/>
                    </a:lnTo>
                    <a:lnTo>
                      <a:pt x="57" y="121"/>
                    </a:lnTo>
                    <a:lnTo>
                      <a:pt x="54" y="121"/>
                    </a:lnTo>
                    <a:lnTo>
                      <a:pt x="50" y="121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38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28" y="123"/>
                    </a:lnTo>
                    <a:lnTo>
                      <a:pt x="26" y="123"/>
                    </a:lnTo>
                    <a:lnTo>
                      <a:pt x="24" y="123"/>
                    </a:lnTo>
                    <a:lnTo>
                      <a:pt x="21" y="121"/>
                    </a:lnTo>
                    <a:lnTo>
                      <a:pt x="19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5" y="83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10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7" y="67"/>
                    </a:lnTo>
                    <a:lnTo>
                      <a:pt x="19" y="64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5" y="55"/>
                    </a:lnTo>
                    <a:lnTo>
                      <a:pt x="50" y="55"/>
                    </a:lnTo>
                    <a:lnTo>
                      <a:pt x="52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8"/>
              <p:cNvSpPr>
                <a:spLocks noEditPoints="1"/>
              </p:cNvSpPr>
              <p:nvPr/>
            </p:nvSpPr>
            <p:spPr bwMode="auto">
              <a:xfrm>
                <a:off x="850" y="1821"/>
                <a:ext cx="1429" cy="104"/>
              </a:xfrm>
              <a:custGeom>
                <a:avLst/>
                <a:gdLst>
                  <a:gd name="T0" fmla="*/ 1365 w 1429"/>
                  <a:gd name="T1" fmla="*/ 90 h 104"/>
                  <a:gd name="T2" fmla="*/ 1384 w 1429"/>
                  <a:gd name="T3" fmla="*/ 35 h 104"/>
                  <a:gd name="T4" fmla="*/ 1358 w 1429"/>
                  <a:gd name="T5" fmla="*/ 80 h 104"/>
                  <a:gd name="T6" fmla="*/ 1406 w 1429"/>
                  <a:gd name="T7" fmla="*/ 94 h 104"/>
                  <a:gd name="T8" fmla="*/ 1417 w 1429"/>
                  <a:gd name="T9" fmla="*/ 2 h 104"/>
                  <a:gd name="T10" fmla="*/ 1214 w 1429"/>
                  <a:gd name="T11" fmla="*/ 92 h 104"/>
                  <a:gd name="T12" fmla="*/ 1240 w 1429"/>
                  <a:gd name="T13" fmla="*/ 87 h 104"/>
                  <a:gd name="T14" fmla="*/ 1297 w 1429"/>
                  <a:gd name="T15" fmla="*/ 104 h 104"/>
                  <a:gd name="T16" fmla="*/ 1295 w 1429"/>
                  <a:gd name="T17" fmla="*/ 47 h 104"/>
                  <a:gd name="T18" fmla="*/ 1261 w 1429"/>
                  <a:gd name="T19" fmla="*/ 2 h 104"/>
                  <a:gd name="T20" fmla="*/ 1217 w 1429"/>
                  <a:gd name="T21" fmla="*/ 35 h 104"/>
                  <a:gd name="T22" fmla="*/ 1191 w 1429"/>
                  <a:gd name="T23" fmla="*/ 92 h 104"/>
                  <a:gd name="T24" fmla="*/ 1155 w 1429"/>
                  <a:gd name="T25" fmla="*/ 57 h 104"/>
                  <a:gd name="T26" fmla="*/ 1193 w 1429"/>
                  <a:gd name="T27" fmla="*/ 40 h 104"/>
                  <a:gd name="T28" fmla="*/ 1150 w 1429"/>
                  <a:gd name="T29" fmla="*/ 2 h 104"/>
                  <a:gd name="T30" fmla="*/ 1176 w 1429"/>
                  <a:gd name="T31" fmla="*/ 21 h 104"/>
                  <a:gd name="T32" fmla="*/ 1157 w 1429"/>
                  <a:gd name="T33" fmla="*/ 31 h 104"/>
                  <a:gd name="T34" fmla="*/ 1108 w 1429"/>
                  <a:gd name="T35" fmla="*/ 2 h 104"/>
                  <a:gd name="T36" fmla="*/ 1120 w 1429"/>
                  <a:gd name="T37" fmla="*/ 45 h 104"/>
                  <a:gd name="T38" fmla="*/ 1110 w 1429"/>
                  <a:gd name="T39" fmla="*/ 92 h 104"/>
                  <a:gd name="T40" fmla="*/ 1115 w 1429"/>
                  <a:gd name="T41" fmla="*/ 12 h 104"/>
                  <a:gd name="T42" fmla="*/ 964 w 1429"/>
                  <a:gd name="T43" fmla="*/ 59 h 104"/>
                  <a:gd name="T44" fmla="*/ 1056 w 1429"/>
                  <a:gd name="T45" fmla="*/ 21 h 104"/>
                  <a:gd name="T46" fmla="*/ 1070 w 1429"/>
                  <a:gd name="T47" fmla="*/ 40 h 104"/>
                  <a:gd name="T48" fmla="*/ 1037 w 1429"/>
                  <a:gd name="T49" fmla="*/ 80 h 104"/>
                  <a:gd name="T50" fmla="*/ 1009 w 1429"/>
                  <a:gd name="T51" fmla="*/ 38 h 104"/>
                  <a:gd name="T52" fmla="*/ 917 w 1429"/>
                  <a:gd name="T53" fmla="*/ 42 h 104"/>
                  <a:gd name="T54" fmla="*/ 912 w 1429"/>
                  <a:gd name="T55" fmla="*/ 94 h 104"/>
                  <a:gd name="T56" fmla="*/ 872 w 1429"/>
                  <a:gd name="T57" fmla="*/ 33 h 104"/>
                  <a:gd name="T58" fmla="*/ 926 w 1429"/>
                  <a:gd name="T59" fmla="*/ 33 h 104"/>
                  <a:gd name="T60" fmla="*/ 924 w 1429"/>
                  <a:gd name="T61" fmla="*/ 2 h 104"/>
                  <a:gd name="T62" fmla="*/ 850 w 1429"/>
                  <a:gd name="T63" fmla="*/ 24 h 104"/>
                  <a:gd name="T64" fmla="*/ 730 w 1429"/>
                  <a:gd name="T65" fmla="*/ 102 h 104"/>
                  <a:gd name="T66" fmla="*/ 758 w 1429"/>
                  <a:gd name="T67" fmla="*/ 0 h 104"/>
                  <a:gd name="T68" fmla="*/ 749 w 1429"/>
                  <a:gd name="T69" fmla="*/ 57 h 104"/>
                  <a:gd name="T70" fmla="*/ 789 w 1429"/>
                  <a:gd name="T71" fmla="*/ 97 h 104"/>
                  <a:gd name="T72" fmla="*/ 820 w 1429"/>
                  <a:gd name="T73" fmla="*/ 42 h 104"/>
                  <a:gd name="T74" fmla="*/ 789 w 1429"/>
                  <a:gd name="T75" fmla="*/ 14 h 104"/>
                  <a:gd name="T76" fmla="*/ 817 w 1429"/>
                  <a:gd name="T77" fmla="*/ 24 h 104"/>
                  <a:gd name="T78" fmla="*/ 770 w 1429"/>
                  <a:gd name="T79" fmla="*/ 31 h 104"/>
                  <a:gd name="T80" fmla="*/ 619 w 1429"/>
                  <a:gd name="T81" fmla="*/ 99 h 104"/>
                  <a:gd name="T82" fmla="*/ 699 w 1429"/>
                  <a:gd name="T83" fmla="*/ 92 h 104"/>
                  <a:gd name="T84" fmla="*/ 635 w 1429"/>
                  <a:gd name="T85" fmla="*/ 14 h 104"/>
                  <a:gd name="T86" fmla="*/ 565 w 1429"/>
                  <a:gd name="T87" fmla="*/ 45 h 104"/>
                  <a:gd name="T88" fmla="*/ 581 w 1429"/>
                  <a:gd name="T89" fmla="*/ 54 h 104"/>
                  <a:gd name="T90" fmla="*/ 536 w 1429"/>
                  <a:gd name="T91" fmla="*/ 102 h 104"/>
                  <a:gd name="T92" fmla="*/ 489 w 1429"/>
                  <a:gd name="T93" fmla="*/ 90 h 104"/>
                  <a:gd name="T94" fmla="*/ 418 w 1429"/>
                  <a:gd name="T95" fmla="*/ 59 h 104"/>
                  <a:gd name="T96" fmla="*/ 430 w 1429"/>
                  <a:gd name="T97" fmla="*/ 47 h 104"/>
                  <a:gd name="T98" fmla="*/ 364 w 1429"/>
                  <a:gd name="T99" fmla="*/ 16 h 104"/>
                  <a:gd name="T100" fmla="*/ 177 w 1429"/>
                  <a:gd name="T101" fmla="*/ 104 h 104"/>
                  <a:gd name="T102" fmla="*/ 158 w 1429"/>
                  <a:gd name="T103" fmla="*/ 28 h 104"/>
                  <a:gd name="T104" fmla="*/ 255 w 1429"/>
                  <a:gd name="T105" fmla="*/ 102 h 104"/>
                  <a:gd name="T106" fmla="*/ 335 w 1429"/>
                  <a:gd name="T107" fmla="*/ 90 h 104"/>
                  <a:gd name="T108" fmla="*/ 236 w 1429"/>
                  <a:gd name="T109" fmla="*/ 104 h 104"/>
                  <a:gd name="T110" fmla="*/ 52 w 1429"/>
                  <a:gd name="T111" fmla="*/ 94 h 104"/>
                  <a:gd name="T112" fmla="*/ 104 w 1429"/>
                  <a:gd name="T113" fmla="*/ 0 h 104"/>
                  <a:gd name="T114" fmla="*/ 78 w 1429"/>
                  <a:gd name="T115" fmla="*/ 40 h 104"/>
                  <a:gd name="T116" fmla="*/ 50 w 1429"/>
                  <a:gd name="T117" fmla="*/ 35 h 104"/>
                  <a:gd name="T118" fmla="*/ 31 w 1429"/>
                  <a:gd name="T119" fmla="*/ 94 h 104"/>
                  <a:gd name="T120" fmla="*/ 2 w 1429"/>
                  <a:gd name="T121" fmla="*/ 104 h 104"/>
                  <a:gd name="T122" fmla="*/ 19 w 1429"/>
                  <a:gd name="T123" fmla="*/ 45 h 104"/>
                  <a:gd name="T124" fmla="*/ 19 w 1429"/>
                  <a:gd name="T125" fmla="*/ 1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29" h="104">
                    <a:moveTo>
                      <a:pt x="1387" y="35"/>
                    </a:moveTo>
                    <a:lnTo>
                      <a:pt x="1389" y="35"/>
                    </a:lnTo>
                    <a:lnTo>
                      <a:pt x="1391" y="35"/>
                    </a:lnTo>
                    <a:lnTo>
                      <a:pt x="1391" y="38"/>
                    </a:lnTo>
                    <a:lnTo>
                      <a:pt x="1394" y="38"/>
                    </a:lnTo>
                    <a:lnTo>
                      <a:pt x="1394" y="38"/>
                    </a:lnTo>
                    <a:lnTo>
                      <a:pt x="1396" y="38"/>
                    </a:lnTo>
                    <a:lnTo>
                      <a:pt x="1396" y="38"/>
                    </a:lnTo>
                    <a:lnTo>
                      <a:pt x="1396" y="40"/>
                    </a:lnTo>
                    <a:lnTo>
                      <a:pt x="1398" y="40"/>
                    </a:lnTo>
                    <a:lnTo>
                      <a:pt x="1398" y="40"/>
                    </a:lnTo>
                    <a:lnTo>
                      <a:pt x="1398" y="42"/>
                    </a:lnTo>
                    <a:lnTo>
                      <a:pt x="1398" y="42"/>
                    </a:lnTo>
                    <a:lnTo>
                      <a:pt x="1398" y="45"/>
                    </a:lnTo>
                    <a:lnTo>
                      <a:pt x="1401" y="47"/>
                    </a:lnTo>
                    <a:lnTo>
                      <a:pt x="1401" y="47"/>
                    </a:lnTo>
                    <a:lnTo>
                      <a:pt x="1401" y="50"/>
                    </a:lnTo>
                    <a:lnTo>
                      <a:pt x="1401" y="78"/>
                    </a:lnTo>
                    <a:lnTo>
                      <a:pt x="1401" y="78"/>
                    </a:lnTo>
                    <a:lnTo>
                      <a:pt x="1398" y="80"/>
                    </a:lnTo>
                    <a:lnTo>
                      <a:pt x="1398" y="83"/>
                    </a:lnTo>
                    <a:lnTo>
                      <a:pt x="1398" y="83"/>
                    </a:lnTo>
                    <a:lnTo>
                      <a:pt x="1398" y="85"/>
                    </a:lnTo>
                    <a:lnTo>
                      <a:pt x="1398" y="85"/>
                    </a:lnTo>
                    <a:lnTo>
                      <a:pt x="1396" y="87"/>
                    </a:lnTo>
                    <a:lnTo>
                      <a:pt x="1396" y="87"/>
                    </a:lnTo>
                    <a:lnTo>
                      <a:pt x="1394" y="87"/>
                    </a:lnTo>
                    <a:lnTo>
                      <a:pt x="1394" y="87"/>
                    </a:lnTo>
                    <a:lnTo>
                      <a:pt x="1391" y="90"/>
                    </a:lnTo>
                    <a:lnTo>
                      <a:pt x="1389" y="90"/>
                    </a:lnTo>
                    <a:lnTo>
                      <a:pt x="1389" y="90"/>
                    </a:lnTo>
                    <a:lnTo>
                      <a:pt x="1387" y="90"/>
                    </a:lnTo>
                    <a:lnTo>
                      <a:pt x="1384" y="90"/>
                    </a:lnTo>
                    <a:lnTo>
                      <a:pt x="1382" y="90"/>
                    </a:lnTo>
                    <a:lnTo>
                      <a:pt x="1375" y="90"/>
                    </a:lnTo>
                    <a:lnTo>
                      <a:pt x="1370" y="90"/>
                    </a:lnTo>
                    <a:lnTo>
                      <a:pt x="1365" y="90"/>
                    </a:lnTo>
                    <a:lnTo>
                      <a:pt x="1363" y="90"/>
                    </a:lnTo>
                    <a:lnTo>
                      <a:pt x="1361" y="90"/>
                    </a:lnTo>
                    <a:lnTo>
                      <a:pt x="1358" y="90"/>
                    </a:lnTo>
                    <a:lnTo>
                      <a:pt x="1356" y="90"/>
                    </a:lnTo>
                    <a:lnTo>
                      <a:pt x="1356" y="90"/>
                    </a:lnTo>
                    <a:lnTo>
                      <a:pt x="1356" y="90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1" y="85"/>
                    </a:lnTo>
                    <a:lnTo>
                      <a:pt x="1351" y="85"/>
                    </a:lnTo>
                    <a:lnTo>
                      <a:pt x="1351" y="83"/>
                    </a:lnTo>
                    <a:lnTo>
                      <a:pt x="1351" y="90"/>
                    </a:lnTo>
                    <a:lnTo>
                      <a:pt x="1335" y="90"/>
                    </a:lnTo>
                    <a:lnTo>
                      <a:pt x="1335" y="38"/>
                    </a:lnTo>
                    <a:lnTo>
                      <a:pt x="1351" y="38"/>
                    </a:lnTo>
                    <a:lnTo>
                      <a:pt x="1351" y="42"/>
                    </a:lnTo>
                    <a:lnTo>
                      <a:pt x="1354" y="40"/>
                    </a:lnTo>
                    <a:lnTo>
                      <a:pt x="1354" y="40"/>
                    </a:lnTo>
                    <a:lnTo>
                      <a:pt x="1354" y="38"/>
                    </a:lnTo>
                    <a:lnTo>
                      <a:pt x="1354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8" y="38"/>
                    </a:lnTo>
                    <a:lnTo>
                      <a:pt x="1358" y="35"/>
                    </a:lnTo>
                    <a:lnTo>
                      <a:pt x="1361" y="35"/>
                    </a:lnTo>
                    <a:lnTo>
                      <a:pt x="1363" y="35"/>
                    </a:lnTo>
                    <a:lnTo>
                      <a:pt x="1365" y="35"/>
                    </a:lnTo>
                    <a:lnTo>
                      <a:pt x="1368" y="35"/>
                    </a:lnTo>
                    <a:lnTo>
                      <a:pt x="1370" y="35"/>
                    </a:lnTo>
                    <a:lnTo>
                      <a:pt x="1375" y="35"/>
                    </a:lnTo>
                    <a:lnTo>
                      <a:pt x="1377" y="35"/>
                    </a:lnTo>
                    <a:lnTo>
                      <a:pt x="1380" y="35"/>
                    </a:lnTo>
                    <a:lnTo>
                      <a:pt x="1384" y="35"/>
                    </a:lnTo>
                    <a:lnTo>
                      <a:pt x="1387" y="35"/>
                    </a:lnTo>
                    <a:close/>
                    <a:moveTo>
                      <a:pt x="1370" y="80"/>
                    </a:moveTo>
                    <a:lnTo>
                      <a:pt x="1372" y="80"/>
                    </a:lnTo>
                    <a:lnTo>
                      <a:pt x="1375" y="80"/>
                    </a:lnTo>
                    <a:lnTo>
                      <a:pt x="1375" y="78"/>
                    </a:lnTo>
                    <a:lnTo>
                      <a:pt x="1377" y="78"/>
                    </a:lnTo>
                    <a:lnTo>
                      <a:pt x="1377" y="78"/>
                    </a:lnTo>
                    <a:lnTo>
                      <a:pt x="1377" y="78"/>
                    </a:lnTo>
                    <a:lnTo>
                      <a:pt x="1380" y="78"/>
                    </a:lnTo>
                    <a:lnTo>
                      <a:pt x="1380" y="78"/>
                    </a:lnTo>
                    <a:lnTo>
                      <a:pt x="1380" y="76"/>
                    </a:lnTo>
                    <a:lnTo>
                      <a:pt x="1380" y="76"/>
                    </a:lnTo>
                    <a:lnTo>
                      <a:pt x="1380" y="76"/>
                    </a:lnTo>
                    <a:lnTo>
                      <a:pt x="1380" y="73"/>
                    </a:lnTo>
                    <a:lnTo>
                      <a:pt x="1380" y="73"/>
                    </a:lnTo>
                    <a:lnTo>
                      <a:pt x="1380" y="71"/>
                    </a:lnTo>
                    <a:lnTo>
                      <a:pt x="1380" y="47"/>
                    </a:lnTo>
                    <a:lnTo>
                      <a:pt x="1375" y="47"/>
                    </a:lnTo>
                    <a:lnTo>
                      <a:pt x="1370" y="47"/>
                    </a:lnTo>
                    <a:lnTo>
                      <a:pt x="1365" y="47"/>
                    </a:lnTo>
                    <a:lnTo>
                      <a:pt x="1361" y="47"/>
                    </a:lnTo>
                    <a:lnTo>
                      <a:pt x="1361" y="47"/>
                    </a:lnTo>
                    <a:lnTo>
                      <a:pt x="1358" y="47"/>
                    </a:lnTo>
                    <a:lnTo>
                      <a:pt x="1356" y="47"/>
                    </a:lnTo>
                    <a:lnTo>
                      <a:pt x="1356" y="47"/>
                    </a:lnTo>
                    <a:lnTo>
                      <a:pt x="1354" y="50"/>
                    </a:lnTo>
                    <a:lnTo>
                      <a:pt x="1354" y="50"/>
                    </a:lnTo>
                    <a:lnTo>
                      <a:pt x="1354" y="50"/>
                    </a:lnTo>
                    <a:lnTo>
                      <a:pt x="1351" y="50"/>
                    </a:lnTo>
                    <a:lnTo>
                      <a:pt x="1351" y="76"/>
                    </a:lnTo>
                    <a:lnTo>
                      <a:pt x="1351" y="76"/>
                    </a:lnTo>
                    <a:lnTo>
                      <a:pt x="1354" y="78"/>
                    </a:lnTo>
                    <a:lnTo>
                      <a:pt x="1354" y="78"/>
                    </a:lnTo>
                    <a:lnTo>
                      <a:pt x="1356" y="78"/>
                    </a:lnTo>
                    <a:lnTo>
                      <a:pt x="1356" y="78"/>
                    </a:lnTo>
                    <a:lnTo>
                      <a:pt x="1358" y="80"/>
                    </a:lnTo>
                    <a:lnTo>
                      <a:pt x="1358" y="80"/>
                    </a:lnTo>
                    <a:lnTo>
                      <a:pt x="1361" y="80"/>
                    </a:lnTo>
                    <a:lnTo>
                      <a:pt x="1365" y="80"/>
                    </a:lnTo>
                    <a:lnTo>
                      <a:pt x="1365" y="80"/>
                    </a:lnTo>
                    <a:lnTo>
                      <a:pt x="1365" y="80"/>
                    </a:lnTo>
                    <a:lnTo>
                      <a:pt x="1370" y="80"/>
                    </a:lnTo>
                    <a:close/>
                    <a:moveTo>
                      <a:pt x="1330" y="31"/>
                    </a:moveTo>
                    <a:lnTo>
                      <a:pt x="1330" y="19"/>
                    </a:lnTo>
                    <a:lnTo>
                      <a:pt x="1339" y="19"/>
                    </a:lnTo>
                    <a:lnTo>
                      <a:pt x="1349" y="19"/>
                    </a:lnTo>
                    <a:lnTo>
                      <a:pt x="1358" y="19"/>
                    </a:lnTo>
                    <a:lnTo>
                      <a:pt x="1365" y="19"/>
                    </a:lnTo>
                    <a:lnTo>
                      <a:pt x="1375" y="19"/>
                    </a:lnTo>
                    <a:lnTo>
                      <a:pt x="1382" y="19"/>
                    </a:lnTo>
                    <a:lnTo>
                      <a:pt x="1391" y="19"/>
                    </a:lnTo>
                    <a:lnTo>
                      <a:pt x="1401" y="19"/>
                    </a:lnTo>
                    <a:lnTo>
                      <a:pt x="1401" y="31"/>
                    </a:lnTo>
                    <a:lnTo>
                      <a:pt x="1391" y="31"/>
                    </a:lnTo>
                    <a:lnTo>
                      <a:pt x="1382" y="31"/>
                    </a:lnTo>
                    <a:lnTo>
                      <a:pt x="1372" y="31"/>
                    </a:lnTo>
                    <a:lnTo>
                      <a:pt x="1365" y="31"/>
                    </a:lnTo>
                    <a:lnTo>
                      <a:pt x="1358" y="31"/>
                    </a:lnTo>
                    <a:lnTo>
                      <a:pt x="1349" y="31"/>
                    </a:lnTo>
                    <a:lnTo>
                      <a:pt x="1342" y="31"/>
                    </a:lnTo>
                    <a:lnTo>
                      <a:pt x="1330" y="31"/>
                    </a:lnTo>
                    <a:close/>
                    <a:moveTo>
                      <a:pt x="1410" y="12"/>
                    </a:moveTo>
                    <a:lnTo>
                      <a:pt x="1410" y="83"/>
                    </a:lnTo>
                    <a:lnTo>
                      <a:pt x="1410" y="87"/>
                    </a:lnTo>
                    <a:lnTo>
                      <a:pt x="1410" y="87"/>
                    </a:lnTo>
                    <a:lnTo>
                      <a:pt x="1410" y="90"/>
                    </a:lnTo>
                    <a:lnTo>
                      <a:pt x="1410" y="90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6" y="92"/>
                    </a:lnTo>
                    <a:lnTo>
                      <a:pt x="1406" y="94"/>
                    </a:lnTo>
                    <a:lnTo>
                      <a:pt x="1406" y="94"/>
                    </a:lnTo>
                    <a:lnTo>
                      <a:pt x="1403" y="94"/>
                    </a:lnTo>
                    <a:lnTo>
                      <a:pt x="1403" y="94"/>
                    </a:lnTo>
                    <a:lnTo>
                      <a:pt x="1401" y="94"/>
                    </a:lnTo>
                    <a:lnTo>
                      <a:pt x="1391" y="94"/>
                    </a:lnTo>
                    <a:lnTo>
                      <a:pt x="1391" y="104"/>
                    </a:lnTo>
                    <a:lnTo>
                      <a:pt x="1408" y="104"/>
                    </a:lnTo>
                    <a:lnTo>
                      <a:pt x="1413" y="104"/>
                    </a:lnTo>
                    <a:lnTo>
                      <a:pt x="1413" y="104"/>
                    </a:lnTo>
                    <a:lnTo>
                      <a:pt x="1415" y="102"/>
                    </a:lnTo>
                    <a:lnTo>
                      <a:pt x="1417" y="102"/>
                    </a:lnTo>
                    <a:lnTo>
                      <a:pt x="1420" y="102"/>
                    </a:lnTo>
                    <a:lnTo>
                      <a:pt x="1422" y="102"/>
                    </a:lnTo>
                    <a:lnTo>
                      <a:pt x="1422" y="99"/>
                    </a:lnTo>
                    <a:lnTo>
                      <a:pt x="1424" y="99"/>
                    </a:lnTo>
                    <a:lnTo>
                      <a:pt x="1427" y="97"/>
                    </a:lnTo>
                    <a:lnTo>
                      <a:pt x="1427" y="97"/>
                    </a:lnTo>
                    <a:lnTo>
                      <a:pt x="1427" y="94"/>
                    </a:lnTo>
                    <a:lnTo>
                      <a:pt x="1429" y="94"/>
                    </a:lnTo>
                    <a:lnTo>
                      <a:pt x="1429" y="92"/>
                    </a:lnTo>
                    <a:lnTo>
                      <a:pt x="1429" y="90"/>
                    </a:lnTo>
                    <a:lnTo>
                      <a:pt x="1429" y="87"/>
                    </a:lnTo>
                    <a:lnTo>
                      <a:pt x="1429" y="85"/>
                    </a:lnTo>
                    <a:lnTo>
                      <a:pt x="1429" y="16"/>
                    </a:lnTo>
                    <a:lnTo>
                      <a:pt x="1429" y="14"/>
                    </a:lnTo>
                    <a:lnTo>
                      <a:pt x="1429" y="14"/>
                    </a:lnTo>
                    <a:lnTo>
                      <a:pt x="1429" y="12"/>
                    </a:lnTo>
                    <a:lnTo>
                      <a:pt x="1429" y="12"/>
                    </a:lnTo>
                    <a:lnTo>
                      <a:pt x="1429" y="9"/>
                    </a:lnTo>
                    <a:lnTo>
                      <a:pt x="1427" y="7"/>
                    </a:lnTo>
                    <a:lnTo>
                      <a:pt x="1427" y="7"/>
                    </a:lnTo>
                    <a:lnTo>
                      <a:pt x="1427" y="7"/>
                    </a:lnTo>
                    <a:lnTo>
                      <a:pt x="1424" y="5"/>
                    </a:lnTo>
                    <a:lnTo>
                      <a:pt x="1424" y="5"/>
                    </a:lnTo>
                    <a:lnTo>
                      <a:pt x="1422" y="5"/>
                    </a:lnTo>
                    <a:lnTo>
                      <a:pt x="1422" y="2"/>
                    </a:lnTo>
                    <a:lnTo>
                      <a:pt x="1420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15" y="2"/>
                    </a:lnTo>
                    <a:lnTo>
                      <a:pt x="1403" y="2"/>
                    </a:lnTo>
                    <a:lnTo>
                      <a:pt x="1394" y="2"/>
                    </a:lnTo>
                    <a:lnTo>
                      <a:pt x="1384" y="2"/>
                    </a:lnTo>
                    <a:lnTo>
                      <a:pt x="1375" y="2"/>
                    </a:lnTo>
                    <a:lnTo>
                      <a:pt x="1365" y="2"/>
                    </a:lnTo>
                    <a:lnTo>
                      <a:pt x="1356" y="2"/>
                    </a:lnTo>
                    <a:lnTo>
                      <a:pt x="1344" y="2"/>
                    </a:lnTo>
                    <a:lnTo>
                      <a:pt x="1335" y="2"/>
                    </a:lnTo>
                    <a:lnTo>
                      <a:pt x="1335" y="12"/>
                    </a:lnTo>
                    <a:lnTo>
                      <a:pt x="1344" y="12"/>
                    </a:lnTo>
                    <a:lnTo>
                      <a:pt x="1354" y="12"/>
                    </a:lnTo>
                    <a:lnTo>
                      <a:pt x="1363" y="12"/>
                    </a:lnTo>
                    <a:lnTo>
                      <a:pt x="1372" y="12"/>
                    </a:lnTo>
                    <a:lnTo>
                      <a:pt x="1380" y="12"/>
                    </a:lnTo>
                    <a:lnTo>
                      <a:pt x="1389" y="12"/>
                    </a:lnTo>
                    <a:lnTo>
                      <a:pt x="1398" y="12"/>
                    </a:lnTo>
                    <a:lnTo>
                      <a:pt x="1410" y="12"/>
                    </a:lnTo>
                    <a:close/>
                    <a:moveTo>
                      <a:pt x="1235" y="102"/>
                    </a:moveTo>
                    <a:lnTo>
                      <a:pt x="1231" y="102"/>
                    </a:lnTo>
                    <a:lnTo>
                      <a:pt x="1228" y="102"/>
                    </a:lnTo>
                    <a:lnTo>
                      <a:pt x="1226" y="102"/>
                    </a:lnTo>
                    <a:lnTo>
                      <a:pt x="1224" y="102"/>
                    </a:lnTo>
                    <a:lnTo>
                      <a:pt x="1221" y="99"/>
                    </a:lnTo>
                    <a:lnTo>
                      <a:pt x="1221" y="99"/>
                    </a:lnTo>
                    <a:lnTo>
                      <a:pt x="1219" y="99"/>
                    </a:lnTo>
                    <a:lnTo>
                      <a:pt x="1219" y="99"/>
                    </a:lnTo>
                    <a:lnTo>
                      <a:pt x="1219" y="99"/>
                    </a:lnTo>
                    <a:lnTo>
                      <a:pt x="1217" y="97"/>
                    </a:lnTo>
                    <a:lnTo>
                      <a:pt x="1217" y="97"/>
                    </a:lnTo>
                    <a:lnTo>
                      <a:pt x="1217" y="97"/>
                    </a:lnTo>
                    <a:lnTo>
                      <a:pt x="1217" y="94"/>
                    </a:lnTo>
                    <a:lnTo>
                      <a:pt x="1217" y="94"/>
                    </a:lnTo>
                    <a:lnTo>
                      <a:pt x="1214" y="94"/>
                    </a:lnTo>
                    <a:lnTo>
                      <a:pt x="1214" y="92"/>
                    </a:lnTo>
                    <a:lnTo>
                      <a:pt x="1214" y="92"/>
                    </a:lnTo>
                    <a:lnTo>
                      <a:pt x="1214" y="90"/>
                    </a:lnTo>
                    <a:lnTo>
                      <a:pt x="1214" y="90"/>
                    </a:lnTo>
                    <a:lnTo>
                      <a:pt x="1214" y="87"/>
                    </a:lnTo>
                    <a:lnTo>
                      <a:pt x="1217" y="87"/>
                    </a:lnTo>
                    <a:lnTo>
                      <a:pt x="1217" y="87"/>
                    </a:lnTo>
                    <a:lnTo>
                      <a:pt x="1217" y="85"/>
                    </a:lnTo>
                    <a:lnTo>
                      <a:pt x="1217" y="85"/>
                    </a:lnTo>
                    <a:lnTo>
                      <a:pt x="1219" y="80"/>
                    </a:lnTo>
                    <a:lnTo>
                      <a:pt x="1219" y="78"/>
                    </a:lnTo>
                    <a:lnTo>
                      <a:pt x="1226" y="68"/>
                    </a:lnTo>
                    <a:lnTo>
                      <a:pt x="1231" y="64"/>
                    </a:lnTo>
                    <a:lnTo>
                      <a:pt x="1233" y="61"/>
                    </a:lnTo>
                    <a:lnTo>
                      <a:pt x="1235" y="59"/>
                    </a:lnTo>
                    <a:lnTo>
                      <a:pt x="1235" y="57"/>
                    </a:lnTo>
                    <a:lnTo>
                      <a:pt x="1238" y="54"/>
                    </a:lnTo>
                    <a:lnTo>
                      <a:pt x="1243" y="50"/>
                    </a:lnTo>
                    <a:lnTo>
                      <a:pt x="1250" y="40"/>
                    </a:lnTo>
                    <a:lnTo>
                      <a:pt x="1252" y="40"/>
                    </a:lnTo>
                    <a:lnTo>
                      <a:pt x="1257" y="40"/>
                    </a:lnTo>
                    <a:lnTo>
                      <a:pt x="1259" y="40"/>
                    </a:lnTo>
                    <a:lnTo>
                      <a:pt x="1261" y="40"/>
                    </a:lnTo>
                    <a:lnTo>
                      <a:pt x="1266" y="40"/>
                    </a:lnTo>
                    <a:lnTo>
                      <a:pt x="1269" y="40"/>
                    </a:lnTo>
                    <a:lnTo>
                      <a:pt x="1271" y="40"/>
                    </a:lnTo>
                    <a:lnTo>
                      <a:pt x="1273" y="40"/>
                    </a:lnTo>
                    <a:lnTo>
                      <a:pt x="1271" y="45"/>
                    </a:lnTo>
                    <a:lnTo>
                      <a:pt x="1269" y="47"/>
                    </a:lnTo>
                    <a:lnTo>
                      <a:pt x="1264" y="54"/>
                    </a:lnTo>
                    <a:lnTo>
                      <a:pt x="1261" y="59"/>
                    </a:lnTo>
                    <a:lnTo>
                      <a:pt x="1257" y="64"/>
                    </a:lnTo>
                    <a:lnTo>
                      <a:pt x="1252" y="71"/>
                    </a:lnTo>
                    <a:lnTo>
                      <a:pt x="1247" y="76"/>
                    </a:lnTo>
                    <a:lnTo>
                      <a:pt x="1243" y="80"/>
                    </a:lnTo>
                    <a:lnTo>
                      <a:pt x="1243" y="83"/>
                    </a:lnTo>
                    <a:lnTo>
                      <a:pt x="1240" y="85"/>
                    </a:lnTo>
                    <a:lnTo>
                      <a:pt x="1240" y="85"/>
                    </a:lnTo>
                    <a:lnTo>
                      <a:pt x="1240" y="87"/>
                    </a:lnTo>
                    <a:lnTo>
                      <a:pt x="1240" y="87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2"/>
                    </a:lnTo>
                    <a:lnTo>
                      <a:pt x="1240" y="92"/>
                    </a:lnTo>
                    <a:lnTo>
                      <a:pt x="1243" y="92"/>
                    </a:lnTo>
                    <a:lnTo>
                      <a:pt x="1243" y="92"/>
                    </a:lnTo>
                    <a:lnTo>
                      <a:pt x="1245" y="92"/>
                    </a:lnTo>
                    <a:lnTo>
                      <a:pt x="1252" y="92"/>
                    </a:lnTo>
                    <a:lnTo>
                      <a:pt x="1257" y="92"/>
                    </a:lnTo>
                    <a:lnTo>
                      <a:pt x="1261" y="92"/>
                    </a:lnTo>
                    <a:lnTo>
                      <a:pt x="1264" y="92"/>
                    </a:lnTo>
                    <a:lnTo>
                      <a:pt x="1269" y="92"/>
                    </a:lnTo>
                    <a:lnTo>
                      <a:pt x="1271" y="92"/>
                    </a:lnTo>
                    <a:lnTo>
                      <a:pt x="1276" y="92"/>
                    </a:lnTo>
                    <a:lnTo>
                      <a:pt x="1278" y="92"/>
                    </a:lnTo>
                    <a:lnTo>
                      <a:pt x="1278" y="102"/>
                    </a:lnTo>
                    <a:lnTo>
                      <a:pt x="1273" y="102"/>
                    </a:lnTo>
                    <a:lnTo>
                      <a:pt x="1269" y="102"/>
                    </a:lnTo>
                    <a:lnTo>
                      <a:pt x="1264" y="102"/>
                    </a:lnTo>
                    <a:lnTo>
                      <a:pt x="1257" y="102"/>
                    </a:lnTo>
                    <a:lnTo>
                      <a:pt x="1252" y="102"/>
                    </a:lnTo>
                    <a:lnTo>
                      <a:pt x="1247" y="102"/>
                    </a:lnTo>
                    <a:lnTo>
                      <a:pt x="1240" y="102"/>
                    </a:lnTo>
                    <a:lnTo>
                      <a:pt x="1235" y="102"/>
                    </a:lnTo>
                    <a:close/>
                    <a:moveTo>
                      <a:pt x="1287" y="99"/>
                    </a:moveTo>
                    <a:lnTo>
                      <a:pt x="1287" y="99"/>
                    </a:lnTo>
                    <a:lnTo>
                      <a:pt x="1287" y="99"/>
                    </a:lnTo>
                    <a:lnTo>
                      <a:pt x="1287" y="99"/>
                    </a:lnTo>
                    <a:lnTo>
                      <a:pt x="1290" y="102"/>
                    </a:lnTo>
                    <a:lnTo>
                      <a:pt x="1290" y="102"/>
                    </a:lnTo>
                    <a:lnTo>
                      <a:pt x="1292" y="102"/>
                    </a:lnTo>
                    <a:lnTo>
                      <a:pt x="1292" y="102"/>
                    </a:lnTo>
                    <a:lnTo>
                      <a:pt x="1295" y="104"/>
                    </a:lnTo>
                    <a:lnTo>
                      <a:pt x="1297" y="104"/>
                    </a:lnTo>
                    <a:lnTo>
                      <a:pt x="1299" y="104"/>
                    </a:lnTo>
                    <a:lnTo>
                      <a:pt x="1316" y="104"/>
                    </a:lnTo>
                    <a:lnTo>
                      <a:pt x="1316" y="94"/>
                    </a:lnTo>
                    <a:lnTo>
                      <a:pt x="1311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6" y="92"/>
                    </a:lnTo>
                    <a:lnTo>
                      <a:pt x="1306" y="92"/>
                    </a:lnTo>
                    <a:lnTo>
                      <a:pt x="1290" y="59"/>
                    </a:lnTo>
                    <a:lnTo>
                      <a:pt x="1285" y="59"/>
                    </a:lnTo>
                    <a:lnTo>
                      <a:pt x="1283" y="59"/>
                    </a:lnTo>
                    <a:lnTo>
                      <a:pt x="1278" y="59"/>
                    </a:lnTo>
                    <a:lnTo>
                      <a:pt x="1276" y="59"/>
                    </a:lnTo>
                    <a:lnTo>
                      <a:pt x="1273" y="59"/>
                    </a:lnTo>
                    <a:lnTo>
                      <a:pt x="1271" y="59"/>
                    </a:lnTo>
                    <a:lnTo>
                      <a:pt x="1269" y="59"/>
                    </a:lnTo>
                    <a:lnTo>
                      <a:pt x="1266" y="59"/>
                    </a:lnTo>
                    <a:lnTo>
                      <a:pt x="1269" y="64"/>
                    </a:lnTo>
                    <a:lnTo>
                      <a:pt x="1271" y="68"/>
                    </a:lnTo>
                    <a:lnTo>
                      <a:pt x="1271" y="71"/>
                    </a:lnTo>
                    <a:lnTo>
                      <a:pt x="1273" y="76"/>
                    </a:lnTo>
                    <a:lnTo>
                      <a:pt x="1276" y="80"/>
                    </a:lnTo>
                    <a:lnTo>
                      <a:pt x="1280" y="85"/>
                    </a:lnTo>
                    <a:lnTo>
                      <a:pt x="1283" y="90"/>
                    </a:lnTo>
                    <a:lnTo>
                      <a:pt x="1287" y="99"/>
                    </a:lnTo>
                    <a:close/>
                    <a:moveTo>
                      <a:pt x="1287" y="40"/>
                    </a:moveTo>
                    <a:lnTo>
                      <a:pt x="1287" y="40"/>
                    </a:lnTo>
                    <a:lnTo>
                      <a:pt x="1287" y="42"/>
                    </a:lnTo>
                    <a:lnTo>
                      <a:pt x="1290" y="42"/>
                    </a:lnTo>
                    <a:lnTo>
                      <a:pt x="1290" y="42"/>
                    </a:lnTo>
                    <a:lnTo>
                      <a:pt x="1290" y="45"/>
                    </a:lnTo>
                    <a:lnTo>
                      <a:pt x="1292" y="45"/>
                    </a:lnTo>
                    <a:lnTo>
                      <a:pt x="1292" y="45"/>
                    </a:lnTo>
                    <a:lnTo>
                      <a:pt x="1295" y="45"/>
                    </a:lnTo>
                    <a:lnTo>
                      <a:pt x="1295" y="47"/>
                    </a:lnTo>
                    <a:lnTo>
                      <a:pt x="1297" y="47"/>
                    </a:lnTo>
                    <a:lnTo>
                      <a:pt x="1299" y="47"/>
                    </a:lnTo>
                    <a:lnTo>
                      <a:pt x="1302" y="47"/>
                    </a:lnTo>
                    <a:lnTo>
                      <a:pt x="1302" y="47"/>
                    </a:lnTo>
                    <a:lnTo>
                      <a:pt x="1304" y="47"/>
                    </a:lnTo>
                    <a:lnTo>
                      <a:pt x="1306" y="47"/>
                    </a:lnTo>
                    <a:lnTo>
                      <a:pt x="1309" y="47"/>
                    </a:lnTo>
                    <a:lnTo>
                      <a:pt x="1316" y="47"/>
                    </a:lnTo>
                    <a:lnTo>
                      <a:pt x="1316" y="38"/>
                    </a:lnTo>
                    <a:lnTo>
                      <a:pt x="1316" y="38"/>
                    </a:lnTo>
                    <a:lnTo>
                      <a:pt x="1313" y="38"/>
                    </a:lnTo>
                    <a:lnTo>
                      <a:pt x="1311" y="38"/>
                    </a:lnTo>
                    <a:lnTo>
                      <a:pt x="1311" y="38"/>
                    </a:lnTo>
                    <a:lnTo>
                      <a:pt x="1309" y="38"/>
                    </a:lnTo>
                    <a:lnTo>
                      <a:pt x="1309" y="35"/>
                    </a:lnTo>
                    <a:lnTo>
                      <a:pt x="1309" y="35"/>
                    </a:lnTo>
                    <a:lnTo>
                      <a:pt x="1306" y="33"/>
                    </a:lnTo>
                    <a:lnTo>
                      <a:pt x="1295" y="12"/>
                    </a:lnTo>
                    <a:lnTo>
                      <a:pt x="1295" y="12"/>
                    </a:lnTo>
                    <a:lnTo>
                      <a:pt x="1292" y="9"/>
                    </a:lnTo>
                    <a:lnTo>
                      <a:pt x="1292" y="9"/>
                    </a:lnTo>
                    <a:lnTo>
                      <a:pt x="1292" y="9"/>
                    </a:lnTo>
                    <a:lnTo>
                      <a:pt x="1290" y="7"/>
                    </a:lnTo>
                    <a:lnTo>
                      <a:pt x="1290" y="7"/>
                    </a:lnTo>
                    <a:lnTo>
                      <a:pt x="1290" y="7"/>
                    </a:lnTo>
                    <a:lnTo>
                      <a:pt x="1287" y="5"/>
                    </a:lnTo>
                    <a:lnTo>
                      <a:pt x="1287" y="5"/>
                    </a:lnTo>
                    <a:lnTo>
                      <a:pt x="1285" y="5"/>
                    </a:lnTo>
                    <a:lnTo>
                      <a:pt x="1285" y="5"/>
                    </a:lnTo>
                    <a:lnTo>
                      <a:pt x="1283" y="5"/>
                    </a:lnTo>
                    <a:lnTo>
                      <a:pt x="1280" y="5"/>
                    </a:lnTo>
                    <a:lnTo>
                      <a:pt x="1280" y="5"/>
                    </a:lnTo>
                    <a:lnTo>
                      <a:pt x="1278" y="2"/>
                    </a:lnTo>
                    <a:lnTo>
                      <a:pt x="1278" y="2"/>
                    </a:lnTo>
                    <a:lnTo>
                      <a:pt x="1273" y="2"/>
                    </a:lnTo>
                    <a:lnTo>
                      <a:pt x="1266" y="2"/>
                    </a:lnTo>
                    <a:lnTo>
                      <a:pt x="1261" y="2"/>
                    </a:lnTo>
                    <a:lnTo>
                      <a:pt x="1254" y="2"/>
                    </a:lnTo>
                    <a:lnTo>
                      <a:pt x="1247" y="2"/>
                    </a:lnTo>
                    <a:lnTo>
                      <a:pt x="1240" y="2"/>
                    </a:lnTo>
                    <a:lnTo>
                      <a:pt x="1233" y="2"/>
                    </a:lnTo>
                    <a:lnTo>
                      <a:pt x="1226" y="2"/>
                    </a:lnTo>
                    <a:lnTo>
                      <a:pt x="1226" y="14"/>
                    </a:lnTo>
                    <a:lnTo>
                      <a:pt x="1233" y="14"/>
                    </a:lnTo>
                    <a:lnTo>
                      <a:pt x="1238" y="14"/>
                    </a:lnTo>
                    <a:lnTo>
                      <a:pt x="1243" y="14"/>
                    </a:lnTo>
                    <a:lnTo>
                      <a:pt x="1247" y="14"/>
                    </a:lnTo>
                    <a:lnTo>
                      <a:pt x="1252" y="14"/>
                    </a:lnTo>
                    <a:lnTo>
                      <a:pt x="1257" y="14"/>
                    </a:lnTo>
                    <a:lnTo>
                      <a:pt x="1264" y="14"/>
                    </a:lnTo>
                    <a:lnTo>
                      <a:pt x="1271" y="14"/>
                    </a:lnTo>
                    <a:lnTo>
                      <a:pt x="1287" y="40"/>
                    </a:lnTo>
                    <a:close/>
                    <a:moveTo>
                      <a:pt x="1238" y="40"/>
                    </a:moveTo>
                    <a:lnTo>
                      <a:pt x="1238" y="40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3" y="45"/>
                    </a:lnTo>
                    <a:lnTo>
                      <a:pt x="1233" y="45"/>
                    </a:lnTo>
                    <a:lnTo>
                      <a:pt x="1231" y="45"/>
                    </a:lnTo>
                    <a:lnTo>
                      <a:pt x="1231" y="45"/>
                    </a:lnTo>
                    <a:lnTo>
                      <a:pt x="1228" y="47"/>
                    </a:lnTo>
                    <a:lnTo>
                      <a:pt x="1226" y="47"/>
                    </a:lnTo>
                    <a:lnTo>
                      <a:pt x="1226" y="47"/>
                    </a:lnTo>
                    <a:lnTo>
                      <a:pt x="1224" y="47"/>
                    </a:lnTo>
                    <a:lnTo>
                      <a:pt x="1219" y="47"/>
                    </a:lnTo>
                    <a:lnTo>
                      <a:pt x="1214" y="47"/>
                    </a:lnTo>
                    <a:lnTo>
                      <a:pt x="1212" y="47"/>
                    </a:lnTo>
                    <a:lnTo>
                      <a:pt x="1209" y="47"/>
                    </a:lnTo>
                    <a:lnTo>
                      <a:pt x="1209" y="38"/>
                    </a:lnTo>
                    <a:lnTo>
                      <a:pt x="1212" y="38"/>
                    </a:lnTo>
                    <a:lnTo>
                      <a:pt x="1214" y="38"/>
                    </a:lnTo>
                    <a:lnTo>
                      <a:pt x="1214" y="38"/>
                    </a:lnTo>
                    <a:lnTo>
                      <a:pt x="1217" y="35"/>
                    </a:lnTo>
                    <a:lnTo>
                      <a:pt x="1217" y="35"/>
                    </a:lnTo>
                    <a:lnTo>
                      <a:pt x="1217" y="35"/>
                    </a:lnTo>
                    <a:lnTo>
                      <a:pt x="1219" y="33"/>
                    </a:lnTo>
                    <a:lnTo>
                      <a:pt x="1219" y="33"/>
                    </a:lnTo>
                    <a:lnTo>
                      <a:pt x="1226" y="19"/>
                    </a:lnTo>
                    <a:lnTo>
                      <a:pt x="1231" y="19"/>
                    </a:lnTo>
                    <a:lnTo>
                      <a:pt x="1235" y="19"/>
                    </a:lnTo>
                    <a:lnTo>
                      <a:pt x="1235" y="19"/>
                    </a:lnTo>
                    <a:lnTo>
                      <a:pt x="1238" y="19"/>
                    </a:lnTo>
                    <a:lnTo>
                      <a:pt x="1240" y="19"/>
                    </a:lnTo>
                    <a:lnTo>
                      <a:pt x="1240" y="19"/>
                    </a:lnTo>
                    <a:lnTo>
                      <a:pt x="1245" y="19"/>
                    </a:lnTo>
                    <a:lnTo>
                      <a:pt x="1250" y="19"/>
                    </a:lnTo>
                    <a:lnTo>
                      <a:pt x="1238" y="40"/>
                    </a:lnTo>
                    <a:close/>
                    <a:moveTo>
                      <a:pt x="1162" y="104"/>
                    </a:moveTo>
                    <a:lnTo>
                      <a:pt x="1162" y="92"/>
                    </a:lnTo>
                    <a:lnTo>
                      <a:pt x="1162" y="104"/>
                    </a:lnTo>
                    <a:close/>
                    <a:moveTo>
                      <a:pt x="1169" y="94"/>
                    </a:moveTo>
                    <a:lnTo>
                      <a:pt x="1169" y="94"/>
                    </a:lnTo>
                    <a:lnTo>
                      <a:pt x="1169" y="97"/>
                    </a:lnTo>
                    <a:lnTo>
                      <a:pt x="1172" y="97"/>
                    </a:lnTo>
                    <a:lnTo>
                      <a:pt x="1172" y="97"/>
                    </a:lnTo>
                    <a:lnTo>
                      <a:pt x="1172" y="99"/>
                    </a:lnTo>
                    <a:lnTo>
                      <a:pt x="1174" y="99"/>
                    </a:lnTo>
                    <a:lnTo>
                      <a:pt x="1174" y="99"/>
                    </a:lnTo>
                    <a:lnTo>
                      <a:pt x="1176" y="102"/>
                    </a:lnTo>
                    <a:lnTo>
                      <a:pt x="1176" y="102"/>
                    </a:lnTo>
                    <a:lnTo>
                      <a:pt x="1179" y="102"/>
                    </a:lnTo>
                    <a:lnTo>
                      <a:pt x="1181" y="104"/>
                    </a:lnTo>
                    <a:lnTo>
                      <a:pt x="1183" y="104"/>
                    </a:lnTo>
                    <a:lnTo>
                      <a:pt x="1186" y="104"/>
                    </a:lnTo>
                    <a:lnTo>
                      <a:pt x="1188" y="104"/>
                    </a:lnTo>
                    <a:lnTo>
                      <a:pt x="1198" y="104"/>
                    </a:lnTo>
                    <a:lnTo>
                      <a:pt x="1198" y="94"/>
                    </a:lnTo>
                    <a:lnTo>
                      <a:pt x="1193" y="94"/>
                    </a:lnTo>
                    <a:lnTo>
                      <a:pt x="1193" y="94"/>
                    </a:lnTo>
                    <a:lnTo>
                      <a:pt x="1191" y="92"/>
                    </a:lnTo>
                    <a:lnTo>
                      <a:pt x="1191" y="92"/>
                    </a:lnTo>
                    <a:lnTo>
                      <a:pt x="1188" y="92"/>
                    </a:lnTo>
                    <a:lnTo>
                      <a:pt x="1188" y="92"/>
                    </a:lnTo>
                    <a:lnTo>
                      <a:pt x="1188" y="90"/>
                    </a:lnTo>
                    <a:lnTo>
                      <a:pt x="1188" y="90"/>
                    </a:lnTo>
                    <a:lnTo>
                      <a:pt x="1186" y="90"/>
                    </a:lnTo>
                    <a:lnTo>
                      <a:pt x="1179" y="78"/>
                    </a:lnTo>
                    <a:lnTo>
                      <a:pt x="1179" y="78"/>
                    </a:lnTo>
                    <a:lnTo>
                      <a:pt x="1181" y="78"/>
                    </a:lnTo>
                    <a:lnTo>
                      <a:pt x="1181" y="78"/>
                    </a:lnTo>
                    <a:lnTo>
                      <a:pt x="1183" y="78"/>
                    </a:lnTo>
                    <a:lnTo>
                      <a:pt x="1183" y="78"/>
                    </a:lnTo>
                    <a:lnTo>
                      <a:pt x="1186" y="76"/>
                    </a:lnTo>
                    <a:lnTo>
                      <a:pt x="1186" y="76"/>
                    </a:lnTo>
                    <a:lnTo>
                      <a:pt x="1186" y="76"/>
                    </a:lnTo>
                    <a:lnTo>
                      <a:pt x="1188" y="76"/>
                    </a:lnTo>
                    <a:lnTo>
                      <a:pt x="1188" y="76"/>
                    </a:lnTo>
                    <a:lnTo>
                      <a:pt x="1188" y="73"/>
                    </a:lnTo>
                    <a:lnTo>
                      <a:pt x="1191" y="73"/>
                    </a:lnTo>
                    <a:lnTo>
                      <a:pt x="1191" y="73"/>
                    </a:lnTo>
                    <a:lnTo>
                      <a:pt x="1191" y="73"/>
                    </a:lnTo>
                    <a:lnTo>
                      <a:pt x="1191" y="71"/>
                    </a:lnTo>
                    <a:lnTo>
                      <a:pt x="1191" y="71"/>
                    </a:lnTo>
                    <a:lnTo>
                      <a:pt x="1193" y="68"/>
                    </a:lnTo>
                    <a:lnTo>
                      <a:pt x="1195" y="64"/>
                    </a:lnTo>
                    <a:lnTo>
                      <a:pt x="1195" y="59"/>
                    </a:lnTo>
                    <a:lnTo>
                      <a:pt x="1198" y="57"/>
                    </a:lnTo>
                    <a:lnTo>
                      <a:pt x="1181" y="57"/>
                    </a:lnTo>
                    <a:lnTo>
                      <a:pt x="1174" y="71"/>
                    </a:lnTo>
                    <a:lnTo>
                      <a:pt x="1165" y="57"/>
                    </a:lnTo>
                    <a:lnTo>
                      <a:pt x="1165" y="57"/>
                    </a:lnTo>
                    <a:lnTo>
                      <a:pt x="1165" y="57"/>
                    </a:lnTo>
                    <a:lnTo>
                      <a:pt x="1162" y="57"/>
                    </a:lnTo>
                    <a:lnTo>
                      <a:pt x="1162" y="57"/>
                    </a:lnTo>
                    <a:lnTo>
                      <a:pt x="1160" y="57"/>
                    </a:lnTo>
                    <a:lnTo>
                      <a:pt x="1157" y="57"/>
                    </a:lnTo>
                    <a:lnTo>
                      <a:pt x="1155" y="57"/>
                    </a:lnTo>
                    <a:lnTo>
                      <a:pt x="1150" y="57"/>
                    </a:lnTo>
                    <a:lnTo>
                      <a:pt x="1150" y="47"/>
                    </a:lnTo>
                    <a:lnTo>
                      <a:pt x="1150" y="47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2"/>
                    </a:lnTo>
                    <a:lnTo>
                      <a:pt x="1150" y="52"/>
                    </a:lnTo>
                    <a:lnTo>
                      <a:pt x="1153" y="52"/>
                    </a:lnTo>
                    <a:lnTo>
                      <a:pt x="1153" y="52"/>
                    </a:lnTo>
                    <a:lnTo>
                      <a:pt x="1155" y="52"/>
                    </a:lnTo>
                    <a:lnTo>
                      <a:pt x="1155" y="52"/>
                    </a:lnTo>
                    <a:lnTo>
                      <a:pt x="1157" y="52"/>
                    </a:lnTo>
                    <a:lnTo>
                      <a:pt x="1160" y="52"/>
                    </a:lnTo>
                    <a:lnTo>
                      <a:pt x="1162" y="52"/>
                    </a:lnTo>
                    <a:lnTo>
                      <a:pt x="1165" y="52"/>
                    </a:lnTo>
                    <a:lnTo>
                      <a:pt x="1167" y="52"/>
                    </a:lnTo>
                    <a:lnTo>
                      <a:pt x="1167" y="52"/>
                    </a:lnTo>
                    <a:lnTo>
                      <a:pt x="1169" y="52"/>
                    </a:lnTo>
                    <a:lnTo>
                      <a:pt x="1174" y="52"/>
                    </a:lnTo>
                    <a:lnTo>
                      <a:pt x="1179" y="52"/>
                    </a:lnTo>
                    <a:lnTo>
                      <a:pt x="1181" y="52"/>
                    </a:lnTo>
                    <a:lnTo>
                      <a:pt x="1183" y="52"/>
                    </a:lnTo>
                    <a:lnTo>
                      <a:pt x="1183" y="52"/>
                    </a:lnTo>
                    <a:lnTo>
                      <a:pt x="1186" y="52"/>
                    </a:lnTo>
                    <a:lnTo>
                      <a:pt x="1186" y="52"/>
                    </a:lnTo>
                    <a:lnTo>
                      <a:pt x="1188" y="50"/>
                    </a:lnTo>
                    <a:lnTo>
                      <a:pt x="1188" y="50"/>
                    </a:lnTo>
                    <a:lnTo>
                      <a:pt x="1191" y="50"/>
                    </a:lnTo>
                    <a:lnTo>
                      <a:pt x="1191" y="47"/>
                    </a:lnTo>
                    <a:lnTo>
                      <a:pt x="1191" y="47"/>
                    </a:lnTo>
                    <a:lnTo>
                      <a:pt x="1191" y="47"/>
                    </a:lnTo>
                    <a:lnTo>
                      <a:pt x="1193" y="45"/>
                    </a:lnTo>
                    <a:lnTo>
                      <a:pt x="1193" y="45"/>
                    </a:lnTo>
                    <a:lnTo>
                      <a:pt x="1193" y="42"/>
                    </a:lnTo>
                    <a:lnTo>
                      <a:pt x="1193" y="40"/>
                    </a:lnTo>
                    <a:lnTo>
                      <a:pt x="1193" y="40"/>
                    </a:lnTo>
                    <a:lnTo>
                      <a:pt x="1193" y="14"/>
                    </a:lnTo>
                    <a:lnTo>
                      <a:pt x="1193" y="12"/>
                    </a:lnTo>
                    <a:lnTo>
                      <a:pt x="1193" y="12"/>
                    </a:lnTo>
                    <a:lnTo>
                      <a:pt x="1193" y="9"/>
                    </a:lnTo>
                    <a:lnTo>
                      <a:pt x="1193" y="9"/>
                    </a:lnTo>
                    <a:lnTo>
                      <a:pt x="1191" y="7"/>
                    </a:lnTo>
                    <a:lnTo>
                      <a:pt x="1191" y="7"/>
                    </a:lnTo>
                    <a:lnTo>
                      <a:pt x="1191" y="7"/>
                    </a:lnTo>
                    <a:lnTo>
                      <a:pt x="1191" y="5"/>
                    </a:lnTo>
                    <a:lnTo>
                      <a:pt x="1188" y="5"/>
                    </a:lnTo>
                    <a:lnTo>
                      <a:pt x="1188" y="5"/>
                    </a:lnTo>
                    <a:lnTo>
                      <a:pt x="1186" y="5"/>
                    </a:lnTo>
                    <a:lnTo>
                      <a:pt x="1186" y="2"/>
                    </a:lnTo>
                    <a:lnTo>
                      <a:pt x="1183" y="2"/>
                    </a:lnTo>
                    <a:lnTo>
                      <a:pt x="1183" y="2"/>
                    </a:lnTo>
                    <a:lnTo>
                      <a:pt x="1181" y="2"/>
                    </a:lnTo>
                    <a:lnTo>
                      <a:pt x="1181" y="2"/>
                    </a:lnTo>
                    <a:lnTo>
                      <a:pt x="1176" y="2"/>
                    </a:lnTo>
                    <a:lnTo>
                      <a:pt x="1174" y="2"/>
                    </a:lnTo>
                    <a:lnTo>
                      <a:pt x="1169" y="2"/>
                    </a:lnTo>
                    <a:lnTo>
                      <a:pt x="1167" y="2"/>
                    </a:lnTo>
                    <a:lnTo>
                      <a:pt x="1165" y="2"/>
                    </a:lnTo>
                    <a:lnTo>
                      <a:pt x="1162" y="2"/>
                    </a:lnTo>
                    <a:lnTo>
                      <a:pt x="1162" y="2"/>
                    </a:lnTo>
                    <a:lnTo>
                      <a:pt x="1160" y="2"/>
                    </a:lnTo>
                    <a:lnTo>
                      <a:pt x="1157" y="2"/>
                    </a:lnTo>
                    <a:lnTo>
                      <a:pt x="1155" y="2"/>
                    </a:lnTo>
                    <a:lnTo>
                      <a:pt x="1153" y="2"/>
                    </a:lnTo>
                    <a:lnTo>
                      <a:pt x="1153" y="2"/>
                    </a:lnTo>
                    <a:lnTo>
                      <a:pt x="1153" y="5"/>
                    </a:lnTo>
                    <a:lnTo>
                      <a:pt x="1150" y="5"/>
                    </a:lnTo>
                    <a:lnTo>
                      <a:pt x="1150" y="5"/>
                    </a:lnTo>
                    <a:lnTo>
                      <a:pt x="1150" y="5"/>
                    </a:lnTo>
                    <a:lnTo>
                      <a:pt x="1150" y="7"/>
                    </a:lnTo>
                    <a:lnTo>
                      <a:pt x="1150" y="7"/>
                    </a:lnTo>
                    <a:lnTo>
                      <a:pt x="1150" y="2"/>
                    </a:lnTo>
                    <a:lnTo>
                      <a:pt x="1134" y="2"/>
                    </a:lnTo>
                    <a:lnTo>
                      <a:pt x="1134" y="85"/>
                    </a:lnTo>
                    <a:lnTo>
                      <a:pt x="1132" y="87"/>
                    </a:lnTo>
                    <a:lnTo>
                      <a:pt x="1132" y="90"/>
                    </a:lnTo>
                    <a:lnTo>
                      <a:pt x="1134" y="92"/>
                    </a:lnTo>
                    <a:lnTo>
                      <a:pt x="1134" y="94"/>
                    </a:lnTo>
                    <a:lnTo>
                      <a:pt x="1134" y="97"/>
                    </a:lnTo>
                    <a:lnTo>
                      <a:pt x="1134" y="97"/>
                    </a:lnTo>
                    <a:lnTo>
                      <a:pt x="1136" y="99"/>
                    </a:lnTo>
                    <a:lnTo>
                      <a:pt x="1136" y="99"/>
                    </a:lnTo>
                    <a:lnTo>
                      <a:pt x="1136" y="102"/>
                    </a:lnTo>
                    <a:lnTo>
                      <a:pt x="1139" y="102"/>
                    </a:lnTo>
                    <a:lnTo>
                      <a:pt x="1139" y="102"/>
                    </a:lnTo>
                    <a:lnTo>
                      <a:pt x="1141" y="102"/>
                    </a:lnTo>
                    <a:lnTo>
                      <a:pt x="1143" y="104"/>
                    </a:lnTo>
                    <a:lnTo>
                      <a:pt x="1143" y="104"/>
                    </a:lnTo>
                    <a:lnTo>
                      <a:pt x="1146" y="104"/>
                    </a:lnTo>
                    <a:lnTo>
                      <a:pt x="1148" y="104"/>
                    </a:lnTo>
                    <a:lnTo>
                      <a:pt x="1162" y="104"/>
                    </a:lnTo>
                    <a:lnTo>
                      <a:pt x="1162" y="92"/>
                    </a:lnTo>
                    <a:lnTo>
                      <a:pt x="1157" y="92"/>
                    </a:lnTo>
                    <a:lnTo>
                      <a:pt x="1155" y="92"/>
                    </a:lnTo>
                    <a:lnTo>
                      <a:pt x="1153" y="92"/>
                    </a:lnTo>
                    <a:lnTo>
                      <a:pt x="1153" y="92"/>
                    </a:lnTo>
                    <a:lnTo>
                      <a:pt x="1150" y="92"/>
                    </a:lnTo>
                    <a:lnTo>
                      <a:pt x="1150" y="92"/>
                    </a:lnTo>
                    <a:lnTo>
                      <a:pt x="1150" y="92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87"/>
                    </a:lnTo>
                    <a:lnTo>
                      <a:pt x="1150" y="83"/>
                    </a:lnTo>
                    <a:lnTo>
                      <a:pt x="1150" y="59"/>
                    </a:lnTo>
                    <a:lnTo>
                      <a:pt x="1169" y="94"/>
                    </a:lnTo>
                    <a:close/>
                    <a:moveTo>
                      <a:pt x="1176" y="12"/>
                    </a:moveTo>
                    <a:lnTo>
                      <a:pt x="1176" y="21"/>
                    </a:lnTo>
                    <a:lnTo>
                      <a:pt x="1172" y="21"/>
                    </a:lnTo>
                    <a:lnTo>
                      <a:pt x="1167" y="21"/>
                    </a:lnTo>
                    <a:lnTo>
                      <a:pt x="1165" y="21"/>
                    </a:lnTo>
                    <a:lnTo>
                      <a:pt x="1162" y="21"/>
                    </a:lnTo>
                    <a:lnTo>
                      <a:pt x="1162" y="21"/>
                    </a:lnTo>
                    <a:lnTo>
                      <a:pt x="1160" y="21"/>
                    </a:lnTo>
                    <a:lnTo>
                      <a:pt x="1155" y="21"/>
                    </a:lnTo>
                    <a:lnTo>
                      <a:pt x="1150" y="21"/>
                    </a:lnTo>
                    <a:lnTo>
                      <a:pt x="1150" y="16"/>
                    </a:lnTo>
                    <a:lnTo>
                      <a:pt x="1150" y="14"/>
                    </a:lnTo>
                    <a:lnTo>
                      <a:pt x="1150" y="14"/>
                    </a:lnTo>
                    <a:lnTo>
                      <a:pt x="1150" y="14"/>
                    </a:lnTo>
                    <a:lnTo>
                      <a:pt x="1153" y="12"/>
                    </a:lnTo>
                    <a:lnTo>
                      <a:pt x="1153" y="12"/>
                    </a:lnTo>
                    <a:lnTo>
                      <a:pt x="1155" y="12"/>
                    </a:lnTo>
                    <a:lnTo>
                      <a:pt x="1155" y="12"/>
                    </a:lnTo>
                    <a:lnTo>
                      <a:pt x="1157" y="12"/>
                    </a:lnTo>
                    <a:lnTo>
                      <a:pt x="1160" y="12"/>
                    </a:lnTo>
                    <a:lnTo>
                      <a:pt x="1162" y="12"/>
                    </a:lnTo>
                    <a:lnTo>
                      <a:pt x="1165" y="12"/>
                    </a:lnTo>
                    <a:lnTo>
                      <a:pt x="1165" y="12"/>
                    </a:lnTo>
                    <a:lnTo>
                      <a:pt x="1167" y="12"/>
                    </a:lnTo>
                    <a:lnTo>
                      <a:pt x="1169" y="12"/>
                    </a:lnTo>
                    <a:lnTo>
                      <a:pt x="1172" y="12"/>
                    </a:lnTo>
                    <a:lnTo>
                      <a:pt x="1176" y="12"/>
                    </a:lnTo>
                    <a:close/>
                    <a:moveTo>
                      <a:pt x="1155" y="42"/>
                    </a:moveTo>
                    <a:lnTo>
                      <a:pt x="1153" y="42"/>
                    </a:lnTo>
                    <a:lnTo>
                      <a:pt x="1153" y="42"/>
                    </a:lnTo>
                    <a:lnTo>
                      <a:pt x="1153" y="42"/>
                    </a:lnTo>
                    <a:lnTo>
                      <a:pt x="1153" y="42"/>
                    </a:lnTo>
                    <a:lnTo>
                      <a:pt x="1150" y="42"/>
                    </a:lnTo>
                    <a:lnTo>
                      <a:pt x="1150" y="40"/>
                    </a:lnTo>
                    <a:lnTo>
                      <a:pt x="1150" y="40"/>
                    </a:lnTo>
                    <a:lnTo>
                      <a:pt x="1150" y="38"/>
                    </a:lnTo>
                    <a:lnTo>
                      <a:pt x="1150" y="31"/>
                    </a:lnTo>
                    <a:lnTo>
                      <a:pt x="1155" y="31"/>
                    </a:lnTo>
                    <a:lnTo>
                      <a:pt x="1157" y="31"/>
                    </a:lnTo>
                    <a:lnTo>
                      <a:pt x="1160" y="31"/>
                    </a:lnTo>
                    <a:lnTo>
                      <a:pt x="1162" y="31"/>
                    </a:lnTo>
                    <a:lnTo>
                      <a:pt x="1167" y="31"/>
                    </a:lnTo>
                    <a:lnTo>
                      <a:pt x="1169" y="31"/>
                    </a:lnTo>
                    <a:lnTo>
                      <a:pt x="1172" y="31"/>
                    </a:lnTo>
                    <a:lnTo>
                      <a:pt x="1176" y="31"/>
                    </a:lnTo>
                    <a:lnTo>
                      <a:pt x="1176" y="35"/>
                    </a:lnTo>
                    <a:lnTo>
                      <a:pt x="1176" y="38"/>
                    </a:lnTo>
                    <a:lnTo>
                      <a:pt x="1176" y="38"/>
                    </a:lnTo>
                    <a:lnTo>
                      <a:pt x="1176" y="38"/>
                    </a:lnTo>
                    <a:lnTo>
                      <a:pt x="1176" y="40"/>
                    </a:lnTo>
                    <a:lnTo>
                      <a:pt x="1176" y="40"/>
                    </a:lnTo>
                    <a:lnTo>
                      <a:pt x="1176" y="40"/>
                    </a:lnTo>
                    <a:lnTo>
                      <a:pt x="1174" y="40"/>
                    </a:lnTo>
                    <a:lnTo>
                      <a:pt x="1174" y="40"/>
                    </a:lnTo>
                    <a:lnTo>
                      <a:pt x="1174" y="42"/>
                    </a:lnTo>
                    <a:lnTo>
                      <a:pt x="1172" y="42"/>
                    </a:lnTo>
                    <a:lnTo>
                      <a:pt x="1172" y="42"/>
                    </a:lnTo>
                    <a:lnTo>
                      <a:pt x="1169" y="42"/>
                    </a:lnTo>
                    <a:lnTo>
                      <a:pt x="1167" y="42"/>
                    </a:lnTo>
                    <a:lnTo>
                      <a:pt x="1165" y="42"/>
                    </a:lnTo>
                    <a:lnTo>
                      <a:pt x="1165" y="42"/>
                    </a:lnTo>
                    <a:lnTo>
                      <a:pt x="1162" y="42"/>
                    </a:lnTo>
                    <a:lnTo>
                      <a:pt x="1162" y="42"/>
                    </a:lnTo>
                    <a:lnTo>
                      <a:pt x="1160" y="42"/>
                    </a:lnTo>
                    <a:lnTo>
                      <a:pt x="1157" y="42"/>
                    </a:lnTo>
                    <a:lnTo>
                      <a:pt x="1155" y="42"/>
                    </a:lnTo>
                    <a:close/>
                    <a:moveTo>
                      <a:pt x="1106" y="92"/>
                    </a:moveTo>
                    <a:lnTo>
                      <a:pt x="1106" y="104"/>
                    </a:lnTo>
                    <a:lnTo>
                      <a:pt x="1094" y="104"/>
                    </a:lnTo>
                    <a:lnTo>
                      <a:pt x="1094" y="2"/>
                    </a:lnTo>
                    <a:lnTo>
                      <a:pt x="1106" y="2"/>
                    </a:lnTo>
                    <a:lnTo>
                      <a:pt x="1106" y="5"/>
                    </a:lnTo>
                    <a:lnTo>
                      <a:pt x="1108" y="5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10" y="2"/>
                    </a:lnTo>
                    <a:lnTo>
                      <a:pt x="1110" y="2"/>
                    </a:lnTo>
                    <a:lnTo>
                      <a:pt x="1110" y="2"/>
                    </a:lnTo>
                    <a:lnTo>
                      <a:pt x="1113" y="2"/>
                    </a:lnTo>
                    <a:lnTo>
                      <a:pt x="1120" y="2"/>
                    </a:lnTo>
                    <a:lnTo>
                      <a:pt x="1120" y="2"/>
                    </a:lnTo>
                    <a:lnTo>
                      <a:pt x="1122" y="2"/>
                    </a:lnTo>
                    <a:lnTo>
                      <a:pt x="1122" y="2"/>
                    </a:lnTo>
                    <a:lnTo>
                      <a:pt x="1124" y="2"/>
                    </a:lnTo>
                    <a:lnTo>
                      <a:pt x="1124" y="2"/>
                    </a:lnTo>
                    <a:lnTo>
                      <a:pt x="1127" y="2"/>
                    </a:lnTo>
                    <a:lnTo>
                      <a:pt x="1127" y="2"/>
                    </a:lnTo>
                    <a:lnTo>
                      <a:pt x="1127" y="5"/>
                    </a:lnTo>
                    <a:lnTo>
                      <a:pt x="1127" y="5"/>
                    </a:lnTo>
                    <a:lnTo>
                      <a:pt x="1129" y="5"/>
                    </a:lnTo>
                    <a:lnTo>
                      <a:pt x="1129" y="5"/>
                    </a:lnTo>
                    <a:lnTo>
                      <a:pt x="1129" y="7"/>
                    </a:lnTo>
                    <a:lnTo>
                      <a:pt x="1129" y="7"/>
                    </a:lnTo>
                    <a:lnTo>
                      <a:pt x="1129" y="9"/>
                    </a:lnTo>
                    <a:lnTo>
                      <a:pt x="1129" y="9"/>
                    </a:lnTo>
                    <a:lnTo>
                      <a:pt x="1129" y="12"/>
                    </a:lnTo>
                    <a:lnTo>
                      <a:pt x="1129" y="35"/>
                    </a:lnTo>
                    <a:lnTo>
                      <a:pt x="1129" y="35"/>
                    </a:lnTo>
                    <a:lnTo>
                      <a:pt x="1129" y="35"/>
                    </a:lnTo>
                    <a:lnTo>
                      <a:pt x="1129" y="38"/>
                    </a:lnTo>
                    <a:lnTo>
                      <a:pt x="1129" y="38"/>
                    </a:lnTo>
                    <a:lnTo>
                      <a:pt x="1129" y="40"/>
                    </a:lnTo>
                    <a:lnTo>
                      <a:pt x="1127" y="40"/>
                    </a:lnTo>
                    <a:lnTo>
                      <a:pt x="1127" y="40"/>
                    </a:lnTo>
                    <a:lnTo>
                      <a:pt x="1127" y="42"/>
                    </a:lnTo>
                    <a:lnTo>
                      <a:pt x="1127" y="42"/>
                    </a:lnTo>
                    <a:lnTo>
                      <a:pt x="1124" y="42"/>
                    </a:lnTo>
                    <a:lnTo>
                      <a:pt x="1124" y="42"/>
                    </a:lnTo>
                    <a:lnTo>
                      <a:pt x="1124" y="45"/>
                    </a:lnTo>
                    <a:lnTo>
                      <a:pt x="1122" y="45"/>
                    </a:lnTo>
                    <a:lnTo>
                      <a:pt x="1122" y="45"/>
                    </a:lnTo>
                    <a:lnTo>
                      <a:pt x="1120" y="45"/>
                    </a:lnTo>
                    <a:lnTo>
                      <a:pt x="1120" y="45"/>
                    </a:lnTo>
                    <a:lnTo>
                      <a:pt x="1120" y="47"/>
                    </a:lnTo>
                    <a:lnTo>
                      <a:pt x="1122" y="47"/>
                    </a:lnTo>
                    <a:lnTo>
                      <a:pt x="1122" y="47"/>
                    </a:lnTo>
                    <a:lnTo>
                      <a:pt x="1124" y="47"/>
                    </a:lnTo>
                    <a:lnTo>
                      <a:pt x="1124" y="50"/>
                    </a:lnTo>
                    <a:lnTo>
                      <a:pt x="1124" y="50"/>
                    </a:lnTo>
                    <a:lnTo>
                      <a:pt x="1127" y="50"/>
                    </a:lnTo>
                    <a:lnTo>
                      <a:pt x="1127" y="50"/>
                    </a:lnTo>
                    <a:lnTo>
                      <a:pt x="1127" y="52"/>
                    </a:lnTo>
                    <a:lnTo>
                      <a:pt x="1127" y="52"/>
                    </a:lnTo>
                    <a:lnTo>
                      <a:pt x="1129" y="54"/>
                    </a:lnTo>
                    <a:lnTo>
                      <a:pt x="1129" y="54"/>
                    </a:lnTo>
                    <a:lnTo>
                      <a:pt x="1129" y="54"/>
                    </a:lnTo>
                    <a:lnTo>
                      <a:pt x="1129" y="57"/>
                    </a:lnTo>
                    <a:lnTo>
                      <a:pt x="1129" y="57"/>
                    </a:lnTo>
                    <a:lnTo>
                      <a:pt x="1129" y="59"/>
                    </a:lnTo>
                    <a:lnTo>
                      <a:pt x="1129" y="80"/>
                    </a:lnTo>
                    <a:lnTo>
                      <a:pt x="1129" y="80"/>
                    </a:lnTo>
                    <a:lnTo>
                      <a:pt x="1129" y="83"/>
                    </a:lnTo>
                    <a:lnTo>
                      <a:pt x="1129" y="83"/>
                    </a:lnTo>
                    <a:lnTo>
                      <a:pt x="1129" y="85"/>
                    </a:lnTo>
                    <a:lnTo>
                      <a:pt x="1129" y="85"/>
                    </a:lnTo>
                    <a:lnTo>
                      <a:pt x="1127" y="87"/>
                    </a:lnTo>
                    <a:lnTo>
                      <a:pt x="1127" y="87"/>
                    </a:lnTo>
                    <a:lnTo>
                      <a:pt x="1127" y="90"/>
                    </a:lnTo>
                    <a:lnTo>
                      <a:pt x="1124" y="90"/>
                    </a:lnTo>
                    <a:lnTo>
                      <a:pt x="1124" y="90"/>
                    </a:lnTo>
                    <a:lnTo>
                      <a:pt x="1122" y="90"/>
                    </a:lnTo>
                    <a:lnTo>
                      <a:pt x="1122" y="92"/>
                    </a:lnTo>
                    <a:lnTo>
                      <a:pt x="1120" y="92"/>
                    </a:lnTo>
                    <a:lnTo>
                      <a:pt x="1120" y="92"/>
                    </a:lnTo>
                    <a:lnTo>
                      <a:pt x="1117" y="92"/>
                    </a:lnTo>
                    <a:lnTo>
                      <a:pt x="1115" y="92"/>
                    </a:lnTo>
                    <a:lnTo>
                      <a:pt x="1113" y="92"/>
                    </a:lnTo>
                    <a:lnTo>
                      <a:pt x="1110" y="92"/>
                    </a:lnTo>
                    <a:lnTo>
                      <a:pt x="1110" y="92"/>
                    </a:lnTo>
                    <a:lnTo>
                      <a:pt x="1106" y="92"/>
                    </a:lnTo>
                    <a:close/>
                    <a:moveTo>
                      <a:pt x="1115" y="78"/>
                    </a:moveTo>
                    <a:lnTo>
                      <a:pt x="1115" y="59"/>
                    </a:lnTo>
                    <a:lnTo>
                      <a:pt x="1115" y="57"/>
                    </a:lnTo>
                    <a:lnTo>
                      <a:pt x="1115" y="57"/>
                    </a:lnTo>
                    <a:lnTo>
                      <a:pt x="1115" y="54"/>
                    </a:lnTo>
                    <a:lnTo>
                      <a:pt x="1115" y="54"/>
                    </a:lnTo>
                    <a:lnTo>
                      <a:pt x="1115" y="54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0" y="52"/>
                    </a:lnTo>
                    <a:lnTo>
                      <a:pt x="1110" y="50"/>
                    </a:lnTo>
                    <a:lnTo>
                      <a:pt x="1110" y="50"/>
                    </a:lnTo>
                    <a:lnTo>
                      <a:pt x="1108" y="50"/>
                    </a:lnTo>
                    <a:lnTo>
                      <a:pt x="1106" y="50"/>
                    </a:lnTo>
                    <a:lnTo>
                      <a:pt x="1106" y="83"/>
                    </a:lnTo>
                    <a:lnTo>
                      <a:pt x="1108" y="83"/>
                    </a:lnTo>
                    <a:lnTo>
                      <a:pt x="1110" y="83"/>
                    </a:lnTo>
                    <a:lnTo>
                      <a:pt x="1110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5" y="80"/>
                    </a:lnTo>
                    <a:lnTo>
                      <a:pt x="1115" y="80"/>
                    </a:lnTo>
                    <a:lnTo>
                      <a:pt x="1115" y="80"/>
                    </a:lnTo>
                    <a:lnTo>
                      <a:pt x="1115" y="78"/>
                    </a:lnTo>
                    <a:lnTo>
                      <a:pt x="1115" y="78"/>
                    </a:lnTo>
                    <a:close/>
                    <a:moveTo>
                      <a:pt x="1115" y="31"/>
                    </a:move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3" y="12"/>
                    </a:lnTo>
                    <a:lnTo>
                      <a:pt x="1110" y="12"/>
                    </a:lnTo>
                    <a:lnTo>
                      <a:pt x="1110" y="12"/>
                    </a:lnTo>
                    <a:lnTo>
                      <a:pt x="1110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6" y="12"/>
                    </a:lnTo>
                    <a:lnTo>
                      <a:pt x="1106" y="12"/>
                    </a:lnTo>
                    <a:lnTo>
                      <a:pt x="1106" y="14"/>
                    </a:lnTo>
                    <a:lnTo>
                      <a:pt x="1106" y="40"/>
                    </a:lnTo>
                    <a:lnTo>
                      <a:pt x="1108" y="40"/>
                    </a:lnTo>
                    <a:lnTo>
                      <a:pt x="1110" y="40"/>
                    </a:lnTo>
                    <a:lnTo>
                      <a:pt x="1110" y="40"/>
                    </a:lnTo>
                    <a:lnTo>
                      <a:pt x="1110" y="40"/>
                    </a:lnTo>
                    <a:lnTo>
                      <a:pt x="1110" y="38"/>
                    </a:lnTo>
                    <a:lnTo>
                      <a:pt x="1113" y="38"/>
                    </a:lnTo>
                    <a:lnTo>
                      <a:pt x="1113" y="38"/>
                    </a:lnTo>
                    <a:lnTo>
                      <a:pt x="1113" y="38"/>
                    </a:lnTo>
                    <a:lnTo>
                      <a:pt x="1113" y="35"/>
                    </a:lnTo>
                    <a:lnTo>
                      <a:pt x="1115" y="35"/>
                    </a:lnTo>
                    <a:lnTo>
                      <a:pt x="1115" y="35"/>
                    </a:lnTo>
                    <a:lnTo>
                      <a:pt x="1115" y="33"/>
                    </a:lnTo>
                    <a:lnTo>
                      <a:pt x="1115" y="33"/>
                    </a:lnTo>
                    <a:lnTo>
                      <a:pt x="1115" y="31"/>
                    </a:lnTo>
                    <a:close/>
                    <a:moveTo>
                      <a:pt x="1002" y="80"/>
                    </a:moveTo>
                    <a:lnTo>
                      <a:pt x="1002" y="104"/>
                    </a:lnTo>
                    <a:lnTo>
                      <a:pt x="983" y="104"/>
                    </a:lnTo>
                    <a:lnTo>
                      <a:pt x="983" y="57"/>
                    </a:lnTo>
                    <a:lnTo>
                      <a:pt x="980" y="57"/>
                    </a:lnTo>
                    <a:lnTo>
                      <a:pt x="978" y="59"/>
                    </a:lnTo>
                    <a:lnTo>
                      <a:pt x="976" y="59"/>
                    </a:lnTo>
                    <a:lnTo>
                      <a:pt x="971" y="59"/>
                    </a:lnTo>
                    <a:lnTo>
                      <a:pt x="964" y="59"/>
                    </a:lnTo>
                    <a:lnTo>
                      <a:pt x="964" y="59"/>
                    </a:lnTo>
                    <a:lnTo>
                      <a:pt x="964" y="47"/>
                    </a:lnTo>
                    <a:lnTo>
                      <a:pt x="964" y="47"/>
                    </a:lnTo>
                    <a:lnTo>
                      <a:pt x="966" y="47"/>
                    </a:lnTo>
                    <a:lnTo>
                      <a:pt x="969" y="47"/>
                    </a:lnTo>
                    <a:lnTo>
                      <a:pt x="969" y="47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7"/>
                    </a:lnTo>
                    <a:lnTo>
                      <a:pt x="973" y="47"/>
                    </a:lnTo>
                    <a:lnTo>
                      <a:pt x="973" y="47"/>
                    </a:lnTo>
                    <a:lnTo>
                      <a:pt x="976" y="45"/>
                    </a:lnTo>
                    <a:lnTo>
                      <a:pt x="976" y="45"/>
                    </a:lnTo>
                    <a:lnTo>
                      <a:pt x="976" y="45"/>
                    </a:lnTo>
                    <a:lnTo>
                      <a:pt x="976" y="42"/>
                    </a:lnTo>
                    <a:lnTo>
                      <a:pt x="978" y="42"/>
                    </a:lnTo>
                    <a:lnTo>
                      <a:pt x="978" y="42"/>
                    </a:lnTo>
                    <a:lnTo>
                      <a:pt x="978" y="40"/>
                    </a:lnTo>
                    <a:lnTo>
                      <a:pt x="978" y="40"/>
                    </a:lnTo>
                    <a:lnTo>
                      <a:pt x="990" y="21"/>
                    </a:lnTo>
                    <a:lnTo>
                      <a:pt x="969" y="21"/>
                    </a:lnTo>
                    <a:lnTo>
                      <a:pt x="969" y="9"/>
                    </a:lnTo>
                    <a:lnTo>
                      <a:pt x="992" y="9"/>
                    </a:lnTo>
                    <a:lnTo>
                      <a:pt x="997" y="0"/>
                    </a:lnTo>
                    <a:lnTo>
                      <a:pt x="1020" y="0"/>
                    </a:lnTo>
                    <a:lnTo>
                      <a:pt x="1016" y="9"/>
                    </a:lnTo>
                    <a:lnTo>
                      <a:pt x="1023" y="9"/>
                    </a:lnTo>
                    <a:lnTo>
                      <a:pt x="1030" y="9"/>
                    </a:lnTo>
                    <a:lnTo>
                      <a:pt x="1037" y="9"/>
                    </a:lnTo>
                    <a:lnTo>
                      <a:pt x="1044" y="9"/>
                    </a:lnTo>
                    <a:lnTo>
                      <a:pt x="1051" y="9"/>
                    </a:lnTo>
                    <a:lnTo>
                      <a:pt x="1058" y="9"/>
                    </a:lnTo>
                    <a:lnTo>
                      <a:pt x="1065" y="9"/>
                    </a:lnTo>
                    <a:lnTo>
                      <a:pt x="1072" y="9"/>
                    </a:lnTo>
                    <a:lnTo>
                      <a:pt x="1072" y="21"/>
                    </a:lnTo>
                    <a:lnTo>
                      <a:pt x="1065" y="21"/>
                    </a:lnTo>
                    <a:lnTo>
                      <a:pt x="1056" y="21"/>
                    </a:lnTo>
                    <a:lnTo>
                      <a:pt x="1049" y="21"/>
                    </a:lnTo>
                    <a:lnTo>
                      <a:pt x="1039" y="21"/>
                    </a:lnTo>
                    <a:lnTo>
                      <a:pt x="1032" y="21"/>
                    </a:lnTo>
                    <a:lnTo>
                      <a:pt x="1025" y="21"/>
                    </a:lnTo>
                    <a:lnTo>
                      <a:pt x="1018" y="21"/>
                    </a:lnTo>
                    <a:lnTo>
                      <a:pt x="1011" y="21"/>
                    </a:lnTo>
                    <a:lnTo>
                      <a:pt x="1006" y="31"/>
                    </a:lnTo>
                    <a:lnTo>
                      <a:pt x="1006" y="31"/>
                    </a:lnTo>
                    <a:lnTo>
                      <a:pt x="1009" y="28"/>
                    </a:lnTo>
                    <a:lnTo>
                      <a:pt x="1009" y="28"/>
                    </a:lnTo>
                    <a:lnTo>
                      <a:pt x="1009" y="28"/>
                    </a:lnTo>
                    <a:lnTo>
                      <a:pt x="1011" y="28"/>
                    </a:lnTo>
                    <a:lnTo>
                      <a:pt x="1011" y="28"/>
                    </a:lnTo>
                    <a:lnTo>
                      <a:pt x="1013" y="28"/>
                    </a:lnTo>
                    <a:lnTo>
                      <a:pt x="1016" y="28"/>
                    </a:lnTo>
                    <a:lnTo>
                      <a:pt x="1020" y="28"/>
                    </a:lnTo>
                    <a:lnTo>
                      <a:pt x="1025" y="28"/>
                    </a:lnTo>
                    <a:lnTo>
                      <a:pt x="1028" y="28"/>
                    </a:lnTo>
                    <a:lnTo>
                      <a:pt x="1032" y="28"/>
                    </a:lnTo>
                    <a:lnTo>
                      <a:pt x="1035" y="28"/>
                    </a:lnTo>
                    <a:lnTo>
                      <a:pt x="1039" y="28"/>
                    </a:lnTo>
                    <a:lnTo>
                      <a:pt x="1046" y="28"/>
                    </a:lnTo>
                    <a:lnTo>
                      <a:pt x="1054" y="28"/>
                    </a:lnTo>
                    <a:lnTo>
                      <a:pt x="1056" y="28"/>
                    </a:lnTo>
                    <a:lnTo>
                      <a:pt x="1058" y="28"/>
                    </a:lnTo>
                    <a:lnTo>
                      <a:pt x="1061" y="28"/>
                    </a:lnTo>
                    <a:lnTo>
                      <a:pt x="1061" y="28"/>
                    </a:lnTo>
                    <a:lnTo>
                      <a:pt x="1063" y="31"/>
                    </a:lnTo>
                    <a:lnTo>
                      <a:pt x="1065" y="31"/>
                    </a:lnTo>
                    <a:lnTo>
                      <a:pt x="1065" y="31"/>
                    </a:lnTo>
                    <a:lnTo>
                      <a:pt x="1068" y="33"/>
                    </a:lnTo>
                    <a:lnTo>
                      <a:pt x="1068" y="33"/>
                    </a:lnTo>
                    <a:lnTo>
                      <a:pt x="1068" y="33"/>
                    </a:lnTo>
                    <a:lnTo>
                      <a:pt x="1068" y="35"/>
                    </a:lnTo>
                    <a:lnTo>
                      <a:pt x="1070" y="35"/>
                    </a:lnTo>
                    <a:lnTo>
                      <a:pt x="1070" y="38"/>
                    </a:lnTo>
                    <a:lnTo>
                      <a:pt x="1070" y="40"/>
                    </a:lnTo>
                    <a:lnTo>
                      <a:pt x="1070" y="40"/>
                    </a:lnTo>
                    <a:lnTo>
                      <a:pt x="1070" y="42"/>
                    </a:lnTo>
                    <a:lnTo>
                      <a:pt x="1070" y="90"/>
                    </a:lnTo>
                    <a:lnTo>
                      <a:pt x="1070" y="92"/>
                    </a:lnTo>
                    <a:lnTo>
                      <a:pt x="1070" y="92"/>
                    </a:lnTo>
                    <a:lnTo>
                      <a:pt x="1070" y="94"/>
                    </a:lnTo>
                    <a:lnTo>
                      <a:pt x="1068" y="94"/>
                    </a:lnTo>
                    <a:lnTo>
                      <a:pt x="1068" y="97"/>
                    </a:lnTo>
                    <a:lnTo>
                      <a:pt x="1068" y="97"/>
                    </a:lnTo>
                    <a:lnTo>
                      <a:pt x="1065" y="99"/>
                    </a:lnTo>
                    <a:lnTo>
                      <a:pt x="1065" y="99"/>
                    </a:lnTo>
                    <a:lnTo>
                      <a:pt x="1063" y="102"/>
                    </a:lnTo>
                    <a:lnTo>
                      <a:pt x="1063" y="102"/>
                    </a:lnTo>
                    <a:lnTo>
                      <a:pt x="1061" y="102"/>
                    </a:lnTo>
                    <a:lnTo>
                      <a:pt x="1061" y="102"/>
                    </a:lnTo>
                    <a:lnTo>
                      <a:pt x="1058" y="102"/>
                    </a:lnTo>
                    <a:lnTo>
                      <a:pt x="1056" y="104"/>
                    </a:lnTo>
                    <a:lnTo>
                      <a:pt x="1056" y="104"/>
                    </a:lnTo>
                    <a:lnTo>
                      <a:pt x="1054" y="104"/>
                    </a:lnTo>
                    <a:lnTo>
                      <a:pt x="1035" y="104"/>
                    </a:lnTo>
                    <a:lnTo>
                      <a:pt x="1035" y="92"/>
                    </a:lnTo>
                    <a:lnTo>
                      <a:pt x="1046" y="92"/>
                    </a:lnTo>
                    <a:lnTo>
                      <a:pt x="1046" y="92"/>
                    </a:lnTo>
                    <a:lnTo>
                      <a:pt x="1046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51" y="90"/>
                    </a:lnTo>
                    <a:lnTo>
                      <a:pt x="1051" y="90"/>
                    </a:lnTo>
                    <a:lnTo>
                      <a:pt x="1051" y="87"/>
                    </a:lnTo>
                    <a:lnTo>
                      <a:pt x="1051" y="87"/>
                    </a:lnTo>
                    <a:lnTo>
                      <a:pt x="1051" y="80"/>
                    </a:lnTo>
                    <a:lnTo>
                      <a:pt x="1042" y="80"/>
                    </a:lnTo>
                    <a:lnTo>
                      <a:pt x="1037" y="80"/>
                    </a:lnTo>
                    <a:lnTo>
                      <a:pt x="1032" y="80"/>
                    </a:lnTo>
                    <a:lnTo>
                      <a:pt x="1028" y="80"/>
                    </a:lnTo>
                    <a:lnTo>
                      <a:pt x="1023" y="80"/>
                    </a:lnTo>
                    <a:lnTo>
                      <a:pt x="1016" y="80"/>
                    </a:lnTo>
                    <a:lnTo>
                      <a:pt x="1011" y="80"/>
                    </a:lnTo>
                    <a:lnTo>
                      <a:pt x="1002" y="80"/>
                    </a:lnTo>
                    <a:close/>
                    <a:moveTo>
                      <a:pt x="1051" y="68"/>
                    </a:moveTo>
                    <a:lnTo>
                      <a:pt x="1051" y="59"/>
                    </a:lnTo>
                    <a:lnTo>
                      <a:pt x="1044" y="59"/>
                    </a:lnTo>
                    <a:lnTo>
                      <a:pt x="1037" y="59"/>
                    </a:lnTo>
                    <a:lnTo>
                      <a:pt x="1032" y="59"/>
                    </a:lnTo>
                    <a:lnTo>
                      <a:pt x="1025" y="59"/>
                    </a:lnTo>
                    <a:lnTo>
                      <a:pt x="1020" y="59"/>
                    </a:lnTo>
                    <a:lnTo>
                      <a:pt x="1016" y="59"/>
                    </a:lnTo>
                    <a:lnTo>
                      <a:pt x="1009" y="59"/>
                    </a:lnTo>
                    <a:lnTo>
                      <a:pt x="1002" y="59"/>
                    </a:lnTo>
                    <a:lnTo>
                      <a:pt x="1002" y="68"/>
                    </a:lnTo>
                    <a:lnTo>
                      <a:pt x="1009" y="68"/>
                    </a:lnTo>
                    <a:lnTo>
                      <a:pt x="1016" y="68"/>
                    </a:lnTo>
                    <a:lnTo>
                      <a:pt x="1020" y="68"/>
                    </a:lnTo>
                    <a:lnTo>
                      <a:pt x="1025" y="68"/>
                    </a:lnTo>
                    <a:lnTo>
                      <a:pt x="1032" y="68"/>
                    </a:lnTo>
                    <a:lnTo>
                      <a:pt x="1037" y="68"/>
                    </a:lnTo>
                    <a:lnTo>
                      <a:pt x="1044" y="68"/>
                    </a:lnTo>
                    <a:lnTo>
                      <a:pt x="1051" y="68"/>
                    </a:lnTo>
                    <a:close/>
                    <a:moveTo>
                      <a:pt x="1051" y="50"/>
                    </a:moveTo>
                    <a:lnTo>
                      <a:pt x="1051" y="38"/>
                    </a:lnTo>
                    <a:lnTo>
                      <a:pt x="1044" y="38"/>
                    </a:lnTo>
                    <a:lnTo>
                      <a:pt x="1039" y="38"/>
                    </a:lnTo>
                    <a:lnTo>
                      <a:pt x="1035" y="38"/>
                    </a:lnTo>
                    <a:lnTo>
                      <a:pt x="1030" y="38"/>
                    </a:lnTo>
                    <a:lnTo>
                      <a:pt x="1028" y="38"/>
                    </a:lnTo>
                    <a:lnTo>
                      <a:pt x="1023" y="38"/>
                    </a:lnTo>
                    <a:lnTo>
                      <a:pt x="1018" y="38"/>
                    </a:lnTo>
                    <a:lnTo>
                      <a:pt x="1013" y="38"/>
                    </a:lnTo>
                    <a:lnTo>
                      <a:pt x="1011" y="38"/>
                    </a:lnTo>
                    <a:lnTo>
                      <a:pt x="1009" y="38"/>
                    </a:lnTo>
                    <a:lnTo>
                      <a:pt x="1006" y="38"/>
                    </a:lnTo>
                    <a:lnTo>
                      <a:pt x="1006" y="40"/>
                    </a:lnTo>
                    <a:lnTo>
                      <a:pt x="1004" y="40"/>
                    </a:lnTo>
                    <a:lnTo>
                      <a:pt x="1004" y="40"/>
                    </a:lnTo>
                    <a:lnTo>
                      <a:pt x="1004" y="42"/>
                    </a:lnTo>
                    <a:lnTo>
                      <a:pt x="1002" y="45"/>
                    </a:lnTo>
                    <a:lnTo>
                      <a:pt x="1002" y="50"/>
                    </a:lnTo>
                    <a:lnTo>
                      <a:pt x="1009" y="50"/>
                    </a:lnTo>
                    <a:lnTo>
                      <a:pt x="1016" y="50"/>
                    </a:lnTo>
                    <a:lnTo>
                      <a:pt x="1020" y="50"/>
                    </a:lnTo>
                    <a:lnTo>
                      <a:pt x="1025" y="50"/>
                    </a:lnTo>
                    <a:lnTo>
                      <a:pt x="1032" y="50"/>
                    </a:lnTo>
                    <a:lnTo>
                      <a:pt x="1037" y="50"/>
                    </a:lnTo>
                    <a:lnTo>
                      <a:pt x="1044" y="50"/>
                    </a:lnTo>
                    <a:lnTo>
                      <a:pt x="1051" y="50"/>
                    </a:lnTo>
                    <a:close/>
                    <a:moveTo>
                      <a:pt x="881" y="104"/>
                    </a:moveTo>
                    <a:lnTo>
                      <a:pt x="874" y="104"/>
                    </a:lnTo>
                    <a:lnTo>
                      <a:pt x="874" y="94"/>
                    </a:lnTo>
                    <a:lnTo>
                      <a:pt x="874" y="94"/>
                    </a:lnTo>
                    <a:lnTo>
                      <a:pt x="876" y="94"/>
                    </a:lnTo>
                    <a:lnTo>
                      <a:pt x="876" y="94"/>
                    </a:lnTo>
                    <a:lnTo>
                      <a:pt x="876" y="94"/>
                    </a:lnTo>
                    <a:lnTo>
                      <a:pt x="879" y="94"/>
                    </a:lnTo>
                    <a:lnTo>
                      <a:pt x="879" y="92"/>
                    </a:lnTo>
                    <a:lnTo>
                      <a:pt x="879" y="92"/>
                    </a:lnTo>
                    <a:lnTo>
                      <a:pt x="879" y="90"/>
                    </a:lnTo>
                    <a:lnTo>
                      <a:pt x="881" y="90"/>
                    </a:lnTo>
                    <a:lnTo>
                      <a:pt x="886" y="54"/>
                    </a:lnTo>
                    <a:lnTo>
                      <a:pt x="876" y="54"/>
                    </a:lnTo>
                    <a:lnTo>
                      <a:pt x="876" y="42"/>
                    </a:lnTo>
                    <a:lnTo>
                      <a:pt x="883" y="42"/>
                    </a:lnTo>
                    <a:lnTo>
                      <a:pt x="891" y="42"/>
                    </a:lnTo>
                    <a:lnTo>
                      <a:pt x="893" y="42"/>
                    </a:lnTo>
                    <a:lnTo>
                      <a:pt x="898" y="42"/>
                    </a:lnTo>
                    <a:lnTo>
                      <a:pt x="900" y="42"/>
                    </a:lnTo>
                    <a:lnTo>
                      <a:pt x="907" y="42"/>
                    </a:lnTo>
                    <a:lnTo>
                      <a:pt x="917" y="42"/>
                    </a:lnTo>
                    <a:lnTo>
                      <a:pt x="928" y="42"/>
                    </a:lnTo>
                    <a:lnTo>
                      <a:pt x="931" y="42"/>
                    </a:lnTo>
                    <a:lnTo>
                      <a:pt x="931" y="42"/>
                    </a:lnTo>
                    <a:lnTo>
                      <a:pt x="933" y="45"/>
                    </a:lnTo>
                    <a:lnTo>
                      <a:pt x="935" y="45"/>
                    </a:lnTo>
                    <a:lnTo>
                      <a:pt x="935" y="45"/>
                    </a:lnTo>
                    <a:lnTo>
                      <a:pt x="938" y="45"/>
                    </a:lnTo>
                    <a:lnTo>
                      <a:pt x="938" y="47"/>
                    </a:lnTo>
                    <a:lnTo>
                      <a:pt x="940" y="47"/>
                    </a:lnTo>
                    <a:lnTo>
                      <a:pt x="940" y="47"/>
                    </a:lnTo>
                    <a:lnTo>
                      <a:pt x="940" y="50"/>
                    </a:lnTo>
                    <a:lnTo>
                      <a:pt x="940" y="50"/>
                    </a:lnTo>
                    <a:lnTo>
                      <a:pt x="943" y="52"/>
                    </a:lnTo>
                    <a:lnTo>
                      <a:pt x="943" y="52"/>
                    </a:lnTo>
                    <a:lnTo>
                      <a:pt x="943" y="54"/>
                    </a:lnTo>
                    <a:lnTo>
                      <a:pt x="943" y="57"/>
                    </a:lnTo>
                    <a:lnTo>
                      <a:pt x="943" y="57"/>
                    </a:lnTo>
                    <a:lnTo>
                      <a:pt x="943" y="90"/>
                    </a:lnTo>
                    <a:lnTo>
                      <a:pt x="943" y="92"/>
                    </a:lnTo>
                    <a:lnTo>
                      <a:pt x="943" y="92"/>
                    </a:lnTo>
                    <a:lnTo>
                      <a:pt x="943" y="94"/>
                    </a:lnTo>
                    <a:lnTo>
                      <a:pt x="940" y="94"/>
                    </a:lnTo>
                    <a:lnTo>
                      <a:pt x="940" y="97"/>
                    </a:lnTo>
                    <a:lnTo>
                      <a:pt x="940" y="97"/>
                    </a:lnTo>
                    <a:lnTo>
                      <a:pt x="940" y="99"/>
                    </a:lnTo>
                    <a:lnTo>
                      <a:pt x="938" y="99"/>
                    </a:lnTo>
                    <a:lnTo>
                      <a:pt x="938" y="102"/>
                    </a:lnTo>
                    <a:lnTo>
                      <a:pt x="935" y="102"/>
                    </a:lnTo>
                    <a:lnTo>
                      <a:pt x="935" y="102"/>
                    </a:lnTo>
                    <a:lnTo>
                      <a:pt x="933" y="102"/>
                    </a:lnTo>
                    <a:lnTo>
                      <a:pt x="931" y="102"/>
                    </a:lnTo>
                    <a:lnTo>
                      <a:pt x="931" y="104"/>
                    </a:lnTo>
                    <a:lnTo>
                      <a:pt x="928" y="104"/>
                    </a:lnTo>
                    <a:lnTo>
                      <a:pt x="926" y="104"/>
                    </a:lnTo>
                    <a:lnTo>
                      <a:pt x="907" y="104"/>
                    </a:lnTo>
                    <a:lnTo>
                      <a:pt x="907" y="94"/>
                    </a:lnTo>
                    <a:lnTo>
                      <a:pt x="912" y="94"/>
                    </a:lnTo>
                    <a:lnTo>
                      <a:pt x="914" y="94"/>
                    </a:lnTo>
                    <a:lnTo>
                      <a:pt x="914" y="94"/>
                    </a:lnTo>
                    <a:lnTo>
                      <a:pt x="917" y="94"/>
                    </a:lnTo>
                    <a:lnTo>
                      <a:pt x="917" y="94"/>
                    </a:lnTo>
                    <a:lnTo>
                      <a:pt x="919" y="94"/>
                    </a:lnTo>
                    <a:lnTo>
                      <a:pt x="919" y="92"/>
                    </a:lnTo>
                    <a:lnTo>
                      <a:pt x="921" y="92"/>
                    </a:lnTo>
                    <a:lnTo>
                      <a:pt x="921" y="92"/>
                    </a:lnTo>
                    <a:lnTo>
                      <a:pt x="924" y="90"/>
                    </a:lnTo>
                    <a:lnTo>
                      <a:pt x="924" y="90"/>
                    </a:lnTo>
                    <a:lnTo>
                      <a:pt x="924" y="87"/>
                    </a:lnTo>
                    <a:lnTo>
                      <a:pt x="924" y="87"/>
                    </a:lnTo>
                    <a:lnTo>
                      <a:pt x="924" y="85"/>
                    </a:lnTo>
                    <a:lnTo>
                      <a:pt x="924" y="54"/>
                    </a:lnTo>
                    <a:lnTo>
                      <a:pt x="905" y="54"/>
                    </a:lnTo>
                    <a:lnTo>
                      <a:pt x="898" y="90"/>
                    </a:lnTo>
                    <a:lnTo>
                      <a:pt x="898" y="92"/>
                    </a:lnTo>
                    <a:lnTo>
                      <a:pt x="898" y="92"/>
                    </a:lnTo>
                    <a:lnTo>
                      <a:pt x="898" y="94"/>
                    </a:lnTo>
                    <a:lnTo>
                      <a:pt x="898" y="94"/>
                    </a:lnTo>
                    <a:lnTo>
                      <a:pt x="895" y="97"/>
                    </a:lnTo>
                    <a:lnTo>
                      <a:pt x="895" y="97"/>
                    </a:lnTo>
                    <a:lnTo>
                      <a:pt x="893" y="99"/>
                    </a:lnTo>
                    <a:lnTo>
                      <a:pt x="893" y="99"/>
                    </a:lnTo>
                    <a:lnTo>
                      <a:pt x="891" y="102"/>
                    </a:lnTo>
                    <a:lnTo>
                      <a:pt x="891" y="102"/>
                    </a:lnTo>
                    <a:lnTo>
                      <a:pt x="888" y="102"/>
                    </a:lnTo>
                    <a:lnTo>
                      <a:pt x="886" y="104"/>
                    </a:lnTo>
                    <a:lnTo>
                      <a:pt x="883" y="104"/>
                    </a:lnTo>
                    <a:lnTo>
                      <a:pt x="881" y="104"/>
                    </a:lnTo>
                    <a:close/>
                    <a:moveTo>
                      <a:pt x="879" y="42"/>
                    </a:moveTo>
                    <a:lnTo>
                      <a:pt x="876" y="42"/>
                    </a:lnTo>
                    <a:lnTo>
                      <a:pt x="874" y="42"/>
                    </a:lnTo>
                    <a:lnTo>
                      <a:pt x="872" y="42"/>
                    </a:lnTo>
                    <a:lnTo>
                      <a:pt x="872" y="42"/>
                    </a:lnTo>
                    <a:lnTo>
                      <a:pt x="872" y="33"/>
                    </a:lnTo>
                    <a:lnTo>
                      <a:pt x="872" y="33"/>
                    </a:lnTo>
                    <a:lnTo>
                      <a:pt x="874" y="33"/>
                    </a:lnTo>
                    <a:lnTo>
                      <a:pt x="874" y="31"/>
                    </a:lnTo>
                    <a:lnTo>
                      <a:pt x="876" y="31"/>
                    </a:lnTo>
                    <a:lnTo>
                      <a:pt x="876" y="31"/>
                    </a:lnTo>
                    <a:lnTo>
                      <a:pt x="876" y="31"/>
                    </a:lnTo>
                    <a:lnTo>
                      <a:pt x="879" y="28"/>
                    </a:lnTo>
                    <a:lnTo>
                      <a:pt x="879" y="26"/>
                    </a:lnTo>
                    <a:lnTo>
                      <a:pt x="879" y="24"/>
                    </a:lnTo>
                    <a:lnTo>
                      <a:pt x="881" y="21"/>
                    </a:lnTo>
                    <a:lnTo>
                      <a:pt x="881" y="19"/>
                    </a:lnTo>
                    <a:lnTo>
                      <a:pt x="883" y="14"/>
                    </a:lnTo>
                    <a:lnTo>
                      <a:pt x="888" y="14"/>
                    </a:lnTo>
                    <a:lnTo>
                      <a:pt x="891" y="14"/>
                    </a:lnTo>
                    <a:lnTo>
                      <a:pt x="893" y="14"/>
                    </a:lnTo>
                    <a:lnTo>
                      <a:pt x="893" y="14"/>
                    </a:lnTo>
                    <a:lnTo>
                      <a:pt x="893" y="14"/>
                    </a:lnTo>
                    <a:lnTo>
                      <a:pt x="895" y="14"/>
                    </a:lnTo>
                    <a:lnTo>
                      <a:pt x="898" y="14"/>
                    </a:lnTo>
                    <a:lnTo>
                      <a:pt x="902" y="14"/>
                    </a:lnTo>
                    <a:lnTo>
                      <a:pt x="895" y="33"/>
                    </a:lnTo>
                    <a:lnTo>
                      <a:pt x="895" y="33"/>
                    </a:lnTo>
                    <a:lnTo>
                      <a:pt x="895" y="35"/>
                    </a:lnTo>
                    <a:lnTo>
                      <a:pt x="895" y="35"/>
                    </a:lnTo>
                    <a:lnTo>
                      <a:pt x="893" y="38"/>
                    </a:lnTo>
                    <a:lnTo>
                      <a:pt x="893" y="38"/>
                    </a:lnTo>
                    <a:lnTo>
                      <a:pt x="893" y="38"/>
                    </a:lnTo>
                    <a:lnTo>
                      <a:pt x="891" y="38"/>
                    </a:lnTo>
                    <a:lnTo>
                      <a:pt x="891" y="40"/>
                    </a:lnTo>
                    <a:lnTo>
                      <a:pt x="891" y="40"/>
                    </a:lnTo>
                    <a:lnTo>
                      <a:pt x="888" y="40"/>
                    </a:lnTo>
                    <a:lnTo>
                      <a:pt x="886" y="40"/>
                    </a:lnTo>
                    <a:lnTo>
                      <a:pt x="886" y="40"/>
                    </a:lnTo>
                    <a:lnTo>
                      <a:pt x="883" y="40"/>
                    </a:lnTo>
                    <a:lnTo>
                      <a:pt x="879" y="42"/>
                    </a:lnTo>
                    <a:close/>
                    <a:moveTo>
                      <a:pt x="917" y="9"/>
                    </a:moveTo>
                    <a:lnTo>
                      <a:pt x="926" y="33"/>
                    </a:lnTo>
                    <a:lnTo>
                      <a:pt x="926" y="33"/>
                    </a:lnTo>
                    <a:lnTo>
                      <a:pt x="926" y="35"/>
                    </a:lnTo>
                    <a:lnTo>
                      <a:pt x="926" y="35"/>
                    </a:lnTo>
                    <a:lnTo>
                      <a:pt x="926" y="38"/>
                    </a:lnTo>
                    <a:lnTo>
                      <a:pt x="928" y="38"/>
                    </a:lnTo>
                    <a:lnTo>
                      <a:pt x="928" y="38"/>
                    </a:lnTo>
                    <a:lnTo>
                      <a:pt x="931" y="40"/>
                    </a:lnTo>
                    <a:lnTo>
                      <a:pt x="931" y="40"/>
                    </a:lnTo>
                    <a:lnTo>
                      <a:pt x="931" y="40"/>
                    </a:lnTo>
                    <a:lnTo>
                      <a:pt x="933" y="40"/>
                    </a:lnTo>
                    <a:lnTo>
                      <a:pt x="933" y="40"/>
                    </a:lnTo>
                    <a:lnTo>
                      <a:pt x="935" y="40"/>
                    </a:lnTo>
                    <a:lnTo>
                      <a:pt x="938" y="40"/>
                    </a:lnTo>
                    <a:lnTo>
                      <a:pt x="940" y="42"/>
                    </a:lnTo>
                    <a:lnTo>
                      <a:pt x="950" y="42"/>
                    </a:lnTo>
                    <a:lnTo>
                      <a:pt x="950" y="33"/>
                    </a:lnTo>
                    <a:lnTo>
                      <a:pt x="947" y="33"/>
                    </a:lnTo>
                    <a:lnTo>
                      <a:pt x="947" y="33"/>
                    </a:lnTo>
                    <a:lnTo>
                      <a:pt x="945" y="33"/>
                    </a:lnTo>
                    <a:lnTo>
                      <a:pt x="945" y="33"/>
                    </a:lnTo>
                    <a:lnTo>
                      <a:pt x="945" y="33"/>
                    </a:lnTo>
                    <a:lnTo>
                      <a:pt x="945" y="31"/>
                    </a:lnTo>
                    <a:lnTo>
                      <a:pt x="943" y="31"/>
                    </a:lnTo>
                    <a:lnTo>
                      <a:pt x="943" y="28"/>
                    </a:lnTo>
                    <a:lnTo>
                      <a:pt x="938" y="12"/>
                    </a:lnTo>
                    <a:lnTo>
                      <a:pt x="938" y="12"/>
                    </a:lnTo>
                    <a:lnTo>
                      <a:pt x="938" y="9"/>
                    </a:lnTo>
                    <a:lnTo>
                      <a:pt x="935" y="9"/>
                    </a:lnTo>
                    <a:lnTo>
                      <a:pt x="935" y="7"/>
                    </a:lnTo>
                    <a:lnTo>
                      <a:pt x="935" y="7"/>
                    </a:lnTo>
                    <a:lnTo>
                      <a:pt x="933" y="7"/>
                    </a:lnTo>
                    <a:lnTo>
                      <a:pt x="933" y="5"/>
                    </a:lnTo>
                    <a:lnTo>
                      <a:pt x="933" y="5"/>
                    </a:lnTo>
                    <a:lnTo>
                      <a:pt x="931" y="5"/>
                    </a:lnTo>
                    <a:lnTo>
                      <a:pt x="931" y="2"/>
                    </a:lnTo>
                    <a:lnTo>
                      <a:pt x="928" y="2"/>
                    </a:lnTo>
                    <a:lnTo>
                      <a:pt x="928" y="2"/>
                    </a:lnTo>
                    <a:lnTo>
                      <a:pt x="924" y="2"/>
                    </a:lnTo>
                    <a:lnTo>
                      <a:pt x="921" y="2"/>
                    </a:lnTo>
                    <a:lnTo>
                      <a:pt x="917" y="2"/>
                    </a:lnTo>
                    <a:lnTo>
                      <a:pt x="909" y="2"/>
                    </a:lnTo>
                    <a:lnTo>
                      <a:pt x="905" y="2"/>
                    </a:lnTo>
                    <a:lnTo>
                      <a:pt x="902" y="2"/>
                    </a:lnTo>
                    <a:lnTo>
                      <a:pt x="898" y="2"/>
                    </a:lnTo>
                    <a:lnTo>
                      <a:pt x="893" y="2"/>
                    </a:lnTo>
                    <a:lnTo>
                      <a:pt x="888" y="2"/>
                    </a:lnTo>
                    <a:lnTo>
                      <a:pt x="886" y="2"/>
                    </a:lnTo>
                    <a:lnTo>
                      <a:pt x="883" y="9"/>
                    </a:lnTo>
                    <a:lnTo>
                      <a:pt x="888" y="9"/>
                    </a:lnTo>
                    <a:lnTo>
                      <a:pt x="893" y="9"/>
                    </a:lnTo>
                    <a:lnTo>
                      <a:pt x="895" y="9"/>
                    </a:lnTo>
                    <a:lnTo>
                      <a:pt x="900" y="9"/>
                    </a:lnTo>
                    <a:lnTo>
                      <a:pt x="902" y="9"/>
                    </a:lnTo>
                    <a:lnTo>
                      <a:pt x="907" y="9"/>
                    </a:lnTo>
                    <a:lnTo>
                      <a:pt x="912" y="9"/>
                    </a:lnTo>
                    <a:lnTo>
                      <a:pt x="917" y="9"/>
                    </a:lnTo>
                    <a:close/>
                    <a:moveTo>
                      <a:pt x="869" y="31"/>
                    </a:moveTo>
                    <a:lnTo>
                      <a:pt x="869" y="104"/>
                    </a:lnTo>
                    <a:lnTo>
                      <a:pt x="850" y="104"/>
                    </a:lnTo>
                    <a:lnTo>
                      <a:pt x="850" y="47"/>
                    </a:lnTo>
                    <a:lnTo>
                      <a:pt x="843" y="47"/>
                    </a:lnTo>
                    <a:lnTo>
                      <a:pt x="841" y="47"/>
                    </a:lnTo>
                    <a:lnTo>
                      <a:pt x="841" y="38"/>
                    </a:lnTo>
                    <a:lnTo>
                      <a:pt x="843" y="38"/>
                    </a:lnTo>
                    <a:lnTo>
                      <a:pt x="843" y="38"/>
                    </a:lnTo>
                    <a:lnTo>
                      <a:pt x="843" y="38"/>
                    </a:lnTo>
                    <a:lnTo>
                      <a:pt x="846" y="38"/>
                    </a:lnTo>
                    <a:lnTo>
                      <a:pt x="846" y="38"/>
                    </a:lnTo>
                    <a:lnTo>
                      <a:pt x="846" y="35"/>
                    </a:lnTo>
                    <a:lnTo>
                      <a:pt x="848" y="35"/>
                    </a:lnTo>
                    <a:lnTo>
                      <a:pt x="848" y="33"/>
                    </a:lnTo>
                    <a:lnTo>
                      <a:pt x="848" y="33"/>
                    </a:lnTo>
                    <a:lnTo>
                      <a:pt x="850" y="31"/>
                    </a:lnTo>
                    <a:lnTo>
                      <a:pt x="850" y="26"/>
                    </a:lnTo>
                    <a:lnTo>
                      <a:pt x="850" y="24"/>
                    </a:lnTo>
                    <a:lnTo>
                      <a:pt x="853" y="19"/>
                    </a:lnTo>
                    <a:lnTo>
                      <a:pt x="853" y="16"/>
                    </a:lnTo>
                    <a:lnTo>
                      <a:pt x="855" y="12"/>
                    </a:lnTo>
                    <a:lnTo>
                      <a:pt x="855" y="7"/>
                    </a:lnTo>
                    <a:lnTo>
                      <a:pt x="857" y="0"/>
                    </a:lnTo>
                    <a:lnTo>
                      <a:pt x="876" y="0"/>
                    </a:lnTo>
                    <a:lnTo>
                      <a:pt x="869" y="31"/>
                    </a:lnTo>
                    <a:close/>
                    <a:moveTo>
                      <a:pt x="874" y="94"/>
                    </a:moveTo>
                    <a:lnTo>
                      <a:pt x="874" y="104"/>
                    </a:lnTo>
                    <a:lnTo>
                      <a:pt x="874" y="94"/>
                    </a:lnTo>
                    <a:close/>
                    <a:moveTo>
                      <a:pt x="744" y="94"/>
                    </a:moveTo>
                    <a:lnTo>
                      <a:pt x="744" y="94"/>
                    </a:lnTo>
                    <a:lnTo>
                      <a:pt x="746" y="94"/>
                    </a:lnTo>
                    <a:lnTo>
                      <a:pt x="746" y="94"/>
                    </a:lnTo>
                    <a:lnTo>
                      <a:pt x="746" y="94"/>
                    </a:lnTo>
                    <a:lnTo>
                      <a:pt x="746" y="92"/>
                    </a:lnTo>
                    <a:lnTo>
                      <a:pt x="746" y="92"/>
                    </a:lnTo>
                    <a:lnTo>
                      <a:pt x="749" y="92"/>
                    </a:lnTo>
                    <a:lnTo>
                      <a:pt x="749" y="90"/>
                    </a:lnTo>
                    <a:lnTo>
                      <a:pt x="749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39" y="66"/>
                    </a:lnTo>
                    <a:lnTo>
                      <a:pt x="739" y="87"/>
                    </a:lnTo>
                    <a:lnTo>
                      <a:pt x="739" y="90"/>
                    </a:lnTo>
                    <a:lnTo>
                      <a:pt x="739" y="90"/>
                    </a:lnTo>
                    <a:lnTo>
                      <a:pt x="739" y="92"/>
                    </a:lnTo>
                    <a:lnTo>
                      <a:pt x="739" y="94"/>
                    </a:lnTo>
                    <a:lnTo>
                      <a:pt x="737" y="94"/>
                    </a:lnTo>
                    <a:lnTo>
                      <a:pt x="737" y="97"/>
                    </a:lnTo>
                    <a:lnTo>
                      <a:pt x="737" y="97"/>
                    </a:lnTo>
                    <a:lnTo>
                      <a:pt x="735" y="99"/>
                    </a:lnTo>
                    <a:lnTo>
                      <a:pt x="735" y="99"/>
                    </a:lnTo>
                    <a:lnTo>
                      <a:pt x="732" y="102"/>
                    </a:lnTo>
                    <a:lnTo>
                      <a:pt x="732" y="102"/>
                    </a:lnTo>
                    <a:lnTo>
                      <a:pt x="730" y="102"/>
                    </a:lnTo>
                    <a:lnTo>
                      <a:pt x="728" y="102"/>
                    </a:lnTo>
                    <a:lnTo>
                      <a:pt x="728" y="104"/>
                    </a:lnTo>
                    <a:lnTo>
                      <a:pt x="725" y="104"/>
                    </a:lnTo>
                    <a:lnTo>
                      <a:pt x="723" y="104"/>
                    </a:lnTo>
                    <a:lnTo>
                      <a:pt x="720" y="104"/>
                    </a:lnTo>
                    <a:lnTo>
                      <a:pt x="718" y="10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20" y="94"/>
                    </a:lnTo>
                    <a:lnTo>
                      <a:pt x="720" y="92"/>
                    </a:lnTo>
                    <a:lnTo>
                      <a:pt x="723" y="92"/>
                    </a:lnTo>
                    <a:lnTo>
                      <a:pt x="723" y="92"/>
                    </a:lnTo>
                    <a:lnTo>
                      <a:pt x="723" y="92"/>
                    </a:lnTo>
                    <a:lnTo>
                      <a:pt x="723" y="90"/>
                    </a:lnTo>
                    <a:lnTo>
                      <a:pt x="723" y="90"/>
                    </a:lnTo>
                    <a:lnTo>
                      <a:pt x="723" y="90"/>
                    </a:lnTo>
                    <a:lnTo>
                      <a:pt x="723" y="87"/>
                    </a:lnTo>
                    <a:lnTo>
                      <a:pt x="725" y="87"/>
                    </a:lnTo>
                    <a:lnTo>
                      <a:pt x="725" y="0"/>
                    </a:lnTo>
                    <a:lnTo>
                      <a:pt x="739" y="0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2"/>
                    </a:lnTo>
                    <a:lnTo>
                      <a:pt x="742" y="2"/>
                    </a:lnTo>
                    <a:lnTo>
                      <a:pt x="742" y="2"/>
                    </a:lnTo>
                    <a:lnTo>
                      <a:pt x="742" y="2"/>
                    </a:lnTo>
                    <a:lnTo>
                      <a:pt x="742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6" y="0"/>
                    </a:lnTo>
                    <a:lnTo>
                      <a:pt x="749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8" y="0"/>
                    </a:lnTo>
                    <a:lnTo>
                      <a:pt x="758" y="0"/>
                    </a:lnTo>
                    <a:lnTo>
                      <a:pt x="758" y="2"/>
                    </a:lnTo>
                    <a:lnTo>
                      <a:pt x="761" y="2"/>
                    </a:lnTo>
                    <a:lnTo>
                      <a:pt x="761" y="2"/>
                    </a:lnTo>
                    <a:lnTo>
                      <a:pt x="761" y="2"/>
                    </a:lnTo>
                    <a:lnTo>
                      <a:pt x="763" y="2"/>
                    </a:lnTo>
                    <a:lnTo>
                      <a:pt x="763" y="2"/>
                    </a:lnTo>
                    <a:lnTo>
                      <a:pt x="763" y="5"/>
                    </a:lnTo>
                    <a:lnTo>
                      <a:pt x="763" y="5"/>
                    </a:lnTo>
                    <a:lnTo>
                      <a:pt x="763" y="5"/>
                    </a:lnTo>
                    <a:lnTo>
                      <a:pt x="763" y="7"/>
                    </a:lnTo>
                    <a:lnTo>
                      <a:pt x="763" y="7"/>
                    </a:lnTo>
                    <a:lnTo>
                      <a:pt x="763" y="7"/>
                    </a:lnTo>
                    <a:lnTo>
                      <a:pt x="763" y="9"/>
                    </a:lnTo>
                    <a:lnTo>
                      <a:pt x="763" y="87"/>
                    </a:lnTo>
                    <a:lnTo>
                      <a:pt x="763" y="90"/>
                    </a:lnTo>
                    <a:lnTo>
                      <a:pt x="763" y="92"/>
                    </a:lnTo>
                    <a:lnTo>
                      <a:pt x="763" y="94"/>
                    </a:lnTo>
                    <a:lnTo>
                      <a:pt x="763" y="94"/>
                    </a:lnTo>
                    <a:lnTo>
                      <a:pt x="763" y="97"/>
                    </a:lnTo>
                    <a:lnTo>
                      <a:pt x="763" y="97"/>
                    </a:lnTo>
                    <a:lnTo>
                      <a:pt x="763" y="99"/>
                    </a:lnTo>
                    <a:lnTo>
                      <a:pt x="761" y="99"/>
                    </a:lnTo>
                    <a:lnTo>
                      <a:pt x="761" y="102"/>
                    </a:lnTo>
                    <a:lnTo>
                      <a:pt x="761" y="102"/>
                    </a:lnTo>
                    <a:lnTo>
                      <a:pt x="758" y="102"/>
                    </a:lnTo>
                    <a:lnTo>
                      <a:pt x="758" y="102"/>
                    </a:lnTo>
                    <a:lnTo>
                      <a:pt x="756" y="104"/>
                    </a:lnTo>
                    <a:lnTo>
                      <a:pt x="756" y="104"/>
                    </a:lnTo>
                    <a:lnTo>
                      <a:pt x="754" y="104"/>
                    </a:lnTo>
                    <a:lnTo>
                      <a:pt x="754" y="104"/>
                    </a:lnTo>
                    <a:lnTo>
                      <a:pt x="744" y="104"/>
                    </a:lnTo>
                    <a:lnTo>
                      <a:pt x="744" y="102"/>
                    </a:lnTo>
                    <a:lnTo>
                      <a:pt x="744" y="99"/>
                    </a:lnTo>
                    <a:lnTo>
                      <a:pt x="744" y="97"/>
                    </a:lnTo>
                    <a:lnTo>
                      <a:pt x="744" y="94"/>
                    </a:lnTo>
                    <a:close/>
                    <a:moveTo>
                      <a:pt x="749" y="57"/>
                    </a:moveTo>
                    <a:lnTo>
                      <a:pt x="749" y="38"/>
                    </a:lnTo>
                    <a:lnTo>
                      <a:pt x="744" y="38"/>
                    </a:lnTo>
                    <a:lnTo>
                      <a:pt x="744" y="38"/>
                    </a:lnTo>
                    <a:lnTo>
                      <a:pt x="742" y="38"/>
                    </a:lnTo>
                    <a:lnTo>
                      <a:pt x="739" y="38"/>
                    </a:lnTo>
                    <a:lnTo>
                      <a:pt x="739" y="57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9" y="57"/>
                    </a:lnTo>
                    <a:close/>
                    <a:moveTo>
                      <a:pt x="749" y="31"/>
                    </a:moveTo>
                    <a:lnTo>
                      <a:pt x="749" y="9"/>
                    </a:lnTo>
                    <a:lnTo>
                      <a:pt x="744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39" y="9"/>
                    </a:lnTo>
                    <a:lnTo>
                      <a:pt x="739" y="12"/>
                    </a:lnTo>
                    <a:lnTo>
                      <a:pt x="739" y="12"/>
                    </a:lnTo>
                    <a:lnTo>
                      <a:pt x="739" y="12"/>
                    </a:lnTo>
                    <a:lnTo>
                      <a:pt x="739" y="31"/>
                    </a:lnTo>
                    <a:lnTo>
                      <a:pt x="742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9" y="31"/>
                    </a:lnTo>
                    <a:close/>
                    <a:moveTo>
                      <a:pt x="765" y="104"/>
                    </a:moveTo>
                    <a:lnTo>
                      <a:pt x="765" y="104"/>
                    </a:lnTo>
                    <a:lnTo>
                      <a:pt x="777" y="104"/>
                    </a:lnTo>
                    <a:lnTo>
                      <a:pt x="780" y="104"/>
                    </a:lnTo>
                    <a:lnTo>
                      <a:pt x="782" y="102"/>
                    </a:lnTo>
                    <a:lnTo>
                      <a:pt x="784" y="102"/>
                    </a:lnTo>
                    <a:lnTo>
                      <a:pt x="784" y="102"/>
                    </a:lnTo>
                    <a:lnTo>
                      <a:pt x="787" y="99"/>
                    </a:lnTo>
                    <a:lnTo>
                      <a:pt x="787" y="99"/>
                    </a:lnTo>
                    <a:lnTo>
                      <a:pt x="789" y="99"/>
                    </a:lnTo>
                    <a:lnTo>
                      <a:pt x="789" y="97"/>
                    </a:lnTo>
                    <a:lnTo>
                      <a:pt x="796" y="90"/>
                    </a:lnTo>
                    <a:lnTo>
                      <a:pt x="803" y="99"/>
                    </a:lnTo>
                    <a:lnTo>
                      <a:pt x="803" y="99"/>
                    </a:lnTo>
                    <a:lnTo>
                      <a:pt x="806" y="102"/>
                    </a:lnTo>
                    <a:lnTo>
                      <a:pt x="806" y="102"/>
                    </a:lnTo>
                    <a:lnTo>
                      <a:pt x="808" y="102"/>
                    </a:lnTo>
                    <a:lnTo>
                      <a:pt x="810" y="102"/>
                    </a:lnTo>
                    <a:lnTo>
                      <a:pt x="813" y="104"/>
                    </a:lnTo>
                    <a:lnTo>
                      <a:pt x="815" y="104"/>
                    </a:lnTo>
                    <a:lnTo>
                      <a:pt x="817" y="104"/>
                    </a:lnTo>
                    <a:lnTo>
                      <a:pt x="827" y="104"/>
                    </a:lnTo>
                    <a:lnTo>
                      <a:pt x="827" y="94"/>
                    </a:lnTo>
                    <a:lnTo>
                      <a:pt x="824" y="94"/>
                    </a:lnTo>
                    <a:lnTo>
                      <a:pt x="822" y="94"/>
                    </a:lnTo>
                    <a:lnTo>
                      <a:pt x="822" y="94"/>
                    </a:lnTo>
                    <a:lnTo>
                      <a:pt x="822" y="94"/>
                    </a:lnTo>
                    <a:lnTo>
                      <a:pt x="820" y="94"/>
                    </a:lnTo>
                    <a:lnTo>
                      <a:pt x="820" y="92"/>
                    </a:lnTo>
                    <a:lnTo>
                      <a:pt x="806" y="76"/>
                    </a:lnTo>
                    <a:lnTo>
                      <a:pt x="820" y="57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2" y="52"/>
                    </a:lnTo>
                    <a:lnTo>
                      <a:pt x="822" y="52"/>
                    </a:lnTo>
                    <a:lnTo>
                      <a:pt x="822" y="52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0" y="42"/>
                    </a:lnTo>
                    <a:lnTo>
                      <a:pt x="820" y="42"/>
                    </a:lnTo>
                    <a:lnTo>
                      <a:pt x="817" y="42"/>
                    </a:lnTo>
                    <a:lnTo>
                      <a:pt x="815" y="42"/>
                    </a:lnTo>
                    <a:lnTo>
                      <a:pt x="765" y="42"/>
                    </a:lnTo>
                    <a:lnTo>
                      <a:pt x="765" y="50"/>
                    </a:lnTo>
                    <a:lnTo>
                      <a:pt x="806" y="50"/>
                    </a:lnTo>
                    <a:lnTo>
                      <a:pt x="796" y="64"/>
                    </a:lnTo>
                    <a:lnTo>
                      <a:pt x="787" y="54"/>
                    </a:lnTo>
                    <a:lnTo>
                      <a:pt x="765" y="54"/>
                    </a:lnTo>
                    <a:lnTo>
                      <a:pt x="784" y="78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0" y="92"/>
                    </a:lnTo>
                    <a:lnTo>
                      <a:pt x="770" y="94"/>
                    </a:lnTo>
                    <a:lnTo>
                      <a:pt x="768" y="94"/>
                    </a:lnTo>
                    <a:lnTo>
                      <a:pt x="765" y="94"/>
                    </a:lnTo>
                    <a:lnTo>
                      <a:pt x="765" y="94"/>
                    </a:lnTo>
                    <a:lnTo>
                      <a:pt x="765" y="104"/>
                    </a:lnTo>
                    <a:close/>
                    <a:moveTo>
                      <a:pt x="765" y="40"/>
                    </a:moveTo>
                    <a:lnTo>
                      <a:pt x="772" y="40"/>
                    </a:lnTo>
                    <a:lnTo>
                      <a:pt x="775" y="40"/>
                    </a:lnTo>
                    <a:lnTo>
                      <a:pt x="777" y="40"/>
                    </a:lnTo>
                    <a:lnTo>
                      <a:pt x="780" y="38"/>
                    </a:lnTo>
                    <a:lnTo>
                      <a:pt x="780" y="38"/>
                    </a:lnTo>
                    <a:lnTo>
                      <a:pt x="782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4" y="35"/>
                    </a:lnTo>
                    <a:lnTo>
                      <a:pt x="787" y="35"/>
                    </a:lnTo>
                    <a:lnTo>
                      <a:pt x="787" y="33"/>
                    </a:lnTo>
                    <a:lnTo>
                      <a:pt x="789" y="33"/>
                    </a:lnTo>
                    <a:lnTo>
                      <a:pt x="789" y="33"/>
                    </a:lnTo>
                    <a:lnTo>
                      <a:pt x="789" y="31"/>
                    </a:lnTo>
                    <a:lnTo>
                      <a:pt x="789" y="31"/>
                    </a:lnTo>
                    <a:lnTo>
                      <a:pt x="789" y="28"/>
                    </a:lnTo>
                    <a:lnTo>
                      <a:pt x="789" y="26"/>
                    </a:lnTo>
                    <a:lnTo>
                      <a:pt x="789" y="14"/>
                    </a:lnTo>
                    <a:lnTo>
                      <a:pt x="789" y="14"/>
                    </a:lnTo>
                    <a:lnTo>
                      <a:pt x="789" y="12"/>
                    </a:lnTo>
                    <a:lnTo>
                      <a:pt x="791" y="12"/>
                    </a:lnTo>
                    <a:lnTo>
                      <a:pt x="791" y="12"/>
                    </a:lnTo>
                    <a:lnTo>
                      <a:pt x="791" y="9"/>
                    </a:lnTo>
                    <a:lnTo>
                      <a:pt x="794" y="9"/>
                    </a:lnTo>
                    <a:lnTo>
                      <a:pt x="794" y="9"/>
                    </a:lnTo>
                    <a:lnTo>
                      <a:pt x="796" y="9"/>
                    </a:lnTo>
                    <a:lnTo>
                      <a:pt x="803" y="9"/>
                    </a:lnTo>
                    <a:lnTo>
                      <a:pt x="803" y="26"/>
                    </a:lnTo>
                    <a:lnTo>
                      <a:pt x="803" y="26"/>
                    </a:lnTo>
                    <a:lnTo>
                      <a:pt x="803" y="28"/>
                    </a:lnTo>
                    <a:lnTo>
                      <a:pt x="803" y="31"/>
                    </a:lnTo>
                    <a:lnTo>
                      <a:pt x="803" y="31"/>
                    </a:lnTo>
                    <a:lnTo>
                      <a:pt x="803" y="33"/>
                    </a:lnTo>
                    <a:lnTo>
                      <a:pt x="803" y="33"/>
                    </a:lnTo>
                    <a:lnTo>
                      <a:pt x="803" y="33"/>
                    </a:lnTo>
                    <a:lnTo>
                      <a:pt x="806" y="35"/>
                    </a:lnTo>
                    <a:lnTo>
                      <a:pt x="806" y="35"/>
                    </a:lnTo>
                    <a:lnTo>
                      <a:pt x="806" y="35"/>
                    </a:lnTo>
                    <a:lnTo>
                      <a:pt x="808" y="38"/>
                    </a:lnTo>
                    <a:lnTo>
                      <a:pt x="808" y="38"/>
                    </a:lnTo>
                    <a:lnTo>
                      <a:pt x="810" y="38"/>
                    </a:lnTo>
                    <a:lnTo>
                      <a:pt x="810" y="38"/>
                    </a:lnTo>
                    <a:lnTo>
                      <a:pt x="813" y="38"/>
                    </a:lnTo>
                    <a:lnTo>
                      <a:pt x="815" y="38"/>
                    </a:lnTo>
                    <a:lnTo>
                      <a:pt x="827" y="38"/>
                    </a:lnTo>
                    <a:lnTo>
                      <a:pt x="827" y="28"/>
                    </a:lnTo>
                    <a:lnTo>
                      <a:pt x="822" y="28"/>
                    </a:lnTo>
                    <a:lnTo>
                      <a:pt x="822" y="28"/>
                    </a:lnTo>
                    <a:lnTo>
                      <a:pt x="822" y="28"/>
                    </a:lnTo>
                    <a:lnTo>
                      <a:pt x="820" y="28"/>
                    </a:lnTo>
                    <a:lnTo>
                      <a:pt x="820" y="28"/>
                    </a:lnTo>
                    <a:lnTo>
                      <a:pt x="820" y="28"/>
                    </a:lnTo>
                    <a:lnTo>
                      <a:pt x="820" y="26"/>
                    </a:lnTo>
                    <a:lnTo>
                      <a:pt x="820" y="26"/>
                    </a:lnTo>
                    <a:lnTo>
                      <a:pt x="817" y="24"/>
                    </a:lnTo>
                    <a:lnTo>
                      <a:pt x="817" y="24"/>
                    </a:lnTo>
                    <a:lnTo>
                      <a:pt x="817" y="24"/>
                    </a:lnTo>
                    <a:lnTo>
                      <a:pt x="817" y="9"/>
                    </a:lnTo>
                    <a:lnTo>
                      <a:pt x="817" y="9"/>
                    </a:lnTo>
                    <a:lnTo>
                      <a:pt x="817" y="7"/>
                    </a:lnTo>
                    <a:lnTo>
                      <a:pt x="817" y="7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2"/>
                    </a:lnTo>
                    <a:lnTo>
                      <a:pt x="815" y="2"/>
                    </a:lnTo>
                    <a:lnTo>
                      <a:pt x="815" y="2"/>
                    </a:lnTo>
                    <a:lnTo>
                      <a:pt x="815" y="2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08" y="0"/>
                    </a:lnTo>
                    <a:lnTo>
                      <a:pt x="796" y="0"/>
                    </a:lnTo>
                    <a:lnTo>
                      <a:pt x="796" y="0"/>
                    </a:lnTo>
                    <a:lnTo>
                      <a:pt x="794" y="0"/>
                    </a:lnTo>
                    <a:lnTo>
                      <a:pt x="794" y="2"/>
                    </a:lnTo>
                    <a:lnTo>
                      <a:pt x="791" y="2"/>
                    </a:lnTo>
                    <a:lnTo>
                      <a:pt x="791" y="2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0"/>
                    </a:lnTo>
                    <a:lnTo>
                      <a:pt x="772" y="0"/>
                    </a:lnTo>
                    <a:lnTo>
                      <a:pt x="772" y="26"/>
                    </a:lnTo>
                    <a:lnTo>
                      <a:pt x="772" y="28"/>
                    </a:lnTo>
                    <a:lnTo>
                      <a:pt x="770" y="28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68" y="31"/>
                    </a:lnTo>
                    <a:lnTo>
                      <a:pt x="768" y="31"/>
                    </a:lnTo>
                    <a:lnTo>
                      <a:pt x="765" y="31"/>
                    </a:lnTo>
                    <a:lnTo>
                      <a:pt x="765" y="40"/>
                    </a:lnTo>
                    <a:close/>
                    <a:moveTo>
                      <a:pt x="598" y="102"/>
                    </a:moveTo>
                    <a:lnTo>
                      <a:pt x="598" y="92"/>
                    </a:lnTo>
                    <a:lnTo>
                      <a:pt x="602" y="92"/>
                    </a:lnTo>
                    <a:lnTo>
                      <a:pt x="602" y="92"/>
                    </a:lnTo>
                    <a:lnTo>
                      <a:pt x="605" y="92"/>
                    </a:lnTo>
                    <a:lnTo>
                      <a:pt x="605" y="90"/>
                    </a:lnTo>
                    <a:lnTo>
                      <a:pt x="605" y="90"/>
                    </a:lnTo>
                    <a:lnTo>
                      <a:pt x="605" y="90"/>
                    </a:lnTo>
                    <a:lnTo>
                      <a:pt x="607" y="90"/>
                    </a:lnTo>
                    <a:lnTo>
                      <a:pt x="607" y="87"/>
                    </a:lnTo>
                    <a:lnTo>
                      <a:pt x="607" y="87"/>
                    </a:lnTo>
                    <a:lnTo>
                      <a:pt x="607" y="33"/>
                    </a:lnTo>
                    <a:lnTo>
                      <a:pt x="609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4" y="33"/>
                    </a:lnTo>
                    <a:lnTo>
                      <a:pt x="617" y="33"/>
                    </a:lnTo>
                    <a:lnTo>
                      <a:pt x="624" y="33"/>
                    </a:lnTo>
                    <a:lnTo>
                      <a:pt x="624" y="90"/>
                    </a:lnTo>
                    <a:lnTo>
                      <a:pt x="624" y="92"/>
                    </a:lnTo>
                    <a:lnTo>
                      <a:pt x="624" y="94"/>
                    </a:lnTo>
                    <a:lnTo>
                      <a:pt x="624" y="94"/>
                    </a:lnTo>
                    <a:lnTo>
                      <a:pt x="624" y="97"/>
                    </a:lnTo>
                    <a:lnTo>
                      <a:pt x="621" y="97"/>
                    </a:lnTo>
                    <a:lnTo>
                      <a:pt x="621" y="97"/>
                    </a:lnTo>
                    <a:lnTo>
                      <a:pt x="621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7" y="102"/>
                    </a:lnTo>
                    <a:lnTo>
                      <a:pt x="617" y="102"/>
                    </a:lnTo>
                    <a:lnTo>
                      <a:pt x="614" y="102"/>
                    </a:lnTo>
                    <a:lnTo>
                      <a:pt x="614" y="102"/>
                    </a:lnTo>
                    <a:lnTo>
                      <a:pt x="612" y="102"/>
                    </a:lnTo>
                    <a:lnTo>
                      <a:pt x="612" y="102"/>
                    </a:lnTo>
                    <a:lnTo>
                      <a:pt x="598" y="102"/>
                    </a:lnTo>
                    <a:close/>
                    <a:moveTo>
                      <a:pt x="643" y="24"/>
                    </a:moveTo>
                    <a:lnTo>
                      <a:pt x="643" y="33"/>
                    </a:lnTo>
                    <a:lnTo>
                      <a:pt x="628" y="33"/>
                    </a:lnTo>
                    <a:lnTo>
                      <a:pt x="628" y="42"/>
                    </a:lnTo>
                    <a:lnTo>
                      <a:pt x="643" y="42"/>
                    </a:lnTo>
                    <a:lnTo>
                      <a:pt x="643" y="104"/>
                    </a:lnTo>
                    <a:lnTo>
                      <a:pt x="659" y="104"/>
                    </a:lnTo>
                    <a:lnTo>
                      <a:pt x="659" y="42"/>
                    </a:lnTo>
                    <a:lnTo>
                      <a:pt x="678" y="42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678" y="92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7"/>
                    </a:lnTo>
                    <a:lnTo>
                      <a:pt x="680" y="97"/>
                    </a:lnTo>
                    <a:lnTo>
                      <a:pt x="680" y="99"/>
                    </a:lnTo>
                    <a:lnTo>
                      <a:pt x="680" y="99"/>
                    </a:lnTo>
                    <a:lnTo>
                      <a:pt x="683" y="99"/>
                    </a:lnTo>
                    <a:lnTo>
                      <a:pt x="683" y="99"/>
                    </a:lnTo>
                    <a:lnTo>
                      <a:pt x="683" y="102"/>
                    </a:lnTo>
                    <a:lnTo>
                      <a:pt x="685" y="102"/>
                    </a:lnTo>
                    <a:lnTo>
                      <a:pt x="685" y="102"/>
                    </a:lnTo>
                    <a:lnTo>
                      <a:pt x="687" y="102"/>
                    </a:lnTo>
                    <a:lnTo>
                      <a:pt x="687" y="102"/>
                    </a:lnTo>
                    <a:lnTo>
                      <a:pt x="704" y="102"/>
                    </a:lnTo>
                    <a:lnTo>
                      <a:pt x="704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7" y="92"/>
                    </a:lnTo>
                    <a:lnTo>
                      <a:pt x="697" y="92"/>
                    </a:lnTo>
                    <a:lnTo>
                      <a:pt x="697" y="90"/>
                    </a:lnTo>
                    <a:lnTo>
                      <a:pt x="697" y="90"/>
                    </a:lnTo>
                    <a:lnTo>
                      <a:pt x="697" y="90"/>
                    </a:lnTo>
                    <a:lnTo>
                      <a:pt x="697" y="45"/>
                    </a:lnTo>
                    <a:lnTo>
                      <a:pt x="697" y="42"/>
                    </a:lnTo>
                    <a:lnTo>
                      <a:pt x="697" y="42"/>
                    </a:lnTo>
                    <a:lnTo>
                      <a:pt x="695" y="40"/>
                    </a:lnTo>
                    <a:lnTo>
                      <a:pt x="695" y="40"/>
                    </a:lnTo>
                    <a:lnTo>
                      <a:pt x="695" y="38"/>
                    </a:lnTo>
                    <a:lnTo>
                      <a:pt x="695" y="38"/>
                    </a:lnTo>
                    <a:lnTo>
                      <a:pt x="695" y="35"/>
                    </a:lnTo>
                    <a:lnTo>
                      <a:pt x="692" y="35"/>
                    </a:lnTo>
                    <a:lnTo>
                      <a:pt x="692" y="35"/>
                    </a:lnTo>
                    <a:lnTo>
                      <a:pt x="692" y="35"/>
                    </a:lnTo>
                    <a:lnTo>
                      <a:pt x="690" y="33"/>
                    </a:lnTo>
                    <a:lnTo>
                      <a:pt x="690" y="33"/>
                    </a:lnTo>
                    <a:lnTo>
                      <a:pt x="687" y="33"/>
                    </a:lnTo>
                    <a:lnTo>
                      <a:pt x="685" y="33"/>
                    </a:lnTo>
                    <a:lnTo>
                      <a:pt x="685" y="33"/>
                    </a:lnTo>
                    <a:lnTo>
                      <a:pt x="683" y="33"/>
                    </a:lnTo>
                    <a:lnTo>
                      <a:pt x="659" y="33"/>
                    </a:lnTo>
                    <a:lnTo>
                      <a:pt x="659" y="24"/>
                    </a:lnTo>
                    <a:lnTo>
                      <a:pt x="706" y="24"/>
                    </a:lnTo>
                    <a:lnTo>
                      <a:pt x="706" y="14"/>
                    </a:lnTo>
                    <a:lnTo>
                      <a:pt x="697" y="14"/>
                    </a:lnTo>
                    <a:lnTo>
                      <a:pt x="692" y="5"/>
                    </a:lnTo>
                    <a:lnTo>
                      <a:pt x="673" y="5"/>
                    </a:lnTo>
                    <a:lnTo>
                      <a:pt x="678" y="14"/>
                    </a:lnTo>
                    <a:lnTo>
                      <a:pt x="659" y="14"/>
                    </a:lnTo>
                    <a:lnTo>
                      <a:pt x="659" y="0"/>
                    </a:lnTo>
                    <a:lnTo>
                      <a:pt x="643" y="0"/>
                    </a:lnTo>
                    <a:lnTo>
                      <a:pt x="643" y="14"/>
                    </a:lnTo>
                    <a:lnTo>
                      <a:pt x="635" y="14"/>
                    </a:lnTo>
                    <a:lnTo>
                      <a:pt x="628" y="14"/>
                    </a:lnTo>
                    <a:lnTo>
                      <a:pt x="624" y="14"/>
                    </a:lnTo>
                    <a:lnTo>
                      <a:pt x="619" y="14"/>
                    </a:lnTo>
                    <a:lnTo>
                      <a:pt x="614" y="14"/>
                    </a:lnTo>
                    <a:lnTo>
                      <a:pt x="609" y="14"/>
                    </a:lnTo>
                    <a:lnTo>
                      <a:pt x="605" y="14"/>
                    </a:lnTo>
                    <a:lnTo>
                      <a:pt x="600" y="14"/>
                    </a:lnTo>
                    <a:lnTo>
                      <a:pt x="600" y="24"/>
                    </a:lnTo>
                    <a:lnTo>
                      <a:pt x="605" y="24"/>
                    </a:lnTo>
                    <a:lnTo>
                      <a:pt x="609" y="24"/>
                    </a:lnTo>
                    <a:lnTo>
                      <a:pt x="614" y="24"/>
                    </a:lnTo>
                    <a:lnTo>
                      <a:pt x="619" y="24"/>
                    </a:lnTo>
                    <a:lnTo>
                      <a:pt x="624" y="24"/>
                    </a:lnTo>
                    <a:lnTo>
                      <a:pt x="631" y="24"/>
                    </a:lnTo>
                    <a:lnTo>
                      <a:pt x="635" y="24"/>
                    </a:lnTo>
                    <a:lnTo>
                      <a:pt x="643" y="24"/>
                    </a:lnTo>
                    <a:close/>
                    <a:moveTo>
                      <a:pt x="510" y="104"/>
                    </a:moveTo>
                    <a:lnTo>
                      <a:pt x="510" y="94"/>
                    </a:lnTo>
                    <a:lnTo>
                      <a:pt x="513" y="94"/>
                    </a:lnTo>
                    <a:lnTo>
                      <a:pt x="517" y="94"/>
                    </a:lnTo>
                    <a:lnTo>
                      <a:pt x="520" y="94"/>
                    </a:lnTo>
                    <a:lnTo>
                      <a:pt x="520" y="94"/>
                    </a:lnTo>
                    <a:lnTo>
                      <a:pt x="522" y="92"/>
                    </a:lnTo>
                    <a:lnTo>
                      <a:pt x="522" y="92"/>
                    </a:lnTo>
                    <a:lnTo>
                      <a:pt x="539" y="76"/>
                    </a:lnTo>
                    <a:lnTo>
                      <a:pt x="517" y="50"/>
                    </a:lnTo>
                    <a:lnTo>
                      <a:pt x="539" y="50"/>
                    </a:lnTo>
                    <a:lnTo>
                      <a:pt x="550" y="64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47"/>
                    </a:lnTo>
                    <a:lnTo>
                      <a:pt x="565" y="47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2" y="45"/>
                    </a:lnTo>
                    <a:lnTo>
                      <a:pt x="517" y="45"/>
                    </a:lnTo>
                    <a:lnTo>
                      <a:pt x="517" y="35"/>
                    </a:lnTo>
                    <a:lnTo>
                      <a:pt x="541" y="35"/>
                    </a:lnTo>
                    <a:lnTo>
                      <a:pt x="541" y="21"/>
                    </a:lnTo>
                    <a:lnTo>
                      <a:pt x="515" y="21"/>
                    </a:lnTo>
                    <a:lnTo>
                      <a:pt x="515" y="12"/>
                    </a:lnTo>
                    <a:lnTo>
                      <a:pt x="541" y="12"/>
                    </a:lnTo>
                    <a:lnTo>
                      <a:pt x="541" y="0"/>
                    </a:lnTo>
                    <a:lnTo>
                      <a:pt x="557" y="0"/>
                    </a:lnTo>
                    <a:lnTo>
                      <a:pt x="557" y="12"/>
                    </a:lnTo>
                    <a:lnTo>
                      <a:pt x="583" y="12"/>
                    </a:lnTo>
                    <a:lnTo>
                      <a:pt x="583" y="21"/>
                    </a:lnTo>
                    <a:lnTo>
                      <a:pt x="557" y="21"/>
                    </a:lnTo>
                    <a:lnTo>
                      <a:pt x="557" y="35"/>
                    </a:lnTo>
                    <a:lnTo>
                      <a:pt x="572" y="35"/>
                    </a:lnTo>
                    <a:lnTo>
                      <a:pt x="572" y="35"/>
                    </a:lnTo>
                    <a:lnTo>
                      <a:pt x="574" y="35"/>
                    </a:lnTo>
                    <a:lnTo>
                      <a:pt x="576" y="35"/>
                    </a:lnTo>
                    <a:lnTo>
                      <a:pt x="576" y="35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2"/>
                    </a:lnTo>
                    <a:lnTo>
                      <a:pt x="581" y="42"/>
                    </a:lnTo>
                    <a:lnTo>
                      <a:pt x="581" y="52"/>
                    </a:lnTo>
                    <a:lnTo>
                      <a:pt x="581" y="52"/>
                    </a:lnTo>
                    <a:lnTo>
                      <a:pt x="581" y="54"/>
                    </a:lnTo>
                    <a:lnTo>
                      <a:pt x="581" y="54"/>
                    </a:lnTo>
                    <a:lnTo>
                      <a:pt x="581" y="54"/>
                    </a:lnTo>
                    <a:lnTo>
                      <a:pt x="581" y="57"/>
                    </a:lnTo>
                    <a:lnTo>
                      <a:pt x="579" y="59"/>
                    </a:lnTo>
                    <a:lnTo>
                      <a:pt x="579" y="59"/>
                    </a:lnTo>
                    <a:lnTo>
                      <a:pt x="576" y="61"/>
                    </a:lnTo>
                    <a:lnTo>
                      <a:pt x="574" y="64"/>
                    </a:lnTo>
                    <a:lnTo>
                      <a:pt x="574" y="66"/>
                    </a:lnTo>
                    <a:lnTo>
                      <a:pt x="562" y="76"/>
                    </a:lnTo>
                    <a:lnTo>
                      <a:pt x="574" y="92"/>
                    </a:lnTo>
                    <a:lnTo>
                      <a:pt x="576" y="92"/>
                    </a:lnTo>
                    <a:lnTo>
                      <a:pt x="576" y="92"/>
                    </a:lnTo>
                    <a:lnTo>
                      <a:pt x="576" y="92"/>
                    </a:lnTo>
                    <a:lnTo>
                      <a:pt x="579" y="94"/>
                    </a:lnTo>
                    <a:lnTo>
                      <a:pt x="579" y="94"/>
                    </a:lnTo>
                    <a:lnTo>
                      <a:pt x="581" y="94"/>
                    </a:lnTo>
                    <a:lnTo>
                      <a:pt x="586" y="94"/>
                    </a:lnTo>
                    <a:lnTo>
                      <a:pt x="586" y="104"/>
                    </a:lnTo>
                    <a:lnTo>
                      <a:pt x="574" y="104"/>
                    </a:lnTo>
                    <a:lnTo>
                      <a:pt x="572" y="104"/>
                    </a:lnTo>
                    <a:lnTo>
                      <a:pt x="569" y="104"/>
                    </a:lnTo>
                    <a:lnTo>
                      <a:pt x="567" y="102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2" y="102"/>
                    </a:lnTo>
                    <a:lnTo>
                      <a:pt x="562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50" y="87"/>
                    </a:lnTo>
                    <a:lnTo>
                      <a:pt x="541" y="97"/>
                    </a:lnTo>
                    <a:lnTo>
                      <a:pt x="539" y="99"/>
                    </a:lnTo>
                    <a:lnTo>
                      <a:pt x="539" y="99"/>
                    </a:lnTo>
                    <a:lnTo>
                      <a:pt x="539" y="99"/>
                    </a:lnTo>
                    <a:lnTo>
                      <a:pt x="536" y="99"/>
                    </a:lnTo>
                    <a:lnTo>
                      <a:pt x="536" y="102"/>
                    </a:lnTo>
                    <a:lnTo>
                      <a:pt x="536" y="102"/>
                    </a:lnTo>
                    <a:lnTo>
                      <a:pt x="534" y="102"/>
                    </a:lnTo>
                    <a:lnTo>
                      <a:pt x="534" y="102"/>
                    </a:lnTo>
                    <a:lnTo>
                      <a:pt x="532" y="102"/>
                    </a:lnTo>
                    <a:lnTo>
                      <a:pt x="529" y="104"/>
                    </a:lnTo>
                    <a:lnTo>
                      <a:pt x="524" y="104"/>
                    </a:lnTo>
                    <a:lnTo>
                      <a:pt x="522" y="104"/>
                    </a:lnTo>
                    <a:lnTo>
                      <a:pt x="510" y="104"/>
                    </a:lnTo>
                    <a:close/>
                    <a:moveTo>
                      <a:pt x="515" y="50"/>
                    </a:moveTo>
                    <a:lnTo>
                      <a:pt x="515" y="35"/>
                    </a:lnTo>
                    <a:lnTo>
                      <a:pt x="508" y="42"/>
                    </a:lnTo>
                    <a:lnTo>
                      <a:pt x="508" y="31"/>
                    </a:lnTo>
                    <a:lnTo>
                      <a:pt x="510" y="31"/>
                    </a:lnTo>
                    <a:lnTo>
                      <a:pt x="513" y="31"/>
                    </a:lnTo>
                    <a:lnTo>
                      <a:pt x="513" y="31"/>
                    </a:lnTo>
                    <a:lnTo>
                      <a:pt x="515" y="31"/>
                    </a:lnTo>
                    <a:lnTo>
                      <a:pt x="515" y="31"/>
                    </a:lnTo>
                    <a:lnTo>
                      <a:pt x="515" y="31"/>
                    </a:lnTo>
                    <a:lnTo>
                      <a:pt x="517" y="31"/>
                    </a:lnTo>
                    <a:lnTo>
                      <a:pt x="520" y="31"/>
                    </a:lnTo>
                    <a:lnTo>
                      <a:pt x="520" y="24"/>
                    </a:lnTo>
                    <a:lnTo>
                      <a:pt x="515" y="24"/>
                    </a:lnTo>
                    <a:lnTo>
                      <a:pt x="515" y="24"/>
                    </a:lnTo>
                    <a:lnTo>
                      <a:pt x="513" y="24"/>
                    </a:lnTo>
                    <a:lnTo>
                      <a:pt x="508" y="24"/>
                    </a:lnTo>
                    <a:lnTo>
                      <a:pt x="508" y="0"/>
                    </a:lnTo>
                    <a:lnTo>
                      <a:pt x="489" y="0"/>
                    </a:lnTo>
                    <a:lnTo>
                      <a:pt x="489" y="24"/>
                    </a:lnTo>
                    <a:lnTo>
                      <a:pt x="477" y="24"/>
                    </a:lnTo>
                    <a:lnTo>
                      <a:pt x="477" y="31"/>
                    </a:lnTo>
                    <a:lnTo>
                      <a:pt x="489" y="31"/>
                    </a:lnTo>
                    <a:lnTo>
                      <a:pt x="489" y="57"/>
                    </a:lnTo>
                    <a:lnTo>
                      <a:pt x="477" y="66"/>
                    </a:lnTo>
                    <a:lnTo>
                      <a:pt x="477" y="80"/>
                    </a:lnTo>
                    <a:lnTo>
                      <a:pt x="489" y="71"/>
                    </a:lnTo>
                    <a:lnTo>
                      <a:pt x="489" y="90"/>
                    </a:lnTo>
                    <a:lnTo>
                      <a:pt x="489" y="90"/>
                    </a:lnTo>
                    <a:lnTo>
                      <a:pt x="489" y="90"/>
                    </a:lnTo>
                    <a:lnTo>
                      <a:pt x="489" y="92"/>
                    </a:lnTo>
                    <a:lnTo>
                      <a:pt x="489" y="92"/>
                    </a:lnTo>
                    <a:lnTo>
                      <a:pt x="489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0" y="92"/>
                    </a:lnTo>
                    <a:lnTo>
                      <a:pt x="480" y="104"/>
                    </a:lnTo>
                    <a:lnTo>
                      <a:pt x="494" y="104"/>
                    </a:lnTo>
                    <a:lnTo>
                      <a:pt x="496" y="104"/>
                    </a:lnTo>
                    <a:lnTo>
                      <a:pt x="498" y="104"/>
                    </a:lnTo>
                    <a:lnTo>
                      <a:pt x="501" y="102"/>
                    </a:lnTo>
                    <a:lnTo>
                      <a:pt x="501" y="102"/>
                    </a:lnTo>
                    <a:lnTo>
                      <a:pt x="503" y="102"/>
                    </a:lnTo>
                    <a:lnTo>
                      <a:pt x="503" y="102"/>
                    </a:lnTo>
                    <a:lnTo>
                      <a:pt x="506" y="99"/>
                    </a:lnTo>
                    <a:lnTo>
                      <a:pt x="506" y="99"/>
                    </a:lnTo>
                    <a:lnTo>
                      <a:pt x="506" y="99"/>
                    </a:lnTo>
                    <a:lnTo>
                      <a:pt x="506" y="97"/>
                    </a:lnTo>
                    <a:lnTo>
                      <a:pt x="508" y="97"/>
                    </a:lnTo>
                    <a:lnTo>
                      <a:pt x="508" y="94"/>
                    </a:lnTo>
                    <a:lnTo>
                      <a:pt x="508" y="92"/>
                    </a:lnTo>
                    <a:lnTo>
                      <a:pt x="508" y="90"/>
                    </a:lnTo>
                    <a:lnTo>
                      <a:pt x="508" y="57"/>
                    </a:lnTo>
                    <a:lnTo>
                      <a:pt x="515" y="50"/>
                    </a:lnTo>
                    <a:close/>
                    <a:moveTo>
                      <a:pt x="354" y="80"/>
                    </a:moveTo>
                    <a:lnTo>
                      <a:pt x="354" y="71"/>
                    </a:lnTo>
                    <a:lnTo>
                      <a:pt x="361" y="71"/>
                    </a:lnTo>
                    <a:lnTo>
                      <a:pt x="369" y="71"/>
                    </a:lnTo>
                    <a:lnTo>
                      <a:pt x="376" y="71"/>
                    </a:lnTo>
                    <a:lnTo>
                      <a:pt x="380" y="71"/>
                    </a:lnTo>
                    <a:lnTo>
                      <a:pt x="385" y="71"/>
                    </a:lnTo>
                    <a:lnTo>
                      <a:pt x="392" y="71"/>
                    </a:lnTo>
                    <a:lnTo>
                      <a:pt x="395" y="71"/>
                    </a:lnTo>
                    <a:lnTo>
                      <a:pt x="399" y="71"/>
                    </a:lnTo>
                    <a:lnTo>
                      <a:pt x="399" y="59"/>
                    </a:lnTo>
                    <a:lnTo>
                      <a:pt x="418" y="59"/>
                    </a:lnTo>
                    <a:lnTo>
                      <a:pt x="418" y="71"/>
                    </a:lnTo>
                    <a:lnTo>
                      <a:pt x="463" y="71"/>
                    </a:lnTo>
                    <a:lnTo>
                      <a:pt x="463" y="80"/>
                    </a:lnTo>
                    <a:lnTo>
                      <a:pt x="418" y="80"/>
                    </a:lnTo>
                    <a:lnTo>
                      <a:pt x="418" y="104"/>
                    </a:lnTo>
                    <a:lnTo>
                      <a:pt x="399" y="104"/>
                    </a:lnTo>
                    <a:lnTo>
                      <a:pt x="399" y="80"/>
                    </a:lnTo>
                    <a:lnTo>
                      <a:pt x="395" y="80"/>
                    </a:lnTo>
                    <a:lnTo>
                      <a:pt x="390" y="80"/>
                    </a:lnTo>
                    <a:lnTo>
                      <a:pt x="385" y="80"/>
                    </a:lnTo>
                    <a:lnTo>
                      <a:pt x="380" y="80"/>
                    </a:lnTo>
                    <a:lnTo>
                      <a:pt x="373" y="80"/>
                    </a:lnTo>
                    <a:lnTo>
                      <a:pt x="369" y="80"/>
                    </a:lnTo>
                    <a:lnTo>
                      <a:pt x="361" y="80"/>
                    </a:lnTo>
                    <a:lnTo>
                      <a:pt x="354" y="80"/>
                    </a:lnTo>
                    <a:close/>
                    <a:moveTo>
                      <a:pt x="390" y="40"/>
                    </a:moveTo>
                    <a:lnTo>
                      <a:pt x="390" y="31"/>
                    </a:lnTo>
                    <a:lnTo>
                      <a:pt x="395" y="31"/>
                    </a:lnTo>
                    <a:lnTo>
                      <a:pt x="399" y="28"/>
                    </a:lnTo>
                    <a:lnTo>
                      <a:pt x="402" y="28"/>
                    </a:lnTo>
                    <a:lnTo>
                      <a:pt x="404" y="28"/>
                    </a:lnTo>
                    <a:lnTo>
                      <a:pt x="406" y="28"/>
                    </a:lnTo>
                    <a:lnTo>
                      <a:pt x="409" y="28"/>
                    </a:lnTo>
                    <a:lnTo>
                      <a:pt x="409" y="0"/>
                    </a:lnTo>
                    <a:lnTo>
                      <a:pt x="428" y="0"/>
                    </a:lnTo>
                    <a:lnTo>
                      <a:pt x="428" y="14"/>
                    </a:lnTo>
                    <a:lnTo>
                      <a:pt x="437" y="7"/>
                    </a:lnTo>
                    <a:lnTo>
                      <a:pt x="463" y="7"/>
                    </a:lnTo>
                    <a:lnTo>
                      <a:pt x="428" y="38"/>
                    </a:lnTo>
                    <a:lnTo>
                      <a:pt x="428" y="40"/>
                    </a:lnTo>
                    <a:lnTo>
                      <a:pt x="428" y="42"/>
                    </a:lnTo>
                    <a:lnTo>
                      <a:pt x="428" y="42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30" y="47"/>
                    </a:lnTo>
                    <a:lnTo>
                      <a:pt x="430" y="47"/>
                    </a:lnTo>
                    <a:lnTo>
                      <a:pt x="430" y="47"/>
                    </a:lnTo>
                    <a:lnTo>
                      <a:pt x="432" y="47"/>
                    </a:lnTo>
                    <a:lnTo>
                      <a:pt x="432" y="47"/>
                    </a:lnTo>
                    <a:lnTo>
                      <a:pt x="435" y="47"/>
                    </a:lnTo>
                    <a:lnTo>
                      <a:pt x="437" y="47"/>
                    </a:lnTo>
                    <a:lnTo>
                      <a:pt x="461" y="47"/>
                    </a:lnTo>
                    <a:lnTo>
                      <a:pt x="461" y="59"/>
                    </a:lnTo>
                    <a:lnTo>
                      <a:pt x="432" y="59"/>
                    </a:lnTo>
                    <a:lnTo>
                      <a:pt x="428" y="59"/>
                    </a:lnTo>
                    <a:lnTo>
                      <a:pt x="425" y="59"/>
                    </a:lnTo>
                    <a:lnTo>
                      <a:pt x="423" y="57"/>
                    </a:lnTo>
                    <a:lnTo>
                      <a:pt x="420" y="57"/>
                    </a:lnTo>
                    <a:lnTo>
                      <a:pt x="418" y="57"/>
                    </a:lnTo>
                    <a:lnTo>
                      <a:pt x="416" y="57"/>
                    </a:lnTo>
                    <a:lnTo>
                      <a:pt x="416" y="54"/>
                    </a:lnTo>
                    <a:lnTo>
                      <a:pt x="413" y="54"/>
                    </a:lnTo>
                    <a:lnTo>
                      <a:pt x="413" y="52"/>
                    </a:lnTo>
                    <a:lnTo>
                      <a:pt x="411" y="52"/>
                    </a:lnTo>
                    <a:lnTo>
                      <a:pt x="411" y="50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5"/>
                    </a:lnTo>
                    <a:lnTo>
                      <a:pt x="409" y="42"/>
                    </a:lnTo>
                    <a:lnTo>
                      <a:pt x="409" y="40"/>
                    </a:lnTo>
                    <a:lnTo>
                      <a:pt x="409" y="40"/>
                    </a:lnTo>
                    <a:lnTo>
                      <a:pt x="402" y="40"/>
                    </a:lnTo>
                    <a:lnTo>
                      <a:pt x="397" y="40"/>
                    </a:lnTo>
                    <a:lnTo>
                      <a:pt x="395" y="40"/>
                    </a:lnTo>
                    <a:lnTo>
                      <a:pt x="390" y="40"/>
                    </a:lnTo>
                    <a:close/>
                    <a:moveTo>
                      <a:pt x="397" y="0"/>
                    </a:moveTo>
                    <a:lnTo>
                      <a:pt x="392" y="0"/>
                    </a:lnTo>
                    <a:lnTo>
                      <a:pt x="387" y="0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66" y="14"/>
                    </a:lnTo>
                    <a:lnTo>
                      <a:pt x="364" y="16"/>
                    </a:lnTo>
                    <a:lnTo>
                      <a:pt x="364" y="19"/>
                    </a:lnTo>
                    <a:lnTo>
                      <a:pt x="361" y="19"/>
                    </a:lnTo>
                    <a:lnTo>
                      <a:pt x="361" y="19"/>
                    </a:lnTo>
                    <a:lnTo>
                      <a:pt x="359" y="21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4" y="21"/>
                    </a:lnTo>
                    <a:lnTo>
                      <a:pt x="354" y="31"/>
                    </a:lnTo>
                    <a:lnTo>
                      <a:pt x="369" y="31"/>
                    </a:lnTo>
                    <a:lnTo>
                      <a:pt x="369" y="59"/>
                    </a:lnTo>
                    <a:lnTo>
                      <a:pt x="385" y="59"/>
                    </a:lnTo>
                    <a:lnTo>
                      <a:pt x="385" y="21"/>
                    </a:lnTo>
                    <a:lnTo>
                      <a:pt x="397" y="0"/>
                    </a:lnTo>
                    <a:close/>
                    <a:moveTo>
                      <a:pt x="154" y="104"/>
                    </a:moveTo>
                    <a:lnTo>
                      <a:pt x="154" y="92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61" y="92"/>
                    </a:lnTo>
                    <a:lnTo>
                      <a:pt x="163" y="92"/>
                    </a:lnTo>
                    <a:lnTo>
                      <a:pt x="168" y="92"/>
                    </a:lnTo>
                    <a:lnTo>
                      <a:pt x="172" y="92"/>
                    </a:lnTo>
                    <a:lnTo>
                      <a:pt x="177" y="92"/>
                    </a:lnTo>
                    <a:lnTo>
                      <a:pt x="182" y="92"/>
                    </a:lnTo>
                    <a:lnTo>
                      <a:pt x="182" y="14"/>
                    </a:lnTo>
                    <a:lnTo>
                      <a:pt x="156" y="14"/>
                    </a:lnTo>
                    <a:lnTo>
                      <a:pt x="156" y="5"/>
                    </a:lnTo>
                    <a:lnTo>
                      <a:pt x="229" y="5"/>
                    </a:lnTo>
                    <a:lnTo>
                      <a:pt x="229" y="14"/>
                    </a:lnTo>
                    <a:lnTo>
                      <a:pt x="201" y="14"/>
                    </a:lnTo>
                    <a:lnTo>
                      <a:pt x="201" y="92"/>
                    </a:lnTo>
                    <a:lnTo>
                      <a:pt x="232" y="92"/>
                    </a:lnTo>
                    <a:lnTo>
                      <a:pt x="232" y="104"/>
                    </a:lnTo>
                    <a:lnTo>
                      <a:pt x="222" y="104"/>
                    </a:lnTo>
                    <a:lnTo>
                      <a:pt x="210" y="104"/>
                    </a:lnTo>
                    <a:lnTo>
                      <a:pt x="201" y="104"/>
                    </a:lnTo>
                    <a:lnTo>
                      <a:pt x="189" y="104"/>
                    </a:lnTo>
                    <a:lnTo>
                      <a:pt x="177" y="104"/>
                    </a:lnTo>
                    <a:lnTo>
                      <a:pt x="168" y="104"/>
                    </a:lnTo>
                    <a:lnTo>
                      <a:pt x="161" y="104"/>
                    </a:lnTo>
                    <a:lnTo>
                      <a:pt x="154" y="104"/>
                    </a:lnTo>
                    <a:close/>
                    <a:moveTo>
                      <a:pt x="156" y="68"/>
                    </a:moveTo>
                    <a:lnTo>
                      <a:pt x="156" y="59"/>
                    </a:lnTo>
                    <a:lnTo>
                      <a:pt x="154" y="59"/>
                    </a:lnTo>
                    <a:lnTo>
                      <a:pt x="151" y="61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6" y="61"/>
                    </a:lnTo>
                    <a:lnTo>
                      <a:pt x="144" y="61"/>
                    </a:lnTo>
                    <a:lnTo>
                      <a:pt x="142" y="64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7" y="66"/>
                    </a:lnTo>
                    <a:lnTo>
                      <a:pt x="135" y="68"/>
                    </a:lnTo>
                    <a:lnTo>
                      <a:pt x="135" y="68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2" y="76"/>
                    </a:lnTo>
                    <a:lnTo>
                      <a:pt x="130" y="78"/>
                    </a:lnTo>
                    <a:lnTo>
                      <a:pt x="125" y="104"/>
                    </a:lnTo>
                    <a:lnTo>
                      <a:pt x="144" y="104"/>
                    </a:lnTo>
                    <a:lnTo>
                      <a:pt x="149" y="78"/>
                    </a:lnTo>
                    <a:lnTo>
                      <a:pt x="149" y="76"/>
                    </a:lnTo>
                    <a:lnTo>
                      <a:pt x="151" y="76"/>
                    </a:lnTo>
                    <a:lnTo>
                      <a:pt x="151" y="73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6" y="68"/>
                    </a:lnTo>
                    <a:lnTo>
                      <a:pt x="156" y="68"/>
                    </a:lnTo>
                    <a:lnTo>
                      <a:pt x="156" y="68"/>
                    </a:lnTo>
                    <a:close/>
                    <a:moveTo>
                      <a:pt x="158" y="28"/>
                    </a:moveTo>
                    <a:lnTo>
                      <a:pt x="158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1" y="19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44" y="0"/>
                    </a:lnTo>
                    <a:lnTo>
                      <a:pt x="125" y="0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5" y="19"/>
                    </a:lnTo>
                    <a:lnTo>
                      <a:pt x="135" y="21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44" y="28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51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6" y="28"/>
                    </a:lnTo>
                    <a:lnTo>
                      <a:pt x="158" y="28"/>
                    </a:lnTo>
                    <a:close/>
                    <a:moveTo>
                      <a:pt x="236" y="104"/>
                    </a:moveTo>
                    <a:lnTo>
                      <a:pt x="243" y="104"/>
                    </a:lnTo>
                    <a:lnTo>
                      <a:pt x="250" y="104"/>
                    </a:lnTo>
                    <a:lnTo>
                      <a:pt x="250" y="104"/>
                    </a:lnTo>
                    <a:lnTo>
                      <a:pt x="253" y="104"/>
                    </a:lnTo>
                    <a:lnTo>
                      <a:pt x="255" y="102"/>
                    </a:lnTo>
                    <a:lnTo>
                      <a:pt x="255" y="102"/>
                    </a:lnTo>
                    <a:lnTo>
                      <a:pt x="257" y="102"/>
                    </a:lnTo>
                    <a:lnTo>
                      <a:pt x="260" y="102"/>
                    </a:lnTo>
                    <a:lnTo>
                      <a:pt x="262" y="102"/>
                    </a:lnTo>
                    <a:lnTo>
                      <a:pt x="262" y="99"/>
                    </a:lnTo>
                    <a:lnTo>
                      <a:pt x="265" y="99"/>
                    </a:lnTo>
                    <a:lnTo>
                      <a:pt x="265" y="97"/>
                    </a:lnTo>
                    <a:lnTo>
                      <a:pt x="267" y="97"/>
                    </a:lnTo>
                    <a:lnTo>
                      <a:pt x="269" y="97"/>
                    </a:lnTo>
                    <a:lnTo>
                      <a:pt x="269" y="94"/>
                    </a:lnTo>
                    <a:lnTo>
                      <a:pt x="269" y="94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91" y="50"/>
                    </a:lnTo>
                    <a:lnTo>
                      <a:pt x="309" y="90"/>
                    </a:lnTo>
                    <a:lnTo>
                      <a:pt x="312" y="92"/>
                    </a:lnTo>
                    <a:lnTo>
                      <a:pt x="312" y="94"/>
                    </a:lnTo>
                    <a:lnTo>
                      <a:pt x="314" y="97"/>
                    </a:lnTo>
                    <a:lnTo>
                      <a:pt x="314" y="97"/>
                    </a:lnTo>
                    <a:lnTo>
                      <a:pt x="317" y="99"/>
                    </a:lnTo>
                    <a:lnTo>
                      <a:pt x="319" y="99"/>
                    </a:lnTo>
                    <a:lnTo>
                      <a:pt x="319" y="102"/>
                    </a:lnTo>
                    <a:lnTo>
                      <a:pt x="321" y="102"/>
                    </a:lnTo>
                    <a:lnTo>
                      <a:pt x="324" y="102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33" y="104"/>
                    </a:lnTo>
                    <a:lnTo>
                      <a:pt x="338" y="104"/>
                    </a:lnTo>
                    <a:lnTo>
                      <a:pt x="345" y="104"/>
                    </a:lnTo>
                    <a:lnTo>
                      <a:pt x="345" y="92"/>
                    </a:lnTo>
                    <a:lnTo>
                      <a:pt x="343" y="92"/>
                    </a:lnTo>
                    <a:lnTo>
                      <a:pt x="340" y="92"/>
                    </a:lnTo>
                    <a:lnTo>
                      <a:pt x="340" y="92"/>
                    </a:lnTo>
                    <a:lnTo>
                      <a:pt x="338" y="92"/>
                    </a:lnTo>
                    <a:lnTo>
                      <a:pt x="338" y="92"/>
                    </a:lnTo>
                    <a:lnTo>
                      <a:pt x="338" y="92"/>
                    </a:lnTo>
                    <a:lnTo>
                      <a:pt x="335" y="90"/>
                    </a:lnTo>
                    <a:lnTo>
                      <a:pt x="335" y="90"/>
                    </a:lnTo>
                    <a:lnTo>
                      <a:pt x="333" y="90"/>
                    </a:lnTo>
                    <a:lnTo>
                      <a:pt x="333" y="87"/>
                    </a:lnTo>
                    <a:lnTo>
                      <a:pt x="333" y="87"/>
                    </a:lnTo>
                    <a:lnTo>
                      <a:pt x="331" y="87"/>
                    </a:lnTo>
                    <a:lnTo>
                      <a:pt x="331" y="85"/>
                    </a:lnTo>
                    <a:lnTo>
                      <a:pt x="328" y="83"/>
                    </a:lnTo>
                    <a:lnTo>
                      <a:pt x="328" y="80"/>
                    </a:lnTo>
                    <a:lnTo>
                      <a:pt x="302" y="28"/>
                    </a:lnTo>
                    <a:lnTo>
                      <a:pt x="345" y="28"/>
                    </a:lnTo>
                    <a:lnTo>
                      <a:pt x="345" y="19"/>
                    </a:lnTo>
                    <a:lnTo>
                      <a:pt x="302" y="19"/>
                    </a:lnTo>
                    <a:lnTo>
                      <a:pt x="302" y="0"/>
                    </a:lnTo>
                    <a:lnTo>
                      <a:pt x="279" y="0"/>
                    </a:lnTo>
                    <a:lnTo>
                      <a:pt x="279" y="19"/>
                    </a:lnTo>
                    <a:lnTo>
                      <a:pt x="236" y="19"/>
                    </a:lnTo>
                    <a:lnTo>
                      <a:pt x="236" y="28"/>
                    </a:lnTo>
                    <a:lnTo>
                      <a:pt x="279" y="28"/>
                    </a:lnTo>
                    <a:lnTo>
                      <a:pt x="255" y="80"/>
                    </a:lnTo>
                    <a:lnTo>
                      <a:pt x="255" y="83"/>
                    </a:lnTo>
                    <a:lnTo>
                      <a:pt x="255" y="85"/>
                    </a:lnTo>
                    <a:lnTo>
                      <a:pt x="253" y="85"/>
                    </a:lnTo>
                    <a:lnTo>
                      <a:pt x="253" y="85"/>
                    </a:lnTo>
                    <a:lnTo>
                      <a:pt x="253" y="87"/>
                    </a:lnTo>
                    <a:lnTo>
                      <a:pt x="250" y="87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8" y="90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1" y="92"/>
                    </a:lnTo>
                    <a:lnTo>
                      <a:pt x="241" y="92"/>
                    </a:lnTo>
                    <a:lnTo>
                      <a:pt x="239" y="92"/>
                    </a:lnTo>
                    <a:lnTo>
                      <a:pt x="236" y="92"/>
                    </a:lnTo>
                    <a:lnTo>
                      <a:pt x="236" y="104"/>
                    </a:lnTo>
                    <a:close/>
                    <a:moveTo>
                      <a:pt x="151" y="57"/>
                    </a:moveTo>
                    <a:lnTo>
                      <a:pt x="149" y="57"/>
                    </a:lnTo>
                    <a:lnTo>
                      <a:pt x="144" y="57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9" y="57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5" y="54"/>
                    </a:lnTo>
                    <a:lnTo>
                      <a:pt x="135" y="52"/>
                    </a:lnTo>
                    <a:lnTo>
                      <a:pt x="132" y="52"/>
                    </a:lnTo>
                    <a:lnTo>
                      <a:pt x="132" y="50"/>
                    </a:lnTo>
                    <a:lnTo>
                      <a:pt x="130" y="50"/>
                    </a:lnTo>
                    <a:lnTo>
                      <a:pt x="130" y="47"/>
                    </a:lnTo>
                    <a:lnTo>
                      <a:pt x="130" y="45"/>
                    </a:lnTo>
                    <a:lnTo>
                      <a:pt x="123" y="31"/>
                    </a:lnTo>
                    <a:lnTo>
                      <a:pt x="142" y="31"/>
                    </a:lnTo>
                    <a:lnTo>
                      <a:pt x="146" y="42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6" y="47"/>
                    </a:lnTo>
                    <a:lnTo>
                      <a:pt x="156" y="57"/>
                    </a:lnTo>
                    <a:lnTo>
                      <a:pt x="151" y="57"/>
                    </a:lnTo>
                    <a:close/>
                    <a:moveTo>
                      <a:pt x="154" y="92"/>
                    </a:moveTo>
                    <a:lnTo>
                      <a:pt x="154" y="104"/>
                    </a:lnTo>
                    <a:lnTo>
                      <a:pt x="154" y="92"/>
                    </a:lnTo>
                    <a:close/>
                    <a:moveTo>
                      <a:pt x="50" y="104"/>
                    </a:moveTo>
                    <a:lnTo>
                      <a:pt x="50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7" y="92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9" y="83"/>
                    </a:lnTo>
                    <a:lnTo>
                      <a:pt x="59" y="80"/>
                    </a:lnTo>
                    <a:lnTo>
                      <a:pt x="59" y="78"/>
                    </a:lnTo>
                    <a:lnTo>
                      <a:pt x="59" y="12"/>
                    </a:lnTo>
                    <a:lnTo>
                      <a:pt x="59" y="5"/>
                    </a:lnTo>
                    <a:lnTo>
                      <a:pt x="66" y="5"/>
                    </a:lnTo>
                    <a:lnTo>
                      <a:pt x="73" y="5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104" y="0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9" y="9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33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106" y="31"/>
                    </a:lnTo>
                    <a:lnTo>
                      <a:pt x="106" y="40"/>
                    </a:lnTo>
                    <a:lnTo>
                      <a:pt x="97" y="40"/>
                    </a:lnTo>
                    <a:lnTo>
                      <a:pt x="97" y="104"/>
                    </a:lnTo>
                    <a:lnTo>
                      <a:pt x="83" y="104"/>
                    </a:lnTo>
                    <a:lnTo>
                      <a:pt x="83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83"/>
                    </a:lnTo>
                    <a:lnTo>
                      <a:pt x="73" y="85"/>
                    </a:lnTo>
                    <a:lnTo>
                      <a:pt x="73" y="87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9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1" y="104"/>
                    </a:lnTo>
                    <a:lnTo>
                      <a:pt x="61" y="104"/>
                    </a:lnTo>
                    <a:lnTo>
                      <a:pt x="59" y="104"/>
                    </a:lnTo>
                    <a:lnTo>
                      <a:pt x="57" y="104"/>
                    </a:lnTo>
                    <a:lnTo>
                      <a:pt x="54" y="104"/>
                    </a:lnTo>
                    <a:lnTo>
                      <a:pt x="52" y="104"/>
                    </a:lnTo>
                    <a:lnTo>
                      <a:pt x="50" y="104"/>
                    </a:lnTo>
                    <a:close/>
                    <a:moveTo>
                      <a:pt x="54" y="50"/>
                    </a:moveTo>
                    <a:lnTo>
                      <a:pt x="54" y="38"/>
                    </a:lnTo>
                    <a:lnTo>
                      <a:pt x="52" y="38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0"/>
                    </a:lnTo>
                    <a:lnTo>
                      <a:pt x="33" y="0"/>
                    </a:lnTo>
                    <a:lnTo>
                      <a:pt x="33" y="21"/>
                    </a:lnTo>
                    <a:lnTo>
                      <a:pt x="26" y="21"/>
                    </a:lnTo>
                    <a:lnTo>
                      <a:pt x="26" y="31"/>
                    </a:lnTo>
                    <a:lnTo>
                      <a:pt x="33" y="31"/>
                    </a:lnTo>
                    <a:lnTo>
                      <a:pt x="33" y="35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28" y="59"/>
                    </a:lnTo>
                    <a:lnTo>
                      <a:pt x="28" y="73"/>
                    </a:lnTo>
                    <a:lnTo>
                      <a:pt x="33" y="68"/>
                    </a:lnTo>
                    <a:lnTo>
                      <a:pt x="33" y="87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3" y="94"/>
                    </a:lnTo>
                    <a:lnTo>
                      <a:pt x="33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28" y="94"/>
                    </a:lnTo>
                    <a:lnTo>
                      <a:pt x="26" y="94"/>
                    </a:lnTo>
                    <a:lnTo>
                      <a:pt x="26" y="104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3" y="104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50" y="83"/>
                    </a:lnTo>
                    <a:lnTo>
                      <a:pt x="50" y="78"/>
                    </a:lnTo>
                    <a:lnTo>
                      <a:pt x="50" y="71"/>
                    </a:lnTo>
                    <a:lnTo>
                      <a:pt x="50" y="68"/>
                    </a:lnTo>
                    <a:lnTo>
                      <a:pt x="50" y="64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0" y="54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0"/>
                    </a:lnTo>
                    <a:close/>
                    <a:moveTo>
                      <a:pt x="19" y="104"/>
                    </a:moveTo>
                    <a:lnTo>
                      <a:pt x="2" y="104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5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2" y="64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7" y="61"/>
                    </a:lnTo>
                    <a:lnTo>
                      <a:pt x="19" y="61"/>
                    </a:lnTo>
                    <a:lnTo>
                      <a:pt x="21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9" y="104"/>
                    </a:lnTo>
                    <a:close/>
                    <a:moveTo>
                      <a:pt x="0" y="31"/>
                    </a:moveTo>
                    <a:lnTo>
                      <a:pt x="17" y="31"/>
                    </a:lnTo>
                    <a:lnTo>
                      <a:pt x="19" y="42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6" y="47"/>
                    </a:lnTo>
                    <a:lnTo>
                      <a:pt x="26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0" y="31"/>
                    </a:lnTo>
                    <a:close/>
                    <a:moveTo>
                      <a:pt x="2" y="0"/>
                    </a:moveTo>
                    <a:lnTo>
                      <a:pt x="19" y="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850" y="1944"/>
                <a:ext cx="1448" cy="61"/>
              </a:xfrm>
              <a:custGeom>
                <a:avLst/>
                <a:gdLst>
                  <a:gd name="T0" fmla="*/ 1446 w 1448"/>
                  <a:gd name="T1" fmla="*/ 50 h 61"/>
                  <a:gd name="T2" fmla="*/ 1415 w 1448"/>
                  <a:gd name="T3" fmla="*/ 2 h 61"/>
                  <a:gd name="T4" fmla="*/ 1424 w 1448"/>
                  <a:gd name="T5" fmla="*/ 42 h 61"/>
                  <a:gd name="T6" fmla="*/ 1417 w 1448"/>
                  <a:gd name="T7" fmla="*/ 40 h 61"/>
                  <a:gd name="T8" fmla="*/ 1354 w 1448"/>
                  <a:gd name="T9" fmla="*/ 52 h 61"/>
                  <a:gd name="T10" fmla="*/ 1299 w 1448"/>
                  <a:gd name="T11" fmla="*/ 47 h 61"/>
                  <a:gd name="T12" fmla="*/ 1292 w 1448"/>
                  <a:gd name="T13" fmla="*/ 54 h 61"/>
                  <a:gd name="T14" fmla="*/ 1290 w 1448"/>
                  <a:gd name="T15" fmla="*/ 40 h 61"/>
                  <a:gd name="T16" fmla="*/ 1269 w 1448"/>
                  <a:gd name="T17" fmla="*/ 50 h 61"/>
                  <a:gd name="T18" fmla="*/ 1214 w 1448"/>
                  <a:gd name="T19" fmla="*/ 7 h 61"/>
                  <a:gd name="T20" fmla="*/ 1257 w 1448"/>
                  <a:gd name="T21" fmla="*/ 28 h 61"/>
                  <a:gd name="T22" fmla="*/ 1212 w 1448"/>
                  <a:gd name="T23" fmla="*/ 40 h 61"/>
                  <a:gd name="T24" fmla="*/ 1235 w 1448"/>
                  <a:gd name="T25" fmla="*/ 42 h 61"/>
                  <a:gd name="T26" fmla="*/ 1240 w 1448"/>
                  <a:gd name="T27" fmla="*/ 12 h 61"/>
                  <a:gd name="T28" fmla="*/ 1200 w 1448"/>
                  <a:gd name="T29" fmla="*/ 40 h 61"/>
                  <a:gd name="T30" fmla="*/ 1160 w 1448"/>
                  <a:gd name="T31" fmla="*/ 42 h 61"/>
                  <a:gd name="T32" fmla="*/ 1181 w 1448"/>
                  <a:gd name="T33" fmla="*/ 0 h 61"/>
                  <a:gd name="T34" fmla="*/ 1188 w 1448"/>
                  <a:gd name="T35" fmla="*/ 12 h 61"/>
                  <a:gd name="T36" fmla="*/ 1167 w 1448"/>
                  <a:gd name="T37" fmla="*/ 28 h 61"/>
                  <a:gd name="T38" fmla="*/ 1188 w 1448"/>
                  <a:gd name="T39" fmla="*/ 40 h 61"/>
                  <a:gd name="T40" fmla="*/ 1063 w 1448"/>
                  <a:gd name="T41" fmla="*/ 52 h 61"/>
                  <a:gd name="T42" fmla="*/ 1044 w 1448"/>
                  <a:gd name="T43" fmla="*/ 19 h 61"/>
                  <a:gd name="T44" fmla="*/ 1077 w 1448"/>
                  <a:gd name="T45" fmla="*/ 2 h 61"/>
                  <a:gd name="T46" fmla="*/ 1070 w 1448"/>
                  <a:gd name="T47" fmla="*/ 9 h 61"/>
                  <a:gd name="T48" fmla="*/ 1056 w 1448"/>
                  <a:gd name="T49" fmla="*/ 35 h 61"/>
                  <a:gd name="T50" fmla="*/ 987 w 1448"/>
                  <a:gd name="T51" fmla="*/ 19 h 61"/>
                  <a:gd name="T52" fmla="*/ 1028 w 1448"/>
                  <a:gd name="T53" fmla="*/ 7 h 61"/>
                  <a:gd name="T54" fmla="*/ 1011 w 1448"/>
                  <a:gd name="T55" fmla="*/ 52 h 61"/>
                  <a:gd name="T56" fmla="*/ 999 w 1448"/>
                  <a:gd name="T57" fmla="*/ 38 h 61"/>
                  <a:gd name="T58" fmla="*/ 1025 w 1448"/>
                  <a:gd name="T59" fmla="*/ 24 h 61"/>
                  <a:gd name="T60" fmla="*/ 999 w 1448"/>
                  <a:gd name="T61" fmla="*/ 16 h 61"/>
                  <a:gd name="T62" fmla="*/ 832 w 1448"/>
                  <a:gd name="T63" fmla="*/ 52 h 61"/>
                  <a:gd name="T64" fmla="*/ 593 w 1448"/>
                  <a:gd name="T65" fmla="*/ 0 h 61"/>
                  <a:gd name="T66" fmla="*/ 423 w 1448"/>
                  <a:gd name="T67" fmla="*/ 52 h 61"/>
                  <a:gd name="T68" fmla="*/ 319 w 1448"/>
                  <a:gd name="T69" fmla="*/ 52 h 61"/>
                  <a:gd name="T70" fmla="*/ 298 w 1448"/>
                  <a:gd name="T71" fmla="*/ 21 h 61"/>
                  <a:gd name="T72" fmla="*/ 331 w 1448"/>
                  <a:gd name="T73" fmla="*/ 0 h 61"/>
                  <a:gd name="T74" fmla="*/ 326 w 1448"/>
                  <a:gd name="T75" fmla="*/ 9 h 61"/>
                  <a:gd name="T76" fmla="*/ 309 w 1448"/>
                  <a:gd name="T77" fmla="*/ 35 h 61"/>
                  <a:gd name="T78" fmla="*/ 1103 w 1448"/>
                  <a:gd name="T79" fmla="*/ 0 h 61"/>
                  <a:gd name="T80" fmla="*/ 900 w 1448"/>
                  <a:gd name="T81" fmla="*/ 7 h 61"/>
                  <a:gd name="T82" fmla="*/ 943 w 1448"/>
                  <a:gd name="T83" fmla="*/ 21 h 61"/>
                  <a:gd name="T84" fmla="*/ 902 w 1448"/>
                  <a:gd name="T85" fmla="*/ 47 h 61"/>
                  <a:gd name="T86" fmla="*/ 917 w 1448"/>
                  <a:gd name="T87" fmla="*/ 42 h 61"/>
                  <a:gd name="T88" fmla="*/ 931 w 1448"/>
                  <a:gd name="T89" fmla="*/ 14 h 61"/>
                  <a:gd name="T90" fmla="*/ 770 w 1448"/>
                  <a:gd name="T91" fmla="*/ 33 h 61"/>
                  <a:gd name="T92" fmla="*/ 742 w 1448"/>
                  <a:gd name="T93" fmla="*/ 45 h 61"/>
                  <a:gd name="T94" fmla="*/ 751 w 1448"/>
                  <a:gd name="T95" fmla="*/ 0 h 61"/>
                  <a:gd name="T96" fmla="*/ 768 w 1448"/>
                  <a:gd name="T97" fmla="*/ 12 h 61"/>
                  <a:gd name="T98" fmla="*/ 744 w 1448"/>
                  <a:gd name="T99" fmla="*/ 24 h 61"/>
                  <a:gd name="T100" fmla="*/ 765 w 1448"/>
                  <a:gd name="T101" fmla="*/ 40 h 61"/>
                  <a:gd name="T102" fmla="*/ 541 w 1448"/>
                  <a:gd name="T103" fmla="*/ 35 h 61"/>
                  <a:gd name="T104" fmla="*/ 562 w 1448"/>
                  <a:gd name="T105" fmla="*/ 31 h 61"/>
                  <a:gd name="T106" fmla="*/ 543 w 1448"/>
                  <a:gd name="T107" fmla="*/ 52 h 61"/>
                  <a:gd name="T108" fmla="*/ 409 w 1448"/>
                  <a:gd name="T109" fmla="*/ 2 h 61"/>
                  <a:gd name="T110" fmla="*/ 413 w 1448"/>
                  <a:gd name="T111" fmla="*/ 45 h 61"/>
                  <a:gd name="T112" fmla="*/ 409 w 1448"/>
                  <a:gd name="T113" fmla="*/ 35 h 61"/>
                  <a:gd name="T114" fmla="*/ 279 w 1448"/>
                  <a:gd name="T115" fmla="*/ 35 h 61"/>
                  <a:gd name="T116" fmla="*/ 177 w 1448"/>
                  <a:gd name="T117" fmla="*/ 0 h 61"/>
                  <a:gd name="T118" fmla="*/ 144 w 1448"/>
                  <a:gd name="T119" fmla="*/ 42 h 61"/>
                  <a:gd name="T120" fmla="*/ 137 w 1448"/>
                  <a:gd name="T121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48" h="61">
                    <a:moveTo>
                      <a:pt x="0" y="52"/>
                    </a:moveTo>
                    <a:lnTo>
                      <a:pt x="0" y="42"/>
                    </a:lnTo>
                    <a:lnTo>
                      <a:pt x="24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9"/>
                    </a:lnTo>
                    <a:lnTo>
                      <a:pt x="12" y="42"/>
                    </a:lnTo>
                    <a:lnTo>
                      <a:pt x="38" y="42"/>
                    </a:lnTo>
                    <a:lnTo>
                      <a:pt x="38" y="52"/>
                    </a:lnTo>
                    <a:lnTo>
                      <a:pt x="0" y="52"/>
                    </a:lnTo>
                    <a:close/>
                    <a:moveTo>
                      <a:pt x="1441" y="40"/>
                    </a:moveTo>
                    <a:lnTo>
                      <a:pt x="1443" y="40"/>
                    </a:lnTo>
                    <a:lnTo>
                      <a:pt x="1443" y="40"/>
                    </a:lnTo>
                    <a:lnTo>
                      <a:pt x="1446" y="40"/>
                    </a:lnTo>
                    <a:lnTo>
                      <a:pt x="1446" y="42"/>
                    </a:lnTo>
                    <a:lnTo>
                      <a:pt x="1446" y="42"/>
                    </a:lnTo>
                    <a:lnTo>
                      <a:pt x="1446" y="45"/>
                    </a:lnTo>
                    <a:lnTo>
                      <a:pt x="1448" y="45"/>
                    </a:lnTo>
                    <a:lnTo>
                      <a:pt x="1448" y="45"/>
                    </a:lnTo>
                    <a:lnTo>
                      <a:pt x="1448" y="47"/>
                    </a:lnTo>
                    <a:lnTo>
                      <a:pt x="1446" y="47"/>
                    </a:lnTo>
                    <a:lnTo>
                      <a:pt x="1446" y="50"/>
                    </a:lnTo>
                    <a:lnTo>
                      <a:pt x="1446" y="50"/>
                    </a:lnTo>
                    <a:lnTo>
                      <a:pt x="1446" y="50"/>
                    </a:lnTo>
                    <a:lnTo>
                      <a:pt x="1443" y="52"/>
                    </a:lnTo>
                    <a:lnTo>
                      <a:pt x="1443" y="52"/>
                    </a:lnTo>
                    <a:lnTo>
                      <a:pt x="1441" y="52"/>
                    </a:lnTo>
                    <a:lnTo>
                      <a:pt x="1441" y="52"/>
                    </a:lnTo>
                    <a:lnTo>
                      <a:pt x="1439" y="52"/>
                    </a:lnTo>
                    <a:lnTo>
                      <a:pt x="1439" y="50"/>
                    </a:lnTo>
                    <a:lnTo>
                      <a:pt x="1439" y="50"/>
                    </a:lnTo>
                    <a:lnTo>
                      <a:pt x="1436" y="50"/>
                    </a:lnTo>
                    <a:lnTo>
                      <a:pt x="1436" y="47"/>
                    </a:lnTo>
                    <a:lnTo>
                      <a:pt x="1436" y="47"/>
                    </a:lnTo>
                    <a:lnTo>
                      <a:pt x="1436" y="45"/>
                    </a:lnTo>
                    <a:lnTo>
                      <a:pt x="1436" y="45"/>
                    </a:lnTo>
                    <a:lnTo>
                      <a:pt x="1436" y="45"/>
                    </a:lnTo>
                    <a:lnTo>
                      <a:pt x="1436" y="42"/>
                    </a:lnTo>
                    <a:lnTo>
                      <a:pt x="1439" y="42"/>
                    </a:lnTo>
                    <a:lnTo>
                      <a:pt x="1439" y="40"/>
                    </a:lnTo>
                    <a:lnTo>
                      <a:pt x="1439" y="40"/>
                    </a:lnTo>
                    <a:lnTo>
                      <a:pt x="1441" y="40"/>
                    </a:lnTo>
                    <a:lnTo>
                      <a:pt x="1441" y="40"/>
                    </a:lnTo>
                    <a:close/>
                    <a:moveTo>
                      <a:pt x="1387" y="0"/>
                    </a:moveTo>
                    <a:lnTo>
                      <a:pt x="1406" y="0"/>
                    </a:lnTo>
                    <a:lnTo>
                      <a:pt x="1408" y="0"/>
                    </a:lnTo>
                    <a:lnTo>
                      <a:pt x="1410" y="2"/>
                    </a:lnTo>
                    <a:lnTo>
                      <a:pt x="1413" y="2"/>
                    </a:lnTo>
                    <a:lnTo>
                      <a:pt x="1415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20" y="5"/>
                    </a:lnTo>
                    <a:lnTo>
                      <a:pt x="1420" y="5"/>
                    </a:lnTo>
                    <a:lnTo>
                      <a:pt x="1422" y="5"/>
                    </a:lnTo>
                    <a:lnTo>
                      <a:pt x="1422" y="5"/>
                    </a:lnTo>
                    <a:lnTo>
                      <a:pt x="1422" y="7"/>
                    </a:lnTo>
                    <a:lnTo>
                      <a:pt x="1424" y="9"/>
                    </a:lnTo>
                    <a:lnTo>
                      <a:pt x="1427" y="9"/>
                    </a:lnTo>
                    <a:lnTo>
                      <a:pt x="1427" y="12"/>
                    </a:lnTo>
                    <a:lnTo>
                      <a:pt x="1427" y="14"/>
                    </a:lnTo>
                    <a:lnTo>
                      <a:pt x="1429" y="16"/>
                    </a:lnTo>
                    <a:lnTo>
                      <a:pt x="1429" y="21"/>
                    </a:lnTo>
                    <a:lnTo>
                      <a:pt x="1429" y="24"/>
                    </a:lnTo>
                    <a:lnTo>
                      <a:pt x="1429" y="26"/>
                    </a:lnTo>
                    <a:lnTo>
                      <a:pt x="1429" y="28"/>
                    </a:lnTo>
                    <a:lnTo>
                      <a:pt x="1429" y="33"/>
                    </a:lnTo>
                    <a:lnTo>
                      <a:pt x="1429" y="35"/>
                    </a:lnTo>
                    <a:lnTo>
                      <a:pt x="1427" y="38"/>
                    </a:lnTo>
                    <a:lnTo>
                      <a:pt x="1427" y="38"/>
                    </a:lnTo>
                    <a:lnTo>
                      <a:pt x="1427" y="40"/>
                    </a:lnTo>
                    <a:lnTo>
                      <a:pt x="1427" y="40"/>
                    </a:lnTo>
                    <a:lnTo>
                      <a:pt x="1424" y="42"/>
                    </a:lnTo>
                    <a:lnTo>
                      <a:pt x="1424" y="42"/>
                    </a:lnTo>
                    <a:lnTo>
                      <a:pt x="1424" y="45"/>
                    </a:lnTo>
                    <a:lnTo>
                      <a:pt x="1422" y="45"/>
                    </a:lnTo>
                    <a:lnTo>
                      <a:pt x="1422" y="45"/>
                    </a:lnTo>
                    <a:lnTo>
                      <a:pt x="1420" y="47"/>
                    </a:lnTo>
                    <a:lnTo>
                      <a:pt x="1420" y="47"/>
                    </a:lnTo>
                    <a:lnTo>
                      <a:pt x="1417" y="50"/>
                    </a:lnTo>
                    <a:lnTo>
                      <a:pt x="1415" y="50"/>
                    </a:lnTo>
                    <a:lnTo>
                      <a:pt x="1413" y="50"/>
                    </a:lnTo>
                    <a:lnTo>
                      <a:pt x="1413" y="50"/>
                    </a:lnTo>
                    <a:lnTo>
                      <a:pt x="1408" y="52"/>
                    </a:lnTo>
                    <a:lnTo>
                      <a:pt x="1406" y="52"/>
                    </a:lnTo>
                    <a:lnTo>
                      <a:pt x="1387" y="52"/>
                    </a:lnTo>
                    <a:lnTo>
                      <a:pt x="1387" y="0"/>
                    </a:lnTo>
                    <a:close/>
                    <a:moveTo>
                      <a:pt x="1396" y="9"/>
                    </a:moveTo>
                    <a:lnTo>
                      <a:pt x="1396" y="42"/>
                    </a:lnTo>
                    <a:lnTo>
                      <a:pt x="1406" y="42"/>
                    </a:lnTo>
                    <a:lnTo>
                      <a:pt x="1408" y="42"/>
                    </a:lnTo>
                    <a:lnTo>
                      <a:pt x="1408" y="42"/>
                    </a:lnTo>
                    <a:lnTo>
                      <a:pt x="1410" y="42"/>
                    </a:lnTo>
                    <a:lnTo>
                      <a:pt x="1413" y="42"/>
                    </a:lnTo>
                    <a:lnTo>
                      <a:pt x="1413" y="42"/>
                    </a:lnTo>
                    <a:lnTo>
                      <a:pt x="1413" y="40"/>
                    </a:lnTo>
                    <a:lnTo>
                      <a:pt x="1415" y="40"/>
                    </a:lnTo>
                    <a:lnTo>
                      <a:pt x="1415" y="40"/>
                    </a:lnTo>
                    <a:lnTo>
                      <a:pt x="1417" y="40"/>
                    </a:lnTo>
                    <a:lnTo>
                      <a:pt x="1417" y="38"/>
                    </a:lnTo>
                    <a:lnTo>
                      <a:pt x="1417" y="38"/>
                    </a:lnTo>
                    <a:lnTo>
                      <a:pt x="1420" y="35"/>
                    </a:lnTo>
                    <a:lnTo>
                      <a:pt x="1420" y="33"/>
                    </a:lnTo>
                    <a:lnTo>
                      <a:pt x="1420" y="31"/>
                    </a:lnTo>
                    <a:lnTo>
                      <a:pt x="1420" y="28"/>
                    </a:lnTo>
                    <a:lnTo>
                      <a:pt x="1420" y="26"/>
                    </a:lnTo>
                    <a:lnTo>
                      <a:pt x="1420" y="24"/>
                    </a:lnTo>
                    <a:lnTo>
                      <a:pt x="1420" y="21"/>
                    </a:lnTo>
                    <a:lnTo>
                      <a:pt x="1420" y="19"/>
                    </a:lnTo>
                    <a:lnTo>
                      <a:pt x="1420" y="16"/>
                    </a:lnTo>
                    <a:lnTo>
                      <a:pt x="1417" y="16"/>
                    </a:lnTo>
                    <a:lnTo>
                      <a:pt x="1417" y="14"/>
                    </a:lnTo>
                    <a:lnTo>
                      <a:pt x="1417" y="14"/>
                    </a:lnTo>
                    <a:lnTo>
                      <a:pt x="1415" y="12"/>
                    </a:lnTo>
                    <a:lnTo>
                      <a:pt x="1415" y="12"/>
                    </a:lnTo>
                    <a:lnTo>
                      <a:pt x="1413" y="12"/>
                    </a:lnTo>
                    <a:lnTo>
                      <a:pt x="1413" y="9"/>
                    </a:lnTo>
                    <a:lnTo>
                      <a:pt x="1410" y="9"/>
                    </a:lnTo>
                    <a:lnTo>
                      <a:pt x="1408" y="9"/>
                    </a:lnTo>
                    <a:lnTo>
                      <a:pt x="1408" y="9"/>
                    </a:lnTo>
                    <a:lnTo>
                      <a:pt x="1406" y="9"/>
                    </a:lnTo>
                    <a:lnTo>
                      <a:pt x="1401" y="9"/>
                    </a:lnTo>
                    <a:lnTo>
                      <a:pt x="1396" y="9"/>
                    </a:lnTo>
                    <a:close/>
                    <a:moveTo>
                      <a:pt x="1354" y="52"/>
                    </a:moveTo>
                    <a:lnTo>
                      <a:pt x="1354" y="9"/>
                    </a:lnTo>
                    <a:lnTo>
                      <a:pt x="1339" y="9"/>
                    </a:lnTo>
                    <a:lnTo>
                      <a:pt x="1339" y="0"/>
                    </a:lnTo>
                    <a:lnTo>
                      <a:pt x="1377" y="0"/>
                    </a:lnTo>
                    <a:lnTo>
                      <a:pt x="1377" y="9"/>
                    </a:lnTo>
                    <a:lnTo>
                      <a:pt x="1363" y="9"/>
                    </a:lnTo>
                    <a:lnTo>
                      <a:pt x="1363" y="52"/>
                    </a:lnTo>
                    <a:lnTo>
                      <a:pt x="1354" y="52"/>
                    </a:lnTo>
                    <a:close/>
                    <a:moveTo>
                      <a:pt x="1309" y="52"/>
                    </a:moveTo>
                    <a:lnTo>
                      <a:pt x="1309" y="2"/>
                    </a:lnTo>
                    <a:lnTo>
                      <a:pt x="1318" y="2"/>
                    </a:lnTo>
                    <a:lnTo>
                      <a:pt x="1318" y="42"/>
                    </a:lnTo>
                    <a:lnTo>
                      <a:pt x="1342" y="42"/>
                    </a:lnTo>
                    <a:lnTo>
                      <a:pt x="1342" y="52"/>
                    </a:lnTo>
                    <a:lnTo>
                      <a:pt x="1309" y="52"/>
                    </a:lnTo>
                    <a:close/>
                    <a:moveTo>
                      <a:pt x="1292" y="40"/>
                    </a:moveTo>
                    <a:lnTo>
                      <a:pt x="1295" y="40"/>
                    </a:lnTo>
                    <a:lnTo>
                      <a:pt x="1295" y="40"/>
                    </a:lnTo>
                    <a:lnTo>
                      <a:pt x="1295" y="40"/>
                    </a:lnTo>
                    <a:lnTo>
                      <a:pt x="1297" y="42"/>
                    </a:lnTo>
                    <a:lnTo>
                      <a:pt x="1297" y="42"/>
                    </a:lnTo>
                    <a:lnTo>
                      <a:pt x="1297" y="45"/>
                    </a:lnTo>
                    <a:lnTo>
                      <a:pt x="1297" y="45"/>
                    </a:lnTo>
                    <a:lnTo>
                      <a:pt x="1299" y="45"/>
                    </a:lnTo>
                    <a:lnTo>
                      <a:pt x="1299" y="47"/>
                    </a:lnTo>
                    <a:lnTo>
                      <a:pt x="1299" y="47"/>
                    </a:lnTo>
                    <a:lnTo>
                      <a:pt x="1297" y="50"/>
                    </a:lnTo>
                    <a:lnTo>
                      <a:pt x="1297" y="50"/>
                    </a:lnTo>
                    <a:lnTo>
                      <a:pt x="1297" y="50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7" y="54"/>
                    </a:lnTo>
                    <a:lnTo>
                      <a:pt x="1297" y="54"/>
                    </a:lnTo>
                    <a:lnTo>
                      <a:pt x="1295" y="54"/>
                    </a:lnTo>
                    <a:lnTo>
                      <a:pt x="1295" y="57"/>
                    </a:lnTo>
                    <a:lnTo>
                      <a:pt x="1295" y="57"/>
                    </a:lnTo>
                    <a:lnTo>
                      <a:pt x="1292" y="59"/>
                    </a:lnTo>
                    <a:lnTo>
                      <a:pt x="1292" y="59"/>
                    </a:lnTo>
                    <a:lnTo>
                      <a:pt x="1290" y="59"/>
                    </a:lnTo>
                    <a:lnTo>
                      <a:pt x="1290" y="59"/>
                    </a:lnTo>
                    <a:lnTo>
                      <a:pt x="1287" y="61"/>
                    </a:lnTo>
                    <a:lnTo>
                      <a:pt x="1287" y="61"/>
                    </a:lnTo>
                    <a:lnTo>
                      <a:pt x="1287" y="61"/>
                    </a:lnTo>
                    <a:lnTo>
                      <a:pt x="1287" y="59"/>
                    </a:lnTo>
                    <a:lnTo>
                      <a:pt x="1290" y="59"/>
                    </a:lnTo>
                    <a:lnTo>
                      <a:pt x="1290" y="59"/>
                    </a:lnTo>
                    <a:lnTo>
                      <a:pt x="1292" y="57"/>
                    </a:lnTo>
                    <a:lnTo>
                      <a:pt x="1292" y="57"/>
                    </a:lnTo>
                    <a:lnTo>
                      <a:pt x="1292" y="57"/>
                    </a:lnTo>
                    <a:lnTo>
                      <a:pt x="1292" y="54"/>
                    </a:lnTo>
                    <a:lnTo>
                      <a:pt x="1292" y="54"/>
                    </a:lnTo>
                    <a:lnTo>
                      <a:pt x="1295" y="54"/>
                    </a:lnTo>
                    <a:lnTo>
                      <a:pt x="1295" y="52"/>
                    </a:lnTo>
                    <a:lnTo>
                      <a:pt x="1295" y="52"/>
                    </a:lnTo>
                    <a:lnTo>
                      <a:pt x="1292" y="52"/>
                    </a:lnTo>
                    <a:lnTo>
                      <a:pt x="1292" y="52"/>
                    </a:lnTo>
                    <a:lnTo>
                      <a:pt x="1292" y="52"/>
                    </a:lnTo>
                    <a:lnTo>
                      <a:pt x="1290" y="52"/>
                    </a:lnTo>
                    <a:lnTo>
                      <a:pt x="1290" y="50"/>
                    </a:lnTo>
                    <a:lnTo>
                      <a:pt x="1287" y="50"/>
                    </a:lnTo>
                    <a:lnTo>
                      <a:pt x="1287" y="50"/>
                    </a:lnTo>
                    <a:lnTo>
                      <a:pt x="1287" y="47"/>
                    </a:lnTo>
                    <a:lnTo>
                      <a:pt x="1287" y="47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2"/>
                    </a:lnTo>
                    <a:lnTo>
                      <a:pt x="1287" y="42"/>
                    </a:lnTo>
                    <a:lnTo>
                      <a:pt x="1287" y="42"/>
                    </a:lnTo>
                    <a:lnTo>
                      <a:pt x="1290" y="42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2" y="40"/>
                    </a:lnTo>
                    <a:lnTo>
                      <a:pt x="1292" y="40"/>
                    </a:lnTo>
                    <a:lnTo>
                      <a:pt x="1292" y="40"/>
                    </a:lnTo>
                    <a:lnTo>
                      <a:pt x="1292" y="40"/>
                    </a:lnTo>
                    <a:close/>
                    <a:moveTo>
                      <a:pt x="1273" y="40"/>
                    </a:moveTo>
                    <a:lnTo>
                      <a:pt x="1273" y="40"/>
                    </a:lnTo>
                    <a:lnTo>
                      <a:pt x="1276" y="40"/>
                    </a:lnTo>
                    <a:lnTo>
                      <a:pt x="1276" y="40"/>
                    </a:lnTo>
                    <a:lnTo>
                      <a:pt x="1276" y="42"/>
                    </a:lnTo>
                    <a:lnTo>
                      <a:pt x="1278" y="42"/>
                    </a:lnTo>
                    <a:lnTo>
                      <a:pt x="1278" y="45"/>
                    </a:lnTo>
                    <a:lnTo>
                      <a:pt x="1278" y="45"/>
                    </a:lnTo>
                    <a:lnTo>
                      <a:pt x="1278" y="45"/>
                    </a:lnTo>
                    <a:lnTo>
                      <a:pt x="1278" y="47"/>
                    </a:lnTo>
                    <a:lnTo>
                      <a:pt x="1278" y="47"/>
                    </a:lnTo>
                    <a:lnTo>
                      <a:pt x="1278" y="50"/>
                    </a:lnTo>
                    <a:lnTo>
                      <a:pt x="1276" y="50"/>
                    </a:lnTo>
                    <a:lnTo>
                      <a:pt x="1276" y="50"/>
                    </a:lnTo>
                    <a:lnTo>
                      <a:pt x="1276" y="52"/>
                    </a:lnTo>
                    <a:lnTo>
                      <a:pt x="1273" y="52"/>
                    </a:lnTo>
                    <a:lnTo>
                      <a:pt x="1273" y="52"/>
                    </a:lnTo>
                    <a:lnTo>
                      <a:pt x="1271" y="52"/>
                    </a:lnTo>
                    <a:lnTo>
                      <a:pt x="1271" y="52"/>
                    </a:lnTo>
                    <a:lnTo>
                      <a:pt x="1269" y="50"/>
                    </a:lnTo>
                    <a:lnTo>
                      <a:pt x="1269" y="50"/>
                    </a:lnTo>
                    <a:lnTo>
                      <a:pt x="1269" y="50"/>
                    </a:lnTo>
                    <a:lnTo>
                      <a:pt x="1269" y="47"/>
                    </a:lnTo>
                    <a:lnTo>
                      <a:pt x="1266" y="47"/>
                    </a:lnTo>
                    <a:lnTo>
                      <a:pt x="1266" y="45"/>
                    </a:lnTo>
                    <a:lnTo>
                      <a:pt x="1266" y="45"/>
                    </a:lnTo>
                    <a:lnTo>
                      <a:pt x="1269" y="45"/>
                    </a:lnTo>
                    <a:lnTo>
                      <a:pt x="1269" y="42"/>
                    </a:lnTo>
                    <a:lnTo>
                      <a:pt x="1269" y="42"/>
                    </a:lnTo>
                    <a:lnTo>
                      <a:pt x="1269" y="40"/>
                    </a:lnTo>
                    <a:lnTo>
                      <a:pt x="1271" y="40"/>
                    </a:lnTo>
                    <a:lnTo>
                      <a:pt x="1271" y="40"/>
                    </a:lnTo>
                    <a:lnTo>
                      <a:pt x="1273" y="40"/>
                    </a:lnTo>
                    <a:close/>
                    <a:moveTo>
                      <a:pt x="1207" y="26"/>
                    </a:moveTo>
                    <a:lnTo>
                      <a:pt x="1207" y="24"/>
                    </a:lnTo>
                    <a:lnTo>
                      <a:pt x="1207" y="24"/>
                    </a:lnTo>
                    <a:lnTo>
                      <a:pt x="1207" y="21"/>
                    </a:lnTo>
                    <a:lnTo>
                      <a:pt x="1207" y="19"/>
                    </a:lnTo>
                    <a:lnTo>
                      <a:pt x="1207" y="16"/>
                    </a:lnTo>
                    <a:lnTo>
                      <a:pt x="1209" y="16"/>
                    </a:lnTo>
                    <a:lnTo>
                      <a:pt x="1209" y="14"/>
                    </a:lnTo>
                    <a:lnTo>
                      <a:pt x="1209" y="12"/>
                    </a:lnTo>
                    <a:lnTo>
                      <a:pt x="1212" y="12"/>
                    </a:lnTo>
                    <a:lnTo>
                      <a:pt x="1212" y="9"/>
                    </a:lnTo>
                    <a:lnTo>
                      <a:pt x="1214" y="7"/>
                    </a:lnTo>
                    <a:lnTo>
                      <a:pt x="1214" y="7"/>
                    </a:lnTo>
                    <a:lnTo>
                      <a:pt x="1217" y="5"/>
                    </a:lnTo>
                    <a:lnTo>
                      <a:pt x="1217" y="5"/>
                    </a:lnTo>
                    <a:lnTo>
                      <a:pt x="1219" y="2"/>
                    </a:lnTo>
                    <a:lnTo>
                      <a:pt x="1221" y="2"/>
                    </a:lnTo>
                    <a:lnTo>
                      <a:pt x="1224" y="2"/>
                    </a:lnTo>
                    <a:lnTo>
                      <a:pt x="1226" y="0"/>
                    </a:lnTo>
                    <a:lnTo>
                      <a:pt x="1228" y="0"/>
                    </a:lnTo>
                    <a:lnTo>
                      <a:pt x="1231" y="0"/>
                    </a:lnTo>
                    <a:lnTo>
                      <a:pt x="1233" y="0"/>
                    </a:lnTo>
                    <a:lnTo>
                      <a:pt x="1235" y="0"/>
                    </a:lnTo>
                    <a:lnTo>
                      <a:pt x="1240" y="2"/>
                    </a:lnTo>
                    <a:lnTo>
                      <a:pt x="1240" y="2"/>
                    </a:lnTo>
                    <a:lnTo>
                      <a:pt x="1243" y="2"/>
                    </a:lnTo>
                    <a:lnTo>
                      <a:pt x="1245" y="5"/>
                    </a:lnTo>
                    <a:lnTo>
                      <a:pt x="1247" y="7"/>
                    </a:lnTo>
                    <a:lnTo>
                      <a:pt x="1250" y="7"/>
                    </a:lnTo>
                    <a:lnTo>
                      <a:pt x="1250" y="9"/>
                    </a:lnTo>
                    <a:lnTo>
                      <a:pt x="1252" y="12"/>
                    </a:lnTo>
                    <a:lnTo>
                      <a:pt x="1254" y="14"/>
                    </a:lnTo>
                    <a:lnTo>
                      <a:pt x="1254" y="16"/>
                    </a:lnTo>
                    <a:lnTo>
                      <a:pt x="1254" y="19"/>
                    </a:lnTo>
                    <a:lnTo>
                      <a:pt x="1254" y="21"/>
                    </a:lnTo>
                    <a:lnTo>
                      <a:pt x="1257" y="24"/>
                    </a:lnTo>
                    <a:lnTo>
                      <a:pt x="1257" y="26"/>
                    </a:lnTo>
                    <a:lnTo>
                      <a:pt x="1257" y="28"/>
                    </a:lnTo>
                    <a:lnTo>
                      <a:pt x="1254" y="31"/>
                    </a:lnTo>
                    <a:lnTo>
                      <a:pt x="1254" y="33"/>
                    </a:lnTo>
                    <a:lnTo>
                      <a:pt x="1254" y="35"/>
                    </a:lnTo>
                    <a:lnTo>
                      <a:pt x="1254" y="38"/>
                    </a:lnTo>
                    <a:lnTo>
                      <a:pt x="1252" y="40"/>
                    </a:lnTo>
                    <a:lnTo>
                      <a:pt x="1250" y="42"/>
                    </a:lnTo>
                    <a:lnTo>
                      <a:pt x="1250" y="45"/>
                    </a:lnTo>
                    <a:lnTo>
                      <a:pt x="1247" y="45"/>
                    </a:lnTo>
                    <a:lnTo>
                      <a:pt x="1245" y="47"/>
                    </a:lnTo>
                    <a:lnTo>
                      <a:pt x="1243" y="50"/>
                    </a:lnTo>
                    <a:lnTo>
                      <a:pt x="1243" y="50"/>
                    </a:lnTo>
                    <a:lnTo>
                      <a:pt x="1240" y="50"/>
                    </a:lnTo>
                    <a:lnTo>
                      <a:pt x="1238" y="52"/>
                    </a:lnTo>
                    <a:lnTo>
                      <a:pt x="1233" y="52"/>
                    </a:lnTo>
                    <a:lnTo>
                      <a:pt x="1231" y="52"/>
                    </a:lnTo>
                    <a:lnTo>
                      <a:pt x="1228" y="52"/>
                    </a:lnTo>
                    <a:lnTo>
                      <a:pt x="1226" y="52"/>
                    </a:lnTo>
                    <a:lnTo>
                      <a:pt x="1224" y="50"/>
                    </a:lnTo>
                    <a:lnTo>
                      <a:pt x="1221" y="50"/>
                    </a:lnTo>
                    <a:lnTo>
                      <a:pt x="1219" y="50"/>
                    </a:lnTo>
                    <a:lnTo>
                      <a:pt x="1217" y="47"/>
                    </a:lnTo>
                    <a:lnTo>
                      <a:pt x="1214" y="47"/>
                    </a:lnTo>
                    <a:lnTo>
                      <a:pt x="1214" y="45"/>
                    </a:lnTo>
                    <a:lnTo>
                      <a:pt x="1212" y="42"/>
                    </a:lnTo>
                    <a:lnTo>
                      <a:pt x="1212" y="40"/>
                    </a:lnTo>
                    <a:lnTo>
                      <a:pt x="1209" y="38"/>
                    </a:lnTo>
                    <a:lnTo>
                      <a:pt x="1209" y="35"/>
                    </a:lnTo>
                    <a:lnTo>
                      <a:pt x="1207" y="33"/>
                    </a:lnTo>
                    <a:lnTo>
                      <a:pt x="1207" y="31"/>
                    </a:lnTo>
                    <a:lnTo>
                      <a:pt x="1207" y="28"/>
                    </a:lnTo>
                    <a:lnTo>
                      <a:pt x="1207" y="26"/>
                    </a:lnTo>
                    <a:close/>
                    <a:moveTo>
                      <a:pt x="1217" y="26"/>
                    </a:moveTo>
                    <a:lnTo>
                      <a:pt x="1217" y="28"/>
                    </a:lnTo>
                    <a:lnTo>
                      <a:pt x="1217" y="28"/>
                    </a:lnTo>
                    <a:lnTo>
                      <a:pt x="1217" y="31"/>
                    </a:lnTo>
                    <a:lnTo>
                      <a:pt x="1217" y="33"/>
                    </a:lnTo>
                    <a:lnTo>
                      <a:pt x="1219" y="33"/>
                    </a:lnTo>
                    <a:lnTo>
                      <a:pt x="1219" y="35"/>
                    </a:lnTo>
                    <a:lnTo>
                      <a:pt x="1219" y="35"/>
                    </a:lnTo>
                    <a:lnTo>
                      <a:pt x="1221" y="38"/>
                    </a:lnTo>
                    <a:lnTo>
                      <a:pt x="1221" y="38"/>
                    </a:lnTo>
                    <a:lnTo>
                      <a:pt x="1224" y="40"/>
                    </a:lnTo>
                    <a:lnTo>
                      <a:pt x="1224" y="40"/>
                    </a:lnTo>
                    <a:lnTo>
                      <a:pt x="1226" y="42"/>
                    </a:lnTo>
                    <a:lnTo>
                      <a:pt x="1226" y="42"/>
                    </a:lnTo>
                    <a:lnTo>
                      <a:pt x="1228" y="42"/>
                    </a:lnTo>
                    <a:lnTo>
                      <a:pt x="1231" y="42"/>
                    </a:lnTo>
                    <a:lnTo>
                      <a:pt x="1231" y="42"/>
                    </a:lnTo>
                    <a:lnTo>
                      <a:pt x="1233" y="42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8" y="42"/>
                    </a:lnTo>
                    <a:lnTo>
                      <a:pt x="1240" y="40"/>
                    </a:lnTo>
                    <a:lnTo>
                      <a:pt x="1240" y="40"/>
                    </a:lnTo>
                    <a:lnTo>
                      <a:pt x="1240" y="38"/>
                    </a:lnTo>
                    <a:lnTo>
                      <a:pt x="1243" y="38"/>
                    </a:lnTo>
                    <a:lnTo>
                      <a:pt x="1243" y="35"/>
                    </a:lnTo>
                    <a:lnTo>
                      <a:pt x="1245" y="35"/>
                    </a:lnTo>
                    <a:lnTo>
                      <a:pt x="1245" y="33"/>
                    </a:lnTo>
                    <a:lnTo>
                      <a:pt x="1245" y="33"/>
                    </a:lnTo>
                    <a:lnTo>
                      <a:pt x="1245" y="31"/>
                    </a:lnTo>
                    <a:lnTo>
                      <a:pt x="1245" y="28"/>
                    </a:lnTo>
                    <a:lnTo>
                      <a:pt x="1245" y="28"/>
                    </a:lnTo>
                    <a:lnTo>
                      <a:pt x="1245" y="26"/>
                    </a:lnTo>
                    <a:lnTo>
                      <a:pt x="1245" y="24"/>
                    </a:lnTo>
                    <a:lnTo>
                      <a:pt x="1245" y="24"/>
                    </a:lnTo>
                    <a:lnTo>
                      <a:pt x="1245" y="21"/>
                    </a:lnTo>
                    <a:lnTo>
                      <a:pt x="1245" y="19"/>
                    </a:lnTo>
                    <a:lnTo>
                      <a:pt x="1245" y="19"/>
                    </a:lnTo>
                    <a:lnTo>
                      <a:pt x="1245" y="16"/>
                    </a:lnTo>
                    <a:lnTo>
                      <a:pt x="1243" y="14"/>
                    </a:lnTo>
                    <a:lnTo>
                      <a:pt x="1243" y="14"/>
                    </a:lnTo>
                    <a:lnTo>
                      <a:pt x="1240" y="12"/>
                    </a:lnTo>
                    <a:lnTo>
                      <a:pt x="1240" y="12"/>
                    </a:lnTo>
                    <a:lnTo>
                      <a:pt x="1240" y="12"/>
                    </a:lnTo>
                    <a:lnTo>
                      <a:pt x="1238" y="9"/>
                    </a:lnTo>
                    <a:lnTo>
                      <a:pt x="1235" y="9"/>
                    </a:lnTo>
                    <a:lnTo>
                      <a:pt x="1235" y="9"/>
                    </a:lnTo>
                    <a:lnTo>
                      <a:pt x="1233" y="9"/>
                    </a:lnTo>
                    <a:lnTo>
                      <a:pt x="1231" y="9"/>
                    </a:lnTo>
                    <a:lnTo>
                      <a:pt x="1228" y="9"/>
                    </a:lnTo>
                    <a:lnTo>
                      <a:pt x="1228" y="9"/>
                    </a:lnTo>
                    <a:lnTo>
                      <a:pt x="1226" y="9"/>
                    </a:lnTo>
                    <a:lnTo>
                      <a:pt x="1226" y="9"/>
                    </a:lnTo>
                    <a:lnTo>
                      <a:pt x="1224" y="12"/>
                    </a:lnTo>
                    <a:lnTo>
                      <a:pt x="1221" y="12"/>
                    </a:lnTo>
                    <a:lnTo>
                      <a:pt x="1221" y="14"/>
                    </a:lnTo>
                    <a:lnTo>
                      <a:pt x="1221" y="14"/>
                    </a:lnTo>
                    <a:lnTo>
                      <a:pt x="1219" y="16"/>
                    </a:lnTo>
                    <a:lnTo>
                      <a:pt x="1219" y="16"/>
                    </a:lnTo>
                    <a:lnTo>
                      <a:pt x="1219" y="19"/>
                    </a:lnTo>
                    <a:lnTo>
                      <a:pt x="1217" y="19"/>
                    </a:lnTo>
                    <a:lnTo>
                      <a:pt x="1217" y="21"/>
                    </a:lnTo>
                    <a:lnTo>
                      <a:pt x="1217" y="24"/>
                    </a:lnTo>
                    <a:lnTo>
                      <a:pt x="1217" y="24"/>
                    </a:lnTo>
                    <a:lnTo>
                      <a:pt x="1217" y="26"/>
                    </a:lnTo>
                    <a:close/>
                    <a:moveTo>
                      <a:pt x="1191" y="33"/>
                    </a:moveTo>
                    <a:lnTo>
                      <a:pt x="1202" y="35"/>
                    </a:lnTo>
                    <a:lnTo>
                      <a:pt x="1200" y="38"/>
                    </a:lnTo>
                    <a:lnTo>
                      <a:pt x="1200" y="40"/>
                    </a:lnTo>
                    <a:lnTo>
                      <a:pt x="1200" y="40"/>
                    </a:lnTo>
                    <a:lnTo>
                      <a:pt x="1198" y="42"/>
                    </a:lnTo>
                    <a:lnTo>
                      <a:pt x="1198" y="45"/>
                    </a:lnTo>
                    <a:lnTo>
                      <a:pt x="1195" y="45"/>
                    </a:lnTo>
                    <a:lnTo>
                      <a:pt x="1195" y="47"/>
                    </a:lnTo>
                    <a:lnTo>
                      <a:pt x="1193" y="47"/>
                    </a:lnTo>
                    <a:lnTo>
                      <a:pt x="1193" y="50"/>
                    </a:lnTo>
                    <a:lnTo>
                      <a:pt x="1191" y="50"/>
                    </a:lnTo>
                    <a:lnTo>
                      <a:pt x="1188" y="50"/>
                    </a:lnTo>
                    <a:lnTo>
                      <a:pt x="1188" y="52"/>
                    </a:lnTo>
                    <a:lnTo>
                      <a:pt x="1186" y="52"/>
                    </a:lnTo>
                    <a:lnTo>
                      <a:pt x="1183" y="52"/>
                    </a:lnTo>
                    <a:lnTo>
                      <a:pt x="1181" y="52"/>
                    </a:lnTo>
                    <a:lnTo>
                      <a:pt x="1179" y="52"/>
                    </a:lnTo>
                    <a:lnTo>
                      <a:pt x="1176" y="52"/>
                    </a:lnTo>
                    <a:lnTo>
                      <a:pt x="1174" y="52"/>
                    </a:lnTo>
                    <a:lnTo>
                      <a:pt x="1172" y="52"/>
                    </a:lnTo>
                    <a:lnTo>
                      <a:pt x="1169" y="50"/>
                    </a:lnTo>
                    <a:lnTo>
                      <a:pt x="1169" y="50"/>
                    </a:lnTo>
                    <a:lnTo>
                      <a:pt x="1167" y="47"/>
                    </a:lnTo>
                    <a:lnTo>
                      <a:pt x="1165" y="47"/>
                    </a:lnTo>
                    <a:lnTo>
                      <a:pt x="1162" y="45"/>
                    </a:lnTo>
                    <a:lnTo>
                      <a:pt x="1162" y="45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0"/>
                    </a:lnTo>
                    <a:lnTo>
                      <a:pt x="1157" y="38"/>
                    </a:lnTo>
                    <a:lnTo>
                      <a:pt x="1157" y="35"/>
                    </a:lnTo>
                    <a:lnTo>
                      <a:pt x="1157" y="33"/>
                    </a:lnTo>
                    <a:lnTo>
                      <a:pt x="1155" y="31"/>
                    </a:lnTo>
                    <a:lnTo>
                      <a:pt x="1155" y="28"/>
                    </a:lnTo>
                    <a:lnTo>
                      <a:pt x="1155" y="26"/>
                    </a:lnTo>
                    <a:lnTo>
                      <a:pt x="1155" y="24"/>
                    </a:lnTo>
                    <a:lnTo>
                      <a:pt x="1155" y="21"/>
                    </a:lnTo>
                    <a:lnTo>
                      <a:pt x="1157" y="19"/>
                    </a:lnTo>
                    <a:lnTo>
                      <a:pt x="1157" y="16"/>
                    </a:lnTo>
                    <a:lnTo>
                      <a:pt x="1157" y="14"/>
                    </a:lnTo>
                    <a:lnTo>
                      <a:pt x="1160" y="12"/>
                    </a:lnTo>
                    <a:lnTo>
                      <a:pt x="1160" y="9"/>
                    </a:lnTo>
                    <a:lnTo>
                      <a:pt x="1160" y="9"/>
                    </a:lnTo>
                    <a:lnTo>
                      <a:pt x="1162" y="7"/>
                    </a:lnTo>
                    <a:lnTo>
                      <a:pt x="1162" y="7"/>
                    </a:lnTo>
                    <a:lnTo>
                      <a:pt x="1165" y="5"/>
                    </a:lnTo>
                    <a:lnTo>
                      <a:pt x="1167" y="5"/>
                    </a:lnTo>
                    <a:lnTo>
                      <a:pt x="1169" y="2"/>
                    </a:lnTo>
                    <a:lnTo>
                      <a:pt x="1169" y="2"/>
                    </a:lnTo>
                    <a:lnTo>
                      <a:pt x="1172" y="0"/>
                    </a:lnTo>
                    <a:lnTo>
                      <a:pt x="1176" y="0"/>
                    </a:lnTo>
                    <a:lnTo>
                      <a:pt x="1179" y="0"/>
                    </a:lnTo>
                    <a:lnTo>
                      <a:pt x="1181" y="0"/>
                    </a:lnTo>
                    <a:lnTo>
                      <a:pt x="1183" y="0"/>
                    </a:lnTo>
                    <a:lnTo>
                      <a:pt x="1186" y="0"/>
                    </a:lnTo>
                    <a:lnTo>
                      <a:pt x="1188" y="0"/>
                    </a:lnTo>
                    <a:lnTo>
                      <a:pt x="1188" y="2"/>
                    </a:lnTo>
                    <a:lnTo>
                      <a:pt x="1191" y="2"/>
                    </a:lnTo>
                    <a:lnTo>
                      <a:pt x="1193" y="2"/>
                    </a:lnTo>
                    <a:lnTo>
                      <a:pt x="1195" y="5"/>
                    </a:lnTo>
                    <a:lnTo>
                      <a:pt x="1195" y="5"/>
                    </a:lnTo>
                    <a:lnTo>
                      <a:pt x="1198" y="7"/>
                    </a:lnTo>
                    <a:lnTo>
                      <a:pt x="1198" y="7"/>
                    </a:lnTo>
                    <a:lnTo>
                      <a:pt x="1198" y="9"/>
                    </a:lnTo>
                    <a:lnTo>
                      <a:pt x="1200" y="9"/>
                    </a:lnTo>
                    <a:lnTo>
                      <a:pt x="1200" y="12"/>
                    </a:lnTo>
                    <a:lnTo>
                      <a:pt x="1200" y="12"/>
                    </a:lnTo>
                    <a:lnTo>
                      <a:pt x="1200" y="14"/>
                    </a:lnTo>
                    <a:lnTo>
                      <a:pt x="1202" y="14"/>
                    </a:lnTo>
                    <a:lnTo>
                      <a:pt x="1191" y="16"/>
                    </a:lnTo>
                    <a:lnTo>
                      <a:pt x="1191" y="16"/>
                    </a:lnTo>
                    <a:lnTo>
                      <a:pt x="1191" y="14"/>
                    </a:lnTo>
                    <a:lnTo>
                      <a:pt x="1191" y="14"/>
                    </a:lnTo>
                    <a:lnTo>
                      <a:pt x="1191" y="14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6" y="9"/>
                    </a:lnTo>
                    <a:lnTo>
                      <a:pt x="1186" y="9"/>
                    </a:lnTo>
                    <a:lnTo>
                      <a:pt x="1183" y="9"/>
                    </a:lnTo>
                    <a:lnTo>
                      <a:pt x="1183" y="9"/>
                    </a:lnTo>
                    <a:lnTo>
                      <a:pt x="1183" y="9"/>
                    </a:lnTo>
                    <a:lnTo>
                      <a:pt x="1181" y="9"/>
                    </a:lnTo>
                    <a:lnTo>
                      <a:pt x="1181" y="9"/>
                    </a:lnTo>
                    <a:lnTo>
                      <a:pt x="1179" y="9"/>
                    </a:lnTo>
                    <a:lnTo>
                      <a:pt x="1179" y="9"/>
                    </a:lnTo>
                    <a:lnTo>
                      <a:pt x="1176" y="9"/>
                    </a:lnTo>
                    <a:lnTo>
                      <a:pt x="1176" y="9"/>
                    </a:lnTo>
                    <a:lnTo>
                      <a:pt x="1174" y="9"/>
                    </a:lnTo>
                    <a:lnTo>
                      <a:pt x="1174" y="9"/>
                    </a:lnTo>
                    <a:lnTo>
                      <a:pt x="1172" y="12"/>
                    </a:lnTo>
                    <a:lnTo>
                      <a:pt x="1172" y="12"/>
                    </a:lnTo>
                    <a:lnTo>
                      <a:pt x="1169" y="12"/>
                    </a:lnTo>
                    <a:lnTo>
                      <a:pt x="1169" y="14"/>
                    </a:lnTo>
                    <a:lnTo>
                      <a:pt x="1169" y="16"/>
                    </a:lnTo>
                    <a:lnTo>
                      <a:pt x="1167" y="16"/>
                    </a:lnTo>
                    <a:lnTo>
                      <a:pt x="1167" y="19"/>
                    </a:lnTo>
                    <a:lnTo>
                      <a:pt x="1167" y="21"/>
                    </a:lnTo>
                    <a:lnTo>
                      <a:pt x="1167" y="24"/>
                    </a:lnTo>
                    <a:lnTo>
                      <a:pt x="1167" y="24"/>
                    </a:lnTo>
                    <a:lnTo>
                      <a:pt x="1167" y="26"/>
                    </a:lnTo>
                    <a:lnTo>
                      <a:pt x="1167" y="28"/>
                    </a:lnTo>
                    <a:lnTo>
                      <a:pt x="1167" y="31"/>
                    </a:lnTo>
                    <a:lnTo>
                      <a:pt x="1167" y="31"/>
                    </a:lnTo>
                    <a:lnTo>
                      <a:pt x="1167" y="33"/>
                    </a:lnTo>
                    <a:lnTo>
                      <a:pt x="1167" y="35"/>
                    </a:lnTo>
                    <a:lnTo>
                      <a:pt x="1169" y="35"/>
                    </a:lnTo>
                    <a:lnTo>
                      <a:pt x="1169" y="38"/>
                    </a:lnTo>
                    <a:lnTo>
                      <a:pt x="1169" y="40"/>
                    </a:lnTo>
                    <a:lnTo>
                      <a:pt x="1172" y="40"/>
                    </a:lnTo>
                    <a:lnTo>
                      <a:pt x="1172" y="40"/>
                    </a:lnTo>
                    <a:lnTo>
                      <a:pt x="1174" y="42"/>
                    </a:lnTo>
                    <a:lnTo>
                      <a:pt x="1174" y="42"/>
                    </a:lnTo>
                    <a:lnTo>
                      <a:pt x="1176" y="42"/>
                    </a:lnTo>
                    <a:lnTo>
                      <a:pt x="1176" y="42"/>
                    </a:lnTo>
                    <a:lnTo>
                      <a:pt x="1179" y="42"/>
                    </a:lnTo>
                    <a:lnTo>
                      <a:pt x="1179" y="42"/>
                    </a:lnTo>
                    <a:lnTo>
                      <a:pt x="1181" y="42"/>
                    </a:lnTo>
                    <a:lnTo>
                      <a:pt x="1181" y="42"/>
                    </a:lnTo>
                    <a:lnTo>
                      <a:pt x="1183" y="42"/>
                    </a:lnTo>
                    <a:lnTo>
                      <a:pt x="1183" y="42"/>
                    </a:lnTo>
                    <a:lnTo>
                      <a:pt x="1183" y="42"/>
                    </a:lnTo>
                    <a:lnTo>
                      <a:pt x="1186" y="42"/>
                    </a:lnTo>
                    <a:lnTo>
                      <a:pt x="1186" y="40"/>
                    </a:lnTo>
                    <a:lnTo>
                      <a:pt x="1188" y="40"/>
                    </a:lnTo>
                    <a:lnTo>
                      <a:pt x="1188" y="40"/>
                    </a:lnTo>
                    <a:lnTo>
                      <a:pt x="1188" y="40"/>
                    </a:lnTo>
                    <a:lnTo>
                      <a:pt x="1188" y="38"/>
                    </a:lnTo>
                    <a:lnTo>
                      <a:pt x="1191" y="38"/>
                    </a:lnTo>
                    <a:lnTo>
                      <a:pt x="1191" y="35"/>
                    </a:lnTo>
                    <a:lnTo>
                      <a:pt x="1191" y="35"/>
                    </a:lnTo>
                    <a:lnTo>
                      <a:pt x="1191" y="33"/>
                    </a:lnTo>
                    <a:lnTo>
                      <a:pt x="1191" y="33"/>
                    </a:lnTo>
                    <a:close/>
                    <a:moveTo>
                      <a:pt x="1068" y="33"/>
                    </a:moveTo>
                    <a:lnTo>
                      <a:pt x="1068" y="24"/>
                    </a:lnTo>
                    <a:lnTo>
                      <a:pt x="1089" y="24"/>
                    </a:lnTo>
                    <a:lnTo>
                      <a:pt x="1089" y="42"/>
                    </a:lnTo>
                    <a:lnTo>
                      <a:pt x="1089" y="45"/>
                    </a:lnTo>
                    <a:lnTo>
                      <a:pt x="1089" y="52"/>
                    </a:lnTo>
                    <a:lnTo>
                      <a:pt x="1082" y="52"/>
                    </a:lnTo>
                    <a:lnTo>
                      <a:pt x="1082" y="47"/>
                    </a:lnTo>
                    <a:lnTo>
                      <a:pt x="1080" y="50"/>
                    </a:lnTo>
                    <a:lnTo>
                      <a:pt x="1077" y="50"/>
                    </a:lnTo>
                    <a:lnTo>
                      <a:pt x="1077" y="50"/>
                    </a:lnTo>
                    <a:lnTo>
                      <a:pt x="1075" y="52"/>
                    </a:lnTo>
                    <a:lnTo>
                      <a:pt x="1072" y="52"/>
                    </a:lnTo>
                    <a:lnTo>
                      <a:pt x="1072" y="52"/>
                    </a:lnTo>
                    <a:lnTo>
                      <a:pt x="1070" y="52"/>
                    </a:lnTo>
                    <a:lnTo>
                      <a:pt x="1068" y="52"/>
                    </a:lnTo>
                    <a:lnTo>
                      <a:pt x="1065" y="52"/>
                    </a:lnTo>
                    <a:lnTo>
                      <a:pt x="1065" y="52"/>
                    </a:lnTo>
                    <a:lnTo>
                      <a:pt x="1063" y="52"/>
                    </a:lnTo>
                    <a:lnTo>
                      <a:pt x="1061" y="52"/>
                    </a:lnTo>
                    <a:lnTo>
                      <a:pt x="1058" y="50"/>
                    </a:lnTo>
                    <a:lnTo>
                      <a:pt x="1058" y="50"/>
                    </a:lnTo>
                    <a:lnTo>
                      <a:pt x="1056" y="50"/>
                    </a:lnTo>
                    <a:lnTo>
                      <a:pt x="1054" y="50"/>
                    </a:lnTo>
                    <a:lnTo>
                      <a:pt x="1054" y="47"/>
                    </a:lnTo>
                    <a:lnTo>
                      <a:pt x="1051" y="47"/>
                    </a:lnTo>
                    <a:lnTo>
                      <a:pt x="1051" y="45"/>
                    </a:lnTo>
                    <a:lnTo>
                      <a:pt x="1049" y="45"/>
                    </a:lnTo>
                    <a:lnTo>
                      <a:pt x="1049" y="42"/>
                    </a:lnTo>
                    <a:lnTo>
                      <a:pt x="1049" y="42"/>
                    </a:lnTo>
                    <a:lnTo>
                      <a:pt x="1046" y="40"/>
                    </a:lnTo>
                    <a:lnTo>
                      <a:pt x="1046" y="40"/>
                    </a:lnTo>
                    <a:lnTo>
                      <a:pt x="1046" y="38"/>
                    </a:lnTo>
                    <a:lnTo>
                      <a:pt x="1044" y="35"/>
                    </a:lnTo>
                    <a:lnTo>
                      <a:pt x="1044" y="35"/>
                    </a:lnTo>
                    <a:lnTo>
                      <a:pt x="1044" y="33"/>
                    </a:lnTo>
                    <a:lnTo>
                      <a:pt x="1044" y="31"/>
                    </a:lnTo>
                    <a:lnTo>
                      <a:pt x="1044" y="28"/>
                    </a:lnTo>
                    <a:lnTo>
                      <a:pt x="1044" y="28"/>
                    </a:lnTo>
                    <a:lnTo>
                      <a:pt x="1044" y="26"/>
                    </a:lnTo>
                    <a:lnTo>
                      <a:pt x="1044" y="24"/>
                    </a:lnTo>
                    <a:lnTo>
                      <a:pt x="1044" y="21"/>
                    </a:lnTo>
                    <a:lnTo>
                      <a:pt x="1044" y="21"/>
                    </a:lnTo>
                    <a:lnTo>
                      <a:pt x="1044" y="19"/>
                    </a:lnTo>
                    <a:lnTo>
                      <a:pt x="1044" y="16"/>
                    </a:lnTo>
                    <a:lnTo>
                      <a:pt x="1044" y="14"/>
                    </a:lnTo>
                    <a:lnTo>
                      <a:pt x="1046" y="14"/>
                    </a:lnTo>
                    <a:lnTo>
                      <a:pt x="1046" y="12"/>
                    </a:lnTo>
                    <a:lnTo>
                      <a:pt x="1046" y="9"/>
                    </a:lnTo>
                    <a:lnTo>
                      <a:pt x="1049" y="9"/>
                    </a:lnTo>
                    <a:lnTo>
                      <a:pt x="1049" y="7"/>
                    </a:lnTo>
                    <a:lnTo>
                      <a:pt x="1051" y="7"/>
                    </a:lnTo>
                    <a:lnTo>
                      <a:pt x="1051" y="5"/>
                    </a:lnTo>
                    <a:lnTo>
                      <a:pt x="1054" y="5"/>
                    </a:lnTo>
                    <a:lnTo>
                      <a:pt x="1054" y="2"/>
                    </a:lnTo>
                    <a:lnTo>
                      <a:pt x="1056" y="2"/>
                    </a:lnTo>
                    <a:lnTo>
                      <a:pt x="1058" y="2"/>
                    </a:lnTo>
                    <a:lnTo>
                      <a:pt x="1058" y="2"/>
                    </a:lnTo>
                    <a:lnTo>
                      <a:pt x="1061" y="0"/>
                    </a:lnTo>
                    <a:lnTo>
                      <a:pt x="1061" y="0"/>
                    </a:lnTo>
                    <a:lnTo>
                      <a:pt x="1063" y="0"/>
                    </a:lnTo>
                    <a:lnTo>
                      <a:pt x="1063" y="0"/>
                    </a:lnTo>
                    <a:lnTo>
                      <a:pt x="1065" y="0"/>
                    </a:lnTo>
                    <a:lnTo>
                      <a:pt x="1068" y="0"/>
                    </a:lnTo>
                    <a:lnTo>
                      <a:pt x="1070" y="0"/>
                    </a:lnTo>
                    <a:lnTo>
                      <a:pt x="1072" y="0"/>
                    </a:lnTo>
                    <a:lnTo>
                      <a:pt x="1075" y="0"/>
                    </a:lnTo>
                    <a:lnTo>
                      <a:pt x="1075" y="0"/>
                    </a:lnTo>
                    <a:lnTo>
                      <a:pt x="1077" y="2"/>
                    </a:lnTo>
                    <a:lnTo>
                      <a:pt x="1080" y="2"/>
                    </a:lnTo>
                    <a:lnTo>
                      <a:pt x="1080" y="2"/>
                    </a:lnTo>
                    <a:lnTo>
                      <a:pt x="1082" y="5"/>
                    </a:lnTo>
                    <a:lnTo>
                      <a:pt x="1082" y="5"/>
                    </a:lnTo>
                    <a:lnTo>
                      <a:pt x="1084" y="7"/>
                    </a:lnTo>
                    <a:lnTo>
                      <a:pt x="1084" y="7"/>
                    </a:lnTo>
                    <a:lnTo>
                      <a:pt x="1087" y="9"/>
                    </a:lnTo>
                    <a:lnTo>
                      <a:pt x="1087" y="9"/>
                    </a:lnTo>
                    <a:lnTo>
                      <a:pt x="1087" y="12"/>
                    </a:lnTo>
                    <a:lnTo>
                      <a:pt x="1087" y="14"/>
                    </a:lnTo>
                    <a:lnTo>
                      <a:pt x="1089" y="14"/>
                    </a:lnTo>
                    <a:lnTo>
                      <a:pt x="1080" y="16"/>
                    </a:lnTo>
                    <a:lnTo>
                      <a:pt x="1080" y="16"/>
                    </a:lnTo>
                    <a:lnTo>
                      <a:pt x="1080" y="14"/>
                    </a:lnTo>
                    <a:lnTo>
                      <a:pt x="1080" y="14"/>
                    </a:lnTo>
                    <a:lnTo>
                      <a:pt x="1077" y="14"/>
                    </a:lnTo>
                    <a:lnTo>
                      <a:pt x="1077" y="12"/>
                    </a:lnTo>
                    <a:lnTo>
                      <a:pt x="1077" y="12"/>
                    </a:lnTo>
                    <a:lnTo>
                      <a:pt x="1077" y="12"/>
                    </a:lnTo>
                    <a:lnTo>
                      <a:pt x="1075" y="9"/>
                    </a:lnTo>
                    <a:lnTo>
                      <a:pt x="1075" y="9"/>
                    </a:lnTo>
                    <a:lnTo>
                      <a:pt x="1075" y="9"/>
                    </a:lnTo>
                    <a:lnTo>
                      <a:pt x="1072" y="9"/>
                    </a:lnTo>
                    <a:lnTo>
                      <a:pt x="1072" y="9"/>
                    </a:lnTo>
                    <a:lnTo>
                      <a:pt x="1070" y="9"/>
                    </a:lnTo>
                    <a:lnTo>
                      <a:pt x="1070" y="9"/>
                    </a:lnTo>
                    <a:lnTo>
                      <a:pt x="1068" y="9"/>
                    </a:lnTo>
                    <a:lnTo>
                      <a:pt x="1068" y="9"/>
                    </a:lnTo>
                    <a:lnTo>
                      <a:pt x="1065" y="9"/>
                    </a:lnTo>
                    <a:lnTo>
                      <a:pt x="1065" y="9"/>
                    </a:lnTo>
                    <a:lnTo>
                      <a:pt x="1063" y="9"/>
                    </a:lnTo>
                    <a:lnTo>
                      <a:pt x="1061" y="9"/>
                    </a:lnTo>
                    <a:lnTo>
                      <a:pt x="1061" y="9"/>
                    </a:lnTo>
                    <a:lnTo>
                      <a:pt x="1058" y="12"/>
                    </a:lnTo>
                    <a:lnTo>
                      <a:pt x="1058" y="12"/>
                    </a:lnTo>
                    <a:lnTo>
                      <a:pt x="1056" y="14"/>
                    </a:lnTo>
                    <a:lnTo>
                      <a:pt x="1056" y="14"/>
                    </a:lnTo>
                    <a:lnTo>
                      <a:pt x="1056" y="16"/>
                    </a:lnTo>
                    <a:lnTo>
                      <a:pt x="1054" y="16"/>
                    </a:lnTo>
                    <a:lnTo>
                      <a:pt x="1054" y="19"/>
                    </a:lnTo>
                    <a:lnTo>
                      <a:pt x="1054" y="21"/>
                    </a:lnTo>
                    <a:lnTo>
                      <a:pt x="1054" y="21"/>
                    </a:lnTo>
                    <a:lnTo>
                      <a:pt x="1054" y="24"/>
                    </a:lnTo>
                    <a:lnTo>
                      <a:pt x="1054" y="26"/>
                    </a:lnTo>
                    <a:lnTo>
                      <a:pt x="1054" y="28"/>
                    </a:lnTo>
                    <a:lnTo>
                      <a:pt x="1054" y="31"/>
                    </a:lnTo>
                    <a:lnTo>
                      <a:pt x="1054" y="31"/>
                    </a:lnTo>
                    <a:lnTo>
                      <a:pt x="1054" y="33"/>
                    </a:lnTo>
                    <a:lnTo>
                      <a:pt x="1054" y="35"/>
                    </a:lnTo>
                    <a:lnTo>
                      <a:pt x="1056" y="35"/>
                    </a:lnTo>
                    <a:lnTo>
                      <a:pt x="1056" y="38"/>
                    </a:lnTo>
                    <a:lnTo>
                      <a:pt x="1056" y="38"/>
                    </a:lnTo>
                    <a:lnTo>
                      <a:pt x="1058" y="40"/>
                    </a:lnTo>
                    <a:lnTo>
                      <a:pt x="1058" y="40"/>
                    </a:lnTo>
                    <a:lnTo>
                      <a:pt x="1061" y="42"/>
                    </a:lnTo>
                    <a:lnTo>
                      <a:pt x="1061" y="42"/>
                    </a:lnTo>
                    <a:lnTo>
                      <a:pt x="1063" y="42"/>
                    </a:lnTo>
                    <a:lnTo>
                      <a:pt x="1065" y="42"/>
                    </a:lnTo>
                    <a:lnTo>
                      <a:pt x="1065" y="42"/>
                    </a:lnTo>
                    <a:lnTo>
                      <a:pt x="1068" y="42"/>
                    </a:lnTo>
                    <a:lnTo>
                      <a:pt x="1070" y="42"/>
                    </a:lnTo>
                    <a:lnTo>
                      <a:pt x="1072" y="42"/>
                    </a:lnTo>
                    <a:lnTo>
                      <a:pt x="1075" y="42"/>
                    </a:lnTo>
                    <a:lnTo>
                      <a:pt x="1075" y="42"/>
                    </a:lnTo>
                    <a:lnTo>
                      <a:pt x="1077" y="42"/>
                    </a:lnTo>
                    <a:lnTo>
                      <a:pt x="1080" y="40"/>
                    </a:lnTo>
                    <a:lnTo>
                      <a:pt x="1080" y="40"/>
                    </a:lnTo>
                    <a:lnTo>
                      <a:pt x="1082" y="38"/>
                    </a:lnTo>
                    <a:lnTo>
                      <a:pt x="1082" y="33"/>
                    </a:lnTo>
                    <a:lnTo>
                      <a:pt x="1068" y="33"/>
                    </a:lnTo>
                    <a:close/>
                    <a:moveTo>
                      <a:pt x="985" y="26"/>
                    </a:moveTo>
                    <a:lnTo>
                      <a:pt x="985" y="24"/>
                    </a:lnTo>
                    <a:lnTo>
                      <a:pt x="987" y="24"/>
                    </a:lnTo>
                    <a:lnTo>
                      <a:pt x="987" y="21"/>
                    </a:lnTo>
                    <a:lnTo>
                      <a:pt x="987" y="19"/>
                    </a:lnTo>
                    <a:lnTo>
                      <a:pt x="987" y="16"/>
                    </a:lnTo>
                    <a:lnTo>
                      <a:pt x="987" y="16"/>
                    </a:lnTo>
                    <a:lnTo>
                      <a:pt x="990" y="14"/>
                    </a:lnTo>
                    <a:lnTo>
                      <a:pt x="990" y="12"/>
                    </a:lnTo>
                    <a:lnTo>
                      <a:pt x="990" y="12"/>
                    </a:lnTo>
                    <a:lnTo>
                      <a:pt x="992" y="9"/>
                    </a:lnTo>
                    <a:lnTo>
                      <a:pt x="992" y="7"/>
                    </a:lnTo>
                    <a:lnTo>
                      <a:pt x="995" y="7"/>
                    </a:lnTo>
                    <a:lnTo>
                      <a:pt x="995" y="5"/>
                    </a:lnTo>
                    <a:lnTo>
                      <a:pt x="997" y="5"/>
                    </a:lnTo>
                    <a:lnTo>
                      <a:pt x="999" y="2"/>
                    </a:lnTo>
                    <a:lnTo>
                      <a:pt x="999" y="2"/>
                    </a:lnTo>
                    <a:lnTo>
                      <a:pt x="1002" y="2"/>
                    </a:lnTo>
                    <a:lnTo>
                      <a:pt x="1002" y="2"/>
                    </a:lnTo>
                    <a:lnTo>
                      <a:pt x="1004" y="0"/>
                    </a:lnTo>
                    <a:lnTo>
                      <a:pt x="1004" y="0"/>
                    </a:lnTo>
                    <a:lnTo>
                      <a:pt x="1009" y="0"/>
                    </a:lnTo>
                    <a:lnTo>
                      <a:pt x="1011" y="0"/>
                    </a:lnTo>
                    <a:lnTo>
                      <a:pt x="1013" y="0"/>
                    </a:lnTo>
                    <a:lnTo>
                      <a:pt x="1016" y="0"/>
                    </a:lnTo>
                    <a:lnTo>
                      <a:pt x="1018" y="2"/>
                    </a:lnTo>
                    <a:lnTo>
                      <a:pt x="1020" y="2"/>
                    </a:lnTo>
                    <a:lnTo>
                      <a:pt x="1023" y="2"/>
                    </a:lnTo>
                    <a:lnTo>
                      <a:pt x="1025" y="5"/>
                    </a:lnTo>
                    <a:lnTo>
                      <a:pt x="1028" y="7"/>
                    </a:lnTo>
                    <a:lnTo>
                      <a:pt x="1028" y="7"/>
                    </a:lnTo>
                    <a:lnTo>
                      <a:pt x="1030" y="9"/>
                    </a:lnTo>
                    <a:lnTo>
                      <a:pt x="1032" y="12"/>
                    </a:lnTo>
                    <a:lnTo>
                      <a:pt x="1032" y="14"/>
                    </a:lnTo>
                    <a:lnTo>
                      <a:pt x="1035" y="16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5" y="24"/>
                    </a:lnTo>
                    <a:lnTo>
                      <a:pt x="1035" y="26"/>
                    </a:lnTo>
                    <a:lnTo>
                      <a:pt x="1035" y="28"/>
                    </a:lnTo>
                    <a:lnTo>
                      <a:pt x="1035" y="31"/>
                    </a:lnTo>
                    <a:lnTo>
                      <a:pt x="1035" y="33"/>
                    </a:lnTo>
                    <a:lnTo>
                      <a:pt x="1035" y="35"/>
                    </a:lnTo>
                    <a:lnTo>
                      <a:pt x="1032" y="38"/>
                    </a:lnTo>
                    <a:lnTo>
                      <a:pt x="1032" y="40"/>
                    </a:lnTo>
                    <a:lnTo>
                      <a:pt x="1030" y="42"/>
                    </a:lnTo>
                    <a:lnTo>
                      <a:pt x="1028" y="45"/>
                    </a:lnTo>
                    <a:lnTo>
                      <a:pt x="1028" y="45"/>
                    </a:lnTo>
                    <a:lnTo>
                      <a:pt x="1025" y="47"/>
                    </a:lnTo>
                    <a:lnTo>
                      <a:pt x="1023" y="50"/>
                    </a:lnTo>
                    <a:lnTo>
                      <a:pt x="1020" y="50"/>
                    </a:lnTo>
                    <a:lnTo>
                      <a:pt x="1018" y="50"/>
                    </a:lnTo>
                    <a:lnTo>
                      <a:pt x="1016" y="52"/>
                    </a:lnTo>
                    <a:lnTo>
                      <a:pt x="1013" y="52"/>
                    </a:lnTo>
                    <a:lnTo>
                      <a:pt x="1011" y="52"/>
                    </a:lnTo>
                    <a:lnTo>
                      <a:pt x="1009" y="52"/>
                    </a:lnTo>
                    <a:lnTo>
                      <a:pt x="1006" y="52"/>
                    </a:lnTo>
                    <a:lnTo>
                      <a:pt x="1004" y="50"/>
                    </a:lnTo>
                    <a:lnTo>
                      <a:pt x="1002" y="50"/>
                    </a:lnTo>
                    <a:lnTo>
                      <a:pt x="999" y="50"/>
                    </a:lnTo>
                    <a:lnTo>
                      <a:pt x="997" y="47"/>
                    </a:lnTo>
                    <a:lnTo>
                      <a:pt x="995" y="47"/>
                    </a:lnTo>
                    <a:lnTo>
                      <a:pt x="992" y="45"/>
                    </a:lnTo>
                    <a:lnTo>
                      <a:pt x="992" y="42"/>
                    </a:lnTo>
                    <a:lnTo>
                      <a:pt x="990" y="40"/>
                    </a:lnTo>
                    <a:lnTo>
                      <a:pt x="990" y="38"/>
                    </a:lnTo>
                    <a:lnTo>
                      <a:pt x="987" y="35"/>
                    </a:lnTo>
                    <a:lnTo>
                      <a:pt x="987" y="33"/>
                    </a:lnTo>
                    <a:lnTo>
                      <a:pt x="987" y="31"/>
                    </a:lnTo>
                    <a:lnTo>
                      <a:pt x="985" y="28"/>
                    </a:lnTo>
                    <a:lnTo>
                      <a:pt x="985" y="26"/>
                    </a:lnTo>
                    <a:close/>
                    <a:moveTo>
                      <a:pt x="997" y="26"/>
                    </a:moveTo>
                    <a:lnTo>
                      <a:pt x="997" y="28"/>
                    </a:lnTo>
                    <a:lnTo>
                      <a:pt x="997" y="28"/>
                    </a:lnTo>
                    <a:lnTo>
                      <a:pt x="997" y="31"/>
                    </a:lnTo>
                    <a:lnTo>
                      <a:pt x="997" y="33"/>
                    </a:lnTo>
                    <a:lnTo>
                      <a:pt x="997" y="33"/>
                    </a:lnTo>
                    <a:lnTo>
                      <a:pt x="999" y="35"/>
                    </a:lnTo>
                    <a:lnTo>
                      <a:pt x="999" y="35"/>
                    </a:lnTo>
                    <a:lnTo>
                      <a:pt x="999" y="38"/>
                    </a:lnTo>
                    <a:lnTo>
                      <a:pt x="1002" y="38"/>
                    </a:lnTo>
                    <a:lnTo>
                      <a:pt x="1002" y="40"/>
                    </a:lnTo>
                    <a:lnTo>
                      <a:pt x="1004" y="40"/>
                    </a:lnTo>
                    <a:lnTo>
                      <a:pt x="1004" y="42"/>
                    </a:lnTo>
                    <a:lnTo>
                      <a:pt x="1006" y="42"/>
                    </a:lnTo>
                    <a:lnTo>
                      <a:pt x="1006" y="42"/>
                    </a:lnTo>
                    <a:lnTo>
                      <a:pt x="1009" y="42"/>
                    </a:lnTo>
                    <a:lnTo>
                      <a:pt x="1011" y="42"/>
                    </a:lnTo>
                    <a:lnTo>
                      <a:pt x="1013" y="42"/>
                    </a:lnTo>
                    <a:lnTo>
                      <a:pt x="1013" y="42"/>
                    </a:lnTo>
                    <a:lnTo>
                      <a:pt x="1016" y="42"/>
                    </a:lnTo>
                    <a:lnTo>
                      <a:pt x="1018" y="42"/>
                    </a:lnTo>
                    <a:lnTo>
                      <a:pt x="1018" y="40"/>
                    </a:lnTo>
                    <a:lnTo>
                      <a:pt x="1020" y="40"/>
                    </a:lnTo>
                    <a:lnTo>
                      <a:pt x="1020" y="38"/>
                    </a:lnTo>
                    <a:lnTo>
                      <a:pt x="1020" y="38"/>
                    </a:lnTo>
                    <a:lnTo>
                      <a:pt x="1023" y="35"/>
                    </a:lnTo>
                    <a:lnTo>
                      <a:pt x="1023" y="35"/>
                    </a:lnTo>
                    <a:lnTo>
                      <a:pt x="1023" y="33"/>
                    </a:lnTo>
                    <a:lnTo>
                      <a:pt x="1025" y="33"/>
                    </a:lnTo>
                    <a:lnTo>
                      <a:pt x="1025" y="31"/>
                    </a:lnTo>
                    <a:lnTo>
                      <a:pt x="1025" y="28"/>
                    </a:lnTo>
                    <a:lnTo>
                      <a:pt x="1025" y="28"/>
                    </a:lnTo>
                    <a:lnTo>
                      <a:pt x="1025" y="26"/>
                    </a:lnTo>
                    <a:lnTo>
                      <a:pt x="1025" y="24"/>
                    </a:lnTo>
                    <a:lnTo>
                      <a:pt x="1025" y="24"/>
                    </a:lnTo>
                    <a:lnTo>
                      <a:pt x="1025" y="21"/>
                    </a:lnTo>
                    <a:lnTo>
                      <a:pt x="1025" y="19"/>
                    </a:lnTo>
                    <a:lnTo>
                      <a:pt x="1023" y="19"/>
                    </a:lnTo>
                    <a:lnTo>
                      <a:pt x="1023" y="16"/>
                    </a:lnTo>
                    <a:lnTo>
                      <a:pt x="1023" y="14"/>
                    </a:lnTo>
                    <a:lnTo>
                      <a:pt x="1020" y="14"/>
                    </a:lnTo>
                    <a:lnTo>
                      <a:pt x="1020" y="12"/>
                    </a:lnTo>
                    <a:lnTo>
                      <a:pt x="1020" y="12"/>
                    </a:lnTo>
                    <a:lnTo>
                      <a:pt x="1018" y="12"/>
                    </a:lnTo>
                    <a:lnTo>
                      <a:pt x="1018" y="9"/>
                    </a:lnTo>
                    <a:lnTo>
                      <a:pt x="1016" y="9"/>
                    </a:lnTo>
                    <a:lnTo>
                      <a:pt x="1013" y="9"/>
                    </a:lnTo>
                    <a:lnTo>
                      <a:pt x="1013" y="9"/>
                    </a:lnTo>
                    <a:lnTo>
                      <a:pt x="1011" y="9"/>
                    </a:lnTo>
                    <a:lnTo>
                      <a:pt x="1009" y="9"/>
                    </a:lnTo>
                    <a:lnTo>
                      <a:pt x="1006" y="9"/>
                    </a:lnTo>
                    <a:lnTo>
                      <a:pt x="1006" y="9"/>
                    </a:lnTo>
                    <a:lnTo>
                      <a:pt x="1004" y="9"/>
                    </a:lnTo>
                    <a:lnTo>
                      <a:pt x="1004" y="12"/>
                    </a:lnTo>
                    <a:lnTo>
                      <a:pt x="1002" y="12"/>
                    </a:lnTo>
                    <a:lnTo>
                      <a:pt x="1002" y="14"/>
                    </a:lnTo>
                    <a:lnTo>
                      <a:pt x="999" y="14"/>
                    </a:lnTo>
                    <a:lnTo>
                      <a:pt x="999" y="16"/>
                    </a:lnTo>
                    <a:lnTo>
                      <a:pt x="999" y="16"/>
                    </a:lnTo>
                    <a:lnTo>
                      <a:pt x="997" y="19"/>
                    </a:lnTo>
                    <a:lnTo>
                      <a:pt x="997" y="19"/>
                    </a:lnTo>
                    <a:lnTo>
                      <a:pt x="997" y="21"/>
                    </a:lnTo>
                    <a:lnTo>
                      <a:pt x="997" y="24"/>
                    </a:lnTo>
                    <a:lnTo>
                      <a:pt x="997" y="24"/>
                    </a:lnTo>
                    <a:lnTo>
                      <a:pt x="997" y="26"/>
                    </a:lnTo>
                    <a:close/>
                    <a:moveTo>
                      <a:pt x="843" y="52"/>
                    </a:moveTo>
                    <a:lnTo>
                      <a:pt x="843" y="0"/>
                    </a:lnTo>
                    <a:lnTo>
                      <a:pt x="853" y="0"/>
                    </a:lnTo>
                    <a:lnTo>
                      <a:pt x="876" y="35"/>
                    </a:lnTo>
                    <a:lnTo>
                      <a:pt x="876" y="0"/>
                    </a:lnTo>
                    <a:lnTo>
                      <a:pt x="883" y="0"/>
                    </a:lnTo>
                    <a:lnTo>
                      <a:pt x="883" y="52"/>
                    </a:lnTo>
                    <a:lnTo>
                      <a:pt x="876" y="52"/>
                    </a:lnTo>
                    <a:lnTo>
                      <a:pt x="853" y="19"/>
                    </a:lnTo>
                    <a:lnTo>
                      <a:pt x="853" y="52"/>
                    </a:lnTo>
                    <a:lnTo>
                      <a:pt x="843" y="52"/>
                    </a:lnTo>
                    <a:close/>
                    <a:moveTo>
                      <a:pt x="789" y="52"/>
                    </a:moveTo>
                    <a:lnTo>
                      <a:pt x="789" y="0"/>
                    </a:lnTo>
                    <a:lnTo>
                      <a:pt x="801" y="0"/>
                    </a:lnTo>
                    <a:lnTo>
                      <a:pt x="801" y="21"/>
                    </a:lnTo>
                    <a:lnTo>
                      <a:pt x="822" y="21"/>
                    </a:lnTo>
                    <a:lnTo>
                      <a:pt x="822" y="0"/>
                    </a:lnTo>
                    <a:lnTo>
                      <a:pt x="832" y="0"/>
                    </a:lnTo>
                    <a:lnTo>
                      <a:pt x="832" y="52"/>
                    </a:lnTo>
                    <a:lnTo>
                      <a:pt x="822" y="52"/>
                    </a:lnTo>
                    <a:lnTo>
                      <a:pt x="822" y="28"/>
                    </a:lnTo>
                    <a:lnTo>
                      <a:pt x="801" y="28"/>
                    </a:lnTo>
                    <a:lnTo>
                      <a:pt x="801" y="52"/>
                    </a:lnTo>
                    <a:lnTo>
                      <a:pt x="789" y="52"/>
                    </a:lnTo>
                    <a:close/>
                    <a:moveTo>
                      <a:pt x="692" y="52"/>
                    </a:moveTo>
                    <a:lnTo>
                      <a:pt x="692" y="0"/>
                    </a:lnTo>
                    <a:lnTo>
                      <a:pt x="728" y="0"/>
                    </a:lnTo>
                    <a:lnTo>
                      <a:pt x="728" y="9"/>
                    </a:lnTo>
                    <a:lnTo>
                      <a:pt x="702" y="9"/>
                    </a:lnTo>
                    <a:lnTo>
                      <a:pt x="702" y="21"/>
                    </a:lnTo>
                    <a:lnTo>
                      <a:pt x="725" y="21"/>
                    </a:lnTo>
                    <a:lnTo>
                      <a:pt x="725" y="28"/>
                    </a:lnTo>
                    <a:lnTo>
                      <a:pt x="702" y="28"/>
                    </a:lnTo>
                    <a:lnTo>
                      <a:pt x="702" y="42"/>
                    </a:lnTo>
                    <a:lnTo>
                      <a:pt x="728" y="42"/>
                    </a:lnTo>
                    <a:lnTo>
                      <a:pt x="728" y="52"/>
                    </a:lnTo>
                    <a:lnTo>
                      <a:pt x="692" y="52"/>
                    </a:lnTo>
                    <a:close/>
                    <a:moveTo>
                      <a:pt x="621" y="52"/>
                    </a:moveTo>
                    <a:lnTo>
                      <a:pt x="612" y="52"/>
                    </a:lnTo>
                    <a:lnTo>
                      <a:pt x="609" y="42"/>
                    </a:lnTo>
                    <a:lnTo>
                      <a:pt x="588" y="42"/>
                    </a:lnTo>
                    <a:lnTo>
                      <a:pt x="586" y="52"/>
                    </a:lnTo>
                    <a:lnTo>
                      <a:pt x="576" y="52"/>
                    </a:lnTo>
                    <a:lnTo>
                      <a:pt x="593" y="0"/>
                    </a:lnTo>
                    <a:lnTo>
                      <a:pt x="605" y="0"/>
                    </a:lnTo>
                    <a:lnTo>
                      <a:pt x="621" y="52"/>
                    </a:lnTo>
                    <a:close/>
                    <a:moveTo>
                      <a:pt x="607" y="35"/>
                    </a:moveTo>
                    <a:lnTo>
                      <a:pt x="598" y="9"/>
                    </a:lnTo>
                    <a:lnTo>
                      <a:pt x="591" y="35"/>
                    </a:lnTo>
                    <a:lnTo>
                      <a:pt x="607" y="35"/>
                    </a:lnTo>
                    <a:close/>
                    <a:moveTo>
                      <a:pt x="477" y="52"/>
                    </a:moveTo>
                    <a:lnTo>
                      <a:pt x="477" y="0"/>
                    </a:lnTo>
                    <a:lnTo>
                      <a:pt x="487" y="0"/>
                    </a:lnTo>
                    <a:lnTo>
                      <a:pt x="487" y="21"/>
                    </a:lnTo>
                    <a:lnTo>
                      <a:pt x="510" y="21"/>
                    </a:lnTo>
                    <a:lnTo>
                      <a:pt x="510" y="0"/>
                    </a:lnTo>
                    <a:lnTo>
                      <a:pt x="520" y="0"/>
                    </a:lnTo>
                    <a:lnTo>
                      <a:pt x="520" y="52"/>
                    </a:lnTo>
                    <a:lnTo>
                      <a:pt x="510" y="52"/>
                    </a:lnTo>
                    <a:lnTo>
                      <a:pt x="510" y="28"/>
                    </a:lnTo>
                    <a:lnTo>
                      <a:pt x="487" y="28"/>
                    </a:lnTo>
                    <a:lnTo>
                      <a:pt x="487" y="52"/>
                    </a:lnTo>
                    <a:lnTo>
                      <a:pt x="477" y="52"/>
                    </a:lnTo>
                    <a:close/>
                    <a:moveTo>
                      <a:pt x="468" y="52"/>
                    </a:moveTo>
                    <a:lnTo>
                      <a:pt x="458" y="52"/>
                    </a:lnTo>
                    <a:lnTo>
                      <a:pt x="456" y="42"/>
                    </a:lnTo>
                    <a:lnTo>
                      <a:pt x="435" y="42"/>
                    </a:lnTo>
                    <a:lnTo>
                      <a:pt x="432" y="52"/>
                    </a:lnTo>
                    <a:lnTo>
                      <a:pt x="423" y="52"/>
                    </a:lnTo>
                    <a:lnTo>
                      <a:pt x="442" y="0"/>
                    </a:lnTo>
                    <a:lnTo>
                      <a:pt x="451" y="0"/>
                    </a:lnTo>
                    <a:lnTo>
                      <a:pt x="468" y="52"/>
                    </a:lnTo>
                    <a:close/>
                    <a:moveTo>
                      <a:pt x="454" y="35"/>
                    </a:moveTo>
                    <a:lnTo>
                      <a:pt x="446" y="9"/>
                    </a:lnTo>
                    <a:lnTo>
                      <a:pt x="437" y="35"/>
                    </a:lnTo>
                    <a:lnTo>
                      <a:pt x="454" y="35"/>
                    </a:lnTo>
                    <a:close/>
                    <a:moveTo>
                      <a:pt x="324" y="33"/>
                    </a:moveTo>
                    <a:lnTo>
                      <a:pt x="324" y="24"/>
                    </a:lnTo>
                    <a:lnTo>
                      <a:pt x="345" y="24"/>
                    </a:lnTo>
                    <a:lnTo>
                      <a:pt x="345" y="42"/>
                    </a:lnTo>
                    <a:lnTo>
                      <a:pt x="345" y="45"/>
                    </a:lnTo>
                    <a:lnTo>
                      <a:pt x="345" y="52"/>
                    </a:lnTo>
                    <a:lnTo>
                      <a:pt x="335" y="52"/>
                    </a:lnTo>
                    <a:lnTo>
                      <a:pt x="335" y="47"/>
                    </a:lnTo>
                    <a:lnTo>
                      <a:pt x="335" y="50"/>
                    </a:lnTo>
                    <a:lnTo>
                      <a:pt x="333" y="50"/>
                    </a:lnTo>
                    <a:lnTo>
                      <a:pt x="331" y="50"/>
                    </a:lnTo>
                    <a:lnTo>
                      <a:pt x="331" y="52"/>
                    </a:lnTo>
                    <a:lnTo>
                      <a:pt x="328" y="52"/>
                    </a:lnTo>
                    <a:lnTo>
                      <a:pt x="326" y="52"/>
                    </a:lnTo>
                    <a:lnTo>
                      <a:pt x="324" y="52"/>
                    </a:lnTo>
                    <a:lnTo>
                      <a:pt x="324" y="52"/>
                    </a:lnTo>
                    <a:lnTo>
                      <a:pt x="321" y="52"/>
                    </a:lnTo>
                    <a:lnTo>
                      <a:pt x="319" y="52"/>
                    </a:lnTo>
                    <a:lnTo>
                      <a:pt x="317" y="52"/>
                    </a:lnTo>
                    <a:lnTo>
                      <a:pt x="317" y="52"/>
                    </a:lnTo>
                    <a:lnTo>
                      <a:pt x="314" y="50"/>
                    </a:lnTo>
                    <a:lnTo>
                      <a:pt x="312" y="50"/>
                    </a:lnTo>
                    <a:lnTo>
                      <a:pt x="312" y="50"/>
                    </a:lnTo>
                    <a:lnTo>
                      <a:pt x="309" y="50"/>
                    </a:lnTo>
                    <a:lnTo>
                      <a:pt x="307" y="47"/>
                    </a:lnTo>
                    <a:lnTo>
                      <a:pt x="307" y="47"/>
                    </a:lnTo>
                    <a:lnTo>
                      <a:pt x="305" y="45"/>
                    </a:lnTo>
                    <a:lnTo>
                      <a:pt x="305" y="45"/>
                    </a:lnTo>
                    <a:lnTo>
                      <a:pt x="305" y="42"/>
                    </a:lnTo>
                    <a:lnTo>
                      <a:pt x="302" y="42"/>
                    </a:lnTo>
                    <a:lnTo>
                      <a:pt x="302" y="40"/>
                    </a:lnTo>
                    <a:lnTo>
                      <a:pt x="300" y="40"/>
                    </a:lnTo>
                    <a:lnTo>
                      <a:pt x="300" y="38"/>
                    </a:lnTo>
                    <a:lnTo>
                      <a:pt x="300" y="35"/>
                    </a:lnTo>
                    <a:lnTo>
                      <a:pt x="300" y="35"/>
                    </a:lnTo>
                    <a:lnTo>
                      <a:pt x="300" y="33"/>
                    </a:lnTo>
                    <a:lnTo>
                      <a:pt x="298" y="31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298" y="26"/>
                    </a:lnTo>
                    <a:lnTo>
                      <a:pt x="298" y="24"/>
                    </a:lnTo>
                    <a:lnTo>
                      <a:pt x="298" y="21"/>
                    </a:lnTo>
                    <a:lnTo>
                      <a:pt x="298" y="21"/>
                    </a:lnTo>
                    <a:lnTo>
                      <a:pt x="300" y="19"/>
                    </a:lnTo>
                    <a:lnTo>
                      <a:pt x="300" y="16"/>
                    </a:lnTo>
                    <a:lnTo>
                      <a:pt x="300" y="14"/>
                    </a:lnTo>
                    <a:lnTo>
                      <a:pt x="300" y="14"/>
                    </a:lnTo>
                    <a:lnTo>
                      <a:pt x="302" y="12"/>
                    </a:lnTo>
                    <a:lnTo>
                      <a:pt x="302" y="9"/>
                    </a:lnTo>
                    <a:lnTo>
                      <a:pt x="302" y="9"/>
                    </a:lnTo>
                    <a:lnTo>
                      <a:pt x="305" y="7"/>
                    </a:lnTo>
                    <a:lnTo>
                      <a:pt x="305" y="7"/>
                    </a:lnTo>
                    <a:lnTo>
                      <a:pt x="307" y="5"/>
                    </a:lnTo>
                    <a:lnTo>
                      <a:pt x="307" y="5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24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31" y="0"/>
                    </a:lnTo>
                    <a:lnTo>
                      <a:pt x="333" y="2"/>
                    </a:lnTo>
                    <a:lnTo>
                      <a:pt x="333" y="2"/>
                    </a:lnTo>
                    <a:lnTo>
                      <a:pt x="335" y="2"/>
                    </a:lnTo>
                    <a:lnTo>
                      <a:pt x="335" y="5"/>
                    </a:lnTo>
                    <a:lnTo>
                      <a:pt x="338" y="5"/>
                    </a:lnTo>
                    <a:lnTo>
                      <a:pt x="338" y="7"/>
                    </a:lnTo>
                    <a:lnTo>
                      <a:pt x="340" y="7"/>
                    </a:lnTo>
                    <a:lnTo>
                      <a:pt x="340" y="9"/>
                    </a:lnTo>
                    <a:lnTo>
                      <a:pt x="343" y="9"/>
                    </a:lnTo>
                    <a:lnTo>
                      <a:pt x="343" y="12"/>
                    </a:lnTo>
                    <a:lnTo>
                      <a:pt x="343" y="14"/>
                    </a:lnTo>
                    <a:lnTo>
                      <a:pt x="343" y="14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3" y="12"/>
                    </a:lnTo>
                    <a:lnTo>
                      <a:pt x="333" y="12"/>
                    </a:lnTo>
                    <a:lnTo>
                      <a:pt x="331" y="12"/>
                    </a:lnTo>
                    <a:lnTo>
                      <a:pt x="331" y="9"/>
                    </a:lnTo>
                    <a:lnTo>
                      <a:pt x="331" y="9"/>
                    </a:lnTo>
                    <a:lnTo>
                      <a:pt x="328" y="9"/>
                    </a:lnTo>
                    <a:lnTo>
                      <a:pt x="328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4" y="9"/>
                    </a:lnTo>
                    <a:lnTo>
                      <a:pt x="324" y="9"/>
                    </a:lnTo>
                    <a:lnTo>
                      <a:pt x="321" y="9"/>
                    </a:lnTo>
                    <a:lnTo>
                      <a:pt x="321" y="9"/>
                    </a:lnTo>
                    <a:lnTo>
                      <a:pt x="319" y="9"/>
                    </a:lnTo>
                    <a:lnTo>
                      <a:pt x="319" y="9"/>
                    </a:lnTo>
                    <a:lnTo>
                      <a:pt x="317" y="9"/>
                    </a:lnTo>
                    <a:lnTo>
                      <a:pt x="314" y="9"/>
                    </a:lnTo>
                    <a:lnTo>
                      <a:pt x="314" y="12"/>
                    </a:lnTo>
                    <a:lnTo>
                      <a:pt x="312" y="12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09" y="16"/>
                    </a:lnTo>
                    <a:lnTo>
                      <a:pt x="309" y="16"/>
                    </a:lnTo>
                    <a:lnTo>
                      <a:pt x="309" y="19"/>
                    </a:lnTo>
                    <a:lnTo>
                      <a:pt x="309" y="21"/>
                    </a:lnTo>
                    <a:lnTo>
                      <a:pt x="307" y="21"/>
                    </a:lnTo>
                    <a:lnTo>
                      <a:pt x="307" y="24"/>
                    </a:lnTo>
                    <a:lnTo>
                      <a:pt x="307" y="26"/>
                    </a:lnTo>
                    <a:lnTo>
                      <a:pt x="307" y="28"/>
                    </a:lnTo>
                    <a:lnTo>
                      <a:pt x="307" y="31"/>
                    </a:lnTo>
                    <a:lnTo>
                      <a:pt x="309" y="31"/>
                    </a:lnTo>
                    <a:lnTo>
                      <a:pt x="309" y="33"/>
                    </a:lnTo>
                    <a:lnTo>
                      <a:pt x="309" y="35"/>
                    </a:lnTo>
                    <a:lnTo>
                      <a:pt x="309" y="35"/>
                    </a:lnTo>
                    <a:lnTo>
                      <a:pt x="312" y="38"/>
                    </a:lnTo>
                    <a:lnTo>
                      <a:pt x="312" y="38"/>
                    </a:lnTo>
                    <a:lnTo>
                      <a:pt x="312" y="40"/>
                    </a:lnTo>
                    <a:lnTo>
                      <a:pt x="314" y="40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9" y="42"/>
                    </a:lnTo>
                    <a:lnTo>
                      <a:pt x="319" y="42"/>
                    </a:lnTo>
                    <a:lnTo>
                      <a:pt x="321" y="42"/>
                    </a:lnTo>
                    <a:lnTo>
                      <a:pt x="321" y="42"/>
                    </a:lnTo>
                    <a:lnTo>
                      <a:pt x="324" y="42"/>
                    </a:lnTo>
                    <a:lnTo>
                      <a:pt x="326" y="42"/>
                    </a:lnTo>
                    <a:lnTo>
                      <a:pt x="328" y="42"/>
                    </a:lnTo>
                    <a:lnTo>
                      <a:pt x="331" y="42"/>
                    </a:lnTo>
                    <a:lnTo>
                      <a:pt x="333" y="42"/>
                    </a:lnTo>
                    <a:lnTo>
                      <a:pt x="333" y="40"/>
                    </a:lnTo>
                    <a:lnTo>
                      <a:pt x="335" y="40"/>
                    </a:lnTo>
                    <a:lnTo>
                      <a:pt x="335" y="38"/>
                    </a:lnTo>
                    <a:lnTo>
                      <a:pt x="335" y="33"/>
                    </a:lnTo>
                    <a:lnTo>
                      <a:pt x="324" y="33"/>
                    </a:lnTo>
                    <a:close/>
                    <a:moveTo>
                      <a:pt x="1110" y="52"/>
                    </a:moveTo>
                    <a:lnTo>
                      <a:pt x="1110" y="31"/>
                    </a:lnTo>
                    <a:lnTo>
                      <a:pt x="1091" y="0"/>
                    </a:lnTo>
                    <a:lnTo>
                      <a:pt x="1103" y="0"/>
                    </a:lnTo>
                    <a:lnTo>
                      <a:pt x="1115" y="21"/>
                    </a:lnTo>
                    <a:lnTo>
                      <a:pt x="1124" y="0"/>
                    </a:lnTo>
                    <a:lnTo>
                      <a:pt x="1136" y="0"/>
                    </a:lnTo>
                    <a:lnTo>
                      <a:pt x="1120" y="31"/>
                    </a:lnTo>
                    <a:lnTo>
                      <a:pt x="1120" y="52"/>
                    </a:lnTo>
                    <a:lnTo>
                      <a:pt x="1110" y="52"/>
                    </a:lnTo>
                    <a:close/>
                    <a:moveTo>
                      <a:pt x="952" y="52"/>
                    </a:moveTo>
                    <a:lnTo>
                      <a:pt x="952" y="2"/>
                    </a:lnTo>
                    <a:lnTo>
                      <a:pt x="961" y="2"/>
                    </a:lnTo>
                    <a:lnTo>
                      <a:pt x="961" y="42"/>
                    </a:lnTo>
                    <a:lnTo>
                      <a:pt x="983" y="42"/>
                    </a:lnTo>
                    <a:lnTo>
                      <a:pt x="983" y="52"/>
                    </a:lnTo>
                    <a:lnTo>
                      <a:pt x="952" y="52"/>
                    </a:lnTo>
                    <a:close/>
                    <a:moveTo>
                      <a:pt x="895" y="26"/>
                    </a:moveTo>
                    <a:lnTo>
                      <a:pt x="895" y="24"/>
                    </a:lnTo>
                    <a:lnTo>
                      <a:pt x="895" y="24"/>
                    </a:lnTo>
                    <a:lnTo>
                      <a:pt x="895" y="21"/>
                    </a:lnTo>
                    <a:lnTo>
                      <a:pt x="895" y="19"/>
                    </a:lnTo>
                    <a:lnTo>
                      <a:pt x="895" y="16"/>
                    </a:lnTo>
                    <a:lnTo>
                      <a:pt x="895" y="16"/>
                    </a:lnTo>
                    <a:lnTo>
                      <a:pt x="898" y="14"/>
                    </a:lnTo>
                    <a:lnTo>
                      <a:pt x="898" y="12"/>
                    </a:lnTo>
                    <a:lnTo>
                      <a:pt x="900" y="12"/>
                    </a:lnTo>
                    <a:lnTo>
                      <a:pt x="900" y="9"/>
                    </a:lnTo>
                    <a:lnTo>
                      <a:pt x="900" y="7"/>
                    </a:lnTo>
                    <a:lnTo>
                      <a:pt x="902" y="7"/>
                    </a:lnTo>
                    <a:lnTo>
                      <a:pt x="905" y="5"/>
                    </a:lnTo>
                    <a:lnTo>
                      <a:pt x="905" y="5"/>
                    </a:lnTo>
                    <a:lnTo>
                      <a:pt x="907" y="2"/>
                    </a:lnTo>
                    <a:lnTo>
                      <a:pt x="907" y="2"/>
                    </a:lnTo>
                    <a:lnTo>
                      <a:pt x="909" y="2"/>
                    </a:lnTo>
                    <a:lnTo>
                      <a:pt x="909" y="2"/>
                    </a:lnTo>
                    <a:lnTo>
                      <a:pt x="912" y="0"/>
                    </a:lnTo>
                    <a:lnTo>
                      <a:pt x="914" y="0"/>
                    </a:lnTo>
                    <a:lnTo>
                      <a:pt x="917" y="0"/>
                    </a:lnTo>
                    <a:lnTo>
                      <a:pt x="919" y="0"/>
                    </a:lnTo>
                    <a:lnTo>
                      <a:pt x="921" y="0"/>
                    </a:lnTo>
                    <a:lnTo>
                      <a:pt x="924" y="0"/>
                    </a:lnTo>
                    <a:lnTo>
                      <a:pt x="926" y="2"/>
                    </a:lnTo>
                    <a:lnTo>
                      <a:pt x="928" y="2"/>
                    </a:lnTo>
                    <a:lnTo>
                      <a:pt x="931" y="2"/>
                    </a:lnTo>
                    <a:lnTo>
                      <a:pt x="933" y="5"/>
                    </a:lnTo>
                    <a:lnTo>
                      <a:pt x="935" y="7"/>
                    </a:lnTo>
                    <a:lnTo>
                      <a:pt x="938" y="7"/>
                    </a:lnTo>
                    <a:lnTo>
                      <a:pt x="938" y="9"/>
                    </a:lnTo>
                    <a:lnTo>
                      <a:pt x="940" y="12"/>
                    </a:lnTo>
                    <a:lnTo>
                      <a:pt x="940" y="14"/>
                    </a:lnTo>
                    <a:lnTo>
                      <a:pt x="943" y="16"/>
                    </a:lnTo>
                    <a:lnTo>
                      <a:pt x="943" y="19"/>
                    </a:lnTo>
                    <a:lnTo>
                      <a:pt x="943" y="21"/>
                    </a:lnTo>
                    <a:lnTo>
                      <a:pt x="943" y="24"/>
                    </a:lnTo>
                    <a:lnTo>
                      <a:pt x="943" y="26"/>
                    </a:lnTo>
                    <a:lnTo>
                      <a:pt x="943" y="28"/>
                    </a:lnTo>
                    <a:lnTo>
                      <a:pt x="943" y="31"/>
                    </a:lnTo>
                    <a:lnTo>
                      <a:pt x="943" y="33"/>
                    </a:lnTo>
                    <a:lnTo>
                      <a:pt x="943" y="35"/>
                    </a:lnTo>
                    <a:lnTo>
                      <a:pt x="940" y="38"/>
                    </a:lnTo>
                    <a:lnTo>
                      <a:pt x="940" y="40"/>
                    </a:lnTo>
                    <a:lnTo>
                      <a:pt x="938" y="42"/>
                    </a:lnTo>
                    <a:lnTo>
                      <a:pt x="938" y="45"/>
                    </a:lnTo>
                    <a:lnTo>
                      <a:pt x="935" y="45"/>
                    </a:lnTo>
                    <a:lnTo>
                      <a:pt x="933" y="47"/>
                    </a:lnTo>
                    <a:lnTo>
                      <a:pt x="931" y="50"/>
                    </a:lnTo>
                    <a:lnTo>
                      <a:pt x="928" y="50"/>
                    </a:lnTo>
                    <a:lnTo>
                      <a:pt x="926" y="50"/>
                    </a:lnTo>
                    <a:lnTo>
                      <a:pt x="924" y="52"/>
                    </a:lnTo>
                    <a:lnTo>
                      <a:pt x="921" y="52"/>
                    </a:lnTo>
                    <a:lnTo>
                      <a:pt x="919" y="52"/>
                    </a:lnTo>
                    <a:lnTo>
                      <a:pt x="917" y="52"/>
                    </a:lnTo>
                    <a:lnTo>
                      <a:pt x="914" y="52"/>
                    </a:lnTo>
                    <a:lnTo>
                      <a:pt x="912" y="50"/>
                    </a:lnTo>
                    <a:lnTo>
                      <a:pt x="909" y="50"/>
                    </a:lnTo>
                    <a:lnTo>
                      <a:pt x="907" y="50"/>
                    </a:lnTo>
                    <a:lnTo>
                      <a:pt x="905" y="47"/>
                    </a:lnTo>
                    <a:lnTo>
                      <a:pt x="902" y="47"/>
                    </a:lnTo>
                    <a:lnTo>
                      <a:pt x="900" y="45"/>
                    </a:lnTo>
                    <a:lnTo>
                      <a:pt x="900" y="42"/>
                    </a:lnTo>
                    <a:lnTo>
                      <a:pt x="898" y="40"/>
                    </a:lnTo>
                    <a:lnTo>
                      <a:pt x="898" y="38"/>
                    </a:lnTo>
                    <a:lnTo>
                      <a:pt x="895" y="35"/>
                    </a:lnTo>
                    <a:lnTo>
                      <a:pt x="895" y="33"/>
                    </a:lnTo>
                    <a:lnTo>
                      <a:pt x="895" y="31"/>
                    </a:lnTo>
                    <a:lnTo>
                      <a:pt x="895" y="28"/>
                    </a:lnTo>
                    <a:lnTo>
                      <a:pt x="895" y="26"/>
                    </a:lnTo>
                    <a:close/>
                    <a:moveTo>
                      <a:pt x="905" y="26"/>
                    </a:moveTo>
                    <a:lnTo>
                      <a:pt x="905" y="28"/>
                    </a:lnTo>
                    <a:lnTo>
                      <a:pt x="905" y="28"/>
                    </a:lnTo>
                    <a:lnTo>
                      <a:pt x="905" y="31"/>
                    </a:lnTo>
                    <a:lnTo>
                      <a:pt x="905" y="33"/>
                    </a:lnTo>
                    <a:lnTo>
                      <a:pt x="905" y="33"/>
                    </a:lnTo>
                    <a:lnTo>
                      <a:pt x="907" y="35"/>
                    </a:lnTo>
                    <a:lnTo>
                      <a:pt x="907" y="35"/>
                    </a:lnTo>
                    <a:lnTo>
                      <a:pt x="907" y="38"/>
                    </a:lnTo>
                    <a:lnTo>
                      <a:pt x="909" y="38"/>
                    </a:lnTo>
                    <a:lnTo>
                      <a:pt x="909" y="40"/>
                    </a:lnTo>
                    <a:lnTo>
                      <a:pt x="912" y="40"/>
                    </a:lnTo>
                    <a:lnTo>
                      <a:pt x="912" y="42"/>
                    </a:lnTo>
                    <a:lnTo>
                      <a:pt x="914" y="42"/>
                    </a:lnTo>
                    <a:lnTo>
                      <a:pt x="917" y="42"/>
                    </a:lnTo>
                    <a:lnTo>
                      <a:pt x="917" y="42"/>
                    </a:lnTo>
                    <a:lnTo>
                      <a:pt x="919" y="42"/>
                    </a:lnTo>
                    <a:lnTo>
                      <a:pt x="921" y="42"/>
                    </a:lnTo>
                    <a:lnTo>
                      <a:pt x="921" y="42"/>
                    </a:lnTo>
                    <a:lnTo>
                      <a:pt x="924" y="42"/>
                    </a:lnTo>
                    <a:lnTo>
                      <a:pt x="926" y="42"/>
                    </a:lnTo>
                    <a:lnTo>
                      <a:pt x="926" y="40"/>
                    </a:lnTo>
                    <a:lnTo>
                      <a:pt x="928" y="40"/>
                    </a:lnTo>
                    <a:lnTo>
                      <a:pt x="928" y="38"/>
                    </a:lnTo>
                    <a:lnTo>
                      <a:pt x="931" y="38"/>
                    </a:lnTo>
                    <a:lnTo>
                      <a:pt x="931" y="35"/>
                    </a:lnTo>
                    <a:lnTo>
                      <a:pt x="931" y="35"/>
                    </a:lnTo>
                    <a:lnTo>
                      <a:pt x="931" y="33"/>
                    </a:lnTo>
                    <a:lnTo>
                      <a:pt x="933" y="33"/>
                    </a:lnTo>
                    <a:lnTo>
                      <a:pt x="933" y="31"/>
                    </a:lnTo>
                    <a:lnTo>
                      <a:pt x="933" y="28"/>
                    </a:lnTo>
                    <a:lnTo>
                      <a:pt x="933" y="28"/>
                    </a:lnTo>
                    <a:lnTo>
                      <a:pt x="933" y="26"/>
                    </a:lnTo>
                    <a:lnTo>
                      <a:pt x="933" y="24"/>
                    </a:lnTo>
                    <a:lnTo>
                      <a:pt x="933" y="24"/>
                    </a:lnTo>
                    <a:lnTo>
                      <a:pt x="933" y="21"/>
                    </a:lnTo>
                    <a:lnTo>
                      <a:pt x="933" y="19"/>
                    </a:lnTo>
                    <a:lnTo>
                      <a:pt x="931" y="19"/>
                    </a:lnTo>
                    <a:lnTo>
                      <a:pt x="931" y="16"/>
                    </a:lnTo>
                    <a:lnTo>
                      <a:pt x="931" y="14"/>
                    </a:lnTo>
                    <a:lnTo>
                      <a:pt x="931" y="14"/>
                    </a:lnTo>
                    <a:lnTo>
                      <a:pt x="928" y="12"/>
                    </a:lnTo>
                    <a:lnTo>
                      <a:pt x="928" y="12"/>
                    </a:lnTo>
                    <a:lnTo>
                      <a:pt x="926" y="12"/>
                    </a:lnTo>
                    <a:lnTo>
                      <a:pt x="926" y="9"/>
                    </a:lnTo>
                    <a:lnTo>
                      <a:pt x="924" y="9"/>
                    </a:lnTo>
                    <a:lnTo>
                      <a:pt x="921" y="9"/>
                    </a:lnTo>
                    <a:lnTo>
                      <a:pt x="921" y="9"/>
                    </a:lnTo>
                    <a:lnTo>
                      <a:pt x="919" y="9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9"/>
                    </a:lnTo>
                    <a:lnTo>
                      <a:pt x="912" y="9"/>
                    </a:lnTo>
                    <a:lnTo>
                      <a:pt x="912" y="12"/>
                    </a:lnTo>
                    <a:lnTo>
                      <a:pt x="909" y="12"/>
                    </a:lnTo>
                    <a:lnTo>
                      <a:pt x="909" y="14"/>
                    </a:lnTo>
                    <a:lnTo>
                      <a:pt x="907" y="14"/>
                    </a:lnTo>
                    <a:lnTo>
                      <a:pt x="907" y="16"/>
                    </a:lnTo>
                    <a:lnTo>
                      <a:pt x="907" y="16"/>
                    </a:lnTo>
                    <a:lnTo>
                      <a:pt x="905" y="19"/>
                    </a:lnTo>
                    <a:lnTo>
                      <a:pt x="905" y="19"/>
                    </a:lnTo>
                    <a:lnTo>
                      <a:pt x="905" y="21"/>
                    </a:lnTo>
                    <a:lnTo>
                      <a:pt x="905" y="24"/>
                    </a:lnTo>
                    <a:lnTo>
                      <a:pt x="905" y="24"/>
                    </a:lnTo>
                    <a:lnTo>
                      <a:pt x="905" y="26"/>
                    </a:lnTo>
                    <a:close/>
                    <a:moveTo>
                      <a:pt x="770" y="33"/>
                    </a:moveTo>
                    <a:lnTo>
                      <a:pt x="780" y="35"/>
                    </a:lnTo>
                    <a:lnTo>
                      <a:pt x="780" y="38"/>
                    </a:lnTo>
                    <a:lnTo>
                      <a:pt x="780" y="40"/>
                    </a:lnTo>
                    <a:lnTo>
                      <a:pt x="777" y="40"/>
                    </a:lnTo>
                    <a:lnTo>
                      <a:pt x="777" y="42"/>
                    </a:lnTo>
                    <a:lnTo>
                      <a:pt x="777" y="45"/>
                    </a:lnTo>
                    <a:lnTo>
                      <a:pt x="775" y="45"/>
                    </a:lnTo>
                    <a:lnTo>
                      <a:pt x="775" y="47"/>
                    </a:lnTo>
                    <a:lnTo>
                      <a:pt x="772" y="47"/>
                    </a:lnTo>
                    <a:lnTo>
                      <a:pt x="770" y="50"/>
                    </a:lnTo>
                    <a:lnTo>
                      <a:pt x="770" y="50"/>
                    </a:lnTo>
                    <a:lnTo>
                      <a:pt x="768" y="50"/>
                    </a:lnTo>
                    <a:lnTo>
                      <a:pt x="765" y="52"/>
                    </a:lnTo>
                    <a:lnTo>
                      <a:pt x="765" y="52"/>
                    </a:lnTo>
                    <a:lnTo>
                      <a:pt x="763" y="52"/>
                    </a:lnTo>
                    <a:lnTo>
                      <a:pt x="761" y="52"/>
                    </a:lnTo>
                    <a:lnTo>
                      <a:pt x="758" y="52"/>
                    </a:lnTo>
                    <a:lnTo>
                      <a:pt x="756" y="52"/>
                    </a:lnTo>
                    <a:lnTo>
                      <a:pt x="754" y="52"/>
                    </a:lnTo>
                    <a:lnTo>
                      <a:pt x="751" y="52"/>
                    </a:lnTo>
                    <a:lnTo>
                      <a:pt x="749" y="50"/>
                    </a:lnTo>
                    <a:lnTo>
                      <a:pt x="746" y="50"/>
                    </a:lnTo>
                    <a:lnTo>
                      <a:pt x="744" y="47"/>
                    </a:lnTo>
                    <a:lnTo>
                      <a:pt x="744" y="47"/>
                    </a:lnTo>
                    <a:lnTo>
                      <a:pt x="742" y="45"/>
                    </a:lnTo>
                    <a:lnTo>
                      <a:pt x="739" y="45"/>
                    </a:lnTo>
                    <a:lnTo>
                      <a:pt x="739" y="42"/>
                    </a:lnTo>
                    <a:lnTo>
                      <a:pt x="739" y="42"/>
                    </a:lnTo>
                    <a:lnTo>
                      <a:pt x="739" y="40"/>
                    </a:lnTo>
                    <a:lnTo>
                      <a:pt x="737" y="38"/>
                    </a:lnTo>
                    <a:lnTo>
                      <a:pt x="737" y="35"/>
                    </a:lnTo>
                    <a:lnTo>
                      <a:pt x="735" y="33"/>
                    </a:lnTo>
                    <a:lnTo>
                      <a:pt x="735" y="31"/>
                    </a:lnTo>
                    <a:lnTo>
                      <a:pt x="735" y="28"/>
                    </a:lnTo>
                    <a:lnTo>
                      <a:pt x="735" y="26"/>
                    </a:lnTo>
                    <a:lnTo>
                      <a:pt x="735" y="24"/>
                    </a:lnTo>
                    <a:lnTo>
                      <a:pt x="735" y="21"/>
                    </a:lnTo>
                    <a:lnTo>
                      <a:pt x="735" y="19"/>
                    </a:lnTo>
                    <a:lnTo>
                      <a:pt x="737" y="16"/>
                    </a:lnTo>
                    <a:lnTo>
                      <a:pt x="737" y="14"/>
                    </a:lnTo>
                    <a:lnTo>
                      <a:pt x="739" y="12"/>
                    </a:lnTo>
                    <a:lnTo>
                      <a:pt x="739" y="9"/>
                    </a:lnTo>
                    <a:lnTo>
                      <a:pt x="739" y="9"/>
                    </a:lnTo>
                    <a:lnTo>
                      <a:pt x="739" y="7"/>
                    </a:lnTo>
                    <a:lnTo>
                      <a:pt x="742" y="7"/>
                    </a:lnTo>
                    <a:lnTo>
                      <a:pt x="744" y="5"/>
                    </a:lnTo>
                    <a:lnTo>
                      <a:pt x="744" y="5"/>
                    </a:lnTo>
                    <a:lnTo>
                      <a:pt x="746" y="2"/>
                    </a:lnTo>
                    <a:lnTo>
                      <a:pt x="749" y="2"/>
                    </a:lnTo>
                    <a:lnTo>
                      <a:pt x="751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8" y="0"/>
                    </a:lnTo>
                    <a:lnTo>
                      <a:pt x="761" y="0"/>
                    </a:lnTo>
                    <a:lnTo>
                      <a:pt x="763" y="0"/>
                    </a:lnTo>
                    <a:lnTo>
                      <a:pt x="765" y="0"/>
                    </a:lnTo>
                    <a:lnTo>
                      <a:pt x="768" y="2"/>
                    </a:lnTo>
                    <a:lnTo>
                      <a:pt x="770" y="2"/>
                    </a:lnTo>
                    <a:lnTo>
                      <a:pt x="772" y="2"/>
                    </a:lnTo>
                    <a:lnTo>
                      <a:pt x="772" y="5"/>
                    </a:lnTo>
                    <a:lnTo>
                      <a:pt x="775" y="5"/>
                    </a:lnTo>
                    <a:lnTo>
                      <a:pt x="775" y="7"/>
                    </a:lnTo>
                    <a:lnTo>
                      <a:pt x="777" y="7"/>
                    </a:lnTo>
                    <a:lnTo>
                      <a:pt x="777" y="9"/>
                    </a:lnTo>
                    <a:lnTo>
                      <a:pt x="777" y="9"/>
                    </a:lnTo>
                    <a:lnTo>
                      <a:pt x="780" y="12"/>
                    </a:lnTo>
                    <a:lnTo>
                      <a:pt x="780" y="12"/>
                    </a:lnTo>
                    <a:lnTo>
                      <a:pt x="780" y="14"/>
                    </a:lnTo>
                    <a:lnTo>
                      <a:pt x="780" y="14"/>
                    </a:lnTo>
                    <a:lnTo>
                      <a:pt x="770" y="16"/>
                    </a:lnTo>
                    <a:lnTo>
                      <a:pt x="770" y="16"/>
                    </a:lnTo>
                    <a:lnTo>
                      <a:pt x="770" y="14"/>
                    </a:lnTo>
                    <a:lnTo>
                      <a:pt x="768" y="14"/>
                    </a:lnTo>
                    <a:lnTo>
                      <a:pt x="768" y="14"/>
                    </a:lnTo>
                    <a:lnTo>
                      <a:pt x="768" y="12"/>
                    </a:lnTo>
                    <a:lnTo>
                      <a:pt x="768" y="12"/>
                    </a:lnTo>
                    <a:lnTo>
                      <a:pt x="765" y="12"/>
                    </a:lnTo>
                    <a:lnTo>
                      <a:pt x="765" y="12"/>
                    </a:lnTo>
                    <a:lnTo>
                      <a:pt x="765" y="9"/>
                    </a:lnTo>
                    <a:lnTo>
                      <a:pt x="765" y="9"/>
                    </a:lnTo>
                    <a:lnTo>
                      <a:pt x="763" y="9"/>
                    </a:lnTo>
                    <a:lnTo>
                      <a:pt x="763" y="9"/>
                    </a:lnTo>
                    <a:lnTo>
                      <a:pt x="761" y="9"/>
                    </a:lnTo>
                    <a:lnTo>
                      <a:pt x="761" y="9"/>
                    </a:lnTo>
                    <a:lnTo>
                      <a:pt x="761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6" y="9"/>
                    </a:lnTo>
                    <a:lnTo>
                      <a:pt x="754" y="9"/>
                    </a:lnTo>
                    <a:lnTo>
                      <a:pt x="754" y="9"/>
                    </a:lnTo>
                    <a:lnTo>
                      <a:pt x="751" y="9"/>
                    </a:lnTo>
                    <a:lnTo>
                      <a:pt x="751" y="12"/>
                    </a:lnTo>
                    <a:lnTo>
                      <a:pt x="751" y="12"/>
                    </a:lnTo>
                    <a:lnTo>
                      <a:pt x="749" y="12"/>
                    </a:lnTo>
                    <a:lnTo>
                      <a:pt x="749" y="14"/>
                    </a:lnTo>
                    <a:lnTo>
                      <a:pt x="746" y="16"/>
                    </a:lnTo>
                    <a:lnTo>
                      <a:pt x="746" y="16"/>
                    </a:lnTo>
                    <a:lnTo>
                      <a:pt x="746" y="19"/>
                    </a:lnTo>
                    <a:lnTo>
                      <a:pt x="744" y="21"/>
                    </a:lnTo>
                    <a:lnTo>
                      <a:pt x="744" y="24"/>
                    </a:lnTo>
                    <a:lnTo>
                      <a:pt x="744" y="24"/>
                    </a:lnTo>
                    <a:lnTo>
                      <a:pt x="744" y="26"/>
                    </a:lnTo>
                    <a:lnTo>
                      <a:pt x="744" y="28"/>
                    </a:lnTo>
                    <a:lnTo>
                      <a:pt x="744" y="31"/>
                    </a:lnTo>
                    <a:lnTo>
                      <a:pt x="746" y="31"/>
                    </a:lnTo>
                    <a:lnTo>
                      <a:pt x="746" y="33"/>
                    </a:lnTo>
                    <a:lnTo>
                      <a:pt x="746" y="35"/>
                    </a:lnTo>
                    <a:lnTo>
                      <a:pt x="746" y="35"/>
                    </a:lnTo>
                    <a:lnTo>
                      <a:pt x="749" y="38"/>
                    </a:lnTo>
                    <a:lnTo>
                      <a:pt x="749" y="40"/>
                    </a:lnTo>
                    <a:lnTo>
                      <a:pt x="751" y="40"/>
                    </a:lnTo>
                    <a:lnTo>
                      <a:pt x="751" y="40"/>
                    </a:lnTo>
                    <a:lnTo>
                      <a:pt x="751" y="42"/>
                    </a:lnTo>
                    <a:lnTo>
                      <a:pt x="754" y="42"/>
                    </a:lnTo>
                    <a:lnTo>
                      <a:pt x="754" y="42"/>
                    </a:lnTo>
                    <a:lnTo>
                      <a:pt x="756" y="42"/>
                    </a:lnTo>
                    <a:lnTo>
                      <a:pt x="756" y="42"/>
                    </a:lnTo>
                    <a:lnTo>
                      <a:pt x="758" y="42"/>
                    </a:lnTo>
                    <a:lnTo>
                      <a:pt x="761" y="42"/>
                    </a:lnTo>
                    <a:lnTo>
                      <a:pt x="761" y="42"/>
                    </a:lnTo>
                    <a:lnTo>
                      <a:pt x="761" y="42"/>
                    </a:lnTo>
                    <a:lnTo>
                      <a:pt x="763" y="42"/>
                    </a:lnTo>
                    <a:lnTo>
                      <a:pt x="763" y="42"/>
                    </a:lnTo>
                    <a:lnTo>
                      <a:pt x="763" y="42"/>
                    </a:lnTo>
                    <a:lnTo>
                      <a:pt x="765" y="40"/>
                    </a:lnTo>
                    <a:lnTo>
                      <a:pt x="765" y="40"/>
                    </a:lnTo>
                    <a:lnTo>
                      <a:pt x="765" y="40"/>
                    </a:lnTo>
                    <a:lnTo>
                      <a:pt x="768" y="40"/>
                    </a:lnTo>
                    <a:lnTo>
                      <a:pt x="768" y="38"/>
                    </a:lnTo>
                    <a:lnTo>
                      <a:pt x="768" y="38"/>
                    </a:lnTo>
                    <a:lnTo>
                      <a:pt x="770" y="35"/>
                    </a:lnTo>
                    <a:lnTo>
                      <a:pt x="770" y="35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  <a:moveTo>
                      <a:pt x="657" y="52"/>
                    </a:moveTo>
                    <a:lnTo>
                      <a:pt x="657" y="9"/>
                    </a:lnTo>
                    <a:lnTo>
                      <a:pt x="643" y="9"/>
                    </a:lnTo>
                    <a:lnTo>
                      <a:pt x="643" y="0"/>
                    </a:lnTo>
                    <a:lnTo>
                      <a:pt x="683" y="0"/>
                    </a:lnTo>
                    <a:lnTo>
                      <a:pt x="683" y="9"/>
                    </a:lnTo>
                    <a:lnTo>
                      <a:pt x="669" y="9"/>
                    </a:lnTo>
                    <a:lnTo>
                      <a:pt x="669" y="52"/>
                    </a:lnTo>
                    <a:lnTo>
                      <a:pt x="657" y="52"/>
                    </a:lnTo>
                    <a:close/>
                    <a:moveTo>
                      <a:pt x="532" y="0"/>
                    </a:moveTo>
                    <a:lnTo>
                      <a:pt x="541" y="0"/>
                    </a:lnTo>
                    <a:lnTo>
                      <a:pt x="541" y="28"/>
                    </a:lnTo>
                    <a:lnTo>
                      <a:pt x="541" y="31"/>
                    </a:lnTo>
                    <a:lnTo>
                      <a:pt x="541" y="33"/>
                    </a:lnTo>
                    <a:lnTo>
                      <a:pt x="541" y="35"/>
                    </a:lnTo>
                    <a:lnTo>
                      <a:pt x="541" y="35"/>
                    </a:lnTo>
                    <a:lnTo>
                      <a:pt x="541" y="38"/>
                    </a:lnTo>
                    <a:lnTo>
                      <a:pt x="541" y="38"/>
                    </a:lnTo>
                    <a:lnTo>
                      <a:pt x="541" y="38"/>
                    </a:lnTo>
                    <a:lnTo>
                      <a:pt x="541" y="40"/>
                    </a:lnTo>
                    <a:lnTo>
                      <a:pt x="543" y="40"/>
                    </a:lnTo>
                    <a:lnTo>
                      <a:pt x="543" y="40"/>
                    </a:lnTo>
                    <a:lnTo>
                      <a:pt x="546" y="42"/>
                    </a:lnTo>
                    <a:lnTo>
                      <a:pt x="546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48" y="42"/>
                    </a:lnTo>
                    <a:lnTo>
                      <a:pt x="550" y="42"/>
                    </a:lnTo>
                    <a:lnTo>
                      <a:pt x="553" y="42"/>
                    </a:lnTo>
                    <a:lnTo>
                      <a:pt x="555" y="42"/>
                    </a:lnTo>
                    <a:lnTo>
                      <a:pt x="555" y="42"/>
                    </a:lnTo>
                    <a:lnTo>
                      <a:pt x="557" y="42"/>
                    </a:lnTo>
                    <a:lnTo>
                      <a:pt x="557" y="42"/>
                    </a:lnTo>
                    <a:lnTo>
                      <a:pt x="557" y="42"/>
                    </a:lnTo>
                    <a:lnTo>
                      <a:pt x="560" y="40"/>
                    </a:lnTo>
                    <a:lnTo>
                      <a:pt x="560" y="40"/>
                    </a:lnTo>
                    <a:lnTo>
                      <a:pt x="560" y="38"/>
                    </a:lnTo>
                    <a:lnTo>
                      <a:pt x="560" y="38"/>
                    </a:lnTo>
                    <a:lnTo>
                      <a:pt x="562" y="35"/>
                    </a:lnTo>
                    <a:lnTo>
                      <a:pt x="562" y="33"/>
                    </a:lnTo>
                    <a:lnTo>
                      <a:pt x="562" y="31"/>
                    </a:lnTo>
                    <a:lnTo>
                      <a:pt x="562" y="28"/>
                    </a:lnTo>
                    <a:lnTo>
                      <a:pt x="562" y="0"/>
                    </a:lnTo>
                    <a:lnTo>
                      <a:pt x="572" y="0"/>
                    </a:lnTo>
                    <a:lnTo>
                      <a:pt x="572" y="28"/>
                    </a:lnTo>
                    <a:lnTo>
                      <a:pt x="572" y="31"/>
                    </a:lnTo>
                    <a:lnTo>
                      <a:pt x="569" y="35"/>
                    </a:lnTo>
                    <a:lnTo>
                      <a:pt x="569" y="38"/>
                    </a:lnTo>
                    <a:lnTo>
                      <a:pt x="569" y="40"/>
                    </a:lnTo>
                    <a:lnTo>
                      <a:pt x="569" y="42"/>
                    </a:lnTo>
                    <a:lnTo>
                      <a:pt x="569" y="42"/>
                    </a:lnTo>
                    <a:lnTo>
                      <a:pt x="567" y="45"/>
                    </a:lnTo>
                    <a:lnTo>
                      <a:pt x="567" y="47"/>
                    </a:lnTo>
                    <a:lnTo>
                      <a:pt x="565" y="47"/>
                    </a:lnTo>
                    <a:lnTo>
                      <a:pt x="565" y="50"/>
                    </a:lnTo>
                    <a:lnTo>
                      <a:pt x="562" y="50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60" y="52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3" y="52"/>
                    </a:lnTo>
                    <a:lnTo>
                      <a:pt x="550" y="52"/>
                    </a:lnTo>
                    <a:lnTo>
                      <a:pt x="548" y="52"/>
                    </a:lnTo>
                    <a:lnTo>
                      <a:pt x="546" y="52"/>
                    </a:lnTo>
                    <a:lnTo>
                      <a:pt x="543" y="52"/>
                    </a:lnTo>
                    <a:lnTo>
                      <a:pt x="543" y="52"/>
                    </a:lnTo>
                    <a:lnTo>
                      <a:pt x="541" y="50"/>
                    </a:lnTo>
                    <a:lnTo>
                      <a:pt x="541" y="50"/>
                    </a:lnTo>
                    <a:lnTo>
                      <a:pt x="539" y="50"/>
                    </a:lnTo>
                    <a:lnTo>
                      <a:pt x="536" y="47"/>
                    </a:lnTo>
                    <a:lnTo>
                      <a:pt x="536" y="47"/>
                    </a:lnTo>
                    <a:lnTo>
                      <a:pt x="534" y="45"/>
                    </a:lnTo>
                    <a:lnTo>
                      <a:pt x="534" y="45"/>
                    </a:lnTo>
                    <a:lnTo>
                      <a:pt x="534" y="42"/>
                    </a:lnTo>
                    <a:lnTo>
                      <a:pt x="532" y="42"/>
                    </a:lnTo>
                    <a:lnTo>
                      <a:pt x="532" y="40"/>
                    </a:lnTo>
                    <a:lnTo>
                      <a:pt x="532" y="38"/>
                    </a:lnTo>
                    <a:lnTo>
                      <a:pt x="532" y="35"/>
                    </a:lnTo>
                    <a:lnTo>
                      <a:pt x="532" y="31"/>
                    </a:lnTo>
                    <a:lnTo>
                      <a:pt x="532" y="28"/>
                    </a:lnTo>
                    <a:lnTo>
                      <a:pt x="532" y="0"/>
                    </a:lnTo>
                    <a:close/>
                    <a:moveTo>
                      <a:pt x="378" y="0"/>
                    </a:moveTo>
                    <a:lnTo>
                      <a:pt x="397" y="0"/>
                    </a:lnTo>
                    <a:lnTo>
                      <a:pt x="399" y="0"/>
                    </a:lnTo>
                    <a:lnTo>
                      <a:pt x="402" y="2"/>
                    </a:lnTo>
                    <a:lnTo>
                      <a:pt x="404" y="2"/>
                    </a:lnTo>
                    <a:lnTo>
                      <a:pt x="406" y="2"/>
                    </a:lnTo>
                    <a:lnTo>
                      <a:pt x="406" y="2"/>
                    </a:lnTo>
                    <a:lnTo>
                      <a:pt x="409" y="2"/>
                    </a:lnTo>
                    <a:lnTo>
                      <a:pt x="409" y="2"/>
                    </a:lnTo>
                    <a:lnTo>
                      <a:pt x="411" y="5"/>
                    </a:lnTo>
                    <a:lnTo>
                      <a:pt x="411" y="5"/>
                    </a:lnTo>
                    <a:lnTo>
                      <a:pt x="411" y="5"/>
                    </a:lnTo>
                    <a:lnTo>
                      <a:pt x="413" y="5"/>
                    </a:lnTo>
                    <a:lnTo>
                      <a:pt x="413" y="7"/>
                    </a:lnTo>
                    <a:lnTo>
                      <a:pt x="416" y="9"/>
                    </a:lnTo>
                    <a:lnTo>
                      <a:pt x="416" y="9"/>
                    </a:lnTo>
                    <a:lnTo>
                      <a:pt x="418" y="12"/>
                    </a:lnTo>
                    <a:lnTo>
                      <a:pt x="418" y="14"/>
                    </a:lnTo>
                    <a:lnTo>
                      <a:pt x="418" y="16"/>
                    </a:lnTo>
                    <a:lnTo>
                      <a:pt x="420" y="21"/>
                    </a:lnTo>
                    <a:lnTo>
                      <a:pt x="420" y="24"/>
                    </a:lnTo>
                    <a:lnTo>
                      <a:pt x="420" y="26"/>
                    </a:lnTo>
                    <a:lnTo>
                      <a:pt x="420" y="28"/>
                    </a:lnTo>
                    <a:lnTo>
                      <a:pt x="420" y="33"/>
                    </a:lnTo>
                    <a:lnTo>
                      <a:pt x="418" y="35"/>
                    </a:lnTo>
                    <a:lnTo>
                      <a:pt x="418" y="38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8" y="40"/>
                    </a:lnTo>
                    <a:lnTo>
                      <a:pt x="416" y="42"/>
                    </a:lnTo>
                    <a:lnTo>
                      <a:pt x="416" y="42"/>
                    </a:lnTo>
                    <a:lnTo>
                      <a:pt x="416" y="45"/>
                    </a:lnTo>
                    <a:lnTo>
                      <a:pt x="413" y="45"/>
                    </a:lnTo>
                    <a:lnTo>
                      <a:pt x="413" y="45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09" y="50"/>
                    </a:lnTo>
                    <a:lnTo>
                      <a:pt x="406" y="50"/>
                    </a:lnTo>
                    <a:lnTo>
                      <a:pt x="404" y="50"/>
                    </a:lnTo>
                    <a:lnTo>
                      <a:pt x="402" y="50"/>
                    </a:lnTo>
                    <a:lnTo>
                      <a:pt x="399" y="52"/>
                    </a:lnTo>
                    <a:lnTo>
                      <a:pt x="397" y="52"/>
                    </a:lnTo>
                    <a:lnTo>
                      <a:pt x="378" y="52"/>
                    </a:lnTo>
                    <a:lnTo>
                      <a:pt x="378" y="0"/>
                    </a:lnTo>
                    <a:close/>
                    <a:moveTo>
                      <a:pt x="387" y="9"/>
                    </a:moveTo>
                    <a:lnTo>
                      <a:pt x="387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9" y="42"/>
                    </a:lnTo>
                    <a:lnTo>
                      <a:pt x="402" y="42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4" y="40"/>
                    </a:lnTo>
                    <a:lnTo>
                      <a:pt x="406" y="40"/>
                    </a:lnTo>
                    <a:lnTo>
                      <a:pt x="406" y="40"/>
                    </a:lnTo>
                    <a:lnTo>
                      <a:pt x="409" y="40"/>
                    </a:lnTo>
                    <a:lnTo>
                      <a:pt x="409" y="38"/>
                    </a:lnTo>
                    <a:lnTo>
                      <a:pt x="409" y="38"/>
                    </a:lnTo>
                    <a:lnTo>
                      <a:pt x="409" y="35"/>
                    </a:lnTo>
                    <a:lnTo>
                      <a:pt x="411" y="33"/>
                    </a:lnTo>
                    <a:lnTo>
                      <a:pt x="411" y="31"/>
                    </a:lnTo>
                    <a:lnTo>
                      <a:pt x="411" y="28"/>
                    </a:lnTo>
                    <a:lnTo>
                      <a:pt x="411" y="26"/>
                    </a:lnTo>
                    <a:lnTo>
                      <a:pt x="411" y="24"/>
                    </a:lnTo>
                    <a:lnTo>
                      <a:pt x="411" y="21"/>
                    </a:lnTo>
                    <a:lnTo>
                      <a:pt x="411" y="19"/>
                    </a:lnTo>
                    <a:lnTo>
                      <a:pt x="409" y="16"/>
                    </a:lnTo>
                    <a:lnTo>
                      <a:pt x="409" y="16"/>
                    </a:lnTo>
                    <a:lnTo>
                      <a:pt x="409" y="14"/>
                    </a:lnTo>
                    <a:lnTo>
                      <a:pt x="406" y="14"/>
                    </a:lnTo>
                    <a:lnTo>
                      <a:pt x="406" y="12"/>
                    </a:lnTo>
                    <a:lnTo>
                      <a:pt x="406" y="12"/>
                    </a:lnTo>
                    <a:lnTo>
                      <a:pt x="404" y="12"/>
                    </a:lnTo>
                    <a:lnTo>
                      <a:pt x="404" y="9"/>
                    </a:lnTo>
                    <a:lnTo>
                      <a:pt x="402" y="9"/>
                    </a:lnTo>
                    <a:lnTo>
                      <a:pt x="399" y="9"/>
                    </a:lnTo>
                    <a:lnTo>
                      <a:pt x="397" y="9"/>
                    </a:lnTo>
                    <a:lnTo>
                      <a:pt x="395" y="9"/>
                    </a:lnTo>
                    <a:lnTo>
                      <a:pt x="392" y="9"/>
                    </a:lnTo>
                    <a:lnTo>
                      <a:pt x="387" y="9"/>
                    </a:lnTo>
                    <a:close/>
                    <a:moveTo>
                      <a:pt x="248" y="52"/>
                    </a:moveTo>
                    <a:lnTo>
                      <a:pt x="248" y="0"/>
                    </a:lnTo>
                    <a:lnTo>
                      <a:pt x="257" y="0"/>
                    </a:lnTo>
                    <a:lnTo>
                      <a:pt x="279" y="35"/>
                    </a:lnTo>
                    <a:lnTo>
                      <a:pt x="279" y="0"/>
                    </a:lnTo>
                    <a:lnTo>
                      <a:pt x="288" y="0"/>
                    </a:lnTo>
                    <a:lnTo>
                      <a:pt x="288" y="52"/>
                    </a:lnTo>
                    <a:lnTo>
                      <a:pt x="279" y="52"/>
                    </a:lnTo>
                    <a:lnTo>
                      <a:pt x="257" y="19"/>
                    </a:lnTo>
                    <a:lnTo>
                      <a:pt x="257" y="52"/>
                    </a:lnTo>
                    <a:lnTo>
                      <a:pt x="248" y="52"/>
                    </a:lnTo>
                    <a:close/>
                    <a:moveTo>
                      <a:pt x="241" y="52"/>
                    </a:moveTo>
                    <a:lnTo>
                      <a:pt x="229" y="52"/>
                    </a:lnTo>
                    <a:lnTo>
                      <a:pt x="227" y="42"/>
                    </a:lnTo>
                    <a:lnTo>
                      <a:pt x="208" y="42"/>
                    </a:lnTo>
                    <a:lnTo>
                      <a:pt x="203" y="52"/>
                    </a:lnTo>
                    <a:lnTo>
                      <a:pt x="194" y="52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41" y="52"/>
                    </a:lnTo>
                    <a:close/>
                    <a:moveTo>
                      <a:pt x="224" y="35"/>
                    </a:moveTo>
                    <a:lnTo>
                      <a:pt x="217" y="9"/>
                    </a:lnTo>
                    <a:lnTo>
                      <a:pt x="208" y="35"/>
                    </a:lnTo>
                    <a:lnTo>
                      <a:pt x="224" y="35"/>
                    </a:lnTo>
                    <a:close/>
                    <a:moveTo>
                      <a:pt x="177" y="0"/>
                    </a:moveTo>
                    <a:lnTo>
                      <a:pt x="189" y="0"/>
                    </a:lnTo>
                    <a:lnTo>
                      <a:pt x="189" y="52"/>
                    </a:lnTo>
                    <a:lnTo>
                      <a:pt x="177" y="52"/>
                    </a:lnTo>
                    <a:lnTo>
                      <a:pt x="177" y="0"/>
                    </a:lnTo>
                    <a:close/>
                    <a:moveTo>
                      <a:pt x="158" y="0"/>
                    </a:moveTo>
                    <a:lnTo>
                      <a:pt x="168" y="0"/>
                    </a:lnTo>
                    <a:lnTo>
                      <a:pt x="168" y="33"/>
                    </a:lnTo>
                    <a:lnTo>
                      <a:pt x="168" y="35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5" y="42"/>
                    </a:lnTo>
                    <a:lnTo>
                      <a:pt x="165" y="42"/>
                    </a:lnTo>
                    <a:lnTo>
                      <a:pt x="165" y="45"/>
                    </a:lnTo>
                    <a:lnTo>
                      <a:pt x="163" y="45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4" y="52"/>
                    </a:lnTo>
                    <a:lnTo>
                      <a:pt x="151" y="52"/>
                    </a:lnTo>
                    <a:lnTo>
                      <a:pt x="151" y="52"/>
                    </a:lnTo>
                    <a:lnTo>
                      <a:pt x="144" y="52"/>
                    </a:lnTo>
                    <a:lnTo>
                      <a:pt x="144" y="42"/>
                    </a:lnTo>
                    <a:lnTo>
                      <a:pt x="151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6" y="42"/>
                    </a:lnTo>
                    <a:lnTo>
                      <a:pt x="156" y="42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38"/>
                    </a:lnTo>
                    <a:lnTo>
                      <a:pt x="158" y="35"/>
                    </a:lnTo>
                    <a:lnTo>
                      <a:pt x="158" y="33"/>
                    </a:lnTo>
                    <a:lnTo>
                      <a:pt x="158" y="0"/>
                    </a:lnTo>
                    <a:close/>
                    <a:moveTo>
                      <a:pt x="99" y="52"/>
                    </a:moveTo>
                    <a:lnTo>
                      <a:pt x="99" y="0"/>
                    </a:lnTo>
                    <a:lnTo>
                      <a:pt x="135" y="0"/>
                    </a:lnTo>
                    <a:lnTo>
                      <a:pt x="135" y="9"/>
                    </a:lnTo>
                    <a:lnTo>
                      <a:pt x="109" y="9"/>
                    </a:lnTo>
                    <a:lnTo>
                      <a:pt x="109" y="21"/>
                    </a:lnTo>
                    <a:lnTo>
                      <a:pt x="135" y="21"/>
                    </a:lnTo>
                    <a:lnTo>
                      <a:pt x="135" y="28"/>
                    </a:lnTo>
                    <a:lnTo>
                      <a:pt x="109" y="28"/>
                    </a:lnTo>
                    <a:lnTo>
                      <a:pt x="109" y="42"/>
                    </a:lnTo>
                    <a:lnTo>
                      <a:pt x="137" y="42"/>
                    </a:lnTo>
                    <a:lnTo>
                      <a:pt x="137" y="52"/>
                    </a:lnTo>
                    <a:lnTo>
                      <a:pt x="99" y="52"/>
                    </a:lnTo>
                    <a:close/>
                    <a:moveTo>
                      <a:pt x="47" y="52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57" y="21"/>
                    </a:lnTo>
                    <a:lnTo>
                      <a:pt x="78" y="21"/>
                    </a:lnTo>
                    <a:lnTo>
                      <a:pt x="78" y="0"/>
                    </a:lnTo>
                    <a:lnTo>
                      <a:pt x="87" y="0"/>
                    </a:lnTo>
                    <a:lnTo>
                      <a:pt x="87" y="52"/>
                    </a:lnTo>
                    <a:lnTo>
                      <a:pt x="78" y="52"/>
                    </a:lnTo>
                    <a:lnTo>
                      <a:pt x="78" y="28"/>
                    </a:lnTo>
                    <a:lnTo>
                      <a:pt x="57" y="28"/>
                    </a:lnTo>
                    <a:lnTo>
                      <a:pt x="57" y="52"/>
                    </a:lnTo>
                    <a:lnTo>
                      <a:pt x="47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3563888" y="4227934"/>
              <a:ext cx="648072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156176" y="4299942"/>
              <a:ext cx="648072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45833" y="4424500"/>
              <a:ext cx="1819729" cy="358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</a:rPr>
                <a:t>总部地址：浙江杭州滨江区滨安路</a:t>
              </a:r>
              <a:r>
                <a:rPr lang="en-US" altLang="zh-CN" sz="700" dirty="0" smtClean="0">
                  <a:solidFill>
                    <a:schemeClr val="bg1"/>
                  </a:solidFill>
                </a:rPr>
                <a:t>1199</a:t>
              </a:r>
              <a:r>
                <a:rPr lang="zh-CN" altLang="en-US" sz="700" dirty="0" smtClean="0">
                  <a:solidFill>
                    <a:schemeClr val="bg1"/>
                  </a:solidFill>
                </a:rPr>
                <a:t>号</a:t>
              </a:r>
              <a:endParaRPr lang="en-US" altLang="zh-CN" sz="70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</a:rPr>
                <a:t>公司网址：</a:t>
              </a:r>
              <a:r>
                <a:rPr lang="en-US" altLang="zh-CN" sz="700" dirty="0" smtClean="0">
                  <a:solidFill>
                    <a:schemeClr val="bg1"/>
                  </a:solidFill>
                </a:rPr>
                <a:t>www.dahuatech.com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4248" y="4403387"/>
              <a:ext cx="1191352" cy="377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</a:rPr>
                <a:t>大华股份：</a:t>
              </a:r>
              <a:r>
                <a:rPr lang="en-US" altLang="zh-CN" sz="700" dirty="0" smtClean="0">
                  <a:solidFill>
                    <a:schemeClr val="bg1"/>
                  </a:solidFill>
                </a:rPr>
                <a:t>002236</a:t>
              </a:r>
            </a:p>
            <a:p>
              <a:pPr>
                <a:lnSpc>
                  <a:spcPct val="14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</a:rPr>
                <a:t>服务热线：</a:t>
              </a:r>
              <a:r>
                <a:rPr lang="en-US" altLang="zh-CN" sz="700" dirty="0" smtClean="0">
                  <a:solidFill>
                    <a:schemeClr val="bg1"/>
                  </a:solidFill>
                </a:rPr>
                <a:t>400-672-8166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/>
          <p:cNvSpPr txBox="1"/>
          <p:nvPr userDrawn="1"/>
        </p:nvSpPr>
        <p:spPr>
          <a:xfrm>
            <a:off x="4833697" y="3879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2033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A88F-0180-40CB-B730-42F5E64BE4A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8464-9C67-4757-9059-28F8BED2F9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A823-E30A-48C6-B813-7471AD1575D5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B0FE-638E-4347-9FC8-0C84B18BDA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5180" y="4612149"/>
            <a:ext cx="2872981" cy="197870"/>
          </a:xfrm>
          <a:custGeom>
            <a:avLst/>
            <a:gdLst>
              <a:gd name="T0" fmla="*/ 0 w 1100"/>
              <a:gd name="T1" fmla="*/ 0 h 76"/>
              <a:gd name="T2" fmla="*/ 1092 w 1100"/>
              <a:gd name="T3" fmla="*/ 0 h 76"/>
              <a:gd name="T4" fmla="*/ 1095 w 1100"/>
              <a:gd name="T5" fmla="*/ 7 h 76"/>
              <a:gd name="T6" fmla="*/ 1024 w 1100"/>
              <a:gd name="T7" fmla="*/ 69 h 76"/>
              <a:gd name="T8" fmla="*/ 1004 w 1100"/>
              <a:gd name="T9" fmla="*/ 76 h 76"/>
              <a:gd name="T10" fmla="*/ 0 w 1100"/>
              <a:gd name="T11" fmla="*/ 76 h 76"/>
              <a:gd name="T12" fmla="*/ 0 w 1100"/>
              <a:gd name="T1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0" h="76">
                <a:moveTo>
                  <a:pt x="0" y="0"/>
                </a:moveTo>
                <a:cubicBezTo>
                  <a:pt x="1092" y="0"/>
                  <a:pt x="1092" y="0"/>
                  <a:pt x="1092" y="0"/>
                </a:cubicBezTo>
                <a:cubicBezTo>
                  <a:pt x="1098" y="0"/>
                  <a:pt x="1100" y="3"/>
                  <a:pt x="1095" y="7"/>
                </a:cubicBezTo>
                <a:cubicBezTo>
                  <a:pt x="1024" y="69"/>
                  <a:pt x="1024" y="69"/>
                  <a:pt x="1024" y="69"/>
                </a:cubicBezTo>
                <a:cubicBezTo>
                  <a:pt x="1019" y="73"/>
                  <a:pt x="1010" y="76"/>
                  <a:pt x="1004" y="76"/>
                </a:cubicBezTo>
                <a:cubicBezTo>
                  <a:pt x="0" y="76"/>
                  <a:pt x="0" y="76"/>
                  <a:pt x="0" y="76"/>
                </a:cubicBezTo>
                <a:lnTo>
                  <a:pt x="0" y="0"/>
                </a:lnTo>
                <a:close/>
              </a:path>
            </a:pathLst>
          </a:custGeom>
          <a:solidFill>
            <a:srgbClr val="D3D3D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536" y="264033"/>
            <a:ext cx="6795136" cy="4304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535" y="699542"/>
            <a:ext cx="8352929" cy="3895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5" name="组合 7"/>
          <p:cNvGrpSpPr/>
          <p:nvPr userDrawn="1"/>
        </p:nvGrpSpPr>
        <p:grpSpPr>
          <a:xfrm>
            <a:off x="7252336" y="261891"/>
            <a:ext cx="1909987" cy="432593"/>
            <a:chOff x="6766560" y="339502"/>
            <a:chExt cx="2397125" cy="542925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766560" y="339502"/>
              <a:ext cx="2397125" cy="542925"/>
            </a:xfrm>
            <a:custGeom>
              <a:avLst/>
              <a:gdLst>
                <a:gd name="T0" fmla="*/ 639 w 639"/>
                <a:gd name="T1" fmla="*/ 0 h 145"/>
                <a:gd name="T2" fmla="*/ 139 w 639"/>
                <a:gd name="T3" fmla="*/ 0 h 145"/>
                <a:gd name="T4" fmla="*/ 120 w 639"/>
                <a:gd name="T5" fmla="*/ 9 h 145"/>
                <a:gd name="T6" fmla="*/ 4 w 639"/>
                <a:gd name="T7" fmla="*/ 137 h 145"/>
                <a:gd name="T8" fmla="*/ 8 w 639"/>
                <a:gd name="T9" fmla="*/ 145 h 145"/>
                <a:gd name="T10" fmla="*/ 639 w 639"/>
                <a:gd name="T11" fmla="*/ 145 h 145"/>
                <a:gd name="T12" fmla="*/ 639 w 639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145">
                  <a:moveTo>
                    <a:pt x="6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2" y="0"/>
                    <a:pt x="124" y="4"/>
                    <a:pt x="120" y="9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0" y="141"/>
                    <a:pt x="2" y="145"/>
                    <a:pt x="8" y="145"/>
                  </a:cubicBezTo>
                  <a:cubicBezTo>
                    <a:pt x="639" y="145"/>
                    <a:pt x="639" y="145"/>
                    <a:pt x="639" y="145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" name="组合 9"/>
            <p:cNvGrpSpPr/>
            <p:nvPr/>
          </p:nvGrpSpPr>
          <p:grpSpPr>
            <a:xfrm>
              <a:off x="7524328" y="449832"/>
              <a:ext cx="1082676" cy="322263"/>
              <a:chOff x="8964488" y="1610692"/>
              <a:chExt cx="1082676" cy="322263"/>
            </a:xfrm>
          </p:grpSpPr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8964488" y="1610692"/>
                <a:ext cx="460375" cy="319087"/>
              </a:xfrm>
              <a:custGeom>
                <a:avLst/>
                <a:gdLst>
                  <a:gd name="T0" fmla="*/ 245 w 290"/>
                  <a:gd name="T1" fmla="*/ 132 h 201"/>
                  <a:gd name="T2" fmla="*/ 250 w 290"/>
                  <a:gd name="T3" fmla="*/ 123 h 201"/>
                  <a:gd name="T4" fmla="*/ 290 w 290"/>
                  <a:gd name="T5" fmla="*/ 3 h 201"/>
                  <a:gd name="T6" fmla="*/ 227 w 290"/>
                  <a:gd name="T7" fmla="*/ 59 h 201"/>
                  <a:gd name="T8" fmla="*/ 222 w 290"/>
                  <a:gd name="T9" fmla="*/ 45 h 201"/>
                  <a:gd name="T10" fmla="*/ 219 w 290"/>
                  <a:gd name="T11" fmla="*/ 36 h 201"/>
                  <a:gd name="T12" fmla="*/ 210 w 290"/>
                  <a:gd name="T13" fmla="*/ 24 h 201"/>
                  <a:gd name="T14" fmla="*/ 189 w 290"/>
                  <a:gd name="T15" fmla="*/ 7 h 201"/>
                  <a:gd name="T16" fmla="*/ 160 w 290"/>
                  <a:gd name="T17" fmla="*/ 0 h 201"/>
                  <a:gd name="T18" fmla="*/ 130 w 290"/>
                  <a:gd name="T19" fmla="*/ 0 h 201"/>
                  <a:gd name="T20" fmla="*/ 97 w 290"/>
                  <a:gd name="T21" fmla="*/ 10 h 201"/>
                  <a:gd name="T22" fmla="*/ 64 w 290"/>
                  <a:gd name="T23" fmla="*/ 26 h 201"/>
                  <a:gd name="T24" fmla="*/ 35 w 290"/>
                  <a:gd name="T25" fmla="*/ 50 h 201"/>
                  <a:gd name="T26" fmla="*/ 14 w 290"/>
                  <a:gd name="T27" fmla="*/ 78 h 201"/>
                  <a:gd name="T28" fmla="*/ 2 w 290"/>
                  <a:gd name="T29" fmla="*/ 106 h 201"/>
                  <a:gd name="T30" fmla="*/ 0 w 290"/>
                  <a:gd name="T31" fmla="*/ 135 h 201"/>
                  <a:gd name="T32" fmla="*/ 7 w 290"/>
                  <a:gd name="T33" fmla="*/ 161 h 201"/>
                  <a:gd name="T34" fmla="*/ 23 w 290"/>
                  <a:gd name="T35" fmla="*/ 182 h 201"/>
                  <a:gd name="T36" fmla="*/ 47 w 290"/>
                  <a:gd name="T37" fmla="*/ 196 h 201"/>
                  <a:gd name="T38" fmla="*/ 73 w 290"/>
                  <a:gd name="T39" fmla="*/ 201 h 201"/>
                  <a:gd name="T40" fmla="*/ 104 w 290"/>
                  <a:gd name="T41" fmla="*/ 201 h 201"/>
                  <a:gd name="T42" fmla="*/ 137 w 290"/>
                  <a:gd name="T43" fmla="*/ 191 h 201"/>
                  <a:gd name="T44" fmla="*/ 151 w 290"/>
                  <a:gd name="T45" fmla="*/ 175 h 201"/>
                  <a:gd name="T46" fmla="*/ 125 w 290"/>
                  <a:gd name="T47" fmla="*/ 184 h 201"/>
                  <a:gd name="T48" fmla="*/ 99 w 290"/>
                  <a:gd name="T49" fmla="*/ 189 h 201"/>
                  <a:gd name="T50" fmla="*/ 75 w 290"/>
                  <a:gd name="T51" fmla="*/ 184 h 201"/>
                  <a:gd name="T52" fmla="*/ 54 w 290"/>
                  <a:gd name="T53" fmla="*/ 177 h 201"/>
                  <a:gd name="T54" fmla="*/ 38 w 290"/>
                  <a:gd name="T55" fmla="*/ 163 h 201"/>
                  <a:gd name="T56" fmla="*/ 26 w 290"/>
                  <a:gd name="T57" fmla="*/ 142 h 201"/>
                  <a:gd name="T58" fmla="*/ 26 w 290"/>
                  <a:gd name="T59" fmla="*/ 116 h 201"/>
                  <a:gd name="T60" fmla="*/ 31 w 290"/>
                  <a:gd name="T61" fmla="*/ 92 h 201"/>
                  <a:gd name="T62" fmla="*/ 45 w 290"/>
                  <a:gd name="T63" fmla="*/ 66 h 201"/>
                  <a:gd name="T64" fmla="*/ 66 w 290"/>
                  <a:gd name="T65" fmla="*/ 45 h 201"/>
                  <a:gd name="T66" fmla="*/ 92 w 290"/>
                  <a:gd name="T67" fmla="*/ 26 h 201"/>
                  <a:gd name="T68" fmla="*/ 120 w 290"/>
                  <a:gd name="T69" fmla="*/ 14 h 201"/>
                  <a:gd name="T70" fmla="*/ 149 w 290"/>
                  <a:gd name="T71" fmla="*/ 12 h 201"/>
                  <a:gd name="T72" fmla="*/ 175 w 290"/>
                  <a:gd name="T73" fmla="*/ 14 h 201"/>
                  <a:gd name="T74" fmla="*/ 196 w 290"/>
                  <a:gd name="T75" fmla="*/ 26 h 201"/>
                  <a:gd name="T76" fmla="*/ 212 w 290"/>
                  <a:gd name="T77" fmla="*/ 43 h 201"/>
                  <a:gd name="T78" fmla="*/ 217 w 290"/>
                  <a:gd name="T79" fmla="*/ 52 h 201"/>
                  <a:gd name="T80" fmla="*/ 219 w 290"/>
                  <a:gd name="T81" fmla="*/ 62 h 201"/>
                  <a:gd name="T82" fmla="*/ 222 w 290"/>
                  <a:gd name="T83" fmla="*/ 71 h 201"/>
                  <a:gd name="T84" fmla="*/ 222 w 290"/>
                  <a:gd name="T85" fmla="*/ 83 h 201"/>
                  <a:gd name="T86" fmla="*/ 219 w 290"/>
                  <a:gd name="T87" fmla="*/ 95 h 201"/>
                  <a:gd name="T88" fmla="*/ 217 w 290"/>
                  <a:gd name="T89" fmla="*/ 106 h 201"/>
                  <a:gd name="T90" fmla="*/ 212 w 290"/>
                  <a:gd name="T91" fmla="*/ 118 h 201"/>
                  <a:gd name="T92" fmla="*/ 205 w 290"/>
                  <a:gd name="T93" fmla="*/ 128 h 201"/>
                  <a:gd name="T94" fmla="*/ 198 w 290"/>
                  <a:gd name="T95" fmla="*/ 139 h 201"/>
                  <a:gd name="T96" fmla="*/ 189 w 290"/>
                  <a:gd name="T97" fmla="*/ 149 h 201"/>
                  <a:gd name="T98" fmla="*/ 186 w 290"/>
                  <a:gd name="T99" fmla="*/ 154 h 201"/>
                  <a:gd name="T100" fmla="*/ 191 w 290"/>
                  <a:gd name="T101" fmla="*/ 154 h 201"/>
                  <a:gd name="T102" fmla="*/ 196 w 290"/>
                  <a:gd name="T103" fmla="*/ 154 h 201"/>
                  <a:gd name="T104" fmla="*/ 203 w 290"/>
                  <a:gd name="T105" fmla="*/ 154 h 201"/>
                  <a:gd name="T106" fmla="*/ 205 w 290"/>
                  <a:gd name="T107" fmla="*/ 154 h 201"/>
                  <a:gd name="T108" fmla="*/ 205 w 290"/>
                  <a:gd name="T109" fmla="*/ 154 h 201"/>
                  <a:gd name="T110" fmla="*/ 208 w 290"/>
                  <a:gd name="T111" fmla="*/ 154 h 201"/>
                  <a:gd name="T112" fmla="*/ 215 w 290"/>
                  <a:gd name="T113" fmla="*/ 151 h 201"/>
                  <a:gd name="T114" fmla="*/ 227 w 290"/>
                  <a:gd name="T115" fmla="*/ 146 h 201"/>
                  <a:gd name="T116" fmla="*/ 236 w 290"/>
                  <a:gd name="T117" fmla="*/ 14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" h="201">
                    <a:moveTo>
                      <a:pt x="238" y="139"/>
                    </a:moveTo>
                    <a:lnTo>
                      <a:pt x="238" y="139"/>
                    </a:lnTo>
                    <a:lnTo>
                      <a:pt x="241" y="137"/>
                    </a:lnTo>
                    <a:lnTo>
                      <a:pt x="241" y="135"/>
                    </a:lnTo>
                    <a:lnTo>
                      <a:pt x="243" y="135"/>
                    </a:lnTo>
                    <a:lnTo>
                      <a:pt x="245" y="132"/>
                    </a:lnTo>
                    <a:lnTo>
                      <a:pt x="245" y="130"/>
                    </a:lnTo>
                    <a:lnTo>
                      <a:pt x="248" y="130"/>
                    </a:lnTo>
                    <a:lnTo>
                      <a:pt x="248" y="128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0" y="123"/>
                    </a:lnTo>
                    <a:lnTo>
                      <a:pt x="253" y="121"/>
                    </a:lnTo>
                    <a:lnTo>
                      <a:pt x="253" y="118"/>
                    </a:lnTo>
                    <a:lnTo>
                      <a:pt x="253" y="118"/>
                    </a:lnTo>
                    <a:lnTo>
                      <a:pt x="255" y="116"/>
                    </a:lnTo>
                    <a:lnTo>
                      <a:pt x="255" y="113"/>
                    </a:lnTo>
                    <a:lnTo>
                      <a:pt x="290" y="3"/>
                    </a:lnTo>
                    <a:lnTo>
                      <a:pt x="248" y="3"/>
                    </a:lnTo>
                    <a:lnTo>
                      <a:pt x="227" y="69"/>
                    </a:lnTo>
                    <a:lnTo>
                      <a:pt x="227" y="66"/>
                    </a:lnTo>
                    <a:lnTo>
                      <a:pt x="227" y="64"/>
                    </a:lnTo>
                    <a:lnTo>
                      <a:pt x="227" y="62"/>
                    </a:lnTo>
                    <a:lnTo>
                      <a:pt x="227" y="59"/>
                    </a:lnTo>
                    <a:lnTo>
                      <a:pt x="227" y="57"/>
                    </a:lnTo>
                    <a:lnTo>
                      <a:pt x="227" y="55"/>
                    </a:lnTo>
                    <a:lnTo>
                      <a:pt x="224" y="52"/>
                    </a:lnTo>
                    <a:lnTo>
                      <a:pt x="224" y="50"/>
                    </a:lnTo>
                    <a:lnTo>
                      <a:pt x="224" y="47"/>
                    </a:lnTo>
                    <a:lnTo>
                      <a:pt x="222" y="45"/>
                    </a:lnTo>
                    <a:lnTo>
                      <a:pt x="222" y="43"/>
                    </a:lnTo>
                    <a:lnTo>
                      <a:pt x="222" y="40"/>
                    </a:lnTo>
                    <a:lnTo>
                      <a:pt x="219" y="40"/>
                    </a:lnTo>
                    <a:lnTo>
                      <a:pt x="219" y="38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17" y="36"/>
                    </a:lnTo>
                    <a:lnTo>
                      <a:pt x="217" y="33"/>
                    </a:lnTo>
                    <a:lnTo>
                      <a:pt x="217" y="33"/>
                    </a:lnTo>
                    <a:lnTo>
                      <a:pt x="215" y="31"/>
                    </a:lnTo>
                    <a:lnTo>
                      <a:pt x="212" y="29"/>
                    </a:lnTo>
                    <a:lnTo>
                      <a:pt x="210" y="24"/>
                    </a:lnTo>
                    <a:lnTo>
                      <a:pt x="208" y="22"/>
                    </a:lnTo>
                    <a:lnTo>
                      <a:pt x="203" y="19"/>
                    </a:lnTo>
                    <a:lnTo>
                      <a:pt x="201" y="14"/>
                    </a:lnTo>
                    <a:lnTo>
                      <a:pt x="196" y="12"/>
                    </a:lnTo>
                    <a:lnTo>
                      <a:pt x="191" y="10"/>
                    </a:lnTo>
                    <a:lnTo>
                      <a:pt x="189" y="7"/>
                    </a:lnTo>
                    <a:lnTo>
                      <a:pt x="184" y="7"/>
                    </a:lnTo>
                    <a:lnTo>
                      <a:pt x="179" y="5"/>
                    </a:lnTo>
                    <a:lnTo>
                      <a:pt x="175" y="3"/>
                    </a:lnTo>
                    <a:lnTo>
                      <a:pt x="170" y="3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3" y="0"/>
                    </a:lnTo>
                    <a:lnTo>
                      <a:pt x="118" y="3"/>
                    </a:lnTo>
                    <a:lnTo>
                      <a:pt x="113" y="3"/>
                    </a:lnTo>
                    <a:lnTo>
                      <a:pt x="106" y="5"/>
                    </a:lnTo>
                    <a:lnTo>
                      <a:pt x="101" y="7"/>
                    </a:lnTo>
                    <a:lnTo>
                      <a:pt x="97" y="10"/>
                    </a:lnTo>
                    <a:lnTo>
                      <a:pt x="90" y="12"/>
                    </a:lnTo>
                    <a:lnTo>
                      <a:pt x="85" y="14"/>
                    </a:lnTo>
                    <a:lnTo>
                      <a:pt x="80" y="17"/>
                    </a:lnTo>
                    <a:lnTo>
                      <a:pt x="73" y="19"/>
                    </a:lnTo>
                    <a:lnTo>
                      <a:pt x="68" y="22"/>
                    </a:lnTo>
                    <a:lnTo>
                      <a:pt x="64" y="26"/>
                    </a:lnTo>
                    <a:lnTo>
                      <a:pt x="59" y="29"/>
                    </a:lnTo>
                    <a:lnTo>
                      <a:pt x="54" y="33"/>
                    </a:lnTo>
                    <a:lnTo>
                      <a:pt x="49" y="38"/>
                    </a:lnTo>
                    <a:lnTo>
                      <a:pt x="45" y="40"/>
                    </a:lnTo>
                    <a:lnTo>
                      <a:pt x="40" y="45"/>
                    </a:lnTo>
                    <a:lnTo>
                      <a:pt x="35" y="50"/>
                    </a:lnTo>
                    <a:lnTo>
                      <a:pt x="31" y="55"/>
                    </a:lnTo>
                    <a:lnTo>
                      <a:pt x="28" y="59"/>
                    </a:lnTo>
                    <a:lnTo>
                      <a:pt x="23" y="64"/>
                    </a:lnTo>
                    <a:lnTo>
                      <a:pt x="21" y="69"/>
                    </a:lnTo>
                    <a:lnTo>
                      <a:pt x="19" y="73"/>
                    </a:lnTo>
                    <a:lnTo>
                      <a:pt x="14" y="78"/>
                    </a:lnTo>
                    <a:lnTo>
                      <a:pt x="12" y="83"/>
                    </a:lnTo>
                    <a:lnTo>
                      <a:pt x="9" y="88"/>
                    </a:lnTo>
                    <a:lnTo>
                      <a:pt x="7" y="92"/>
                    </a:lnTo>
                    <a:lnTo>
                      <a:pt x="7" y="97"/>
                    </a:lnTo>
                    <a:lnTo>
                      <a:pt x="5" y="102"/>
                    </a:lnTo>
                    <a:lnTo>
                      <a:pt x="2" y="106"/>
                    </a:lnTo>
                    <a:lnTo>
                      <a:pt x="2" y="111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5" y="154"/>
                    </a:lnTo>
                    <a:lnTo>
                      <a:pt x="5" y="156"/>
                    </a:lnTo>
                    <a:lnTo>
                      <a:pt x="7" y="161"/>
                    </a:lnTo>
                    <a:lnTo>
                      <a:pt x="9" y="165"/>
                    </a:lnTo>
                    <a:lnTo>
                      <a:pt x="12" y="170"/>
                    </a:lnTo>
                    <a:lnTo>
                      <a:pt x="14" y="172"/>
                    </a:lnTo>
                    <a:lnTo>
                      <a:pt x="16" y="175"/>
                    </a:lnTo>
                    <a:lnTo>
                      <a:pt x="21" y="179"/>
                    </a:lnTo>
                    <a:lnTo>
                      <a:pt x="23" y="182"/>
                    </a:lnTo>
                    <a:lnTo>
                      <a:pt x="26" y="184"/>
                    </a:lnTo>
                    <a:lnTo>
                      <a:pt x="31" y="187"/>
                    </a:lnTo>
                    <a:lnTo>
                      <a:pt x="33" y="189"/>
                    </a:lnTo>
                    <a:lnTo>
                      <a:pt x="38" y="191"/>
                    </a:lnTo>
                    <a:lnTo>
                      <a:pt x="42" y="194"/>
                    </a:lnTo>
                    <a:lnTo>
                      <a:pt x="47" y="196"/>
                    </a:lnTo>
                    <a:lnTo>
                      <a:pt x="49" y="196"/>
                    </a:lnTo>
                    <a:lnTo>
                      <a:pt x="54" y="198"/>
                    </a:lnTo>
                    <a:lnTo>
                      <a:pt x="59" y="198"/>
                    </a:lnTo>
                    <a:lnTo>
                      <a:pt x="64" y="201"/>
                    </a:lnTo>
                    <a:lnTo>
                      <a:pt x="68" y="201"/>
                    </a:lnTo>
                    <a:lnTo>
                      <a:pt x="73" y="201"/>
                    </a:lnTo>
                    <a:lnTo>
                      <a:pt x="78" y="201"/>
                    </a:lnTo>
                    <a:lnTo>
                      <a:pt x="83" y="201"/>
                    </a:lnTo>
                    <a:lnTo>
                      <a:pt x="90" y="201"/>
                    </a:lnTo>
                    <a:lnTo>
                      <a:pt x="94" y="201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8" y="198"/>
                    </a:lnTo>
                    <a:lnTo>
                      <a:pt x="116" y="198"/>
                    </a:lnTo>
                    <a:lnTo>
                      <a:pt x="120" y="196"/>
                    </a:lnTo>
                    <a:lnTo>
                      <a:pt x="125" y="194"/>
                    </a:lnTo>
                    <a:lnTo>
                      <a:pt x="130" y="194"/>
                    </a:lnTo>
                    <a:lnTo>
                      <a:pt x="137" y="191"/>
                    </a:lnTo>
                    <a:lnTo>
                      <a:pt x="142" y="189"/>
                    </a:lnTo>
                    <a:lnTo>
                      <a:pt x="146" y="187"/>
                    </a:lnTo>
                    <a:lnTo>
                      <a:pt x="151" y="182"/>
                    </a:lnTo>
                    <a:lnTo>
                      <a:pt x="156" y="179"/>
                    </a:lnTo>
                    <a:lnTo>
                      <a:pt x="156" y="172"/>
                    </a:lnTo>
                    <a:lnTo>
                      <a:pt x="151" y="175"/>
                    </a:lnTo>
                    <a:lnTo>
                      <a:pt x="149" y="177"/>
                    </a:lnTo>
                    <a:lnTo>
                      <a:pt x="144" y="177"/>
                    </a:lnTo>
                    <a:lnTo>
                      <a:pt x="139" y="179"/>
                    </a:lnTo>
                    <a:lnTo>
                      <a:pt x="134" y="182"/>
                    </a:lnTo>
                    <a:lnTo>
                      <a:pt x="130" y="182"/>
                    </a:lnTo>
                    <a:lnTo>
                      <a:pt x="125" y="184"/>
                    </a:lnTo>
                    <a:lnTo>
                      <a:pt x="120" y="184"/>
                    </a:lnTo>
                    <a:lnTo>
                      <a:pt x="118" y="187"/>
                    </a:lnTo>
                    <a:lnTo>
                      <a:pt x="113" y="187"/>
                    </a:lnTo>
                    <a:lnTo>
                      <a:pt x="108" y="187"/>
                    </a:lnTo>
                    <a:lnTo>
                      <a:pt x="104" y="187"/>
                    </a:lnTo>
                    <a:lnTo>
                      <a:pt x="99" y="189"/>
                    </a:lnTo>
                    <a:lnTo>
                      <a:pt x="94" y="189"/>
                    </a:lnTo>
                    <a:lnTo>
                      <a:pt x="92" y="187"/>
                    </a:lnTo>
                    <a:lnTo>
                      <a:pt x="87" y="187"/>
                    </a:lnTo>
                    <a:lnTo>
                      <a:pt x="83" y="187"/>
                    </a:lnTo>
                    <a:lnTo>
                      <a:pt x="80" y="187"/>
                    </a:lnTo>
                    <a:lnTo>
                      <a:pt x="75" y="184"/>
                    </a:lnTo>
                    <a:lnTo>
                      <a:pt x="71" y="184"/>
                    </a:lnTo>
                    <a:lnTo>
                      <a:pt x="68" y="184"/>
                    </a:lnTo>
                    <a:lnTo>
                      <a:pt x="64" y="182"/>
                    </a:lnTo>
                    <a:lnTo>
                      <a:pt x="61" y="179"/>
                    </a:lnTo>
                    <a:lnTo>
                      <a:pt x="57" y="179"/>
                    </a:lnTo>
                    <a:lnTo>
                      <a:pt x="54" y="177"/>
                    </a:lnTo>
                    <a:lnTo>
                      <a:pt x="52" y="175"/>
                    </a:lnTo>
                    <a:lnTo>
                      <a:pt x="47" y="172"/>
                    </a:lnTo>
                    <a:lnTo>
                      <a:pt x="45" y="170"/>
                    </a:lnTo>
                    <a:lnTo>
                      <a:pt x="42" y="168"/>
                    </a:lnTo>
                    <a:lnTo>
                      <a:pt x="40" y="165"/>
                    </a:lnTo>
                    <a:lnTo>
                      <a:pt x="38" y="163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1" y="151"/>
                    </a:lnTo>
                    <a:lnTo>
                      <a:pt x="28" y="149"/>
                    </a:lnTo>
                    <a:lnTo>
                      <a:pt x="28" y="144"/>
                    </a:lnTo>
                    <a:lnTo>
                      <a:pt x="26" y="142"/>
                    </a:lnTo>
                    <a:lnTo>
                      <a:pt x="26" y="137"/>
                    </a:lnTo>
                    <a:lnTo>
                      <a:pt x="26" y="132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1"/>
                    </a:lnTo>
                    <a:lnTo>
                      <a:pt x="26" y="116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6" y="104"/>
                    </a:lnTo>
                    <a:lnTo>
                      <a:pt x="28" y="99"/>
                    </a:lnTo>
                    <a:lnTo>
                      <a:pt x="28" y="95"/>
                    </a:lnTo>
                    <a:lnTo>
                      <a:pt x="31" y="92"/>
                    </a:lnTo>
                    <a:lnTo>
                      <a:pt x="33" y="88"/>
                    </a:lnTo>
                    <a:lnTo>
                      <a:pt x="35" y="83"/>
                    </a:lnTo>
                    <a:lnTo>
                      <a:pt x="38" y="78"/>
                    </a:lnTo>
                    <a:lnTo>
                      <a:pt x="40" y="73"/>
                    </a:lnTo>
                    <a:lnTo>
                      <a:pt x="42" y="71"/>
                    </a:lnTo>
                    <a:lnTo>
                      <a:pt x="45" y="66"/>
                    </a:lnTo>
                    <a:lnTo>
                      <a:pt x="47" y="62"/>
                    </a:lnTo>
                    <a:lnTo>
                      <a:pt x="52" y="59"/>
                    </a:lnTo>
                    <a:lnTo>
                      <a:pt x="54" y="55"/>
                    </a:lnTo>
                    <a:lnTo>
                      <a:pt x="59" y="52"/>
                    </a:lnTo>
                    <a:lnTo>
                      <a:pt x="61" y="47"/>
                    </a:lnTo>
                    <a:lnTo>
                      <a:pt x="66" y="45"/>
                    </a:lnTo>
                    <a:lnTo>
                      <a:pt x="71" y="40"/>
                    </a:lnTo>
                    <a:lnTo>
                      <a:pt x="73" y="38"/>
                    </a:lnTo>
                    <a:lnTo>
                      <a:pt x="78" y="36"/>
                    </a:lnTo>
                    <a:lnTo>
                      <a:pt x="83" y="31"/>
                    </a:lnTo>
                    <a:lnTo>
                      <a:pt x="87" y="29"/>
                    </a:lnTo>
                    <a:lnTo>
                      <a:pt x="92" y="26"/>
                    </a:lnTo>
                    <a:lnTo>
                      <a:pt x="97" y="24"/>
                    </a:lnTo>
                    <a:lnTo>
                      <a:pt x="101" y="22"/>
                    </a:lnTo>
                    <a:lnTo>
                      <a:pt x="106" y="19"/>
                    </a:lnTo>
                    <a:lnTo>
                      <a:pt x="111" y="19"/>
                    </a:lnTo>
                    <a:lnTo>
                      <a:pt x="116" y="17"/>
                    </a:lnTo>
                    <a:lnTo>
                      <a:pt x="120" y="14"/>
                    </a:lnTo>
                    <a:lnTo>
                      <a:pt x="125" y="14"/>
                    </a:lnTo>
                    <a:lnTo>
                      <a:pt x="130" y="14"/>
                    </a:lnTo>
                    <a:lnTo>
                      <a:pt x="134" y="12"/>
                    </a:lnTo>
                    <a:lnTo>
                      <a:pt x="139" y="12"/>
                    </a:lnTo>
                    <a:lnTo>
                      <a:pt x="144" y="12"/>
                    </a:lnTo>
                    <a:lnTo>
                      <a:pt x="149" y="12"/>
                    </a:lnTo>
                    <a:lnTo>
                      <a:pt x="153" y="12"/>
                    </a:lnTo>
                    <a:lnTo>
                      <a:pt x="158" y="12"/>
                    </a:lnTo>
                    <a:lnTo>
                      <a:pt x="163" y="12"/>
                    </a:lnTo>
                    <a:lnTo>
                      <a:pt x="168" y="14"/>
                    </a:lnTo>
                    <a:lnTo>
                      <a:pt x="170" y="14"/>
                    </a:lnTo>
                    <a:lnTo>
                      <a:pt x="175" y="14"/>
                    </a:lnTo>
                    <a:lnTo>
                      <a:pt x="179" y="17"/>
                    </a:lnTo>
                    <a:lnTo>
                      <a:pt x="182" y="19"/>
                    </a:lnTo>
                    <a:lnTo>
                      <a:pt x="186" y="19"/>
                    </a:lnTo>
                    <a:lnTo>
                      <a:pt x="191" y="22"/>
                    </a:lnTo>
                    <a:lnTo>
                      <a:pt x="193" y="24"/>
                    </a:lnTo>
                    <a:lnTo>
                      <a:pt x="196" y="26"/>
                    </a:lnTo>
                    <a:lnTo>
                      <a:pt x="201" y="29"/>
                    </a:lnTo>
                    <a:lnTo>
                      <a:pt x="203" y="31"/>
                    </a:lnTo>
                    <a:lnTo>
                      <a:pt x="205" y="36"/>
                    </a:lnTo>
                    <a:lnTo>
                      <a:pt x="208" y="38"/>
                    </a:lnTo>
                    <a:lnTo>
                      <a:pt x="210" y="40"/>
                    </a:lnTo>
                    <a:lnTo>
                      <a:pt x="212" y="43"/>
                    </a:lnTo>
                    <a:lnTo>
                      <a:pt x="212" y="45"/>
                    </a:lnTo>
                    <a:lnTo>
                      <a:pt x="212" y="45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50"/>
                    </a:lnTo>
                    <a:lnTo>
                      <a:pt x="217" y="52"/>
                    </a:lnTo>
                    <a:lnTo>
                      <a:pt x="217" y="52"/>
                    </a:lnTo>
                    <a:lnTo>
                      <a:pt x="217" y="55"/>
                    </a:lnTo>
                    <a:lnTo>
                      <a:pt x="217" y="57"/>
                    </a:lnTo>
                    <a:lnTo>
                      <a:pt x="219" y="57"/>
                    </a:lnTo>
                    <a:lnTo>
                      <a:pt x="219" y="59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9" y="69"/>
                    </a:lnTo>
                    <a:lnTo>
                      <a:pt x="219" y="69"/>
                    </a:lnTo>
                    <a:lnTo>
                      <a:pt x="222" y="71"/>
                    </a:lnTo>
                    <a:lnTo>
                      <a:pt x="222" y="73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2" y="83"/>
                    </a:lnTo>
                    <a:lnTo>
                      <a:pt x="219" y="85"/>
                    </a:lnTo>
                    <a:lnTo>
                      <a:pt x="219" y="85"/>
                    </a:lnTo>
                    <a:lnTo>
                      <a:pt x="219" y="88"/>
                    </a:lnTo>
                    <a:lnTo>
                      <a:pt x="219" y="90"/>
                    </a:lnTo>
                    <a:lnTo>
                      <a:pt x="219" y="92"/>
                    </a:lnTo>
                    <a:lnTo>
                      <a:pt x="219" y="95"/>
                    </a:lnTo>
                    <a:lnTo>
                      <a:pt x="219" y="95"/>
                    </a:lnTo>
                    <a:lnTo>
                      <a:pt x="219" y="97"/>
                    </a:lnTo>
                    <a:lnTo>
                      <a:pt x="217" y="99"/>
                    </a:lnTo>
                    <a:lnTo>
                      <a:pt x="217" y="102"/>
                    </a:lnTo>
                    <a:lnTo>
                      <a:pt x="217" y="104"/>
                    </a:lnTo>
                    <a:lnTo>
                      <a:pt x="217" y="106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2" y="113"/>
                    </a:lnTo>
                    <a:lnTo>
                      <a:pt x="212" y="116"/>
                    </a:lnTo>
                    <a:lnTo>
                      <a:pt x="212" y="118"/>
                    </a:lnTo>
                    <a:lnTo>
                      <a:pt x="210" y="118"/>
                    </a:lnTo>
                    <a:lnTo>
                      <a:pt x="210" y="121"/>
                    </a:lnTo>
                    <a:lnTo>
                      <a:pt x="210" y="123"/>
                    </a:lnTo>
                    <a:lnTo>
                      <a:pt x="208" y="125"/>
                    </a:lnTo>
                    <a:lnTo>
                      <a:pt x="208" y="125"/>
                    </a:lnTo>
                    <a:lnTo>
                      <a:pt x="205" y="128"/>
                    </a:lnTo>
                    <a:lnTo>
                      <a:pt x="205" y="130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1" y="135"/>
                    </a:lnTo>
                    <a:lnTo>
                      <a:pt x="201" y="137"/>
                    </a:lnTo>
                    <a:lnTo>
                      <a:pt x="198" y="139"/>
                    </a:lnTo>
                    <a:lnTo>
                      <a:pt x="196" y="139"/>
                    </a:lnTo>
                    <a:lnTo>
                      <a:pt x="196" y="142"/>
                    </a:lnTo>
                    <a:lnTo>
                      <a:pt x="193" y="144"/>
                    </a:lnTo>
                    <a:lnTo>
                      <a:pt x="191" y="144"/>
                    </a:lnTo>
                    <a:lnTo>
                      <a:pt x="191" y="146"/>
                    </a:lnTo>
                    <a:lnTo>
                      <a:pt x="189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6" y="154"/>
                    </a:lnTo>
                    <a:lnTo>
                      <a:pt x="186" y="154"/>
                    </a:lnTo>
                    <a:lnTo>
                      <a:pt x="186" y="154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91" y="154"/>
                    </a:lnTo>
                    <a:lnTo>
                      <a:pt x="191" y="154"/>
                    </a:lnTo>
                    <a:lnTo>
                      <a:pt x="191" y="154"/>
                    </a:lnTo>
                    <a:lnTo>
                      <a:pt x="193" y="154"/>
                    </a:lnTo>
                    <a:lnTo>
                      <a:pt x="193" y="154"/>
                    </a:lnTo>
                    <a:lnTo>
                      <a:pt x="196" y="154"/>
                    </a:lnTo>
                    <a:lnTo>
                      <a:pt x="196" y="154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4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10" y="154"/>
                    </a:lnTo>
                    <a:lnTo>
                      <a:pt x="210" y="154"/>
                    </a:lnTo>
                    <a:lnTo>
                      <a:pt x="212" y="154"/>
                    </a:lnTo>
                    <a:lnTo>
                      <a:pt x="215" y="151"/>
                    </a:lnTo>
                    <a:lnTo>
                      <a:pt x="217" y="151"/>
                    </a:lnTo>
                    <a:lnTo>
                      <a:pt x="219" y="151"/>
                    </a:lnTo>
                    <a:lnTo>
                      <a:pt x="222" y="151"/>
                    </a:lnTo>
                    <a:lnTo>
                      <a:pt x="222" y="149"/>
                    </a:lnTo>
                    <a:lnTo>
                      <a:pt x="224" y="149"/>
                    </a:lnTo>
                    <a:lnTo>
                      <a:pt x="227" y="146"/>
                    </a:lnTo>
                    <a:lnTo>
                      <a:pt x="229" y="146"/>
                    </a:lnTo>
                    <a:lnTo>
                      <a:pt x="229" y="146"/>
                    </a:lnTo>
                    <a:lnTo>
                      <a:pt x="231" y="144"/>
                    </a:lnTo>
                    <a:lnTo>
                      <a:pt x="234" y="144"/>
                    </a:lnTo>
                    <a:lnTo>
                      <a:pt x="234" y="142"/>
                    </a:lnTo>
                    <a:lnTo>
                      <a:pt x="236" y="142"/>
                    </a:lnTo>
                    <a:lnTo>
                      <a:pt x="238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9383588" y="1888505"/>
                <a:ext cx="38100" cy="44450"/>
              </a:xfrm>
              <a:custGeom>
                <a:avLst/>
                <a:gdLst>
                  <a:gd name="T0" fmla="*/ 19 w 24"/>
                  <a:gd name="T1" fmla="*/ 12 h 28"/>
                  <a:gd name="T2" fmla="*/ 5 w 24"/>
                  <a:gd name="T3" fmla="*/ 12 h 28"/>
                  <a:gd name="T4" fmla="*/ 5 w 24"/>
                  <a:gd name="T5" fmla="*/ 0 h 28"/>
                  <a:gd name="T6" fmla="*/ 0 w 24"/>
                  <a:gd name="T7" fmla="*/ 0 h 28"/>
                  <a:gd name="T8" fmla="*/ 0 w 24"/>
                  <a:gd name="T9" fmla="*/ 28 h 28"/>
                  <a:gd name="T10" fmla="*/ 5 w 24"/>
                  <a:gd name="T11" fmla="*/ 28 h 28"/>
                  <a:gd name="T12" fmla="*/ 5 w 24"/>
                  <a:gd name="T13" fmla="*/ 14 h 28"/>
                  <a:gd name="T14" fmla="*/ 19 w 24"/>
                  <a:gd name="T15" fmla="*/ 14 h 28"/>
                  <a:gd name="T16" fmla="*/ 19 w 24"/>
                  <a:gd name="T17" fmla="*/ 28 h 28"/>
                  <a:gd name="T18" fmla="*/ 24 w 24"/>
                  <a:gd name="T19" fmla="*/ 28 h 28"/>
                  <a:gd name="T20" fmla="*/ 24 w 24"/>
                  <a:gd name="T21" fmla="*/ 0 h 28"/>
                  <a:gd name="T22" fmla="*/ 19 w 24"/>
                  <a:gd name="T23" fmla="*/ 0 h 28"/>
                  <a:gd name="T24" fmla="*/ 19 w 24"/>
                  <a:gd name="T2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8">
                    <a:moveTo>
                      <a:pt x="19" y="12"/>
                    </a:move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14"/>
                    </a:lnTo>
                    <a:lnTo>
                      <a:pt x="19" y="14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9432801" y="1888505"/>
                <a:ext cx="33338" cy="44450"/>
              </a:xfrm>
              <a:custGeom>
                <a:avLst/>
                <a:gdLst>
                  <a:gd name="T0" fmla="*/ 19 w 21"/>
                  <a:gd name="T1" fmla="*/ 21 h 28"/>
                  <a:gd name="T2" fmla="*/ 2 w 21"/>
                  <a:gd name="T3" fmla="*/ 0 h 28"/>
                  <a:gd name="T4" fmla="*/ 0 w 21"/>
                  <a:gd name="T5" fmla="*/ 0 h 28"/>
                  <a:gd name="T6" fmla="*/ 0 w 21"/>
                  <a:gd name="T7" fmla="*/ 28 h 28"/>
                  <a:gd name="T8" fmla="*/ 2 w 21"/>
                  <a:gd name="T9" fmla="*/ 28 h 28"/>
                  <a:gd name="T10" fmla="*/ 2 w 21"/>
                  <a:gd name="T11" fmla="*/ 4 h 28"/>
                  <a:gd name="T12" fmla="*/ 17 w 21"/>
                  <a:gd name="T13" fmla="*/ 28 h 28"/>
                  <a:gd name="T14" fmla="*/ 21 w 21"/>
                  <a:gd name="T15" fmla="*/ 28 h 28"/>
                  <a:gd name="T16" fmla="*/ 21 w 21"/>
                  <a:gd name="T17" fmla="*/ 0 h 28"/>
                  <a:gd name="T18" fmla="*/ 19 w 21"/>
                  <a:gd name="T19" fmla="*/ 0 h 28"/>
                  <a:gd name="T20" fmla="*/ 19 w 21"/>
                  <a:gd name="T2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8">
                    <a:moveTo>
                      <a:pt x="19" y="2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17" y="28"/>
                    </a:lnTo>
                    <a:lnTo>
                      <a:pt x="21" y="28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9297863" y="1888505"/>
                <a:ext cx="33338" cy="44450"/>
              </a:xfrm>
              <a:custGeom>
                <a:avLst/>
                <a:gdLst>
                  <a:gd name="T0" fmla="*/ 5 w 21"/>
                  <a:gd name="T1" fmla="*/ 14 h 28"/>
                  <a:gd name="T2" fmla="*/ 19 w 21"/>
                  <a:gd name="T3" fmla="*/ 14 h 28"/>
                  <a:gd name="T4" fmla="*/ 19 w 21"/>
                  <a:gd name="T5" fmla="*/ 12 h 28"/>
                  <a:gd name="T6" fmla="*/ 5 w 21"/>
                  <a:gd name="T7" fmla="*/ 12 h 28"/>
                  <a:gd name="T8" fmla="*/ 5 w 21"/>
                  <a:gd name="T9" fmla="*/ 2 h 28"/>
                  <a:gd name="T10" fmla="*/ 21 w 21"/>
                  <a:gd name="T11" fmla="*/ 2 h 28"/>
                  <a:gd name="T12" fmla="*/ 21 w 21"/>
                  <a:gd name="T13" fmla="*/ 0 h 28"/>
                  <a:gd name="T14" fmla="*/ 0 w 21"/>
                  <a:gd name="T15" fmla="*/ 0 h 28"/>
                  <a:gd name="T16" fmla="*/ 0 w 21"/>
                  <a:gd name="T17" fmla="*/ 28 h 28"/>
                  <a:gd name="T18" fmla="*/ 21 w 21"/>
                  <a:gd name="T19" fmla="*/ 28 h 28"/>
                  <a:gd name="T20" fmla="*/ 21 w 21"/>
                  <a:gd name="T21" fmla="*/ 23 h 28"/>
                  <a:gd name="T22" fmla="*/ 5 w 21"/>
                  <a:gd name="T23" fmla="*/ 23 h 28"/>
                  <a:gd name="T24" fmla="*/ 5 w 21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8">
                    <a:moveTo>
                      <a:pt x="5" y="14"/>
                    </a:moveTo>
                    <a:lnTo>
                      <a:pt x="19" y="14"/>
                    </a:lnTo>
                    <a:lnTo>
                      <a:pt x="19" y="12"/>
                    </a:lnTo>
                    <a:lnTo>
                      <a:pt x="5" y="12"/>
                    </a:lnTo>
                    <a:lnTo>
                      <a:pt x="5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1" y="28"/>
                    </a:lnTo>
                    <a:lnTo>
                      <a:pt x="21" y="23"/>
                    </a:lnTo>
                    <a:lnTo>
                      <a:pt x="5" y="23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9339138" y="1883742"/>
                <a:ext cx="38100" cy="49212"/>
              </a:xfrm>
              <a:custGeom>
                <a:avLst/>
                <a:gdLst>
                  <a:gd name="T0" fmla="*/ 19 w 24"/>
                  <a:gd name="T1" fmla="*/ 24 h 31"/>
                  <a:gd name="T2" fmla="*/ 19 w 24"/>
                  <a:gd name="T3" fmla="*/ 24 h 31"/>
                  <a:gd name="T4" fmla="*/ 17 w 24"/>
                  <a:gd name="T5" fmla="*/ 26 h 31"/>
                  <a:gd name="T6" fmla="*/ 14 w 24"/>
                  <a:gd name="T7" fmla="*/ 26 h 31"/>
                  <a:gd name="T8" fmla="*/ 14 w 24"/>
                  <a:gd name="T9" fmla="*/ 29 h 31"/>
                  <a:gd name="T10" fmla="*/ 12 w 24"/>
                  <a:gd name="T11" fmla="*/ 29 h 31"/>
                  <a:gd name="T12" fmla="*/ 9 w 24"/>
                  <a:gd name="T13" fmla="*/ 26 h 31"/>
                  <a:gd name="T14" fmla="*/ 7 w 24"/>
                  <a:gd name="T15" fmla="*/ 26 h 31"/>
                  <a:gd name="T16" fmla="*/ 7 w 24"/>
                  <a:gd name="T17" fmla="*/ 24 h 31"/>
                  <a:gd name="T18" fmla="*/ 5 w 24"/>
                  <a:gd name="T19" fmla="*/ 24 h 31"/>
                  <a:gd name="T20" fmla="*/ 5 w 24"/>
                  <a:gd name="T21" fmla="*/ 22 h 31"/>
                  <a:gd name="T22" fmla="*/ 2 w 24"/>
                  <a:gd name="T23" fmla="*/ 19 h 31"/>
                  <a:gd name="T24" fmla="*/ 2 w 24"/>
                  <a:gd name="T25" fmla="*/ 17 h 31"/>
                  <a:gd name="T26" fmla="*/ 2 w 24"/>
                  <a:gd name="T27" fmla="*/ 15 h 31"/>
                  <a:gd name="T28" fmla="*/ 2 w 24"/>
                  <a:gd name="T29" fmla="*/ 12 h 31"/>
                  <a:gd name="T30" fmla="*/ 5 w 24"/>
                  <a:gd name="T31" fmla="*/ 10 h 31"/>
                  <a:gd name="T32" fmla="*/ 5 w 24"/>
                  <a:gd name="T33" fmla="*/ 10 h 31"/>
                  <a:gd name="T34" fmla="*/ 7 w 24"/>
                  <a:gd name="T35" fmla="*/ 7 h 31"/>
                  <a:gd name="T36" fmla="*/ 7 w 24"/>
                  <a:gd name="T37" fmla="*/ 5 h 31"/>
                  <a:gd name="T38" fmla="*/ 9 w 24"/>
                  <a:gd name="T39" fmla="*/ 5 h 31"/>
                  <a:gd name="T40" fmla="*/ 12 w 24"/>
                  <a:gd name="T41" fmla="*/ 5 h 31"/>
                  <a:gd name="T42" fmla="*/ 14 w 24"/>
                  <a:gd name="T43" fmla="*/ 5 h 31"/>
                  <a:gd name="T44" fmla="*/ 17 w 24"/>
                  <a:gd name="T45" fmla="*/ 5 h 31"/>
                  <a:gd name="T46" fmla="*/ 17 w 24"/>
                  <a:gd name="T47" fmla="*/ 5 h 31"/>
                  <a:gd name="T48" fmla="*/ 17 w 24"/>
                  <a:gd name="T49" fmla="*/ 7 h 31"/>
                  <a:gd name="T50" fmla="*/ 19 w 24"/>
                  <a:gd name="T51" fmla="*/ 7 h 31"/>
                  <a:gd name="T52" fmla="*/ 19 w 24"/>
                  <a:gd name="T53" fmla="*/ 10 h 31"/>
                  <a:gd name="T54" fmla="*/ 24 w 24"/>
                  <a:gd name="T55" fmla="*/ 10 h 31"/>
                  <a:gd name="T56" fmla="*/ 24 w 24"/>
                  <a:gd name="T57" fmla="*/ 7 h 31"/>
                  <a:gd name="T58" fmla="*/ 24 w 24"/>
                  <a:gd name="T59" fmla="*/ 7 h 31"/>
                  <a:gd name="T60" fmla="*/ 21 w 24"/>
                  <a:gd name="T61" fmla="*/ 5 h 31"/>
                  <a:gd name="T62" fmla="*/ 19 w 24"/>
                  <a:gd name="T63" fmla="*/ 3 h 31"/>
                  <a:gd name="T64" fmla="*/ 17 w 24"/>
                  <a:gd name="T65" fmla="*/ 3 h 31"/>
                  <a:gd name="T66" fmla="*/ 14 w 24"/>
                  <a:gd name="T67" fmla="*/ 0 h 31"/>
                  <a:gd name="T68" fmla="*/ 12 w 24"/>
                  <a:gd name="T69" fmla="*/ 0 h 31"/>
                  <a:gd name="T70" fmla="*/ 7 w 24"/>
                  <a:gd name="T71" fmla="*/ 3 h 31"/>
                  <a:gd name="T72" fmla="*/ 5 w 24"/>
                  <a:gd name="T73" fmla="*/ 3 h 31"/>
                  <a:gd name="T74" fmla="*/ 5 w 24"/>
                  <a:gd name="T75" fmla="*/ 5 h 31"/>
                  <a:gd name="T76" fmla="*/ 2 w 24"/>
                  <a:gd name="T77" fmla="*/ 7 h 31"/>
                  <a:gd name="T78" fmla="*/ 0 w 24"/>
                  <a:gd name="T79" fmla="*/ 10 h 31"/>
                  <a:gd name="T80" fmla="*/ 0 w 24"/>
                  <a:gd name="T81" fmla="*/ 12 h 31"/>
                  <a:gd name="T82" fmla="*/ 0 w 24"/>
                  <a:gd name="T83" fmla="*/ 15 h 31"/>
                  <a:gd name="T84" fmla="*/ 0 w 24"/>
                  <a:gd name="T85" fmla="*/ 17 h 31"/>
                  <a:gd name="T86" fmla="*/ 0 w 24"/>
                  <a:gd name="T87" fmla="*/ 22 h 31"/>
                  <a:gd name="T88" fmla="*/ 0 w 24"/>
                  <a:gd name="T89" fmla="*/ 24 h 31"/>
                  <a:gd name="T90" fmla="*/ 2 w 24"/>
                  <a:gd name="T91" fmla="*/ 26 h 31"/>
                  <a:gd name="T92" fmla="*/ 5 w 24"/>
                  <a:gd name="T93" fmla="*/ 29 h 31"/>
                  <a:gd name="T94" fmla="*/ 5 w 24"/>
                  <a:gd name="T95" fmla="*/ 29 h 31"/>
                  <a:gd name="T96" fmla="*/ 7 w 24"/>
                  <a:gd name="T97" fmla="*/ 29 h 31"/>
                  <a:gd name="T98" fmla="*/ 9 w 24"/>
                  <a:gd name="T99" fmla="*/ 31 h 31"/>
                  <a:gd name="T100" fmla="*/ 12 w 24"/>
                  <a:gd name="T101" fmla="*/ 31 h 31"/>
                  <a:gd name="T102" fmla="*/ 17 w 24"/>
                  <a:gd name="T103" fmla="*/ 31 h 31"/>
                  <a:gd name="T104" fmla="*/ 17 w 24"/>
                  <a:gd name="T105" fmla="*/ 31 h 31"/>
                  <a:gd name="T106" fmla="*/ 19 w 24"/>
                  <a:gd name="T107" fmla="*/ 29 h 31"/>
                  <a:gd name="T108" fmla="*/ 19 w 24"/>
                  <a:gd name="T109" fmla="*/ 29 h 31"/>
                  <a:gd name="T110" fmla="*/ 21 w 24"/>
                  <a:gd name="T111" fmla="*/ 26 h 31"/>
                  <a:gd name="T112" fmla="*/ 24 w 24"/>
                  <a:gd name="T113" fmla="*/ 24 h 31"/>
                  <a:gd name="T114" fmla="*/ 21 w 24"/>
                  <a:gd name="T11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" h="31">
                    <a:moveTo>
                      <a:pt x="21" y="22"/>
                    </a:moveTo>
                    <a:lnTo>
                      <a:pt x="21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9042276" y="1674192"/>
                <a:ext cx="222250" cy="180975"/>
              </a:xfrm>
              <a:custGeom>
                <a:avLst/>
                <a:gdLst>
                  <a:gd name="T0" fmla="*/ 140 w 140"/>
                  <a:gd name="T1" fmla="*/ 38 h 114"/>
                  <a:gd name="T2" fmla="*/ 140 w 140"/>
                  <a:gd name="T3" fmla="*/ 29 h 114"/>
                  <a:gd name="T4" fmla="*/ 137 w 140"/>
                  <a:gd name="T5" fmla="*/ 19 h 114"/>
                  <a:gd name="T6" fmla="*/ 130 w 140"/>
                  <a:gd name="T7" fmla="*/ 10 h 114"/>
                  <a:gd name="T8" fmla="*/ 123 w 140"/>
                  <a:gd name="T9" fmla="*/ 5 h 114"/>
                  <a:gd name="T10" fmla="*/ 109 w 140"/>
                  <a:gd name="T11" fmla="*/ 3 h 114"/>
                  <a:gd name="T12" fmla="*/ 83 w 140"/>
                  <a:gd name="T13" fmla="*/ 0 h 114"/>
                  <a:gd name="T14" fmla="*/ 67 w 140"/>
                  <a:gd name="T15" fmla="*/ 3 h 114"/>
                  <a:gd name="T16" fmla="*/ 57 w 140"/>
                  <a:gd name="T17" fmla="*/ 5 h 114"/>
                  <a:gd name="T18" fmla="*/ 48 w 140"/>
                  <a:gd name="T19" fmla="*/ 7 h 114"/>
                  <a:gd name="T20" fmla="*/ 34 w 140"/>
                  <a:gd name="T21" fmla="*/ 19 h 114"/>
                  <a:gd name="T22" fmla="*/ 24 w 140"/>
                  <a:gd name="T23" fmla="*/ 29 h 114"/>
                  <a:gd name="T24" fmla="*/ 62 w 140"/>
                  <a:gd name="T25" fmla="*/ 36 h 114"/>
                  <a:gd name="T26" fmla="*/ 69 w 140"/>
                  <a:gd name="T27" fmla="*/ 31 h 114"/>
                  <a:gd name="T28" fmla="*/ 76 w 140"/>
                  <a:gd name="T29" fmla="*/ 26 h 114"/>
                  <a:gd name="T30" fmla="*/ 85 w 140"/>
                  <a:gd name="T31" fmla="*/ 26 h 114"/>
                  <a:gd name="T32" fmla="*/ 95 w 140"/>
                  <a:gd name="T33" fmla="*/ 29 h 114"/>
                  <a:gd name="T34" fmla="*/ 97 w 140"/>
                  <a:gd name="T35" fmla="*/ 33 h 114"/>
                  <a:gd name="T36" fmla="*/ 95 w 140"/>
                  <a:gd name="T37" fmla="*/ 38 h 114"/>
                  <a:gd name="T38" fmla="*/ 85 w 140"/>
                  <a:gd name="T39" fmla="*/ 43 h 114"/>
                  <a:gd name="T40" fmla="*/ 74 w 140"/>
                  <a:gd name="T41" fmla="*/ 45 h 114"/>
                  <a:gd name="T42" fmla="*/ 55 w 140"/>
                  <a:gd name="T43" fmla="*/ 50 h 114"/>
                  <a:gd name="T44" fmla="*/ 36 w 140"/>
                  <a:gd name="T45" fmla="*/ 55 h 114"/>
                  <a:gd name="T46" fmla="*/ 19 w 140"/>
                  <a:gd name="T47" fmla="*/ 59 h 114"/>
                  <a:gd name="T48" fmla="*/ 10 w 140"/>
                  <a:gd name="T49" fmla="*/ 69 h 114"/>
                  <a:gd name="T50" fmla="*/ 3 w 140"/>
                  <a:gd name="T51" fmla="*/ 78 h 114"/>
                  <a:gd name="T52" fmla="*/ 0 w 140"/>
                  <a:gd name="T53" fmla="*/ 88 h 114"/>
                  <a:gd name="T54" fmla="*/ 0 w 140"/>
                  <a:gd name="T55" fmla="*/ 92 h 114"/>
                  <a:gd name="T56" fmla="*/ 3 w 140"/>
                  <a:gd name="T57" fmla="*/ 102 h 114"/>
                  <a:gd name="T58" fmla="*/ 10 w 140"/>
                  <a:gd name="T59" fmla="*/ 109 h 114"/>
                  <a:gd name="T60" fmla="*/ 15 w 140"/>
                  <a:gd name="T61" fmla="*/ 111 h 114"/>
                  <a:gd name="T62" fmla="*/ 22 w 140"/>
                  <a:gd name="T63" fmla="*/ 114 h 114"/>
                  <a:gd name="T64" fmla="*/ 31 w 140"/>
                  <a:gd name="T65" fmla="*/ 114 h 114"/>
                  <a:gd name="T66" fmla="*/ 45 w 140"/>
                  <a:gd name="T67" fmla="*/ 114 h 114"/>
                  <a:gd name="T68" fmla="*/ 57 w 140"/>
                  <a:gd name="T69" fmla="*/ 111 h 114"/>
                  <a:gd name="T70" fmla="*/ 67 w 140"/>
                  <a:gd name="T71" fmla="*/ 106 h 114"/>
                  <a:gd name="T72" fmla="*/ 76 w 140"/>
                  <a:gd name="T73" fmla="*/ 99 h 114"/>
                  <a:gd name="T74" fmla="*/ 78 w 140"/>
                  <a:gd name="T75" fmla="*/ 102 h 114"/>
                  <a:gd name="T76" fmla="*/ 78 w 140"/>
                  <a:gd name="T77" fmla="*/ 111 h 114"/>
                  <a:gd name="T78" fmla="*/ 119 w 140"/>
                  <a:gd name="T79" fmla="*/ 111 h 114"/>
                  <a:gd name="T80" fmla="*/ 119 w 140"/>
                  <a:gd name="T81" fmla="*/ 104 h 114"/>
                  <a:gd name="T82" fmla="*/ 126 w 140"/>
                  <a:gd name="T83" fmla="*/ 85 h 114"/>
                  <a:gd name="T84" fmla="*/ 135 w 140"/>
                  <a:gd name="T85" fmla="*/ 52 h 114"/>
                  <a:gd name="T86" fmla="*/ 83 w 140"/>
                  <a:gd name="T87" fmla="*/ 76 h 114"/>
                  <a:gd name="T88" fmla="*/ 78 w 140"/>
                  <a:gd name="T89" fmla="*/ 81 h 114"/>
                  <a:gd name="T90" fmla="*/ 74 w 140"/>
                  <a:gd name="T91" fmla="*/ 85 h 114"/>
                  <a:gd name="T92" fmla="*/ 67 w 140"/>
                  <a:gd name="T93" fmla="*/ 88 h 114"/>
                  <a:gd name="T94" fmla="*/ 55 w 140"/>
                  <a:gd name="T95" fmla="*/ 90 h 114"/>
                  <a:gd name="T96" fmla="*/ 48 w 140"/>
                  <a:gd name="T97" fmla="*/ 90 h 114"/>
                  <a:gd name="T98" fmla="*/ 45 w 140"/>
                  <a:gd name="T99" fmla="*/ 88 h 114"/>
                  <a:gd name="T100" fmla="*/ 45 w 140"/>
                  <a:gd name="T101" fmla="*/ 83 h 114"/>
                  <a:gd name="T102" fmla="*/ 45 w 140"/>
                  <a:gd name="T103" fmla="*/ 78 h 114"/>
                  <a:gd name="T104" fmla="*/ 48 w 140"/>
                  <a:gd name="T105" fmla="*/ 73 h 114"/>
                  <a:gd name="T106" fmla="*/ 57 w 140"/>
                  <a:gd name="T107" fmla="*/ 69 h 114"/>
                  <a:gd name="T108" fmla="*/ 69 w 140"/>
                  <a:gd name="T109" fmla="*/ 66 h 114"/>
                  <a:gd name="T110" fmla="*/ 90 w 140"/>
                  <a:gd name="T111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114">
                    <a:moveTo>
                      <a:pt x="135" y="50"/>
                    </a:moveTo>
                    <a:lnTo>
                      <a:pt x="137" y="48"/>
                    </a:lnTo>
                    <a:lnTo>
                      <a:pt x="137" y="45"/>
                    </a:lnTo>
                    <a:lnTo>
                      <a:pt x="140" y="43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0" y="29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40" y="22"/>
                    </a:lnTo>
                    <a:lnTo>
                      <a:pt x="137" y="22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7"/>
                    </a:lnTo>
                    <a:lnTo>
                      <a:pt x="135" y="17"/>
                    </a:lnTo>
                    <a:lnTo>
                      <a:pt x="135" y="15"/>
                    </a:lnTo>
                    <a:lnTo>
                      <a:pt x="135" y="15"/>
                    </a:lnTo>
                    <a:lnTo>
                      <a:pt x="135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7" y="3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5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0" y="29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7" y="29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0" y="40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2"/>
                    </a:lnTo>
                    <a:lnTo>
                      <a:pt x="43" y="52"/>
                    </a:lnTo>
                    <a:lnTo>
                      <a:pt x="41" y="52"/>
                    </a:lnTo>
                    <a:lnTo>
                      <a:pt x="38" y="52"/>
                    </a:lnTo>
                    <a:lnTo>
                      <a:pt x="36" y="55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3" y="78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102"/>
                    </a:lnTo>
                    <a:lnTo>
                      <a:pt x="5" y="102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43" y="114"/>
                    </a:lnTo>
                    <a:lnTo>
                      <a:pt x="45" y="114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4" y="109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71" y="104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6" y="102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88" y="111"/>
                    </a:lnTo>
                    <a:lnTo>
                      <a:pt x="107" y="111"/>
                    </a:lnTo>
                    <a:lnTo>
                      <a:pt x="116" y="111"/>
                    </a:lnTo>
                    <a:lnTo>
                      <a:pt x="121" y="111"/>
                    </a:lnTo>
                    <a:lnTo>
                      <a:pt x="119" y="111"/>
                    </a:lnTo>
                    <a:lnTo>
                      <a:pt x="119" y="111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2"/>
                    </a:lnTo>
                    <a:lnTo>
                      <a:pt x="119" y="102"/>
                    </a:lnTo>
                    <a:lnTo>
                      <a:pt x="121" y="97"/>
                    </a:lnTo>
                    <a:lnTo>
                      <a:pt x="123" y="90"/>
                    </a:lnTo>
                    <a:lnTo>
                      <a:pt x="126" y="85"/>
                    </a:lnTo>
                    <a:lnTo>
                      <a:pt x="126" y="81"/>
                    </a:lnTo>
                    <a:lnTo>
                      <a:pt x="128" y="76"/>
                    </a:lnTo>
                    <a:lnTo>
                      <a:pt x="130" y="71"/>
                    </a:lnTo>
                    <a:lnTo>
                      <a:pt x="130" y="66"/>
                    </a:lnTo>
                    <a:lnTo>
                      <a:pt x="133" y="64"/>
                    </a:lnTo>
                    <a:lnTo>
                      <a:pt x="133" y="59"/>
                    </a:lnTo>
                    <a:lnTo>
                      <a:pt x="135" y="57"/>
                    </a:lnTo>
                    <a:lnTo>
                      <a:pt x="135" y="52"/>
                    </a:lnTo>
                    <a:lnTo>
                      <a:pt x="135" y="50"/>
                    </a:lnTo>
                    <a:close/>
                    <a:moveTo>
                      <a:pt x="88" y="66"/>
                    </a:moveTo>
                    <a:lnTo>
                      <a:pt x="85" y="69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1" y="85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5" y="71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2" y="69"/>
                    </a:lnTo>
                    <a:lnTo>
                      <a:pt x="64" y="66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1" y="64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3" y="62"/>
                    </a:lnTo>
                    <a:lnTo>
                      <a:pt x="85" y="62"/>
                    </a:lnTo>
                    <a:lnTo>
                      <a:pt x="88" y="62"/>
                    </a:lnTo>
                    <a:lnTo>
                      <a:pt x="90" y="59"/>
                    </a:lnTo>
                    <a:lnTo>
                      <a:pt x="8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9256588" y="1888505"/>
                <a:ext cx="33338" cy="44450"/>
              </a:xfrm>
              <a:custGeom>
                <a:avLst/>
                <a:gdLst>
                  <a:gd name="T0" fmla="*/ 0 w 21"/>
                  <a:gd name="T1" fmla="*/ 2 h 28"/>
                  <a:gd name="T2" fmla="*/ 9 w 21"/>
                  <a:gd name="T3" fmla="*/ 2 h 28"/>
                  <a:gd name="T4" fmla="*/ 9 w 21"/>
                  <a:gd name="T5" fmla="*/ 28 h 28"/>
                  <a:gd name="T6" fmla="*/ 12 w 21"/>
                  <a:gd name="T7" fmla="*/ 28 h 28"/>
                  <a:gd name="T8" fmla="*/ 12 w 21"/>
                  <a:gd name="T9" fmla="*/ 2 h 28"/>
                  <a:gd name="T10" fmla="*/ 21 w 21"/>
                  <a:gd name="T11" fmla="*/ 2 h 28"/>
                  <a:gd name="T12" fmla="*/ 21 w 21"/>
                  <a:gd name="T13" fmla="*/ 0 h 28"/>
                  <a:gd name="T14" fmla="*/ 0 w 21"/>
                  <a:gd name="T15" fmla="*/ 0 h 28"/>
                  <a:gd name="T16" fmla="*/ 0 w 21"/>
                  <a:gd name="T1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8">
                    <a:moveTo>
                      <a:pt x="0" y="2"/>
                    </a:moveTo>
                    <a:lnTo>
                      <a:pt x="9" y="2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9474076" y="1883742"/>
                <a:ext cx="44450" cy="49212"/>
              </a:xfrm>
              <a:custGeom>
                <a:avLst/>
                <a:gdLst>
                  <a:gd name="T0" fmla="*/ 28 w 28"/>
                  <a:gd name="T1" fmla="*/ 12 h 31"/>
                  <a:gd name="T2" fmla="*/ 26 w 28"/>
                  <a:gd name="T3" fmla="*/ 7 h 31"/>
                  <a:gd name="T4" fmla="*/ 24 w 28"/>
                  <a:gd name="T5" fmla="*/ 5 h 31"/>
                  <a:gd name="T6" fmla="*/ 21 w 28"/>
                  <a:gd name="T7" fmla="*/ 3 h 31"/>
                  <a:gd name="T8" fmla="*/ 17 w 28"/>
                  <a:gd name="T9" fmla="*/ 3 h 31"/>
                  <a:gd name="T10" fmla="*/ 14 w 28"/>
                  <a:gd name="T11" fmla="*/ 0 h 31"/>
                  <a:gd name="T12" fmla="*/ 9 w 28"/>
                  <a:gd name="T13" fmla="*/ 3 h 31"/>
                  <a:gd name="T14" fmla="*/ 7 w 28"/>
                  <a:gd name="T15" fmla="*/ 3 h 31"/>
                  <a:gd name="T16" fmla="*/ 5 w 28"/>
                  <a:gd name="T17" fmla="*/ 5 h 31"/>
                  <a:gd name="T18" fmla="*/ 5 w 28"/>
                  <a:gd name="T19" fmla="*/ 5 h 31"/>
                  <a:gd name="T20" fmla="*/ 2 w 28"/>
                  <a:gd name="T21" fmla="*/ 7 h 31"/>
                  <a:gd name="T22" fmla="*/ 2 w 28"/>
                  <a:gd name="T23" fmla="*/ 12 h 31"/>
                  <a:gd name="T24" fmla="*/ 0 w 28"/>
                  <a:gd name="T25" fmla="*/ 15 h 31"/>
                  <a:gd name="T26" fmla="*/ 0 w 28"/>
                  <a:gd name="T27" fmla="*/ 17 h 31"/>
                  <a:gd name="T28" fmla="*/ 0 w 28"/>
                  <a:gd name="T29" fmla="*/ 22 h 31"/>
                  <a:gd name="T30" fmla="*/ 2 w 28"/>
                  <a:gd name="T31" fmla="*/ 24 h 31"/>
                  <a:gd name="T32" fmla="*/ 5 w 28"/>
                  <a:gd name="T33" fmla="*/ 26 h 31"/>
                  <a:gd name="T34" fmla="*/ 7 w 28"/>
                  <a:gd name="T35" fmla="*/ 29 h 31"/>
                  <a:gd name="T36" fmla="*/ 12 w 28"/>
                  <a:gd name="T37" fmla="*/ 31 h 31"/>
                  <a:gd name="T38" fmla="*/ 14 w 28"/>
                  <a:gd name="T39" fmla="*/ 31 h 31"/>
                  <a:gd name="T40" fmla="*/ 19 w 28"/>
                  <a:gd name="T41" fmla="*/ 31 h 31"/>
                  <a:gd name="T42" fmla="*/ 21 w 28"/>
                  <a:gd name="T43" fmla="*/ 29 h 31"/>
                  <a:gd name="T44" fmla="*/ 24 w 28"/>
                  <a:gd name="T45" fmla="*/ 26 h 31"/>
                  <a:gd name="T46" fmla="*/ 26 w 28"/>
                  <a:gd name="T47" fmla="*/ 24 h 31"/>
                  <a:gd name="T48" fmla="*/ 28 w 28"/>
                  <a:gd name="T49" fmla="*/ 19 h 31"/>
                  <a:gd name="T50" fmla="*/ 28 w 28"/>
                  <a:gd name="T51" fmla="*/ 15 h 31"/>
                  <a:gd name="T52" fmla="*/ 24 w 28"/>
                  <a:gd name="T53" fmla="*/ 19 h 31"/>
                  <a:gd name="T54" fmla="*/ 24 w 28"/>
                  <a:gd name="T55" fmla="*/ 22 h 31"/>
                  <a:gd name="T56" fmla="*/ 24 w 28"/>
                  <a:gd name="T57" fmla="*/ 22 h 31"/>
                  <a:gd name="T58" fmla="*/ 21 w 28"/>
                  <a:gd name="T59" fmla="*/ 24 h 31"/>
                  <a:gd name="T60" fmla="*/ 19 w 28"/>
                  <a:gd name="T61" fmla="*/ 26 h 31"/>
                  <a:gd name="T62" fmla="*/ 19 w 28"/>
                  <a:gd name="T63" fmla="*/ 26 h 31"/>
                  <a:gd name="T64" fmla="*/ 17 w 28"/>
                  <a:gd name="T65" fmla="*/ 26 h 31"/>
                  <a:gd name="T66" fmla="*/ 14 w 28"/>
                  <a:gd name="T67" fmla="*/ 29 h 31"/>
                  <a:gd name="T68" fmla="*/ 12 w 28"/>
                  <a:gd name="T69" fmla="*/ 29 h 31"/>
                  <a:gd name="T70" fmla="*/ 12 w 28"/>
                  <a:gd name="T71" fmla="*/ 26 h 31"/>
                  <a:gd name="T72" fmla="*/ 9 w 28"/>
                  <a:gd name="T73" fmla="*/ 26 h 31"/>
                  <a:gd name="T74" fmla="*/ 7 w 28"/>
                  <a:gd name="T75" fmla="*/ 26 h 31"/>
                  <a:gd name="T76" fmla="*/ 7 w 28"/>
                  <a:gd name="T77" fmla="*/ 24 h 31"/>
                  <a:gd name="T78" fmla="*/ 5 w 28"/>
                  <a:gd name="T79" fmla="*/ 22 h 31"/>
                  <a:gd name="T80" fmla="*/ 5 w 28"/>
                  <a:gd name="T81" fmla="*/ 19 h 31"/>
                  <a:gd name="T82" fmla="*/ 5 w 28"/>
                  <a:gd name="T83" fmla="*/ 17 h 31"/>
                  <a:gd name="T84" fmla="*/ 5 w 28"/>
                  <a:gd name="T85" fmla="*/ 12 h 31"/>
                  <a:gd name="T86" fmla="*/ 5 w 28"/>
                  <a:gd name="T87" fmla="*/ 10 h 31"/>
                  <a:gd name="T88" fmla="*/ 7 w 28"/>
                  <a:gd name="T89" fmla="*/ 10 h 31"/>
                  <a:gd name="T90" fmla="*/ 7 w 28"/>
                  <a:gd name="T91" fmla="*/ 7 h 31"/>
                  <a:gd name="T92" fmla="*/ 12 w 28"/>
                  <a:gd name="T93" fmla="*/ 5 h 31"/>
                  <a:gd name="T94" fmla="*/ 14 w 28"/>
                  <a:gd name="T95" fmla="*/ 5 h 31"/>
                  <a:gd name="T96" fmla="*/ 17 w 28"/>
                  <a:gd name="T97" fmla="*/ 5 h 31"/>
                  <a:gd name="T98" fmla="*/ 19 w 28"/>
                  <a:gd name="T99" fmla="*/ 7 h 31"/>
                  <a:gd name="T100" fmla="*/ 21 w 28"/>
                  <a:gd name="T101" fmla="*/ 7 h 31"/>
                  <a:gd name="T102" fmla="*/ 24 w 28"/>
                  <a:gd name="T103" fmla="*/ 10 h 31"/>
                  <a:gd name="T104" fmla="*/ 24 w 28"/>
                  <a:gd name="T105" fmla="*/ 15 h 31"/>
                  <a:gd name="T106" fmla="*/ 24 w 28"/>
                  <a:gd name="T107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31">
                    <a:moveTo>
                      <a:pt x="28" y="15"/>
                    </a:move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5"/>
                    </a:lnTo>
                    <a:close/>
                    <a:moveTo>
                      <a:pt x="24" y="17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9653463" y="1888505"/>
                <a:ext cx="41275" cy="44450"/>
              </a:xfrm>
              <a:custGeom>
                <a:avLst/>
                <a:gdLst>
                  <a:gd name="T0" fmla="*/ 17 w 26"/>
                  <a:gd name="T1" fmla="*/ 7 h 28"/>
                  <a:gd name="T2" fmla="*/ 17 w 26"/>
                  <a:gd name="T3" fmla="*/ 9 h 28"/>
                  <a:gd name="T4" fmla="*/ 17 w 26"/>
                  <a:gd name="T5" fmla="*/ 9 h 28"/>
                  <a:gd name="T6" fmla="*/ 14 w 26"/>
                  <a:gd name="T7" fmla="*/ 12 h 28"/>
                  <a:gd name="T8" fmla="*/ 14 w 26"/>
                  <a:gd name="T9" fmla="*/ 12 h 28"/>
                  <a:gd name="T10" fmla="*/ 14 w 26"/>
                  <a:gd name="T11" fmla="*/ 12 h 28"/>
                  <a:gd name="T12" fmla="*/ 12 w 26"/>
                  <a:gd name="T13" fmla="*/ 9 h 28"/>
                  <a:gd name="T14" fmla="*/ 12 w 26"/>
                  <a:gd name="T15" fmla="*/ 9 h 28"/>
                  <a:gd name="T16" fmla="*/ 12 w 26"/>
                  <a:gd name="T17" fmla="*/ 7 h 28"/>
                  <a:gd name="T18" fmla="*/ 5 w 26"/>
                  <a:gd name="T19" fmla="*/ 0 h 28"/>
                  <a:gd name="T20" fmla="*/ 0 w 26"/>
                  <a:gd name="T21" fmla="*/ 0 h 28"/>
                  <a:gd name="T22" fmla="*/ 12 w 26"/>
                  <a:gd name="T23" fmla="*/ 16 h 28"/>
                  <a:gd name="T24" fmla="*/ 12 w 26"/>
                  <a:gd name="T25" fmla="*/ 28 h 28"/>
                  <a:gd name="T26" fmla="*/ 17 w 26"/>
                  <a:gd name="T27" fmla="*/ 28 h 28"/>
                  <a:gd name="T28" fmla="*/ 17 w 26"/>
                  <a:gd name="T29" fmla="*/ 16 h 28"/>
                  <a:gd name="T30" fmla="*/ 26 w 26"/>
                  <a:gd name="T31" fmla="*/ 0 h 28"/>
                  <a:gd name="T32" fmla="*/ 24 w 26"/>
                  <a:gd name="T33" fmla="*/ 0 h 28"/>
                  <a:gd name="T34" fmla="*/ 17 w 26"/>
                  <a:gd name="T35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8">
                    <a:moveTo>
                      <a:pt x="17" y="7"/>
                    </a:moveTo>
                    <a:lnTo>
                      <a:pt x="17" y="9"/>
                    </a:lnTo>
                    <a:lnTo>
                      <a:pt x="17" y="9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2" y="16"/>
                    </a:lnTo>
                    <a:lnTo>
                      <a:pt x="12" y="28"/>
                    </a:lnTo>
                    <a:lnTo>
                      <a:pt x="17" y="28"/>
                    </a:lnTo>
                    <a:lnTo>
                      <a:pt x="17" y="16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5"/>
              <p:cNvSpPr>
                <a:spLocks noEditPoints="1"/>
              </p:cNvSpPr>
              <p:nvPr/>
            </p:nvSpPr>
            <p:spPr bwMode="auto">
              <a:xfrm>
                <a:off x="9829676" y="1674192"/>
                <a:ext cx="217488" cy="180975"/>
              </a:xfrm>
              <a:custGeom>
                <a:avLst/>
                <a:gdLst>
                  <a:gd name="T0" fmla="*/ 137 w 137"/>
                  <a:gd name="T1" fmla="*/ 22 h 114"/>
                  <a:gd name="T2" fmla="*/ 130 w 137"/>
                  <a:gd name="T3" fmla="*/ 12 h 114"/>
                  <a:gd name="T4" fmla="*/ 123 w 137"/>
                  <a:gd name="T5" fmla="*/ 5 h 114"/>
                  <a:gd name="T6" fmla="*/ 114 w 137"/>
                  <a:gd name="T7" fmla="*/ 3 h 114"/>
                  <a:gd name="T8" fmla="*/ 85 w 137"/>
                  <a:gd name="T9" fmla="*/ 0 h 114"/>
                  <a:gd name="T10" fmla="*/ 64 w 137"/>
                  <a:gd name="T11" fmla="*/ 3 h 114"/>
                  <a:gd name="T12" fmla="*/ 57 w 137"/>
                  <a:gd name="T13" fmla="*/ 5 h 114"/>
                  <a:gd name="T14" fmla="*/ 48 w 137"/>
                  <a:gd name="T15" fmla="*/ 7 h 114"/>
                  <a:gd name="T16" fmla="*/ 33 w 137"/>
                  <a:gd name="T17" fmla="*/ 17 h 114"/>
                  <a:gd name="T18" fmla="*/ 24 w 137"/>
                  <a:gd name="T19" fmla="*/ 29 h 114"/>
                  <a:gd name="T20" fmla="*/ 59 w 137"/>
                  <a:gd name="T21" fmla="*/ 38 h 114"/>
                  <a:gd name="T22" fmla="*/ 66 w 137"/>
                  <a:gd name="T23" fmla="*/ 31 h 114"/>
                  <a:gd name="T24" fmla="*/ 71 w 137"/>
                  <a:gd name="T25" fmla="*/ 29 h 114"/>
                  <a:gd name="T26" fmla="*/ 81 w 137"/>
                  <a:gd name="T27" fmla="*/ 26 h 114"/>
                  <a:gd name="T28" fmla="*/ 90 w 137"/>
                  <a:gd name="T29" fmla="*/ 29 h 114"/>
                  <a:gd name="T30" fmla="*/ 95 w 137"/>
                  <a:gd name="T31" fmla="*/ 31 h 114"/>
                  <a:gd name="T32" fmla="*/ 95 w 137"/>
                  <a:gd name="T33" fmla="*/ 38 h 114"/>
                  <a:gd name="T34" fmla="*/ 88 w 137"/>
                  <a:gd name="T35" fmla="*/ 43 h 114"/>
                  <a:gd name="T36" fmla="*/ 73 w 137"/>
                  <a:gd name="T37" fmla="*/ 45 h 114"/>
                  <a:gd name="T38" fmla="*/ 59 w 137"/>
                  <a:gd name="T39" fmla="*/ 48 h 114"/>
                  <a:gd name="T40" fmla="*/ 38 w 137"/>
                  <a:gd name="T41" fmla="*/ 52 h 114"/>
                  <a:gd name="T42" fmla="*/ 22 w 137"/>
                  <a:gd name="T43" fmla="*/ 59 h 114"/>
                  <a:gd name="T44" fmla="*/ 10 w 137"/>
                  <a:gd name="T45" fmla="*/ 66 h 114"/>
                  <a:gd name="T46" fmla="*/ 3 w 137"/>
                  <a:gd name="T47" fmla="*/ 76 h 114"/>
                  <a:gd name="T48" fmla="*/ 0 w 137"/>
                  <a:gd name="T49" fmla="*/ 85 h 114"/>
                  <a:gd name="T50" fmla="*/ 0 w 137"/>
                  <a:gd name="T51" fmla="*/ 92 h 114"/>
                  <a:gd name="T52" fmla="*/ 0 w 137"/>
                  <a:gd name="T53" fmla="*/ 99 h 114"/>
                  <a:gd name="T54" fmla="*/ 5 w 137"/>
                  <a:gd name="T55" fmla="*/ 106 h 114"/>
                  <a:gd name="T56" fmla="*/ 10 w 137"/>
                  <a:gd name="T57" fmla="*/ 111 h 114"/>
                  <a:gd name="T58" fmla="*/ 17 w 137"/>
                  <a:gd name="T59" fmla="*/ 114 h 114"/>
                  <a:gd name="T60" fmla="*/ 24 w 137"/>
                  <a:gd name="T61" fmla="*/ 114 h 114"/>
                  <a:gd name="T62" fmla="*/ 38 w 137"/>
                  <a:gd name="T63" fmla="*/ 114 h 114"/>
                  <a:gd name="T64" fmla="*/ 52 w 137"/>
                  <a:gd name="T65" fmla="*/ 111 h 114"/>
                  <a:gd name="T66" fmla="*/ 62 w 137"/>
                  <a:gd name="T67" fmla="*/ 109 h 114"/>
                  <a:gd name="T68" fmla="*/ 71 w 137"/>
                  <a:gd name="T69" fmla="*/ 102 h 114"/>
                  <a:gd name="T70" fmla="*/ 76 w 137"/>
                  <a:gd name="T71" fmla="*/ 102 h 114"/>
                  <a:gd name="T72" fmla="*/ 76 w 137"/>
                  <a:gd name="T73" fmla="*/ 106 h 114"/>
                  <a:gd name="T74" fmla="*/ 107 w 137"/>
                  <a:gd name="T75" fmla="*/ 111 h 114"/>
                  <a:gd name="T76" fmla="*/ 116 w 137"/>
                  <a:gd name="T77" fmla="*/ 106 h 114"/>
                  <a:gd name="T78" fmla="*/ 116 w 137"/>
                  <a:gd name="T79" fmla="*/ 102 h 114"/>
                  <a:gd name="T80" fmla="*/ 130 w 137"/>
                  <a:gd name="T81" fmla="*/ 64 h 114"/>
                  <a:gd name="T82" fmla="*/ 137 w 137"/>
                  <a:gd name="T83" fmla="*/ 40 h 114"/>
                  <a:gd name="T84" fmla="*/ 137 w 137"/>
                  <a:gd name="T85" fmla="*/ 31 h 114"/>
                  <a:gd name="T86" fmla="*/ 81 w 137"/>
                  <a:gd name="T87" fmla="*/ 76 h 114"/>
                  <a:gd name="T88" fmla="*/ 78 w 137"/>
                  <a:gd name="T89" fmla="*/ 81 h 114"/>
                  <a:gd name="T90" fmla="*/ 73 w 137"/>
                  <a:gd name="T91" fmla="*/ 85 h 114"/>
                  <a:gd name="T92" fmla="*/ 66 w 137"/>
                  <a:gd name="T93" fmla="*/ 88 h 114"/>
                  <a:gd name="T94" fmla="*/ 57 w 137"/>
                  <a:gd name="T95" fmla="*/ 90 h 114"/>
                  <a:gd name="T96" fmla="*/ 48 w 137"/>
                  <a:gd name="T97" fmla="*/ 90 h 114"/>
                  <a:gd name="T98" fmla="*/ 45 w 137"/>
                  <a:gd name="T99" fmla="*/ 88 h 114"/>
                  <a:gd name="T100" fmla="*/ 43 w 137"/>
                  <a:gd name="T101" fmla="*/ 85 h 114"/>
                  <a:gd name="T102" fmla="*/ 43 w 137"/>
                  <a:gd name="T103" fmla="*/ 81 h 114"/>
                  <a:gd name="T104" fmla="*/ 45 w 137"/>
                  <a:gd name="T105" fmla="*/ 76 h 114"/>
                  <a:gd name="T106" fmla="*/ 55 w 137"/>
                  <a:gd name="T107" fmla="*/ 69 h 114"/>
                  <a:gd name="T108" fmla="*/ 66 w 137"/>
                  <a:gd name="T109" fmla="*/ 66 h 114"/>
                  <a:gd name="T110" fmla="*/ 88 w 137"/>
                  <a:gd name="T111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14">
                    <a:moveTo>
                      <a:pt x="137" y="31"/>
                    </a:moveTo>
                    <a:lnTo>
                      <a:pt x="137" y="29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2"/>
                    </a:lnTo>
                    <a:lnTo>
                      <a:pt x="137" y="22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3" y="15"/>
                    </a:lnTo>
                    <a:lnTo>
                      <a:pt x="133" y="15"/>
                    </a:lnTo>
                    <a:lnTo>
                      <a:pt x="133" y="12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3" y="7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18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4" y="3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7" y="3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5" y="7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5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57" y="38"/>
                    </a:lnTo>
                    <a:lnTo>
                      <a:pt x="59" y="38"/>
                    </a:lnTo>
                    <a:lnTo>
                      <a:pt x="59" y="36"/>
                    </a:lnTo>
                    <a:lnTo>
                      <a:pt x="62" y="36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40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69" y="48"/>
                    </a:lnTo>
                    <a:lnTo>
                      <a:pt x="66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0"/>
                    </a:lnTo>
                    <a:lnTo>
                      <a:pt x="43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5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7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4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7" y="106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3" y="114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40" y="114"/>
                    </a:lnTo>
                    <a:lnTo>
                      <a:pt x="40" y="114"/>
                    </a:lnTo>
                    <a:lnTo>
                      <a:pt x="43" y="114"/>
                    </a:lnTo>
                    <a:lnTo>
                      <a:pt x="45" y="114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2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3" y="102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85" y="111"/>
                    </a:lnTo>
                    <a:lnTo>
                      <a:pt x="107" y="111"/>
                    </a:lnTo>
                    <a:lnTo>
                      <a:pt x="114" y="111"/>
                    </a:lnTo>
                    <a:lnTo>
                      <a:pt x="118" y="111"/>
                    </a:lnTo>
                    <a:lnTo>
                      <a:pt x="118" y="111"/>
                    </a:lnTo>
                    <a:lnTo>
                      <a:pt x="118" y="111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8" y="97"/>
                    </a:lnTo>
                    <a:lnTo>
                      <a:pt x="121" y="90"/>
                    </a:lnTo>
                    <a:lnTo>
                      <a:pt x="123" y="85"/>
                    </a:lnTo>
                    <a:lnTo>
                      <a:pt x="125" y="81"/>
                    </a:lnTo>
                    <a:lnTo>
                      <a:pt x="125" y="76"/>
                    </a:lnTo>
                    <a:lnTo>
                      <a:pt x="128" y="71"/>
                    </a:lnTo>
                    <a:lnTo>
                      <a:pt x="128" y="66"/>
                    </a:lnTo>
                    <a:lnTo>
                      <a:pt x="130" y="64"/>
                    </a:lnTo>
                    <a:lnTo>
                      <a:pt x="130" y="59"/>
                    </a:lnTo>
                    <a:lnTo>
                      <a:pt x="133" y="57"/>
                    </a:lnTo>
                    <a:lnTo>
                      <a:pt x="133" y="52"/>
                    </a:lnTo>
                    <a:lnTo>
                      <a:pt x="135" y="50"/>
                    </a:lnTo>
                    <a:lnTo>
                      <a:pt x="135" y="48"/>
                    </a:lnTo>
                    <a:lnTo>
                      <a:pt x="135" y="45"/>
                    </a:lnTo>
                    <a:lnTo>
                      <a:pt x="137" y="43"/>
                    </a:lnTo>
                    <a:lnTo>
                      <a:pt x="137" y="40"/>
                    </a:lnTo>
                    <a:lnTo>
                      <a:pt x="137" y="38"/>
                    </a:lnTo>
                    <a:lnTo>
                      <a:pt x="137" y="38"/>
                    </a:lnTo>
                    <a:lnTo>
                      <a:pt x="137" y="36"/>
                    </a:lnTo>
                    <a:lnTo>
                      <a:pt x="137" y="36"/>
                    </a:lnTo>
                    <a:lnTo>
                      <a:pt x="137" y="36"/>
                    </a:lnTo>
                    <a:lnTo>
                      <a:pt x="137" y="33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37" y="31"/>
                    </a:lnTo>
                    <a:close/>
                    <a:moveTo>
                      <a:pt x="85" y="66"/>
                    </a:moveTo>
                    <a:lnTo>
                      <a:pt x="85" y="69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2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71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1" y="62"/>
                    </a:lnTo>
                    <a:lnTo>
                      <a:pt x="83" y="62"/>
                    </a:lnTo>
                    <a:lnTo>
                      <a:pt x="85" y="62"/>
                    </a:lnTo>
                    <a:lnTo>
                      <a:pt x="88" y="59"/>
                    </a:lnTo>
                    <a:lnTo>
                      <a:pt x="85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9609013" y="1883742"/>
                <a:ext cx="41275" cy="49212"/>
              </a:xfrm>
              <a:custGeom>
                <a:avLst/>
                <a:gdLst>
                  <a:gd name="T0" fmla="*/ 24 w 26"/>
                  <a:gd name="T1" fmla="*/ 24 h 31"/>
                  <a:gd name="T2" fmla="*/ 21 w 26"/>
                  <a:gd name="T3" fmla="*/ 26 h 31"/>
                  <a:gd name="T4" fmla="*/ 19 w 26"/>
                  <a:gd name="T5" fmla="*/ 26 h 31"/>
                  <a:gd name="T6" fmla="*/ 17 w 26"/>
                  <a:gd name="T7" fmla="*/ 26 h 31"/>
                  <a:gd name="T8" fmla="*/ 17 w 26"/>
                  <a:gd name="T9" fmla="*/ 29 h 31"/>
                  <a:gd name="T10" fmla="*/ 14 w 26"/>
                  <a:gd name="T11" fmla="*/ 29 h 31"/>
                  <a:gd name="T12" fmla="*/ 12 w 26"/>
                  <a:gd name="T13" fmla="*/ 26 h 31"/>
                  <a:gd name="T14" fmla="*/ 9 w 26"/>
                  <a:gd name="T15" fmla="*/ 26 h 31"/>
                  <a:gd name="T16" fmla="*/ 7 w 26"/>
                  <a:gd name="T17" fmla="*/ 26 h 31"/>
                  <a:gd name="T18" fmla="*/ 7 w 26"/>
                  <a:gd name="T19" fmla="*/ 24 h 31"/>
                  <a:gd name="T20" fmla="*/ 5 w 26"/>
                  <a:gd name="T21" fmla="*/ 22 h 31"/>
                  <a:gd name="T22" fmla="*/ 5 w 26"/>
                  <a:gd name="T23" fmla="*/ 22 h 31"/>
                  <a:gd name="T24" fmla="*/ 5 w 26"/>
                  <a:gd name="T25" fmla="*/ 17 h 31"/>
                  <a:gd name="T26" fmla="*/ 5 w 26"/>
                  <a:gd name="T27" fmla="*/ 15 h 31"/>
                  <a:gd name="T28" fmla="*/ 5 w 26"/>
                  <a:gd name="T29" fmla="*/ 12 h 31"/>
                  <a:gd name="T30" fmla="*/ 5 w 26"/>
                  <a:gd name="T31" fmla="*/ 10 h 31"/>
                  <a:gd name="T32" fmla="*/ 7 w 26"/>
                  <a:gd name="T33" fmla="*/ 7 h 31"/>
                  <a:gd name="T34" fmla="*/ 9 w 26"/>
                  <a:gd name="T35" fmla="*/ 5 h 31"/>
                  <a:gd name="T36" fmla="*/ 12 w 26"/>
                  <a:gd name="T37" fmla="*/ 5 h 31"/>
                  <a:gd name="T38" fmla="*/ 14 w 26"/>
                  <a:gd name="T39" fmla="*/ 5 h 31"/>
                  <a:gd name="T40" fmla="*/ 17 w 26"/>
                  <a:gd name="T41" fmla="*/ 5 h 31"/>
                  <a:gd name="T42" fmla="*/ 17 w 26"/>
                  <a:gd name="T43" fmla="*/ 5 h 31"/>
                  <a:gd name="T44" fmla="*/ 19 w 26"/>
                  <a:gd name="T45" fmla="*/ 5 h 31"/>
                  <a:gd name="T46" fmla="*/ 21 w 26"/>
                  <a:gd name="T47" fmla="*/ 7 h 31"/>
                  <a:gd name="T48" fmla="*/ 21 w 26"/>
                  <a:gd name="T49" fmla="*/ 7 h 31"/>
                  <a:gd name="T50" fmla="*/ 21 w 26"/>
                  <a:gd name="T51" fmla="*/ 10 h 31"/>
                  <a:gd name="T52" fmla="*/ 26 w 26"/>
                  <a:gd name="T53" fmla="*/ 10 h 31"/>
                  <a:gd name="T54" fmla="*/ 26 w 26"/>
                  <a:gd name="T55" fmla="*/ 7 h 31"/>
                  <a:gd name="T56" fmla="*/ 24 w 26"/>
                  <a:gd name="T57" fmla="*/ 5 h 31"/>
                  <a:gd name="T58" fmla="*/ 24 w 26"/>
                  <a:gd name="T59" fmla="*/ 5 h 31"/>
                  <a:gd name="T60" fmla="*/ 21 w 26"/>
                  <a:gd name="T61" fmla="*/ 3 h 31"/>
                  <a:gd name="T62" fmla="*/ 19 w 26"/>
                  <a:gd name="T63" fmla="*/ 3 h 31"/>
                  <a:gd name="T64" fmla="*/ 17 w 26"/>
                  <a:gd name="T65" fmla="*/ 3 h 31"/>
                  <a:gd name="T66" fmla="*/ 14 w 26"/>
                  <a:gd name="T67" fmla="*/ 0 h 31"/>
                  <a:gd name="T68" fmla="*/ 12 w 26"/>
                  <a:gd name="T69" fmla="*/ 3 h 31"/>
                  <a:gd name="T70" fmla="*/ 9 w 26"/>
                  <a:gd name="T71" fmla="*/ 3 h 31"/>
                  <a:gd name="T72" fmla="*/ 7 w 26"/>
                  <a:gd name="T73" fmla="*/ 3 h 31"/>
                  <a:gd name="T74" fmla="*/ 5 w 26"/>
                  <a:gd name="T75" fmla="*/ 5 h 31"/>
                  <a:gd name="T76" fmla="*/ 2 w 26"/>
                  <a:gd name="T77" fmla="*/ 7 h 31"/>
                  <a:gd name="T78" fmla="*/ 0 w 26"/>
                  <a:gd name="T79" fmla="*/ 10 h 31"/>
                  <a:gd name="T80" fmla="*/ 0 w 26"/>
                  <a:gd name="T81" fmla="*/ 15 h 31"/>
                  <a:gd name="T82" fmla="*/ 0 w 26"/>
                  <a:gd name="T83" fmla="*/ 17 h 31"/>
                  <a:gd name="T84" fmla="*/ 0 w 26"/>
                  <a:gd name="T85" fmla="*/ 19 h 31"/>
                  <a:gd name="T86" fmla="*/ 0 w 26"/>
                  <a:gd name="T87" fmla="*/ 22 h 31"/>
                  <a:gd name="T88" fmla="*/ 2 w 26"/>
                  <a:gd name="T89" fmla="*/ 24 h 31"/>
                  <a:gd name="T90" fmla="*/ 5 w 26"/>
                  <a:gd name="T91" fmla="*/ 26 h 31"/>
                  <a:gd name="T92" fmla="*/ 7 w 26"/>
                  <a:gd name="T93" fmla="*/ 29 h 31"/>
                  <a:gd name="T94" fmla="*/ 9 w 26"/>
                  <a:gd name="T95" fmla="*/ 29 h 31"/>
                  <a:gd name="T96" fmla="*/ 12 w 26"/>
                  <a:gd name="T97" fmla="*/ 31 h 31"/>
                  <a:gd name="T98" fmla="*/ 14 w 26"/>
                  <a:gd name="T99" fmla="*/ 31 h 31"/>
                  <a:gd name="T100" fmla="*/ 17 w 26"/>
                  <a:gd name="T101" fmla="*/ 31 h 31"/>
                  <a:gd name="T102" fmla="*/ 19 w 26"/>
                  <a:gd name="T103" fmla="*/ 31 h 31"/>
                  <a:gd name="T104" fmla="*/ 21 w 26"/>
                  <a:gd name="T105" fmla="*/ 29 h 31"/>
                  <a:gd name="T106" fmla="*/ 24 w 26"/>
                  <a:gd name="T107" fmla="*/ 29 h 31"/>
                  <a:gd name="T108" fmla="*/ 26 w 26"/>
                  <a:gd name="T10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" h="31">
                    <a:moveTo>
                      <a:pt x="14" y="19"/>
                    </a:moveTo>
                    <a:lnTo>
                      <a:pt x="24" y="19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6" y="26"/>
                    </a:lnTo>
                    <a:lnTo>
                      <a:pt x="26" y="17"/>
                    </a:lnTo>
                    <a:lnTo>
                      <a:pt x="14" y="17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9612188" y="1678955"/>
                <a:ext cx="225425" cy="176212"/>
              </a:xfrm>
              <a:custGeom>
                <a:avLst/>
                <a:gdLst>
                  <a:gd name="T0" fmla="*/ 81 w 142"/>
                  <a:gd name="T1" fmla="*/ 59 h 111"/>
                  <a:gd name="T2" fmla="*/ 81 w 142"/>
                  <a:gd name="T3" fmla="*/ 59 h 111"/>
                  <a:gd name="T4" fmla="*/ 81 w 142"/>
                  <a:gd name="T5" fmla="*/ 63 h 111"/>
                  <a:gd name="T6" fmla="*/ 78 w 142"/>
                  <a:gd name="T7" fmla="*/ 66 h 111"/>
                  <a:gd name="T8" fmla="*/ 76 w 142"/>
                  <a:gd name="T9" fmla="*/ 68 h 111"/>
                  <a:gd name="T10" fmla="*/ 74 w 142"/>
                  <a:gd name="T11" fmla="*/ 70 h 111"/>
                  <a:gd name="T12" fmla="*/ 71 w 142"/>
                  <a:gd name="T13" fmla="*/ 73 h 111"/>
                  <a:gd name="T14" fmla="*/ 69 w 142"/>
                  <a:gd name="T15" fmla="*/ 75 h 111"/>
                  <a:gd name="T16" fmla="*/ 66 w 142"/>
                  <a:gd name="T17" fmla="*/ 78 h 111"/>
                  <a:gd name="T18" fmla="*/ 64 w 142"/>
                  <a:gd name="T19" fmla="*/ 78 h 111"/>
                  <a:gd name="T20" fmla="*/ 62 w 142"/>
                  <a:gd name="T21" fmla="*/ 78 h 111"/>
                  <a:gd name="T22" fmla="*/ 59 w 142"/>
                  <a:gd name="T23" fmla="*/ 80 h 111"/>
                  <a:gd name="T24" fmla="*/ 55 w 142"/>
                  <a:gd name="T25" fmla="*/ 80 h 111"/>
                  <a:gd name="T26" fmla="*/ 55 w 142"/>
                  <a:gd name="T27" fmla="*/ 80 h 111"/>
                  <a:gd name="T28" fmla="*/ 52 w 142"/>
                  <a:gd name="T29" fmla="*/ 80 h 111"/>
                  <a:gd name="T30" fmla="*/ 52 w 142"/>
                  <a:gd name="T31" fmla="*/ 78 h 111"/>
                  <a:gd name="T32" fmla="*/ 50 w 142"/>
                  <a:gd name="T33" fmla="*/ 78 h 111"/>
                  <a:gd name="T34" fmla="*/ 50 w 142"/>
                  <a:gd name="T35" fmla="*/ 78 h 111"/>
                  <a:gd name="T36" fmla="*/ 48 w 142"/>
                  <a:gd name="T37" fmla="*/ 75 h 111"/>
                  <a:gd name="T38" fmla="*/ 48 w 142"/>
                  <a:gd name="T39" fmla="*/ 75 h 111"/>
                  <a:gd name="T40" fmla="*/ 48 w 142"/>
                  <a:gd name="T41" fmla="*/ 73 h 111"/>
                  <a:gd name="T42" fmla="*/ 48 w 142"/>
                  <a:gd name="T43" fmla="*/ 73 h 111"/>
                  <a:gd name="T44" fmla="*/ 45 w 142"/>
                  <a:gd name="T45" fmla="*/ 70 h 111"/>
                  <a:gd name="T46" fmla="*/ 45 w 142"/>
                  <a:gd name="T47" fmla="*/ 68 h 111"/>
                  <a:gd name="T48" fmla="*/ 48 w 142"/>
                  <a:gd name="T49" fmla="*/ 66 h 111"/>
                  <a:gd name="T50" fmla="*/ 3 w 142"/>
                  <a:gd name="T51" fmla="*/ 75 h 111"/>
                  <a:gd name="T52" fmla="*/ 0 w 142"/>
                  <a:gd name="T53" fmla="*/ 80 h 111"/>
                  <a:gd name="T54" fmla="*/ 0 w 142"/>
                  <a:gd name="T55" fmla="*/ 82 h 111"/>
                  <a:gd name="T56" fmla="*/ 0 w 142"/>
                  <a:gd name="T57" fmla="*/ 85 h 111"/>
                  <a:gd name="T58" fmla="*/ 0 w 142"/>
                  <a:gd name="T59" fmla="*/ 87 h 111"/>
                  <a:gd name="T60" fmla="*/ 0 w 142"/>
                  <a:gd name="T61" fmla="*/ 89 h 111"/>
                  <a:gd name="T62" fmla="*/ 0 w 142"/>
                  <a:gd name="T63" fmla="*/ 94 h 111"/>
                  <a:gd name="T64" fmla="*/ 3 w 142"/>
                  <a:gd name="T65" fmla="*/ 96 h 111"/>
                  <a:gd name="T66" fmla="*/ 3 w 142"/>
                  <a:gd name="T67" fmla="*/ 101 h 111"/>
                  <a:gd name="T68" fmla="*/ 5 w 142"/>
                  <a:gd name="T69" fmla="*/ 103 h 111"/>
                  <a:gd name="T70" fmla="*/ 7 w 142"/>
                  <a:gd name="T71" fmla="*/ 106 h 111"/>
                  <a:gd name="T72" fmla="*/ 12 w 142"/>
                  <a:gd name="T73" fmla="*/ 108 h 111"/>
                  <a:gd name="T74" fmla="*/ 15 w 142"/>
                  <a:gd name="T75" fmla="*/ 108 h 111"/>
                  <a:gd name="T76" fmla="*/ 17 w 142"/>
                  <a:gd name="T77" fmla="*/ 111 h 111"/>
                  <a:gd name="T78" fmla="*/ 22 w 142"/>
                  <a:gd name="T79" fmla="*/ 111 h 111"/>
                  <a:gd name="T80" fmla="*/ 24 w 142"/>
                  <a:gd name="T81" fmla="*/ 111 h 111"/>
                  <a:gd name="T82" fmla="*/ 24 w 142"/>
                  <a:gd name="T83" fmla="*/ 111 h 111"/>
                  <a:gd name="T84" fmla="*/ 26 w 142"/>
                  <a:gd name="T85" fmla="*/ 111 h 111"/>
                  <a:gd name="T86" fmla="*/ 26 w 142"/>
                  <a:gd name="T87" fmla="*/ 111 h 111"/>
                  <a:gd name="T88" fmla="*/ 31 w 142"/>
                  <a:gd name="T89" fmla="*/ 111 h 111"/>
                  <a:gd name="T90" fmla="*/ 36 w 142"/>
                  <a:gd name="T91" fmla="*/ 111 h 111"/>
                  <a:gd name="T92" fmla="*/ 38 w 142"/>
                  <a:gd name="T93" fmla="*/ 111 h 111"/>
                  <a:gd name="T94" fmla="*/ 43 w 142"/>
                  <a:gd name="T95" fmla="*/ 108 h 111"/>
                  <a:gd name="T96" fmla="*/ 48 w 142"/>
                  <a:gd name="T97" fmla="*/ 108 h 111"/>
                  <a:gd name="T98" fmla="*/ 52 w 142"/>
                  <a:gd name="T99" fmla="*/ 106 h 111"/>
                  <a:gd name="T100" fmla="*/ 57 w 142"/>
                  <a:gd name="T101" fmla="*/ 103 h 111"/>
                  <a:gd name="T102" fmla="*/ 59 w 142"/>
                  <a:gd name="T103" fmla="*/ 101 h 111"/>
                  <a:gd name="T104" fmla="*/ 64 w 142"/>
                  <a:gd name="T105" fmla="*/ 99 h 111"/>
                  <a:gd name="T106" fmla="*/ 66 w 142"/>
                  <a:gd name="T107" fmla="*/ 96 h 111"/>
                  <a:gd name="T108" fmla="*/ 71 w 142"/>
                  <a:gd name="T109" fmla="*/ 94 h 111"/>
                  <a:gd name="T110" fmla="*/ 142 w 142"/>
                  <a:gd name="T1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2" h="111">
                    <a:moveTo>
                      <a:pt x="102" y="0"/>
                    </a:move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78" y="63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74" y="70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5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68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48" y="66"/>
                    </a:lnTo>
                    <a:lnTo>
                      <a:pt x="69" y="0"/>
                    </a:lnTo>
                    <a:lnTo>
                      <a:pt x="26" y="0"/>
                    </a:lnTo>
                    <a:lnTo>
                      <a:pt x="3" y="75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7" y="10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5" y="108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9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36" y="111"/>
                    </a:lnTo>
                    <a:lnTo>
                      <a:pt x="38" y="111"/>
                    </a:lnTo>
                    <a:lnTo>
                      <a:pt x="38" y="111"/>
                    </a:lnTo>
                    <a:lnTo>
                      <a:pt x="40" y="111"/>
                    </a:lnTo>
                    <a:lnTo>
                      <a:pt x="43" y="111"/>
                    </a:lnTo>
                    <a:lnTo>
                      <a:pt x="43" y="108"/>
                    </a:lnTo>
                    <a:lnTo>
                      <a:pt x="45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5" y="103"/>
                    </a:lnTo>
                    <a:lnTo>
                      <a:pt x="57" y="103"/>
                    </a:lnTo>
                    <a:lnTo>
                      <a:pt x="57" y="103"/>
                    </a:lnTo>
                    <a:lnTo>
                      <a:pt x="59" y="103"/>
                    </a:lnTo>
                    <a:lnTo>
                      <a:pt x="59" y="101"/>
                    </a:lnTo>
                    <a:lnTo>
                      <a:pt x="62" y="101"/>
                    </a:lnTo>
                    <a:lnTo>
                      <a:pt x="62" y="10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71" y="94"/>
                    </a:lnTo>
                    <a:lnTo>
                      <a:pt x="66" y="108"/>
                    </a:lnTo>
                    <a:lnTo>
                      <a:pt x="107" y="108"/>
                    </a:lnTo>
                    <a:lnTo>
                      <a:pt x="14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9383588" y="1615455"/>
                <a:ext cx="225425" cy="239712"/>
              </a:xfrm>
              <a:custGeom>
                <a:avLst/>
                <a:gdLst>
                  <a:gd name="T0" fmla="*/ 142 w 142"/>
                  <a:gd name="T1" fmla="*/ 63 h 151"/>
                  <a:gd name="T2" fmla="*/ 142 w 142"/>
                  <a:gd name="T3" fmla="*/ 61 h 151"/>
                  <a:gd name="T4" fmla="*/ 142 w 142"/>
                  <a:gd name="T5" fmla="*/ 56 h 151"/>
                  <a:gd name="T6" fmla="*/ 140 w 142"/>
                  <a:gd name="T7" fmla="*/ 54 h 151"/>
                  <a:gd name="T8" fmla="*/ 140 w 142"/>
                  <a:gd name="T9" fmla="*/ 52 h 151"/>
                  <a:gd name="T10" fmla="*/ 137 w 142"/>
                  <a:gd name="T11" fmla="*/ 49 h 151"/>
                  <a:gd name="T12" fmla="*/ 135 w 142"/>
                  <a:gd name="T13" fmla="*/ 44 h 151"/>
                  <a:gd name="T14" fmla="*/ 133 w 142"/>
                  <a:gd name="T15" fmla="*/ 44 h 151"/>
                  <a:gd name="T16" fmla="*/ 128 w 142"/>
                  <a:gd name="T17" fmla="*/ 42 h 151"/>
                  <a:gd name="T18" fmla="*/ 125 w 142"/>
                  <a:gd name="T19" fmla="*/ 40 h 151"/>
                  <a:gd name="T20" fmla="*/ 123 w 142"/>
                  <a:gd name="T21" fmla="*/ 40 h 151"/>
                  <a:gd name="T22" fmla="*/ 118 w 142"/>
                  <a:gd name="T23" fmla="*/ 40 h 151"/>
                  <a:gd name="T24" fmla="*/ 118 w 142"/>
                  <a:gd name="T25" fmla="*/ 40 h 151"/>
                  <a:gd name="T26" fmla="*/ 116 w 142"/>
                  <a:gd name="T27" fmla="*/ 40 h 151"/>
                  <a:gd name="T28" fmla="*/ 116 w 142"/>
                  <a:gd name="T29" fmla="*/ 40 h 151"/>
                  <a:gd name="T30" fmla="*/ 111 w 142"/>
                  <a:gd name="T31" fmla="*/ 40 h 151"/>
                  <a:gd name="T32" fmla="*/ 107 w 142"/>
                  <a:gd name="T33" fmla="*/ 40 h 151"/>
                  <a:gd name="T34" fmla="*/ 102 w 142"/>
                  <a:gd name="T35" fmla="*/ 40 h 151"/>
                  <a:gd name="T36" fmla="*/ 97 w 142"/>
                  <a:gd name="T37" fmla="*/ 42 h 151"/>
                  <a:gd name="T38" fmla="*/ 95 w 142"/>
                  <a:gd name="T39" fmla="*/ 42 h 151"/>
                  <a:gd name="T40" fmla="*/ 90 w 142"/>
                  <a:gd name="T41" fmla="*/ 44 h 151"/>
                  <a:gd name="T42" fmla="*/ 85 w 142"/>
                  <a:gd name="T43" fmla="*/ 47 h 151"/>
                  <a:gd name="T44" fmla="*/ 83 w 142"/>
                  <a:gd name="T45" fmla="*/ 49 h 151"/>
                  <a:gd name="T46" fmla="*/ 78 w 142"/>
                  <a:gd name="T47" fmla="*/ 52 h 151"/>
                  <a:gd name="T48" fmla="*/ 76 w 142"/>
                  <a:gd name="T49" fmla="*/ 54 h 151"/>
                  <a:gd name="T50" fmla="*/ 71 w 142"/>
                  <a:gd name="T51" fmla="*/ 56 h 151"/>
                  <a:gd name="T52" fmla="*/ 0 w 142"/>
                  <a:gd name="T53" fmla="*/ 151 h 151"/>
                  <a:gd name="T54" fmla="*/ 59 w 142"/>
                  <a:gd name="T55" fmla="*/ 92 h 151"/>
                  <a:gd name="T56" fmla="*/ 62 w 142"/>
                  <a:gd name="T57" fmla="*/ 92 h 151"/>
                  <a:gd name="T58" fmla="*/ 62 w 142"/>
                  <a:gd name="T59" fmla="*/ 87 h 151"/>
                  <a:gd name="T60" fmla="*/ 64 w 142"/>
                  <a:gd name="T61" fmla="*/ 85 h 151"/>
                  <a:gd name="T62" fmla="*/ 66 w 142"/>
                  <a:gd name="T63" fmla="*/ 82 h 151"/>
                  <a:gd name="T64" fmla="*/ 66 w 142"/>
                  <a:gd name="T65" fmla="*/ 80 h 151"/>
                  <a:gd name="T66" fmla="*/ 69 w 142"/>
                  <a:gd name="T67" fmla="*/ 77 h 151"/>
                  <a:gd name="T68" fmla="*/ 71 w 142"/>
                  <a:gd name="T69" fmla="*/ 75 h 151"/>
                  <a:gd name="T70" fmla="*/ 74 w 142"/>
                  <a:gd name="T71" fmla="*/ 73 h 151"/>
                  <a:gd name="T72" fmla="*/ 78 w 142"/>
                  <a:gd name="T73" fmla="*/ 73 h 151"/>
                  <a:gd name="T74" fmla="*/ 81 w 142"/>
                  <a:gd name="T75" fmla="*/ 70 h 151"/>
                  <a:gd name="T76" fmla="*/ 83 w 142"/>
                  <a:gd name="T77" fmla="*/ 70 h 151"/>
                  <a:gd name="T78" fmla="*/ 85 w 142"/>
                  <a:gd name="T79" fmla="*/ 70 h 151"/>
                  <a:gd name="T80" fmla="*/ 88 w 142"/>
                  <a:gd name="T81" fmla="*/ 70 h 151"/>
                  <a:gd name="T82" fmla="*/ 90 w 142"/>
                  <a:gd name="T83" fmla="*/ 70 h 151"/>
                  <a:gd name="T84" fmla="*/ 92 w 142"/>
                  <a:gd name="T85" fmla="*/ 73 h 151"/>
                  <a:gd name="T86" fmla="*/ 95 w 142"/>
                  <a:gd name="T87" fmla="*/ 75 h 151"/>
                  <a:gd name="T88" fmla="*/ 95 w 142"/>
                  <a:gd name="T89" fmla="*/ 75 h 151"/>
                  <a:gd name="T90" fmla="*/ 95 w 142"/>
                  <a:gd name="T91" fmla="*/ 77 h 151"/>
                  <a:gd name="T92" fmla="*/ 95 w 142"/>
                  <a:gd name="T93" fmla="*/ 80 h 151"/>
                  <a:gd name="T94" fmla="*/ 95 w 142"/>
                  <a:gd name="T95" fmla="*/ 80 h 151"/>
                  <a:gd name="T96" fmla="*/ 95 w 142"/>
                  <a:gd name="T97" fmla="*/ 82 h 151"/>
                  <a:gd name="T98" fmla="*/ 116 w 142"/>
                  <a:gd name="T99" fmla="*/ 151 h 151"/>
                  <a:gd name="T100" fmla="*/ 140 w 142"/>
                  <a:gd name="T101" fmla="*/ 73 h 151"/>
                  <a:gd name="T102" fmla="*/ 142 w 142"/>
                  <a:gd name="T103" fmla="*/ 70 h 151"/>
                  <a:gd name="T104" fmla="*/ 142 w 142"/>
                  <a:gd name="T105" fmla="*/ 68 h 151"/>
                  <a:gd name="T106" fmla="*/ 142 w 142"/>
                  <a:gd name="T107" fmla="*/ 6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2" h="151">
                    <a:moveTo>
                      <a:pt x="142" y="66"/>
                    </a:moveTo>
                    <a:lnTo>
                      <a:pt x="142" y="66"/>
                    </a:lnTo>
                    <a:lnTo>
                      <a:pt x="142" y="63"/>
                    </a:lnTo>
                    <a:lnTo>
                      <a:pt x="142" y="63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56"/>
                    </a:lnTo>
                    <a:lnTo>
                      <a:pt x="142" y="56"/>
                    </a:lnTo>
                    <a:lnTo>
                      <a:pt x="142" y="54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4"/>
                    </a:lnTo>
                    <a:lnTo>
                      <a:pt x="135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0" y="42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8" y="40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4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99" y="40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2" y="42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4" y="54"/>
                    </a:lnTo>
                    <a:lnTo>
                      <a:pt x="74" y="56"/>
                    </a:lnTo>
                    <a:lnTo>
                      <a:pt x="71" y="56"/>
                    </a:lnTo>
                    <a:lnTo>
                      <a:pt x="90" y="0"/>
                    </a:lnTo>
                    <a:lnTo>
                      <a:pt x="48" y="0"/>
                    </a:lnTo>
                    <a:lnTo>
                      <a:pt x="0" y="151"/>
                    </a:lnTo>
                    <a:lnTo>
                      <a:pt x="40" y="151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71" y="77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4" y="75"/>
                    </a:lnTo>
                    <a:lnTo>
                      <a:pt x="74" y="75"/>
                    </a:lnTo>
                    <a:lnTo>
                      <a:pt x="74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85" y="70"/>
                    </a:lnTo>
                    <a:lnTo>
                      <a:pt x="85" y="70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5"/>
                    </a:lnTo>
                    <a:lnTo>
                      <a:pt x="74" y="151"/>
                    </a:lnTo>
                    <a:lnTo>
                      <a:pt x="116" y="151"/>
                    </a:lnTo>
                    <a:lnTo>
                      <a:pt x="140" y="75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2" y="73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6"/>
                    </a:lnTo>
                    <a:lnTo>
                      <a:pt x="142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9526463" y="1888505"/>
                <a:ext cx="26988" cy="44450"/>
              </a:xfrm>
              <a:custGeom>
                <a:avLst/>
                <a:gdLst>
                  <a:gd name="T0" fmla="*/ 2 w 17"/>
                  <a:gd name="T1" fmla="*/ 0 h 28"/>
                  <a:gd name="T2" fmla="*/ 0 w 17"/>
                  <a:gd name="T3" fmla="*/ 0 h 28"/>
                  <a:gd name="T4" fmla="*/ 0 w 17"/>
                  <a:gd name="T5" fmla="*/ 28 h 28"/>
                  <a:gd name="T6" fmla="*/ 17 w 17"/>
                  <a:gd name="T7" fmla="*/ 28 h 28"/>
                  <a:gd name="T8" fmla="*/ 17 w 17"/>
                  <a:gd name="T9" fmla="*/ 23 h 28"/>
                  <a:gd name="T10" fmla="*/ 2 w 17"/>
                  <a:gd name="T11" fmla="*/ 23 h 28"/>
                  <a:gd name="T12" fmla="*/ 2 w 17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8">
                    <a:moveTo>
                      <a:pt x="2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2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30"/>
              <p:cNvSpPr>
                <a:spLocks noEditPoints="1"/>
              </p:cNvSpPr>
              <p:nvPr/>
            </p:nvSpPr>
            <p:spPr bwMode="auto">
              <a:xfrm>
                <a:off x="9559801" y="1883742"/>
                <a:ext cx="41275" cy="49212"/>
              </a:xfrm>
              <a:custGeom>
                <a:avLst/>
                <a:gdLst>
                  <a:gd name="T0" fmla="*/ 26 w 26"/>
                  <a:gd name="T1" fmla="*/ 10 h 31"/>
                  <a:gd name="T2" fmla="*/ 24 w 26"/>
                  <a:gd name="T3" fmla="*/ 7 h 31"/>
                  <a:gd name="T4" fmla="*/ 22 w 26"/>
                  <a:gd name="T5" fmla="*/ 5 h 31"/>
                  <a:gd name="T6" fmla="*/ 19 w 26"/>
                  <a:gd name="T7" fmla="*/ 3 h 31"/>
                  <a:gd name="T8" fmla="*/ 14 w 26"/>
                  <a:gd name="T9" fmla="*/ 3 h 31"/>
                  <a:gd name="T10" fmla="*/ 12 w 26"/>
                  <a:gd name="T11" fmla="*/ 0 h 31"/>
                  <a:gd name="T12" fmla="*/ 10 w 26"/>
                  <a:gd name="T13" fmla="*/ 3 h 31"/>
                  <a:gd name="T14" fmla="*/ 7 w 26"/>
                  <a:gd name="T15" fmla="*/ 3 h 31"/>
                  <a:gd name="T16" fmla="*/ 5 w 26"/>
                  <a:gd name="T17" fmla="*/ 5 h 31"/>
                  <a:gd name="T18" fmla="*/ 3 w 26"/>
                  <a:gd name="T19" fmla="*/ 7 h 31"/>
                  <a:gd name="T20" fmla="*/ 0 w 26"/>
                  <a:gd name="T21" fmla="*/ 10 h 31"/>
                  <a:gd name="T22" fmla="*/ 0 w 26"/>
                  <a:gd name="T23" fmla="*/ 12 h 31"/>
                  <a:gd name="T24" fmla="*/ 0 w 26"/>
                  <a:gd name="T25" fmla="*/ 15 h 31"/>
                  <a:gd name="T26" fmla="*/ 0 w 26"/>
                  <a:gd name="T27" fmla="*/ 19 h 31"/>
                  <a:gd name="T28" fmla="*/ 0 w 26"/>
                  <a:gd name="T29" fmla="*/ 22 h 31"/>
                  <a:gd name="T30" fmla="*/ 3 w 26"/>
                  <a:gd name="T31" fmla="*/ 24 h 31"/>
                  <a:gd name="T32" fmla="*/ 3 w 26"/>
                  <a:gd name="T33" fmla="*/ 26 h 31"/>
                  <a:gd name="T34" fmla="*/ 5 w 26"/>
                  <a:gd name="T35" fmla="*/ 29 h 31"/>
                  <a:gd name="T36" fmla="*/ 10 w 26"/>
                  <a:gd name="T37" fmla="*/ 31 h 31"/>
                  <a:gd name="T38" fmla="*/ 14 w 26"/>
                  <a:gd name="T39" fmla="*/ 31 h 31"/>
                  <a:gd name="T40" fmla="*/ 17 w 26"/>
                  <a:gd name="T41" fmla="*/ 31 h 31"/>
                  <a:gd name="T42" fmla="*/ 22 w 26"/>
                  <a:gd name="T43" fmla="*/ 29 h 31"/>
                  <a:gd name="T44" fmla="*/ 24 w 26"/>
                  <a:gd name="T45" fmla="*/ 26 h 31"/>
                  <a:gd name="T46" fmla="*/ 26 w 26"/>
                  <a:gd name="T47" fmla="*/ 24 h 31"/>
                  <a:gd name="T48" fmla="*/ 26 w 26"/>
                  <a:gd name="T49" fmla="*/ 19 h 31"/>
                  <a:gd name="T50" fmla="*/ 26 w 26"/>
                  <a:gd name="T51" fmla="*/ 17 h 31"/>
                  <a:gd name="T52" fmla="*/ 24 w 26"/>
                  <a:gd name="T53" fmla="*/ 17 h 31"/>
                  <a:gd name="T54" fmla="*/ 24 w 26"/>
                  <a:gd name="T55" fmla="*/ 19 h 31"/>
                  <a:gd name="T56" fmla="*/ 22 w 26"/>
                  <a:gd name="T57" fmla="*/ 22 h 31"/>
                  <a:gd name="T58" fmla="*/ 22 w 26"/>
                  <a:gd name="T59" fmla="*/ 24 h 31"/>
                  <a:gd name="T60" fmla="*/ 19 w 26"/>
                  <a:gd name="T61" fmla="*/ 26 h 31"/>
                  <a:gd name="T62" fmla="*/ 19 w 26"/>
                  <a:gd name="T63" fmla="*/ 26 h 31"/>
                  <a:gd name="T64" fmla="*/ 17 w 26"/>
                  <a:gd name="T65" fmla="*/ 26 h 31"/>
                  <a:gd name="T66" fmla="*/ 14 w 26"/>
                  <a:gd name="T67" fmla="*/ 29 h 31"/>
                  <a:gd name="T68" fmla="*/ 12 w 26"/>
                  <a:gd name="T69" fmla="*/ 29 h 31"/>
                  <a:gd name="T70" fmla="*/ 12 w 26"/>
                  <a:gd name="T71" fmla="*/ 29 h 31"/>
                  <a:gd name="T72" fmla="*/ 10 w 26"/>
                  <a:gd name="T73" fmla="*/ 26 h 31"/>
                  <a:gd name="T74" fmla="*/ 7 w 26"/>
                  <a:gd name="T75" fmla="*/ 26 h 31"/>
                  <a:gd name="T76" fmla="*/ 7 w 26"/>
                  <a:gd name="T77" fmla="*/ 24 h 31"/>
                  <a:gd name="T78" fmla="*/ 5 w 26"/>
                  <a:gd name="T79" fmla="*/ 24 h 31"/>
                  <a:gd name="T80" fmla="*/ 5 w 26"/>
                  <a:gd name="T81" fmla="*/ 22 h 31"/>
                  <a:gd name="T82" fmla="*/ 3 w 26"/>
                  <a:gd name="T83" fmla="*/ 19 h 31"/>
                  <a:gd name="T84" fmla="*/ 3 w 26"/>
                  <a:gd name="T85" fmla="*/ 17 h 31"/>
                  <a:gd name="T86" fmla="*/ 3 w 26"/>
                  <a:gd name="T87" fmla="*/ 15 h 31"/>
                  <a:gd name="T88" fmla="*/ 5 w 26"/>
                  <a:gd name="T89" fmla="*/ 12 h 31"/>
                  <a:gd name="T90" fmla="*/ 5 w 26"/>
                  <a:gd name="T91" fmla="*/ 10 h 31"/>
                  <a:gd name="T92" fmla="*/ 7 w 26"/>
                  <a:gd name="T93" fmla="*/ 7 h 31"/>
                  <a:gd name="T94" fmla="*/ 7 w 26"/>
                  <a:gd name="T95" fmla="*/ 7 h 31"/>
                  <a:gd name="T96" fmla="*/ 10 w 26"/>
                  <a:gd name="T97" fmla="*/ 5 h 31"/>
                  <a:gd name="T98" fmla="*/ 12 w 26"/>
                  <a:gd name="T99" fmla="*/ 5 h 31"/>
                  <a:gd name="T100" fmla="*/ 14 w 26"/>
                  <a:gd name="T101" fmla="*/ 5 h 31"/>
                  <a:gd name="T102" fmla="*/ 17 w 26"/>
                  <a:gd name="T103" fmla="*/ 5 h 31"/>
                  <a:gd name="T104" fmla="*/ 19 w 26"/>
                  <a:gd name="T105" fmla="*/ 7 h 31"/>
                  <a:gd name="T106" fmla="*/ 22 w 26"/>
                  <a:gd name="T107" fmla="*/ 10 h 31"/>
                  <a:gd name="T108" fmla="*/ 24 w 26"/>
                  <a:gd name="T109" fmla="*/ 12 h 31"/>
                  <a:gd name="T110" fmla="*/ 24 w 26"/>
                  <a:gd name="T1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" h="31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2"/>
                    </a:lnTo>
                    <a:close/>
                    <a:moveTo>
                      <a:pt x="24" y="17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cxnSp>
        <p:nvCxnSpPr>
          <p:cNvPr id="26" name="直接连接符 25"/>
          <p:cNvCxnSpPr/>
          <p:nvPr userDrawn="1"/>
        </p:nvCxnSpPr>
        <p:spPr>
          <a:xfrm>
            <a:off x="5330" y="699542"/>
            <a:ext cx="7232492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9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395536" y="4614453"/>
            <a:ext cx="22204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浙江大华技术股份有限公司  </a:t>
            </a:r>
            <a:r>
              <a:rPr lang="en-US" altLang="zh-CN" sz="700" dirty="0" smtClean="0">
                <a:solidFill>
                  <a:schemeClr val="bg1"/>
                </a:solidFill>
              </a:rPr>
              <a:t>|  www.dahuatech.com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464284" y="4602874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370DD2FE-AA2B-4D88-817E-345AF6AFD87D}" type="slidenum">
              <a:rPr lang="zh-CN" altLang="en-US" sz="11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zh-CN" alt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E6001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4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67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Data" Target="../diagrams/data5.xml"/><Relationship Id="rId5" Type="http://schemas.openxmlformats.org/officeDocument/2006/relationships/image" Target="../media/image69.png"/><Relationship Id="rId10" Type="http://schemas.microsoft.com/office/2007/relationships/diagramDrawing" Target="../diagrams/drawing5.xml"/><Relationship Id="rId4" Type="http://schemas.openxmlformats.org/officeDocument/2006/relationships/image" Target="../media/image68.jpeg"/><Relationship Id="rId9" Type="http://schemas.openxmlformats.org/officeDocument/2006/relationships/diagramColors" Target="../diagrams/colors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7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6.png"/><Relationship Id="rId5" Type="http://schemas.openxmlformats.org/officeDocument/2006/relationships/image" Target="../media/image14.emf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3.jpeg"/><Relationship Id="rId7" Type="http://schemas.openxmlformats.org/officeDocument/2006/relationships/image" Target="../media/image76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6.png"/><Relationship Id="rId5" Type="http://schemas.openxmlformats.org/officeDocument/2006/relationships/image" Target="../media/image75.jpeg"/><Relationship Id="rId10" Type="http://schemas.openxmlformats.org/officeDocument/2006/relationships/image" Target="../media/image79.jpeg"/><Relationship Id="rId4" Type="http://schemas.openxmlformats.org/officeDocument/2006/relationships/image" Target="../media/image74.png"/><Relationship Id="rId9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8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智慧医疗综合解决方案</a:t>
            </a:r>
            <a:endParaRPr lang="zh-CN" altLang="en-US" dirty="0"/>
          </a:p>
        </p:txBody>
      </p:sp>
      <p:pic>
        <p:nvPicPr>
          <p:cNvPr id="4098" name="Picture 2" descr="C:\Users\23668\Desktop\的辅导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95" y="-28798"/>
            <a:ext cx="9195195" cy="5172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0" y="666750"/>
            <a:ext cx="9220200" cy="12065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spc="400">
                <a:solidFill>
                  <a:schemeClr val="accent2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noProof="0" err="1" smtClean="0">
                <a:solidFill>
                  <a:srgbClr val="FFFFFF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Giải</a:t>
            </a:r>
            <a:r>
              <a:rPr lang="en-US" altLang="zh-CN" noProof="0" smtClean="0">
                <a:solidFill>
                  <a:srgbClr val="FFFFFF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noProof="0" smtClean="0">
                <a:solidFill>
                  <a:srgbClr val="FFFFFF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Pháp Bệnh ViệnThông Minh</a:t>
            </a:r>
            <a:endParaRPr kumimoji="0" lang="zh-CN" altLang="en-US" b="1" i="0" u="none" strike="noStrike" kern="1200" cap="none" spc="4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9" name="Picture 2" descr="E:\资料\PPT素材\DAHUA  LOGO 浙江大华技术股份有限公司 白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4" y="223465"/>
            <a:ext cx="1169079" cy="446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8855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690">
        <p:fade/>
      </p:transition>
    </mc:Choice>
    <mc:Fallback>
      <p:transition spd="med" advTm="16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690" y="987574"/>
            <a:ext cx="5239750" cy="358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496322" y="1207136"/>
            <a:ext cx="2310351" cy="848170"/>
            <a:chOff x="496322" y="1207136"/>
            <a:chExt cx="2310351" cy="848170"/>
          </a:xfrm>
        </p:grpSpPr>
        <p:sp>
          <p:nvSpPr>
            <p:cNvPr id="23" name="矩形 22"/>
            <p:cNvSpPr/>
            <p:nvPr/>
          </p:nvSpPr>
          <p:spPr>
            <a:xfrm>
              <a:off x="496322" y="1207136"/>
              <a:ext cx="2264102" cy="8481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603" tIns="25301" rIns="50603" bIns="25301" rtlCol="0" anchor="ctr"/>
            <a:lstStyle/>
            <a:p>
              <a:pPr algn="ctr"/>
              <a:endParaRPr lang="zh-CN" altLang="en-US" sz="1200"/>
            </a:p>
          </p:txBody>
        </p:sp>
        <p:grpSp>
          <p:nvGrpSpPr>
            <p:cNvPr id="2" name="组合 22"/>
            <p:cNvGrpSpPr>
              <a:grpSpLocks noChangeAspect="1"/>
            </p:cNvGrpSpPr>
            <p:nvPr/>
          </p:nvGrpSpPr>
          <p:grpSpPr>
            <a:xfrm>
              <a:off x="590944" y="1317994"/>
              <a:ext cx="307988" cy="313227"/>
              <a:chOff x="9550384" y="1481468"/>
              <a:chExt cx="2232248" cy="2853888"/>
            </a:xfrm>
          </p:grpSpPr>
          <p:sp>
            <p:nvSpPr>
              <p:cNvPr id="24" name="椭圆 14"/>
              <p:cNvSpPr>
                <a:spLocks noChangeAspect="1"/>
              </p:cNvSpPr>
              <p:nvPr/>
            </p:nvSpPr>
            <p:spPr bwMode="auto">
              <a:xfrm>
                <a:off x="9550384" y="1481468"/>
                <a:ext cx="2232248" cy="2853888"/>
              </a:xfrm>
              <a:custGeom>
                <a:avLst/>
                <a:gdLst>
                  <a:gd name="connsiteX0" fmla="*/ 341785 w 683568"/>
                  <a:gd name="connsiteY0" fmla="*/ 7547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5 w 683568"/>
                  <a:gd name="connsiteY3" fmla="*/ 75471 h 864094"/>
                  <a:gd name="connsiteX4" fmla="*/ 341784 w 683568"/>
                  <a:gd name="connsiteY4" fmla="*/ 0 h 864094"/>
                  <a:gd name="connsiteX5" fmla="*/ 683568 w 683568"/>
                  <a:gd name="connsiteY5" fmla="*/ 341784 h 864094"/>
                  <a:gd name="connsiteX6" fmla="*/ 577183 w 683568"/>
                  <a:gd name="connsiteY6" fmla="*/ 588642 h 864094"/>
                  <a:gd name="connsiteX7" fmla="*/ 341597 w 683568"/>
                  <a:gd name="connsiteY7" fmla="*/ 864094 h 864094"/>
                  <a:gd name="connsiteX8" fmla="*/ 105111 w 683568"/>
                  <a:gd name="connsiteY8" fmla="*/ 587591 h 864094"/>
                  <a:gd name="connsiteX9" fmla="*/ 59857 w 683568"/>
                  <a:gd name="connsiteY9" fmla="*/ 534679 h 864094"/>
                  <a:gd name="connsiteX10" fmla="*/ 59306 w 683568"/>
                  <a:gd name="connsiteY10" fmla="*/ 534035 h 864094"/>
                  <a:gd name="connsiteX11" fmla="*/ 59325 w 683568"/>
                  <a:gd name="connsiteY11" fmla="*/ 534035 h 864094"/>
                  <a:gd name="connsiteX12" fmla="*/ 0 w 683568"/>
                  <a:gd name="connsiteY12" fmla="*/ 341784 h 864094"/>
                  <a:gd name="connsiteX13" fmla="*/ 341784 w 683568"/>
                  <a:gd name="connsiteY13" fmla="*/ 0 h 864094"/>
                  <a:gd name="connsiteX0" fmla="*/ 341785 w 683568"/>
                  <a:gd name="connsiteY0" fmla="*/ 52360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4 w 683568"/>
                  <a:gd name="connsiteY3" fmla="*/ 0 h 864094"/>
                  <a:gd name="connsiteX4" fmla="*/ 683568 w 683568"/>
                  <a:gd name="connsiteY4" fmla="*/ 341784 h 864094"/>
                  <a:gd name="connsiteX5" fmla="*/ 577183 w 683568"/>
                  <a:gd name="connsiteY5" fmla="*/ 588642 h 864094"/>
                  <a:gd name="connsiteX6" fmla="*/ 341597 w 683568"/>
                  <a:gd name="connsiteY6" fmla="*/ 864094 h 864094"/>
                  <a:gd name="connsiteX7" fmla="*/ 105111 w 683568"/>
                  <a:gd name="connsiteY7" fmla="*/ 587591 h 864094"/>
                  <a:gd name="connsiteX8" fmla="*/ 59857 w 683568"/>
                  <a:gd name="connsiteY8" fmla="*/ 534679 h 864094"/>
                  <a:gd name="connsiteX9" fmla="*/ 59306 w 683568"/>
                  <a:gd name="connsiteY9" fmla="*/ 534035 h 864094"/>
                  <a:gd name="connsiteX10" fmla="*/ 59325 w 683568"/>
                  <a:gd name="connsiteY10" fmla="*/ 534035 h 864094"/>
                  <a:gd name="connsiteX11" fmla="*/ 0 w 683568"/>
                  <a:gd name="connsiteY11" fmla="*/ 341784 h 864094"/>
                  <a:gd name="connsiteX12" fmla="*/ 341784 w 683568"/>
                  <a:gd name="connsiteY12" fmla="*/ 0 h 864094"/>
                  <a:gd name="connsiteX0" fmla="*/ 341784 w 683568"/>
                  <a:gd name="connsiteY0" fmla="*/ 0 h 864094"/>
                  <a:gd name="connsiteX1" fmla="*/ 683568 w 683568"/>
                  <a:gd name="connsiteY1" fmla="*/ 341784 h 864094"/>
                  <a:gd name="connsiteX2" fmla="*/ 577183 w 683568"/>
                  <a:gd name="connsiteY2" fmla="*/ 588642 h 864094"/>
                  <a:gd name="connsiteX3" fmla="*/ 341597 w 683568"/>
                  <a:gd name="connsiteY3" fmla="*/ 864094 h 864094"/>
                  <a:gd name="connsiteX4" fmla="*/ 105111 w 683568"/>
                  <a:gd name="connsiteY4" fmla="*/ 587591 h 864094"/>
                  <a:gd name="connsiteX5" fmla="*/ 59857 w 683568"/>
                  <a:gd name="connsiteY5" fmla="*/ 534679 h 864094"/>
                  <a:gd name="connsiteX6" fmla="*/ 59306 w 683568"/>
                  <a:gd name="connsiteY6" fmla="*/ 534035 h 864094"/>
                  <a:gd name="connsiteX7" fmla="*/ 59325 w 683568"/>
                  <a:gd name="connsiteY7" fmla="*/ 534035 h 864094"/>
                  <a:gd name="connsiteX8" fmla="*/ 0 w 683568"/>
                  <a:gd name="connsiteY8" fmla="*/ 341784 h 864094"/>
                  <a:gd name="connsiteX9" fmla="*/ 341784 w 683568"/>
                  <a:gd name="connsiteY9" fmla="*/ 0 h 86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3568" h="864094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dirty="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9843591" y="1700047"/>
                <a:ext cx="1645834" cy="16458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zh-CN" altLang="en-US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990600" y="1428750"/>
              <a:ext cx="1816073" cy="420428"/>
            </a:xfrm>
            <a:prstGeom prst="rect">
              <a:avLst/>
            </a:prstGeom>
            <a:noFill/>
          </p:spPr>
          <p:txBody>
            <a:bodyPr wrap="square" lIns="50603" tIns="25301" rIns="50603" bIns="25301" rtlCol="0">
              <a:spAutoFit/>
            </a:bodyPr>
            <a:lstStyle/>
            <a:p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Giám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sát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toàn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cảnh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sử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dụng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smtClean="0">
                  <a:latin typeface="微软雅黑" pitchFamily="34" charset="-122"/>
                  <a:ea typeface="微软雅黑" pitchFamily="34" charset="-122"/>
                </a:rPr>
                <a:t>camera </a:t>
              </a:r>
              <a:r>
                <a:rPr lang="en-US" altLang="zh-CN" sz="1200" smtClean="0">
                  <a:latin typeface="微软雅黑" pitchFamily="34" charset="-122"/>
                  <a:ea typeface="微软雅黑" pitchFamily="34" charset="-122"/>
                </a:rPr>
                <a:t>Fisheye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0532" y="1631221"/>
              <a:ext cx="1850106" cy="235762"/>
            </a:xfrm>
            <a:prstGeom prst="rect">
              <a:avLst/>
            </a:prstGeom>
            <a:noFill/>
          </p:spPr>
          <p:txBody>
            <a:bodyPr wrap="square" lIns="50603" tIns="25301" rIns="50603" bIns="25301" rtlCol="0">
              <a:spAutoFit/>
            </a:bodyPr>
            <a:lstStyle/>
            <a:p>
              <a:pPr algn="ctr"/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6132" y="2302802"/>
            <a:ext cx="2284265" cy="857909"/>
            <a:chOff x="506132" y="2302802"/>
            <a:chExt cx="2284265" cy="857909"/>
          </a:xfrm>
        </p:grpSpPr>
        <p:sp>
          <p:nvSpPr>
            <p:cNvPr id="31" name="矩形 30"/>
            <p:cNvSpPr/>
            <p:nvPr/>
          </p:nvSpPr>
          <p:spPr>
            <a:xfrm>
              <a:off x="506132" y="2302802"/>
              <a:ext cx="2264102" cy="8481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603" tIns="25301" rIns="50603" bIns="25301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31"/>
            <p:cNvGrpSpPr>
              <a:grpSpLocks noChangeAspect="1"/>
            </p:cNvGrpSpPr>
            <p:nvPr/>
          </p:nvGrpSpPr>
          <p:grpSpPr>
            <a:xfrm>
              <a:off x="597563" y="2407552"/>
              <a:ext cx="307988" cy="313227"/>
              <a:chOff x="9550384" y="1481468"/>
              <a:chExt cx="2232248" cy="2853888"/>
            </a:xfrm>
          </p:grpSpPr>
          <p:sp>
            <p:nvSpPr>
              <p:cNvPr id="33" name="椭圆 14"/>
              <p:cNvSpPr>
                <a:spLocks noChangeAspect="1"/>
              </p:cNvSpPr>
              <p:nvPr/>
            </p:nvSpPr>
            <p:spPr bwMode="auto">
              <a:xfrm>
                <a:off x="9550384" y="1481468"/>
                <a:ext cx="2232248" cy="2853888"/>
              </a:xfrm>
              <a:custGeom>
                <a:avLst/>
                <a:gdLst>
                  <a:gd name="connsiteX0" fmla="*/ 341785 w 683568"/>
                  <a:gd name="connsiteY0" fmla="*/ 7547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5 w 683568"/>
                  <a:gd name="connsiteY3" fmla="*/ 75471 h 864094"/>
                  <a:gd name="connsiteX4" fmla="*/ 341784 w 683568"/>
                  <a:gd name="connsiteY4" fmla="*/ 0 h 864094"/>
                  <a:gd name="connsiteX5" fmla="*/ 683568 w 683568"/>
                  <a:gd name="connsiteY5" fmla="*/ 341784 h 864094"/>
                  <a:gd name="connsiteX6" fmla="*/ 577183 w 683568"/>
                  <a:gd name="connsiteY6" fmla="*/ 588642 h 864094"/>
                  <a:gd name="connsiteX7" fmla="*/ 341597 w 683568"/>
                  <a:gd name="connsiteY7" fmla="*/ 864094 h 864094"/>
                  <a:gd name="connsiteX8" fmla="*/ 105111 w 683568"/>
                  <a:gd name="connsiteY8" fmla="*/ 587591 h 864094"/>
                  <a:gd name="connsiteX9" fmla="*/ 59857 w 683568"/>
                  <a:gd name="connsiteY9" fmla="*/ 534679 h 864094"/>
                  <a:gd name="connsiteX10" fmla="*/ 59306 w 683568"/>
                  <a:gd name="connsiteY10" fmla="*/ 534035 h 864094"/>
                  <a:gd name="connsiteX11" fmla="*/ 59325 w 683568"/>
                  <a:gd name="connsiteY11" fmla="*/ 534035 h 864094"/>
                  <a:gd name="connsiteX12" fmla="*/ 0 w 683568"/>
                  <a:gd name="connsiteY12" fmla="*/ 341784 h 864094"/>
                  <a:gd name="connsiteX13" fmla="*/ 341784 w 683568"/>
                  <a:gd name="connsiteY13" fmla="*/ 0 h 864094"/>
                  <a:gd name="connsiteX0" fmla="*/ 341785 w 683568"/>
                  <a:gd name="connsiteY0" fmla="*/ 52360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4 w 683568"/>
                  <a:gd name="connsiteY3" fmla="*/ 0 h 864094"/>
                  <a:gd name="connsiteX4" fmla="*/ 683568 w 683568"/>
                  <a:gd name="connsiteY4" fmla="*/ 341784 h 864094"/>
                  <a:gd name="connsiteX5" fmla="*/ 577183 w 683568"/>
                  <a:gd name="connsiteY5" fmla="*/ 588642 h 864094"/>
                  <a:gd name="connsiteX6" fmla="*/ 341597 w 683568"/>
                  <a:gd name="connsiteY6" fmla="*/ 864094 h 864094"/>
                  <a:gd name="connsiteX7" fmla="*/ 105111 w 683568"/>
                  <a:gd name="connsiteY7" fmla="*/ 587591 h 864094"/>
                  <a:gd name="connsiteX8" fmla="*/ 59857 w 683568"/>
                  <a:gd name="connsiteY8" fmla="*/ 534679 h 864094"/>
                  <a:gd name="connsiteX9" fmla="*/ 59306 w 683568"/>
                  <a:gd name="connsiteY9" fmla="*/ 534035 h 864094"/>
                  <a:gd name="connsiteX10" fmla="*/ 59325 w 683568"/>
                  <a:gd name="connsiteY10" fmla="*/ 534035 h 864094"/>
                  <a:gd name="connsiteX11" fmla="*/ 0 w 683568"/>
                  <a:gd name="connsiteY11" fmla="*/ 341784 h 864094"/>
                  <a:gd name="connsiteX12" fmla="*/ 341784 w 683568"/>
                  <a:gd name="connsiteY12" fmla="*/ 0 h 864094"/>
                  <a:gd name="connsiteX0" fmla="*/ 341784 w 683568"/>
                  <a:gd name="connsiteY0" fmla="*/ 0 h 864094"/>
                  <a:gd name="connsiteX1" fmla="*/ 683568 w 683568"/>
                  <a:gd name="connsiteY1" fmla="*/ 341784 h 864094"/>
                  <a:gd name="connsiteX2" fmla="*/ 577183 w 683568"/>
                  <a:gd name="connsiteY2" fmla="*/ 588642 h 864094"/>
                  <a:gd name="connsiteX3" fmla="*/ 341597 w 683568"/>
                  <a:gd name="connsiteY3" fmla="*/ 864094 h 864094"/>
                  <a:gd name="connsiteX4" fmla="*/ 105111 w 683568"/>
                  <a:gd name="connsiteY4" fmla="*/ 587591 h 864094"/>
                  <a:gd name="connsiteX5" fmla="*/ 59857 w 683568"/>
                  <a:gd name="connsiteY5" fmla="*/ 534679 h 864094"/>
                  <a:gd name="connsiteX6" fmla="*/ 59306 w 683568"/>
                  <a:gd name="connsiteY6" fmla="*/ 534035 h 864094"/>
                  <a:gd name="connsiteX7" fmla="*/ 59325 w 683568"/>
                  <a:gd name="connsiteY7" fmla="*/ 534035 h 864094"/>
                  <a:gd name="connsiteX8" fmla="*/ 0 w 683568"/>
                  <a:gd name="connsiteY8" fmla="*/ 341784 h 864094"/>
                  <a:gd name="connsiteX9" fmla="*/ 341784 w 683568"/>
                  <a:gd name="connsiteY9" fmla="*/ 0 h 86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3568" h="864094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00" dirty="0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9843591" y="1700047"/>
                <a:ext cx="1645834" cy="164583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zh-CN" alt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981286" y="2373191"/>
              <a:ext cx="1345086" cy="235762"/>
            </a:xfrm>
            <a:prstGeom prst="rect">
              <a:avLst/>
            </a:prstGeom>
            <a:noFill/>
          </p:spPr>
          <p:txBody>
            <a:bodyPr wrap="square" lIns="50603" tIns="25301" rIns="50603" bIns="25301" rtlCol="0">
              <a:spAutoFit/>
            </a:bodyPr>
            <a:lstStyle/>
            <a:p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Giám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sát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chi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tiết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2000" y="2647950"/>
              <a:ext cx="2028397" cy="512761"/>
            </a:xfrm>
            <a:prstGeom prst="rect">
              <a:avLst/>
            </a:prstGeom>
            <a:noFill/>
          </p:spPr>
          <p:txBody>
            <a:bodyPr wrap="square" lIns="50603" tIns="25301" rIns="50603" bIns="25301" rtlCol="0">
              <a:spAutoFit/>
            </a:bodyPr>
            <a:lstStyle/>
            <a:p>
              <a:pPr algn="ctr"/>
              <a:r>
                <a:rPr lang="en-US" altLang="zh-CN" sz="1000" smtClean="0">
                  <a:latin typeface="微软雅黑" pitchFamily="34" charset="-122"/>
                  <a:ea typeface="微软雅黑" pitchFamily="34" charset="-122"/>
                </a:rPr>
                <a:t>Kết hợp </a:t>
              </a:r>
              <a:r>
                <a:rPr lang="en-US" altLang="zh-CN" sz="1000" smtClean="0">
                  <a:latin typeface="微软雅黑" pitchFamily="34" charset="-122"/>
                  <a:ea typeface="微软雅黑" pitchFamily="34" charset="-122"/>
                </a:rPr>
                <a:t>CAMERA </a:t>
              </a:r>
              <a:r>
                <a:rPr lang="en-US" altLang="zh-CN" sz="1000" dirty="0" err="1" smtClean="0">
                  <a:latin typeface="微软雅黑" pitchFamily="34" charset="-122"/>
                  <a:ea typeface="微软雅黑" pitchFamily="34" charset="-122"/>
                </a:rPr>
                <a:t>quan</a:t>
              </a:r>
              <a:r>
                <a:rPr lang="en-US" altLang="zh-CN" sz="10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000" dirty="0" err="1" smtClean="0">
                  <a:latin typeface="微软雅黑" pitchFamily="34" charset="-122"/>
                  <a:ea typeface="微软雅黑" pitchFamily="34" charset="-122"/>
                </a:rPr>
                <a:t>sát</a:t>
              </a:r>
              <a:r>
                <a:rPr lang="en-US" altLang="zh-CN" sz="10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000" dirty="0" err="1" smtClean="0">
                  <a:latin typeface="微软雅黑" pitchFamily="34" charset="-122"/>
                  <a:ea typeface="微软雅黑" pitchFamily="34" charset="-122"/>
                </a:rPr>
                <a:t>toàn</a:t>
              </a:r>
              <a:r>
                <a:rPr lang="en-US" altLang="zh-CN" sz="10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000" err="1" smtClean="0">
                  <a:latin typeface="微软雅黑" pitchFamily="34" charset="-122"/>
                  <a:ea typeface="微软雅黑" pitchFamily="34" charset="-122"/>
                </a:rPr>
                <a:t>cảnh</a:t>
              </a:r>
              <a:r>
                <a:rPr lang="en-US" altLang="zh-CN" sz="100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000" smtClean="0">
                  <a:latin typeface="微软雅黑" pitchFamily="34" charset="-122"/>
                  <a:ea typeface="微软雅黑" pitchFamily="34" charset="-122"/>
                </a:rPr>
                <a:t> &amp; Camera speed </a:t>
              </a:r>
              <a:r>
                <a:rPr lang="en-US" altLang="zh-CN" sz="1000" smtClean="0">
                  <a:latin typeface="微软雅黑" pitchFamily="34" charset="-122"/>
                  <a:ea typeface="微软雅黑" pitchFamily="34" charset="-122"/>
                </a:rPr>
                <a:t>dome </a:t>
              </a:r>
              <a:r>
                <a:rPr lang="en-US" altLang="zh-CN" sz="1000" smtClean="0">
                  <a:latin typeface="微软雅黑" pitchFamily="34" charset="-122"/>
                  <a:ea typeface="微软雅黑" pitchFamily="34" charset="-122"/>
                </a:rPr>
                <a:t> để xem </a:t>
              </a:r>
              <a:r>
                <a:rPr lang="en-US" altLang="zh-CN" sz="1000" dirty="0" smtClean="0">
                  <a:latin typeface="微软雅黑" pitchFamily="34" charset="-122"/>
                  <a:ea typeface="微软雅黑" pitchFamily="34" charset="-122"/>
                </a:rPr>
                <a:t>chi </a:t>
              </a:r>
              <a:r>
                <a:rPr lang="en-US" altLang="zh-CN" sz="1000" dirty="0" err="1" smtClean="0">
                  <a:latin typeface="微软雅黑" pitchFamily="34" charset="-122"/>
                  <a:ea typeface="微软雅黑" pitchFamily="34" charset="-122"/>
                </a:rPr>
                <a:t>tiết</a:t>
              </a:r>
              <a:endParaRPr lang="zh-CN" alt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5630" y="3395436"/>
            <a:ext cx="2389970" cy="848170"/>
            <a:chOff x="505630" y="3395436"/>
            <a:chExt cx="2389970" cy="848170"/>
          </a:xfrm>
        </p:grpSpPr>
        <p:sp>
          <p:nvSpPr>
            <p:cNvPr id="20" name="矩形 19"/>
            <p:cNvSpPr/>
            <p:nvPr/>
          </p:nvSpPr>
          <p:spPr>
            <a:xfrm>
              <a:off x="505630" y="3395436"/>
              <a:ext cx="2264102" cy="8481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603" tIns="25301" rIns="50603" bIns="25301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20"/>
            <p:cNvGrpSpPr>
              <a:grpSpLocks noChangeAspect="1"/>
            </p:cNvGrpSpPr>
            <p:nvPr/>
          </p:nvGrpSpPr>
          <p:grpSpPr>
            <a:xfrm>
              <a:off x="597061" y="3472395"/>
              <a:ext cx="307988" cy="313227"/>
              <a:chOff x="9550384" y="1481468"/>
              <a:chExt cx="2232248" cy="2853888"/>
            </a:xfrm>
          </p:grpSpPr>
          <p:sp>
            <p:nvSpPr>
              <p:cNvPr id="26" name="椭圆 14"/>
              <p:cNvSpPr>
                <a:spLocks noChangeAspect="1"/>
              </p:cNvSpPr>
              <p:nvPr/>
            </p:nvSpPr>
            <p:spPr bwMode="auto">
              <a:xfrm>
                <a:off x="9550384" y="1481468"/>
                <a:ext cx="2232248" cy="2853888"/>
              </a:xfrm>
              <a:custGeom>
                <a:avLst/>
                <a:gdLst>
                  <a:gd name="connsiteX0" fmla="*/ 341785 w 683568"/>
                  <a:gd name="connsiteY0" fmla="*/ 7547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5 w 683568"/>
                  <a:gd name="connsiteY3" fmla="*/ 75471 h 864094"/>
                  <a:gd name="connsiteX4" fmla="*/ 341784 w 683568"/>
                  <a:gd name="connsiteY4" fmla="*/ 0 h 864094"/>
                  <a:gd name="connsiteX5" fmla="*/ 683568 w 683568"/>
                  <a:gd name="connsiteY5" fmla="*/ 341784 h 864094"/>
                  <a:gd name="connsiteX6" fmla="*/ 577183 w 683568"/>
                  <a:gd name="connsiteY6" fmla="*/ 588642 h 864094"/>
                  <a:gd name="connsiteX7" fmla="*/ 341597 w 683568"/>
                  <a:gd name="connsiteY7" fmla="*/ 864094 h 864094"/>
                  <a:gd name="connsiteX8" fmla="*/ 105111 w 683568"/>
                  <a:gd name="connsiteY8" fmla="*/ 587591 h 864094"/>
                  <a:gd name="connsiteX9" fmla="*/ 59857 w 683568"/>
                  <a:gd name="connsiteY9" fmla="*/ 534679 h 864094"/>
                  <a:gd name="connsiteX10" fmla="*/ 59306 w 683568"/>
                  <a:gd name="connsiteY10" fmla="*/ 534035 h 864094"/>
                  <a:gd name="connsiteX11" fmla="*/ 59325 w 683568"/>
                  <a:gd name="connsiteY11" fmla="*/ 534035 h 864094"/>
                  <a:gd name="connsiteX12" fmla="*/ 0 w 683568"/>
                  <a:gd name="connsiteY12" fmla="*/ 341784 h 864094"/>
                  <a:gd name="connsiteX13" fmla="*/ 341784 w 683568"/>
                  <a:gd name="connsiteY13" fmla="*/ 0 h 864094"/>
                  <a:gd name="connsiteX0" fmla="*/ 341785 w 683568"/>
                  <a:gd name="connsiteY0" fmla="*/ 52360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4 w 683568"/>
                  <a:gd name="connsiteY3" fmla="*/ 0 h 864094"/>
                  <a:gd name="connsiteX4" fmla="*/ 683568 w 683568"/>
                  <a:gd name="connsiteY4" fmla="*/ 341784 h 864094"/>
                  <a:gd name="connsiteX5" fmla="*/ 577183 w 683568"/>
                  <a:gd name="connsiteY5" fmla="*/ 588642 h 864094"/>
                  <a:gd name="connsiteX6" fmla="*/ 341597 w 683568"/>
                  <a:gd name="connsiteY6" fmla="*/ 864094 h 864094"/>
                  <a:gd name="connsiteX7" fmla="*/ 105111 w 683568"/>
                  <a:gd name="connsiteY7" fmla="*/ 587591 h 864094"/>
                  <a:gd name="connsiteX8" fmla="*/ 59857 w 683568"/>
                  <a:gd name="connsiteY8" fmla="*/ 534679 h 864094"/>
                  <a:gd name="connsiteX9" fmla="*/ 59306 w 683568"/>
                  <a:gd name="connsiteY9" fmla="*/ 534035 h 864094"/>
                  <a:gd name="connsiteX10" fmla="*/ 59325 w 683568"/>
                  <a:gd name="connsiteY10" fmla="*/ 534035 h 864094"/>
                  <a:gd name="connsiteX11" fmla="*/ 0 w 683568"/>
                  <a:gd name="connsiteY11" fmla="*/ 341784 h 864094"/>
                  <a:gd name="connsiteX12" fmla="*/ 341784 w 683568"/>
                  <a:gd name="connsiteY12" fmla="*/ 0 h 864094"/>
                  <a:gd name="connsiteX0" fmla="*/ 341784 w 683568"/>
                  <a:gd name="connsiteY0" fmla="*/ 0 h 864094"/>
                  <a:gd name="connsiteX1" fmla="*/ 683568 w 683568"/>
                  <a:gd name="connsiteY1" fmla="*/ 341784 h 864094"/>
                  <a:gd name="connsiteX2" fmla="*/ 577183 w 683568"/>
                  <a:gd name="connsiteY2" fmla="*/ 588642 h 864094"/>
                  <a:gd name="connsiteX3" fmla="*/ 341597 w 683568"/>
                  <a:gd name="connsiteY3" fmla="*/ 864094 h 864094"/>
                  <a:gd name="connsiteX4" fmla="*/ 105111 w 683568"/>
                  <a:gd name="connsiteY4" fmla="*/ 587591 h 864094"/>
                  <a:gd name="connsiteX5" fmla="*/ 59857 w 683568"/>
                  <a:gd name="connsiteY5" fmla="*/ 534679 h 864094"/>
                  <a:gd name="connsiteX6" fmla="*/ 59306 w 683568"/>
                  <a:gd name="connsiteY6" fmla="*/ 534035 h 864094"/>
                  <a:gd name="connsiteX7" fmla="*/ 59325 w 683568"/>
                  <a:gd name="connsiteY7" fmla="*/ 534035 h 864094"/>
                  <a:gd name="connsiteX8" fmla="*/ 0 w 683568"/>
                  <a:gd name="connsiteY8" fmla="*/ 341784 h 864094"/>
                  <a:gd name="connsiteX9" fmla="*/ 341784 w 683568"/>
                  <a:gd name="connsiteY9" fmla="*/ 0 h 86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3568" h="864094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00" dirty="0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9843591" y="1700047"/>
                <a:ext cx="1645834" cy="164583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zh-CN" altLang="en-US" sz="1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80784" y="3438033"/>
              <a:ext cx="1914816" cy="789760"/>
            </a:xfrm>
            <a:prstGeom prst="rect">
              <a:avLst/>
            </a:prstGeom>
            <a:noFill/>
          </p:spPr>
          <p:txBody>
            <a:bodyPr wrap="square" lIns="50603" tIns="25301" rIns="50603" bIns="25301" rtlCol="0">
              <a:spAutoFit/>
            </a:bodyPr>
            <a:lstStyle/>
            <a:p>
              <a:r>
                <a:rPr lang="en-US" altLang="zh-CN" sz="1200" smtClean="0">
                  <a:latin typeface="微软雅黑" pitchFamily="34" charset="-122"/>
                  <a:ea typeface="微软雅黑" pitchFamily="34" charset="-122"/>
                </a:rPr>
                <a:t>Giám sát khu </a:t>
              </a:r>
              <a:r>
                <a:rPr lang="en-US" altLang="zh-CN" sz="1200" err="1" smtClean="0">
                  <a:latin typeface="微软雅黑" pitchFamily="34" charset="-122"/>
                  <a:ea typeface="微软雅黑" pitchFamily="34" charset="-122"/>
                </a:rPr>
                <a:t>vực</a:t>
              </a:r>
              <a:r>
                <a:rPr lang="en-US" altLang="zh-CN" sz="120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smtClean="0">
                  <a:latin typeface="微软雅黑" pitchFamily="34" charset="-122"/>
                  <a:ea typeface="微软雅黑" pitchFamily="34" charset="-122"/>
                </a:rPr>
                <a:t>quan trọng, nhạy cảm :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báo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động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đột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nhập,theo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dõi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err="1" smtClean="0">
                  <a:latin typeface="微软雅黑" pitchFamily="34" charset="-122"/>
                  <a:ea typeface="微软雅黑" pitchFamily="34" charset="-122"/>
                </a:rPr>
                <a:t>tự</a:t>
              </a:r>
              <a:r>
                <a:rPr lang="en-US" altLang="zh-CN" sz="120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smtClean="0">
                  <a:latin typeface="微软雅黑" pitchFamily="34" charset="-122"/>
                  <a:ea typeface="微软雅黑" pitchFamily="34" charset="-122"/>
                </a:rPr>
                <a:t>động…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6109" y="3827364"/>
              <a:ext cx="1884529" cy="204984"/>
            </a:xfrm>
            <a:prstGeom prst="rect">
              <a:avLst/>
            </a:prstGeom>
            <a:noFill/>
          </p:spPr>
          <p:txBody>
            <a:bodyPr wrap="square" lIns="50603" tIns="25301" rIns="50603" bIns="25301" rtlCol="0">
              <a:spAutoFit/>
            </a:bodyPr>
            <a:lstStyle/>
            <a:p>
              <a:endParaRPr lang="en-US" altLang="zh-CN" sz="10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标题 35"/>
          <p:cNvSpPr>
            <a:spLocks noGrp="1"/>
          </p:cNvSpPr>
          <p:nvPr>
            <p:ph type="title"/>
          </p:nvPr>
        </p:nvSpPr>
        <p:spPr>
          <a:xfrm>
            <a:off x="1524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581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552">
        <p:fade/>
      </p:transition>
    </mc:Choice>
    <mc:Fallback>
      <p:transition spd="med" advTm="75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5" y="264033"/>
            <a:ext cx="7056785" cy="430451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zh-CN" altLang="en-US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Lối thoát hiểm, những khu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43558"/>
            <a:ext cx="7090939" cy="3705587"/>
          </a:xfrm>
          <a:prstGeom prst="rect">
            <a:avLst/>
          </a:prstGeom>
        </p:spPr>
      </p:pic>
      <p:sp>
        <p:nvSpPr>
          <p:cNvPr id="6" name="线形标注 2(无边框) 5"/>
          <p:cNvSpPr/>
          <p:nvPr/>
        </p:nvSpPr>
        <p:spPr>
          <a:xfrm>
            <a:off x="6742222" y="445627"/>
            <a:ext cx="1830449" cy="397931"/>
          </a:xfrm>
          <a:prstGeom prst="callout2">
            <a:avLst>
              <a:gd name="adj1" fmla="val 219766"/>
              <a:gd name="adj2" fmla="val -19646"/>
              <a:gd name="adj3" fmla="val 222069"/>
              <a:gd name="adj4" fmla="val -132795"/>
              <a:gd name="adj5" fmla="val 519242"/>
              <a:gd name="adj6" fmla="val -168935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E:\日常工作\工作安排\PPT\PPT素材\学校\校园乱停车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50" y="1127952"/>
            <a:ext cx="1346971" cy="1028794"/>
          </a:xfrm>
          <a:prstGeom prst="rect">
            <a:avLst/>
          </a:prstGeom>
          <a:noFill/>
          <a:ln w="1968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5534670" y="1118105"/>
            <a:ext cx="2390130" cy="615445"/>
          </a:xfrm>
          <a:prstGeom prst="roundRect">
            <a:avLst>
              <a:gd name="adj" fmla="val 793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Lối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đi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của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xe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cứu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cấp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,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phát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hiện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xe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khác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dirty="0" err="1" smtClean="0">
                <a:latin typeface="微软雅黑" pitchFamily="34" charset="-122"/>
                <a:ea typeface="微软雅黑" pitchFamily="34" charset="-122"/>
              </a:rPr>
              <a:t>chạy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err="1" smtClean="0">
                <a:latin typeface="微软雅黑" pitchFamily="34" charset="-122"/>
                <a:ea typeface="微软雅黑" pitchFamily="34" charset="-122"/>
              </a:rPr>
              <a:t>vào</a:t>
            </a:r>
            <a:r>
              <a:rPr lang="en-US" altLang="zh-CN" sz="1200" b="1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1" smtClean="0">
                <a:latin typeface="微软雅黑" pitchFamily="34" charset="-122"/>
                <a:ea typeface="微软雅黑" pitchFamily="34" charset="-122"/>
              </a:rPr>
              <a:t>sẽ phát ra âm thanh báo động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667453" y="2435534"/>
            <a:ext cx="648072" cy="1427392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139952" y="2052214"/>
            <a:ext cx="3042375" cy="773997"/>
            <a:chOff x="1891523" y="1953616"/>
            <a:chExt cx="3042375" cy="773997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4577775" y="2145276"/>
              <a:ext cx="356123" cy="582337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圆角矩形 11"/>
            <p:cNvSpPr/>
            <p:nvPr/>
          </p:nvSpPr>
          <p:spPr>
            <a:xfrm>
              <a:off x="1891523" y="1953616"/>
              <a:ext cx="2251720" cy="592444"/>
            </a:xfrm>
            <a:prstGeom prst="roundRect">
              <a:avLst>
                <a:gd name="adj" fmla="val 79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Kiểm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soát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đỗ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xe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không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đúng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chỗ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,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chạy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quá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tốc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err="1" smtClean="0">
                  <a:latin typeface="微软雅黑" pitchFamily="34" charset="-122"/>
                  <a:ea typeface="微软雅黑" pitchFamily="34" charset="-122"/>
                </a:rPr>
                <a:t>độ</a:t>
              </a:r>
              <a:r>
                <a:rPr lang="en-US" altLang="zh-CN" sz="1200" b="1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smtClean="0">
                  <a:latin typeface="微软雅黑" pitchFamily="34" charset="-122"/>
                  <a:ea typeface="微软雅黑" pitchFamily="34" charset="-122"/>
                </a:rPr>
                <a:t>ở l</a:t>
              </a:r>
              <a:r>
                <a:rPr lang="en-US" altLang="zh-CN" sz="1200" b="1" smtClean="0">
                  <a:latin typeface="微软雅黑" pitchFamily="34" charset="-122"/>
                  <a:ea typeface="微软雅黑" pitchFamily="34" charset="-122"/>
                </a:rPr>
                <a:t>ối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chính</a:t>
              </a:r>
              <a:endParaRPr lang="zh-CN" altLang="en-US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7" name="直接连接符 16"/>
            <p:cNvCxnSpPr>
              <a:stCxn id="12" idx="3"/>
            </p:cNvCxnSpPr>
            <p:nvPr/>
          </p:nvCxnSpPr>
          <p:spPr>
            <a:xfrm flipV="1">
              <a:off x="4143243" y="2145276"/>
              <a:ext cx="434532" cy="104562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15">
            <a:off x="3621917" y="3509050"/>
            <a:ext cx="1490745" cy="93171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平行四边形 22"/>
          <p:cNvSpPr/>
          <p:nvPr/>
        </p:nvSpPr>
        <p:spPr>
          <a:xfrm rot="1644517">
            <a:off x="5400890" y="3472773"/>
            <a:ext cx="371997" cy="543402"/>
          </a:xfrm>
          <a:prstGeom prst="parallelogram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2057400" y="2993910"/>
            <a:ext cx="3477270" cy="606172"/>
            <a:chOff x="783031" y="2310485"/>
            <a:chExt cx="3477270" cy="606172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3879564" y="2510598"/>
              <a:ext cx="380737" cy="4060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3424954" y="2510598"/>
              <a:ext cx="455080" cy="7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圆角矩形 35"/>
            <p:cNvSpPr/>
            <p:nvPr/>
          </p:nvSpPr>
          <p:spPr>
            <a:xfrm>
              <a:off x="783031" y="2310485"/>
              <a:ext cx="2641923" cy="513943"/>
            </a:xfrm>
            <a:prstGeom prst="roundRect">
              <a:avLst>
                <a:gd name="adj" fmla="val 79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G</a:t>
              </a:r>
              <a:r>
                <a:rPr lang="en-US" altLang="zh-CN" sz="1200" b="1" smtClean="0">
                  <a:latin typeface="微软雅黑" pitchFamily="34" charset="-122"/>
                  <a:ea typeface="微软雅黑" pitchFamily="34" charset="-122"/>
                </a:rPr>
                <a:t>iám </a:t>
              </a:r>
              <a:r>
                <a:rPr lang="en-US" altLang="zh-CN" sz="1200" b="1" err="1" smtClean="0">
                  <a:latin typeface="微软雅黑" pitchFamily="34" charset="-122"/>
                  <a:ea typeface="微软雅黑" pitchFamily="34" charset="-122"/>
                </a:rPr>
                <a:t>sát</a:t>
              </a:r>
              <a:r>
                <a:rPr lang="en-US" altLang="zh-CN" sz="1200" b="1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smtClean="0">
                  <a:latin typeface="微软雅黑" pitchFamily="34" charset="-122"/>
                  <a:ea typeface="微软雅黑" pitchFamily="34" charset="-122"/>
                </a:rPr>
                <a:t>khu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vực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trọng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err="1" smtClean="0">
                  <a:latin typeface="微软雅黑" pitchFamily="34" charset="-122"/>
                  <a:ea typeface="微软雅黑" pitchFamily="34" charset="-122"/>
                </a:rPr>
                <a:t>điểm</a:t>
              </a:r>
              <a:r>
                <a:rPr lang="en-US" altLang="zh-CN" sz="1200" b="1" smtClean="0">
                  <a:latin typeface="微软雅黑" pitchFamily="34" charset="-122"/>
                  <a:ea typeface="微软雅黑" pitchFamily="34" charset="-122"/>
                </a:rPr>
                <a:t>, hệ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thông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phân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tích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b="1" dirty="0" err="1" smtClean="0">
                  <a:latin typeface="微软雅黑" pitchFamily="34" charset="-122"/>
                  <a:ea typeface="微软雅黑" pitchFamily="34" charset="-122"/>
                </a:rPr>
                <a:t>thông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 minh </a:t>
              </a:r>
              <a:endParaRPr lang="zh-CN" altLang="en-US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026" name="Picture 2" descr="C:\Users\23668\Desktop\违章停车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30" y="2535042"/>
            <a:ext cx="1103874" cy="89352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平行四边形 42"/>
          <p:cNvSpPr/>
          <p:nvPr/>
        </p:nvSpPr>
        <p:spPr>
          <a:xfrm rot="570732">
            <a:off x="3440541" y="2344087"/>
            <a:ext cx="371997" cy="271701"/>
          </a:xfrm>
          <a:prstGeom prst="parallelogram">
            <a:avLst/>
          </a:prstGeom>
          <a:solidFill>
            <a:srgbClr val="C0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7450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2810">
        <p:fade/>
      </p:transition>
    </mc:Choice>
    <mc:Fallback>
      <p:transition spd="med" advTm="12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3" grpId="0" animBg="1"/>
      <p:bldP spid="23" grpId="1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zh-CN" altLang="en-US" sz="280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ên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="" xmlns:p14="http://schemas.microsoft.com/office/powerpoint/2010/main" val="2578828986"/>
              </p:ext>
            </p:extLst>
          </p:nvPr>
        </p:nvGraphicFramePr>
        <p:xfrm>
          <a:off x="637354" y="2975040"/>
          <a:ext cx="8082372" cy="355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0" y="1036145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958816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a3.att.hudong.com/35/43/0130000036389712384943445065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958816"/>
            <a:ext cx="2357454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3768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8715">
        <p:fade/>
      </p:transition>
    </mc:Choice>
    <mc:Fallback>
      <p:transition spd="med" advTm="87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7162800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zh-CN" altLang="en-US" sz="240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các phòng ban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785" y="1570390"/>
            <a:ext cx="432048" cy="59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765" y="2589948"/>
            <a:ext cx="792088" cy="779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745" y="2377179"/>
            <a:ext cx="797844" cy="9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E:\品牌部宣传手册\产品图片\20121114\前端\PNG小图\200万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2300" y="1563638"/>
            <a:ext cx="871831" cy="512287"/>
          </a:xfrm>
          <a:prstGeom prst="rect">
            <a:avLst/>
          </a:prstGeom>
          <a:noFill/>
        </p:spPr>
      </p:pic>
      <p:grpSp>
        <p:nvGrpSpPr>
          <p:cNvPr id="19" name="组合 18"/>
          <p:cNvGrpSpPr/>
          <p:nvPr/>
        </p:nvGrpSpPr>
        <p:grpSpPr>
          <a:xfrm>
            <a:off x="-62210" y="961029"/>
            <a:ext cx="3640805" cy="1630466"/>
            <a:chOff x="-62210" y="961029"/>
            <a:chExt cx="3640805" cy="1630466"/>
          </a:xfrm>
        </p:grpSpPr>
        <p:pic>
          <p:nvPicPr>
            <p:cNvPr id="3" name="Picture 2" descr="http://www.asmag.com.cn/uploadfile/2014/0326/2014032610173433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961029"/>
              <a:ext cx="2149243" cy="1256168"/>
            </a:xfrm>
            <a:prstGeom prst="rect">
              <a:avLst/>
            </a:prstGeom>
            <a:noFill/>
          </p:spPr>
        </p:pic>
        <p:sp>
          <p:nvSpPr>
            <p:cNvPr id="11" name="矩形 10"/>
            <p:cNvSpPr/>
            <p:nvPr/>
          </p:nvSpPr>
          <p:spPr>
            <a:xfrm>
              <a:off x="-62210" y="2283718"/>
              <a:ext cx="36408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Phòng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xét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nghiệm</a:t>
              </a:r>
              <a:endPara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75856" y="964412"/>
            <a:ext cx="2259013" cy="1825758"/>
            <a:chOff x="3275856" y="964412"/>
            <a:chExt cx="2259013" cy="1825758"/>
          </a:xfrm>
        </p:grpSpPr>
        <p:pic>
          <p:nvPicPr>
            <p:cNvPr id="5" name="Picture 6" descr="http://www.hfjufeng.com/image/201211916464848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964412"/>
              <a:ext cx="2259013" cy="1252785"/>
            </a:xfrm>
            <a:prstGeom prst="rect">
              <a:avLst/>
            </a:prstGeom>
            <a:noFill/>
          </p:spPr>
        </p:pic>
        <p:sp>
          <p:nvSpPr>
            <p:cNvPr id="12" name="矩形 11"/>
            <p:cNvSpPr/>
            <p:nvPr/>
          </p:nvSpPr>
          <p:spPr>
            <a:xfrm>
              <a:off x="3352800" y="2266950"/>
              <a:ext cx="19415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Phòng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phẫu</a:t>
              </a:r>
              <a:r>
                <a:rPr lang="en-US" altLang="zh-CN" sz="1400" b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thuật</a:t>
              </a:r>
              <a:r>
                <a:rPr lang="zh-CN" altLang="en-US" sz="1400" b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khu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giường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bệnh</a:t>
              </a:r>
              <a:endPara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7200" y="2931790"/>
            <a:ext cx="2563523" cy="1547937"/>
            <a:chOff x="457200" y="2931790"/>
            <a:chExt cx="2563523" cy="1547937"/>
          </a:xfrm>
        </p:grpSpPr>
        <p:pic>
          <p:nvPicPr>
            <p:cNvPr id="4" name="Picture 4" descr="http://www.yktworld.com/Uploadfiles/image/201101081338382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3568" y="2931790"/>
              <a:ext cx="2149243" cy="1200125"/>
            </a:xfrm>
            <a:prstGeom prst="rect">
              <a:avLst/>
            </a:prstGeom>
            <a:noFill/>
          </p:spPr>
        </p:pic>
        <p:sp>
          <p:nvSpPr>
            <p:cNvPr id="13" name="矩形 12"/>
            <p:cNvSpPr/>
            <p:nvPr/>
          </p:nvSpPr>
          <p:spPr>
            <a:xfrm>
              <a:off x="457200" y="4171950"/>
              <a:ext cx="25635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en-US" altLang="zh-CN" sz="1400" b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hòng vật tư -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thiết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bị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y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tế</a:t>
              </a:r>
              <a:endPara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75856" y="2904091"/>
            <a:ext cx="2304174" cy="1558769"/>
            <a:chOff x="3275856" y="2904091"/>
            <a:chExt cx="2304174" cy="1558769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75856" y="2904091"/>
              <a:ext cx="2259013" cy="125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矩形 13"/>
            <p:cNvSpPr/>
            <p:nvPr/>
          </p:nvSpPr>
          <p:spPr>
            <a:xfrm>
              <a:off x="3281003" y="4155083"/>
              <a:ext cx="22990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Văn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phòng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viện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trưởng</a:t>
              </a:r>
              <a:endPara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012160" y="964412"/>
            <a:ext cx="2520280" cy="35292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012160" y="3651870"/>
            <a:ext cx="252028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altLang="zh-CN" sz="1200" b="1" err="1" smtClean="0">
                <a:solidFill>
                  <a:schemeClr val="bg1"/>
                </a:solidFill>
              </a:rPr>
              <a:t>Vân</a:t>
            </a:r>
            <a:r>
              <a:rPr lang="en-US" altLang="zh-CN" sz="1200" b="1" smtClean="0">
                <a:solidFill>
                  <a:schemeClr val="bg1"/>
                </a:solidFill>
              </a:rPr>
              <a:t> </a:t>
            </a:r>
            <a:r>
              <a:rPr lang="en-US" altLang="zh-CN" sz="1200" b="1" smtClean="0">
                <a:solidFill>
                  <a:schemeClr val="bg1"/>
                </a:solidFill>
              </a:rPr>
              <a:t>tay, quét thẻ</a:t>
            </a:r>
            <a:r>
              <a:rPr lang="en-US" altLang="zh-CN" sz="1200" b="1" smtClean="0">
                <a:solidFill>
                  <a:schemeClr val="bg1"/>
                </a:solidFill>
              </a:rPr>
              <a:t>, </a:t>
            </a:r>
            <a:r>
              <a:rPr lang="en-US" altLang="zh-CN" sz="1200" b="1" smtClean="0">
                <a:solidFill>
                  <a:schemeClr val="bg1"/>
                </a:solidFill>
              </a:rPr>
              <a:t>mật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khẩu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err="1" smtClean="0">
                <a:solidFill>
                  <a:schemeClr val="bg1"/>
                </a:solidFill>
              </a:rPr>
              <a:t>mở</a:t>
            </a:r>
            <a:r>
              <a:rPr lang="en-US" altLang="zh-CN" sz="1200" b="1" smtClean="0">
                <a:solidFill>
                  <a:schemeClr val="bg1"/>
                </a:solidFill>
              </a:rPr>
              <a:t> </a:t>
            </a:r>
            <a:r>
              <a:rPr lang="en-US" altLang="zh-CN" sz="1200" b="1" smtClean="0">
                <a:solidFill>
                  <a:schemeClr val="bg1"/>
                </a:solidFill>
              </a:rPr>
              <a:t>cửa</a:t>
            </a:r>
            <a:r>
              <a:rPr lang="en-US" altLang="zh-CN" sz="1200" b="1" smtClean="0">
                <a:solidFill>
                  <a:schemeClr val="bg1"/>
                </a:solidFill>
              </a:rPr>
              <a:t>, </a:t>
            </a:r>
            <a:r>
              <a:rPr lang="en-US" altLang="zh-CN" sz="1200" b="1" smtClean="0">
                <a:solidFill>
                  <a:schemeClr val="bg1"/>
                </a:solidFill>
              </a:rPr>
              <a:t>chấm công</a:t>
            </a:r>
            <a:r>
              <a:rPr lang="en-US" altLang="zh-CN" sz="1200" b="1" smtClean="0">
                <a:solidFill>
                  <a:schemeClr val="bg1"/>
                </a:solidFill>
              </a:rPr>
              <a:t>, </a:t>
            </a:r>
            <a:r>
              <a:rPr lang="en-US" altLang="zh-CN" sz="1200" b="1" smtClean="0">
                <a:solidFill>
                  <a:schemeClr val="bg1"/>
                </a:solidFill>
              </a:rPr>
              <a:t>tự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động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kết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err="1" smtClean="0">
                <a:solidFill>
                  <a:schemeClr val="bg1"/>
                </a:solidFill>
              </a:rPr>
              <a:t>nối</a:t>
            </a:r>
            <a:r>
              <a:rPr lang="en-US" altLang="zh-CN" sz="1200" b="1" smtClean="0">
                <a:solidFill>
                  <a:schemeClr val="bg1"/>
                </a:solidFill>
              </a:rPr>
              <a:t> </a:t>
            </a:r>
            <a:r>
              <a:rPr lang="en-US" altLang="zh-CN" sz="1200" b="1" smtClean="0">
                <a:solidFill>
                  <a:schemeClr val="bg1"/>
                </a:solidFill>
              </a:rPr>
              <a:t>với trung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tâm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bằng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video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khi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xảy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ra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báo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động</a:t>
            </a:r>
            <a:endParaRPr lang="en-US" altLang="zh-CN" sz="12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4212" y="980510"/>
            <a:ext cx="251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err="1" smtClean="0"/>
              <a:t>Kiểm</a:t>
            </a:r>
            <a:r>
              <a:rPr lang="en-US" altLang="zh-CN" sz="1600" b="1" dirty="0" smtClean="0"/>
              <a:t> </a:t>
            </a:r>
            <a:r>
              <a:rPr lang="en-US" altLang="zh-CN" sz="1600" b="1" dirty="0" err="1" smtClean="0"/>
              <a:t>soát</a:t>
            </a:r>
            <a:r>
              <a:rPr lang="en-US" altLang="zh-CN" sz="1600" b="1" dirty="0" smtClean="0"/>
              <a:t> </a:t>
            </a:r>
            <a:r>
              <a:rPr lang="en-US" altLang="zh-CN" sz="1600" b="1" dirty="0" err="1" smtClean="0"/>
              <a:t>ra</a:t>
            </a:r>
            <a:r>
              <a:rPr lang="en-US" altLang="zh-CN" sz="1600" b="1" dirty="0" smtClean="0"/>
              <a:t> </a:t>
            </a:r>
            <a:r>
              <a:rPr lang="en-US" altLang="zh-CN" sz="1600" b="1" dirty="0" err="1" smtClean="0"/>
              <a:t>vào</a:t>
            </a:r>
            <a:endParaRPr lang="zh-CN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3050704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2516">
        <p:fade/>
      </p:transition>
    </mc:Choice>
    <mc:Fallback>
      <p:transition spd="med" advTm="12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9542"/>
            <a:ext cx="9144000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5220072" y="1455750"/>
            <a:ext cx="1080000" cy="1116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427984" y="2499744"/>
            <a:ext cx="1080120" cy="9361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267744" y="3435846"/>
            <a:ext cx="216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1"/>
          <p:cNvSpPr txBox="1"/>
          <p:nvPr/>
        </p:nvSpPr>
        <p:spPr>
          <a:xfrm>
            <a:off x="2209800" y="348615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TV - Video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Lấy số - Xếp hàng – Hiển thị thông báo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7574"/>
            <a:ext cx="345579" cy="30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椭圆 14"/>
          <p:cNvSpPr/>
          <p:nvPr/>
        </p:nvSpPr>
        <p:spPr>
          <a:xfrm>
            <a:off x="3563888" y="771550"/>
            <a:ext cx="720000" cy="7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131840" y="1419622"/>
            <a:ext cx="576064" cy="5040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195736" y="1923678"/>
            <a:ext cx="9358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1"/>
          <p:cNvSpPr txBox="1"/>
          <p:nvPr/>
        </p:nvSpPr>
        <p:spPr>
          <a:xfrm>
            <a:off x="1066800" y="742950"/>
            <a:ext cx="2189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Chống</a:t>
            </a:r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trộm</a:t>
            </a:r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cắp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Kiểm</a:t>
            </a:r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soát</a:t>
            </a:r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đồ vật với tính năng bảo vệ đối tượng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286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954894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AutoShape 2" descr="http://p1.680.com/Task/2012-5/8/2012050808034723912_485335.jpg"/>
          <p:cNvSpPr>
            <a:spLocks noChangeAspect="1" noChangeArrowheads="1"/>
          </p:cNvSpPr>
          <p:nvPr/>
        </p:nvSpPr>
        <p:spPr bwMode="auto">
          <a:xfrm>
            <a:off x="63500" y="7491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9542"/>
            <a:ext cx="91805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1"/>
          <p:cNvSpPr txBox="1"/>
          <p:nvPr/>
        </p:nvSpPr>
        <p:spPr>
          <a:xfrm>
            <a:off x="1066800" y="1200150"/>
            <a:ext cx="4708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Xem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lại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Video  </a:t>
            </a:r>
          </a:p>
          <a:p>
            <a:pPr algn="ctr"/>
            <a:r>
              <a:rPr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Giám sát &amp; ghi âm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Báo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động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khi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có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tiếng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động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bất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thường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405" y="1148018"/>
            <a:ext cx="345579" cy="30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6659912" y="843558"/>
            <a:ext cx="900000" cy="899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227864" y="1671526"/>
            <a:ext cx="648072" cy="720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07704" y="2391606"/>
            <a:ext cx="432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iải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08654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209550"/>
            <a:ext cx="6919664" cy="430451"/>
          </a:xfrm>
        </p:spPr>
        <p:txBody>
          <a:bodyPr>
            <a:noAutofit/>
          </a:bodyPr>
          <a:lstStyle/>
          <a:p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en-US" altLang="zh-CN" sz="280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iải </a:t>
            </a:r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pháp</a:t>
            </a:r>
            <a:r>
              <a:rPr lang="en-US" altLang="zh-CN" sz="28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dành</a:t>
            </a:r>
            <a:r>
              <a:rPr lang="en-US" altLang="zh-CN" sz="28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cho</a:t>
            </a:r>
            <a:r>
              <a:rPr lang="en-US" altLang="zh-CN" sz="28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bãi</a:t>
            </a:r>
            <a:r>
              <a:rPr lang="en-US" altLang="zh-CN" sz="28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đỗ</a:t>
            </a:r>
            <a:r>
              <a:rPr lang="en-US" altLang="zh-CN" sz="28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xe</a:t>
            </a:r>
            <a:r>
              <a:rPr lang="en-US" altLang="zh-CN" sz="28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của</a:t>
            </a:r>
            <a:r>
              <a:rPr lang="en-US" altLang="zh-CN" sz="28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bệnh</a:t>
            </a:r>
            <a:r>
              <a:rPr lang="en-US" altLang="zh-CN" sz="28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viện</a:t>
            </a:r>
            <a:endParaRPr lang="zh-CN" altLang="en-US" sz="28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7575"/>
            <a:ext cx="7560840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63688" y="3291830"/>
            <a:ext cx="73485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CẢM BIẾM HÌNH ẢNH</a:t>
            </a:r>
            <a:endParaRPr lang="zh-CN" alt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3291830"/>
            <a:ext cx="73485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CẢM BIẾM HÌNH ẢNH</a:t>
            </a:r>
            <a:endParaRPr lang="zh-CN" alt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3302578"/>
            <a:ext cx="73485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CẢM BIẾM HÌNH ẢNH</a:t>
            </a:r>
            <a:endParaRPr lang="zh-CN" alt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291830"/>
            <a:ext cx="73485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CẢM BIẾM HÌNH ẢNH</a:t>
            </a:r>
            <a:endParaRPr lang="zh-CN" alt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409951"/>
            <a:ext cx="734852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err="1" smtClean="0"/>
              <a:t>Chỗ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đổ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xe</a:t>
            </a:r>
            <a:endParaRPr lang="zh-CN" alt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2190750"/>
            <a:ext cx="1110952" cy="215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err="1" smtClean="0"/>
              <a:t>Máy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tìm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kiếm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xe</a:t>
            </a:r>
            <a:endParaRPr lang="zh-CN" alt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2499742"/>
            <a:ext cx="576064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635646"/>
            <a:ext cx="1296144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 err="1" smtClean="0"/>
              <a:t>Biển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hướng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dẫn</a:t>
            </a:r>
            <a:r>
              <a:rPr lang="en-US" altLang="zh-CN" sz="800" dirty="0" smtClean="0"/>
              <a:t> </a:t>
            </a:r>
            <a:r>
              <a:rPr lang="en-US" altLang="zh-CN" sz="800" err="1" smtClean="0"/>
              <a:t>tìm</a:t>
            </a:r>
            <a:r>
              <a:rPr lang="en-US" altLang="zh-CN" sz="800" smtClean="0"/>
              <a:t> </a:t>
            </a:r>
            <a:r>
              <a:rPr lang="en-US" altLang="zh-CN" sz="800" smtClean="0"/>
              <a:t>chỗ đỗ</a:t>
            </a:r>
            <a:r>
              <a:rPr lang="en-US" altLang="zh-CN" sz="800" smtClean="0"/>
              <a:t> </a:t>
            </a:r>
            <a:r>
              <a:rPr lang="en-US" altLang="zh-CN" sz="800" dirty="0" err="1" smtClean="0"/>
              <a:t>tại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bãi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đỗ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xe</a:t>
            </a:r>
            <a:endParaRPr lang="zh-CN" alt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22676" y="3044597"/>
            <a:ext cx="1296144" cy="215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err="1" smtClean="0"/>
              <a:t>Biển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hướng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dẫn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tìm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xe</a:t>
            </a:r>
            <a:endParaRPr lang="zh-CN" alt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3076386"/>
            <a:ext cx="1296144" cy="215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err="1" smtClean="0"/>
              <a:t>Biển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hướng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dẫn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tìm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xe</a:t>
            </a:r>
            <a:endParaRPr lang="zh-CN" alt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82271" y="987575"/>
            <a:ext cx="1296144" cy="215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err="1" smtClean="0"/>
              <a:t>Trung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tâm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quản</a:t>
            </a:r>
            <a:r>
              <a:rPr lang="en-US" altLang="zh-CN" sz="800" dirty="0" smtClean="0"/>
              <a:t> </a:t>
            </a:r>
            <a:r>
              <a:rPr lang="en-US" altLang="zh-CN" sz="800" dirty="0" err="1" smtClean="0"/>
              <a:t>lý</a:t>
            </a:r>
            <a:endParaRPr lang="zh-CN" alt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1014225"/>
            <a:ext cx="1008112" cy="281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137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="" xmlns:p14="http://schemas.microsoft.com/office/powerpoint/2010/main" val="833811965"/>
              </p:ext>
            </p:extLst>
          </p:nvPr>
        </p:nvGraphicFramePr>
        <p:xfrm>
          <a:off x="1298369" y="9316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573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931131"/>
            <a:ext cx="5787951" cy="34581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Báo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23668\Desktop\tt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63020"/>
            <a:ext cx="265990" cy="447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23668\Desktop\tt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09" y="1910725"/>
            <a:ext cx="265990" cy="447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23668\Desktop\tt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56" y="1279127"/>
            <a:ext cx="265990" cy="447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23668\Desktop\tt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46" y="1942380"/>
            <a:ext cx="265990" cy="447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23668\Desktop\tt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08" y="3277830"/>
            <a:ext cx="265990" cy="447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23668\Desktop\tt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58" y="1994637"/>
            <a:ext cx="265990" cy="447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23668\Desktop\tt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43" y="1462995"/>
            <a:ext cx="265990" cy="447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2876550"/>
            <a:ext cx="16281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</a:rPr>
              <a:t>Cổng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ra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vào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409950"/>
            <a:ext cx="2362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</a:rPr>
              <a:t>Khu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vực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đông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người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3867150"/>
            <a:ext cx="2514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chemeClr val="bg1"/>
                </a:solidFill>
              </a:rPr>
              <a:t>Quảng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trường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bệnh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viện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4552950"/>
            <a:ext cx="1981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</a:rPr>
              <a:t>Lối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ra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vào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chính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5" name="Picture 1" descr="\\10.30.21.200\UserDesktop01\14819\Desktop\1.png"/>
          <p:cNvPicPr>
            <a:picLocks noChangeAspect="1" noChangeArrowheads="1"/>
          </p:cNvPicPr>
          <p:nvPr/>
        </p:nvPicPr>
        <p:blipFill>
          <a:blip r:embed="rId6" cstate="print"/>
          <a:srcRect l="5139" t="956" r="2132" b="1029"/>
          <a:stretch>
            <a:fillRect/>
          </a:stretch>
        </p:blipFill>
        <p:spPr bwMode="auto">
          <a:xfrm>
            <a:off x="7391400" y="742950"/>
            <a:ext cx="600417" cy="101104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81800" y="1733551"/>
            <a:ext cx="1933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Tủ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báo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động</a:t>
            </a:r>
            <a:r>
              <a:rPr lang="en-US" altLang="zh-CN" sz="1400" dirty="0" smtClean="0"/>
              <a:t> 1 </a:t>
            </a:r>
            <a:r>
              <a:rPr lang="en-US" altLang="zh-CN" sz="1400" dirty="0" err="1" smtClean="0"/>
              <a:t>nút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có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thể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đàm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thoại</a:t>
            </a:r>
            <a:r>
              <a:rPr lang="en-US" altLang="zh-CN" sz="1400" dirty="0" smtClean="0"/>
              <a:t> </a:t>
            </a:r>
            <a:r>
              <a:rPr lang="en-US" altLang="zh-CN" sz="1400" smtClean="0"/>
              <a:t>2 </a:t>
            </a:r>
            <a:r>
              <a:rPr lang="en-US" altLang="zh-CN" sz="1400" smtClean="0"/>
              <a:t>chiều</a:t>
            </a:r>
          </a:p>
          <a:p>
            <a:endParaRPr lang="en-US" altLang="zh-CN" sz="1400" smtClean="0"/>
          </a:p>
          <a:p>
            <a:r>
              <a:rPr lang="en-US" altLang="zh-CN" sz="1400" smtClean="0">
                <a:solidFill>
                  <a:srgbClr val="FF0000"/>
                </a:solidFill>
              </a:rPr>
              <a:t>Lắp đặt tại :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3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. Thông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591" y="2631211"/>
            <a:ext cx="563480" cy="53433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521" y="2637612"/>
            <a:ext cx="551777" cy="523241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539003" y="3315375"/>
            <a:ext cx="95090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400" dirty="0" err="1" smtClean="0">
                <a:solidFill>
                  <a:schemeClr val="tx1"/>
                </a:solidFill>
              </a:rPr>
              <a:t>Xảy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ra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zh-CN" sz="1400" dirty="0" err="1" smtClean="0">
                <a:solidFill>
                  <a:schemeClr val="tx1"/>
                </a:solidFill>
              </a:rPr>
              <a:t>Báo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động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1534545" y="2930708"/>
            <a:ext cx="489098" cy="3197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69485" y="2602380"/>
            <a:ext cx="1139071" cy="9728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Cấp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độ</a:t>
            </a:r>
            <a:r>
              <a:rPr lang="en-US" altLang="zh-CN" sz="1600" dirty="0" smtClean="0"/>
              <a:t> </a:t>
            </a:r>
          </a:p>
          <a:p>
            <a:pPr algn="ctr"/>
            <a:r>
              <a:rPr lang="en-US" altLang="zh-CN" sz="1600" dirty="0" err="1" smtClean="0"/>
              <a:t>Báo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động</a:t>
            </a:r>
            <a:endParaRPr lang="zh-CN" altLang="en-US" sz="1600" dirty="0"/>
          </a:p>
        </p:txBody>
      </p:sp>
      <p:sp>
        <p:nvSpPr>
          <p:cNvPr id="9" name="右箭头 8"/>
          <p:cNvSpPr/>
          <p:nvPr/>
        </p:nvSpPr>
        <p:spPr>
          <a:xfrm>
            <a:off x="3337758" y="2930708"/>
            <a:ext cx="489098" cy="3197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图示 15"/>
          <p:cNvGraphicFramePr/>
          <p:nvPr>
            <p:extLst>
              <p:ext uri="{D42A27DB-BD31-4B8C-83A1-F6EECF244321}">
                <p14:modId xmlns="" xmlns:p14="http://schemas.microsoft.com/office/powerpoint/2010/main" val="265300375"/>
              </p:ext>
            </p:extLst>
          </p:nvPr>
        </p:nvGraphicFramePr>
        <p:xfrm>
          <a:off x="3944109" y="1747353"/>
          <a:ext cx="4678878" cy="230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789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914400" y="3409950"/>
            <a:ext cx="1800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G</a:t>
            </a:r>
            <a:r>
              <a:rPr kumimoji="1" lang="en-US" altLang="zh-CN" sz="12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iải pháp tổng quát</a:t>
            </a:r>
            <a:endParaRPr kumimoji="1" lang="zh-CN" altLang="en-US" sz="1200" b="1" kern="1600" dirty="0">
              <a:solidFill>
                <a:srgbClr val="FF0000"/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590800" y="340995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b="1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Bệnh</a:t>
            </a:r>
            <a:r>
              <a:rPr kumimoji="1" lang="en-US" altLang="zh-CN" sz="1000" b="1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b="1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viện</a:t>
            </a:r>
            <a:r>
              <a:rPr kumimoji="1" lang="en-US" altLang="zh-CN" sz="1000" b="1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 </a:t>
            </a:r>
            <a:r>
              <a:rPr kumimoji="1" lang="en-US" altLang="zh-CN" sz="1000" b="1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toàn</a:t>
            </a:r>
            <a:endParaRPr kumimoji="1" lang="zh-CN" altLang="en-US" sz="1000" b="1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5334000" y="3409950"/>
            <a:ext cx="1269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Nền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tảng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tổng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hợp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553200" y="340995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Dự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án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đã</a:t>
            </a:r>
            <a:r>
              <a:rPr kumimoji="1" lang="en-US" altLang="zh-CN" sz="1000" kern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thực hiện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1622581" y="1979564"/>
            <a:ext cx="9785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rgbClr val="FF0000"/>
              </a:solidFill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2996505" y="1979564"/>
            <a:ext cx="9785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4402713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18" name="文本框 19"/>
          <p:cNvSpPr txBox="1"/>
          <p:nvPr/>
        </p:nvSpPr>
        <p:spPr>
          <a:xfrm>
            <a:off x="5731329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4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>
            <a:off x="7131586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5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22" name="文本框 23"/>
          <p:cNvSpPr txBox="1"/>
          <p:nvPr/>
        </p:nvSpPr>
        <p:spPr>
          <a:xfrm>
            <a:off x="3962400" y="742950"/>
            <a:ext cx="1347060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000" b="1" kern="160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Mục</a:t>
            </a:r>
            <a:r>
              <a:rPr kumimoji="1" lang="en-US" altLang="zh-CN" sz="2000" b="1" kern="160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1" lang="en-US" altLang="zh-CN" sz="2000" b="1" kern="1600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</a:t>
            </a:r>
            <a:r>
              <a:rPr kumimoji="1" lang="en-US" altLang="zh-CN" sz="2000" b="1" kern="160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ục</a:t>
            </a:r>
            <a:endParaRPr kumimoji="1" lang="zh-CN" altLang="en-US" sz="2000" b="1" kern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940180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1"/>
          <p:cNvSpPr/>
          <p:nvPr/>
        </p:nvSpPr>
        <p:spPr>
          <a:xfrm>
            <a:off x="2802665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1"/>
          <p:cNvSpPr/>
          <p:nvPr/>
        </p:nvSpPr>
        <p:spPr>
          <a:xfrm>
            <a:off x="5561007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"/>
          <p:cNvSpPr/>
          <p:nvPr/>
        </p:nvSpPr>
        <p:spPr>
          <a:xfrm>
            <a:off x="4181836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1"/>
          <p:cNvSpPr/>
          <p:nvPr/>
        </p:nvSpPr>
        <p:spPr>
          <a:xfrm>
            <a:off x="15240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1254398" y="3272780"/>
            <a:ext cx="1111570" cy="0"/>
          </a:xfrm>
          <a:prstGeom prst="line">
            <a:avLst/>
          </a:prstGeom>
          <a:ln>
            <a:solidFill>
              <a:srgbClr val="E600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601103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47808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294513" y="326132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772798" y="325750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7"/>
          <p:cNvSpPr txBox="1"/>
          <p:nvPr/>
        </p:nvSpPr>
        <p:spPr>
          <a:xfrm>
            <a:off x="3886200" y="3409950"/>
            <a:ext cx="144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Tính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năng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thông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minh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136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894">
        <p:fade/>
      </p:transition>
    </mc:Choice>
    <mc:Fallback>
      <p:transition spd="med" advTm="8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3. Phương thức thông </a:t>
            </a:r>
            <a:r>
              <a:rPr lang="en-US" altLang="zh-CN" sz="240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khi có báo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23668\Desktop\2008524151718998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65427"/>
            <a:ext cx="1946772" cy="1289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3668\Desktop\10418474_19574448911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1814"/>
            <a:ext cx="1054614" cy="1447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1558165"/>
            <a:ext cx="905254" cy="10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="" xmlns:p14="http://schemas.microsoft.com/office/powerpoint/2010/main" val="1910720985"/>
              </p:ext>
            </p:extLst>
          </p:nvPr>
        </p:nvGraphicFramePr>
        <p:xfrm>
          <a:off x="1381909" y="2897228"/>
          <a:ext cx="6574971" cy="23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3105150"/>
            <a:ext cx="459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rgbClr val="0070C0"/>
                </a:solidFill>
              </a:rPr>
              <a:t>Với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từng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đối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tượng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khác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nhau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có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thể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chọn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hình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thức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thông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báo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thông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tin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như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sau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190" y="1254693"/>
            <a:ext cx="5787951" cy="34581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358404" name="Picture 4" descr="E:\图片素材\2014-12-014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1799885" cy="1478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ng phó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khẩn cấp !!!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7264" y="3301321"/>
            <a:ext cx="235735" cy="2716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4467" y="3234818"/>
            <a:ext cx="235735" cy="271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8732" y="1949739"/>
            <a:ext cx="235735" cy="271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6394" y="3091008"/>
            <a:ext cx="188945" cy="149009"/>
          </a:xfrm>
          <a:prstGeom prst="rect">
            <a:avLst/>
          </a:prstGeom>
          <a:effectLst/>
        </p:spPr>
      </p:pic>
      <p:pic>
        <p:nvPicPr>
          <p:cNvPr id="358403" name="Picture 3" descr="E:\图片素材\20130111100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5" y="3029704"/>
            <a:ext cx="2322813" cy="1497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1447800" y="895350"/>
            <a:ext cx="2212646" cy="1176740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Cổng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ra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vào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có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tình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huống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khẩn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cấp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hãy</a:t>
            </a:r>
            <a:r>
              <a:rPr lang="en-US" altLang="zh-CN" sz="1600" dirty="0" smtClean="0"/>
              <a:t> </a:t>
            </a:r>
            <a:r>
              <a:rPr lang="en-US" altLang="zh-CN" sz="1600" err="1" smtClean="0"/>
              <a:t>xử</a:t>
            </a:r>
            <a:r>
              <a:rPr lang="en-US" altLang="zh-CN" sz="1600" smtClean="0"/>
              <a:t> </a:t>
            </a:r>
            <a:r>
              <a:rPr lang="en-US" altLang="zh-CN" sz="1600" smtClean="0"/>
              <a:t>lý !</a:t>
            </a:r>
            <a:endParaRPr lang="zh-CN" altLang="en-US" sz="1600" dirty="0"/>
          </a:p>
        </p:txBody>
      </p:sp>
      <p:sp>
        <p:nvSpPr>
          <p:cNvPr id="10" name="云形标注 9"/>
          <p:cNvSpPr/>
          <p:nvPr/>
        </p:nvSpPr>
        <p:spPr>
          <a:xfrm>
            <a:off x="6552239" y="2300659"/>
            <a:ext cx="1753561" cy="864853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Tôi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hiểu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rồi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tôi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sẽ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tới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ngay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441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C 0.00538 -0.01297 0.01146 -0.02439 0.0191 -0.03335 C 0.02066 -0.04168 0.01962 -0.03798 0.0217 -0.04477 " pathEditMode="relative" ptsTypes="ff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. Thống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425719" y="1041332"/>
            <a:ext cx="875909" cy="875909"/>
          </a:xfrm>
          <a:custGeom>
            <a:avLst/>
            <a:gdLst>
              <a:gd name="connsiteX0" fmla="*/ 0 w 875909"/>
              <a:gd name="connsiteY0" fmla="*/ 437955 h 875909"/>
              <a:gd name="connsiteX1" fmla="*/ 437955 w 875909"/>
              <a:gd name="connsiteY1" fmla="*/ 0 h 875909"/>
              <a:gd name="connsiteX2" fmla="*/ 875910 w 875909"/>
              <a:gd name="connsiteY2" fmla="*/ 437955 h 875909"/>
              <a:gd name="connsiteX3" fmla="*/ 437955 w 875909"/>
              <a:gd name="connsiteY3" fmla="*/ 875910 h 875909"/>
              <a:gd name="connsiteX4" fmla="*/ 0 w 875909"/>
              <a:gd name="connsiteY4" fmla="*/ 437955 h 8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09" h="875909">
                <a:moveTo>
                  <a:pt x="0" y="437955"/>
                </a:moveTo>
                <a:cubicBezTo>
                  <a:pt x="0" y="196079"/>
                  <a:pt x="196079" y="0"/>
                  <a:pt x="437955" y="0"/>
                </a:cubicBezTo>
                <a:cubicBezTo>
                  <a:pt x="679831" y="0"/>
                  <a:pt x="875910" y="196079"/>
                  <a:pt x="875910" y="437955"/>
                </a:cubicBezTo>
                <a:cubicBezTo>
                  <a:pt x="875910" y="679831"/>
                  <a:pt x="679831" y="875910"/>
                  <a:pt x="437955" y="875910"/>
                </a:cubicBezTo>
                <a:cubicBezTo>
                  <a:pt x="196079" y="875910"/>
                  <a:pt x="0" y="679831"/>
                  <a:pt x="0" y="437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4" tIns="142244" rIns="142244" bIns="14224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kern="1200" dirty="0" err="1" smtClean="0"/>
              <a:t>Khi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xảy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ra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báo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động</a:t>
            </a:r>
            <a:endParaRPr lang="zh-CN" altLang="en-US" sz="1100" kern="1200" dirty="0"/>
          </a:p>
        </p:txBody>
      </p:sp>
      <p:sp>
        <p:nvSpPr>
          <p:cNvPr id="4" name="任意多边形 3"/>
          <p:cNvSpPr/>
          <p:nvPr/>
        </p:nvSpPr>
        <p:spPr>
          <a:xfrm rot="2700000">
            <a:off x="7207534" y="1791541"/>
            <a:ext cx="232405" cy="295619"/>
          </a:xfrm>
          <a:custGeom>
            <a:avLst/>
            <a:gdLst>
              <a:gd name="connsiteX0" fmla="*/ 0 w 232405"/>
              <a:gd name="connsiteY0" fmla="*/ 59124 h 295619"/>
              <a:gd name="connsiteX1" fmla="*/ 116203 w 232405"/>
              <a:gd name="connsiteY1" fmla="*/ 59124 h 295619"/>
              <a:gd name="connsiteX2" fmla="*/ 116203 w 232405"/>
              <a:gd name="connsiteY2" fmla="*/ 0 h 295619"/>
              <a:gd name="connsiteX3" fmla="*/ 232405 w 232405"/>
              <a:gd name="connsiteY3" fmla="*/ 147810 h 295619"/>
              <a:gd name="connsiteX4" fmla="*/ 116203 w 232405"/>
              <a:gd name="connsiteY4" fmla="*/ 295619 h 295619"/>
              <a:gd name="connsiteX5" fmla="*/ 116203 w 232405"/>
              <a:gd name="connsiteY5" fmla="*/ 236495 h 295619"/>
              <a:gd name="connsiteX6" fmla="*/ 0 w 232405"/>
              <a:gd name="connsiteY6" fmla="*/ 236495 h 295619"/>
              <a:gd name="connsiteX7" fmla="*/ 0 w 232405"/>
              <a:gd name="connsiteY7" fmla="*/ 59124 h 29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05" h="295619">
                <a:moveTo>
                  <a:pt x="0" y="59124"/>
                </a:moveTo>
                <a:lnTo>
                  <a:pt x="116203" y="59124"/>
                </a:lnTo>
                <a:lnTo>
                  <a:pt x="116203" y="0"/>
                </a:lnTo>
                <a:lnTo>
                  <a:pt x="232405" y="147810"/>
                </a:lnTo>
                <a:lnTo>
                  <a:pt x="116203" y="295619"/>
                </a:lnTo>
                <a:lnTo>
                  <a:pt x="116203" y="236495"/>
                </a:lnTo>
                <a:lnTo>
                  <a:pt x="0" y="236495"/>
                </a:lnTo>
                <a:lnTo>
                  <a:pt x="0" y="591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9123" rIns="69721" bIns="5912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900" kern="1200"/>
          </a:p>
        </p:txBody>
      </p:sp>
      <p:sp>
        <p:nvSpPr>
          <p:cNvPr id="5" name="任意多边形 4"/>
          <p:cNvSpPr/>
          <p:nvPr/>
        </p:nvSpPr>
        <p:spPr>
          <a:xfrm>
            <a:off x="7355148" y="1970761"/>
            <a:ext cx="875909" cy="875909"/>
          </a:xfrm>
          <a:custGeom>
            <a:avLst/>
            <a:gdLst>
              <a:gd name="connsiteX0" fmla="*/ 0 w 875909"/>
              <a:gd name="connsiteY0" fmla="*/ 437955 h 875909"/>
              <a:gd name="connsiteX1" fmla="*/ 437955 w 875909"/>
              <a:gd name="connsiteY1" fmla="*/ 0 h 875909"/>
              <a:gd name="connsiteX2" fmla="*/ 875910 w 875909"/>
              <a:gd name="connsiteY2" fmla="*/ 437955 h 875909"/>
              <a:gd name="connsiteX3" fmla="*/ 437955 w 875909"/>
              <a:gd name="connsiteY3" fmla="*/ 875910 h 875909"/>
              <a:gd name="connsiteX4" fmla="*/ 0 w 875909"/>
              <a:gd name="connsiteY4" fmla="*/ 437955 h 8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09" h="875909">
                <a:moveTo>
                  <a:pt x="0" y="437955"/>
                </a:moveTo>
                <a:cubicBezTo>
                  <a:pt x="0" y="196079"/>
                  <a:pt x="196079" y="0"/>
                  <a:pt x="437955" y="0"/>
                </a:cubicBezTo>
                <a:cubicBezTo>
                  <a:pt x="679831" y="0"/>
                  <a:pt x="875910" y="196079"/>
                  <a:pt x="875910" y="437955"/>
                </a:cubicBezTo>
                <a:cubicBezTo>
                  <a:pt x="875910" y="679831"/>
                  <a:pt x="679831" y="875910"/>
                  <a:pt x="437955" y="875910"/>
                </a:cubicBezTo>
                <a:cubicBezTo>
                  <a:pt x="196079" y="875910"/>
                  <a:pt x="0" y="679831"/>
                  <a:pt x="0" y="4379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4700059"/>
              <a:satOff val="-2181"/>
              <a:lumOff val="-12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4" tIns="142244" rIns="142244" bIns="14224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kern="1200" dirty="0" err="1" smtClean="0"/>
              <a:t>Thông</a:t>
            </a:r>
            <a:r>
              <a:rPr lang="en-US" altLang="zh-CN" sz="1100" kern="1200" dirty="0" smtClean="0"/>
              <a:t> tin </a:t>
            </a:r>
            <a:r>
              <a:rPr lang="en-US" altLang="zh-CN" sz="1100" kern="1200" dirty="0" err="1" smtClean="0"/>
              <a:t>báo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động</a:t>
            </a:r>
            <a:endParaRPr lang="zh-CN" altLang="en-US" sz="1100" kern="1200" dirty="0"/>
          </a:p>
        </p:txBody>
      </p:sp>
      <p:sp>
        <p:nvSpPr>
          <p:cNvPr id="6" name="任意多边形 5"/>
          <p:cNvSpPr/>
          <p:nvPr/>
        </p:nvSpPr>
        <p:spPr>
          <a:xfrm rot="18900000">
            <a:off x="7216836" y="2720969"/>
            <a:ext cx="232405" cy="295620"/>
          </a:xfrm>
          <a:custGeom>
            <a:avLst/>
            <a:gdLst>
              <a:gd name="connsiteX0" fmla="*/ 0 w 232405"/>
              <a:gd name="connsiteY0" fmla="*/ 59124 h 295619"/>
              <a:gd name="connsiteX1" fmla="*/ 116203 w 232405"/>
              <a:gd name="connsiteY1" fmla="*/ 59124 h 295619"/>
              <a:gd name="connsiteX2" fmla="*/ 116203 w 232405"/>
              <a:gd name="connsiteY2" fmla="*/ 0 h 295619"/>
              <a:gd name="connsiteX3" fmla="*/ 232405 w 232405"/>
              <a:gd name="connsiteY3" fmla="*/ 147810 h 295619"/>
              <a:gd name="connsiteX4" fmla="*/ 116203 w 232405"/>
              <a:gd name="connsiteY4" fmla="*/ 295619 h 295619"/>
              <a:gd name="connsiteX5" fmla="*/ 116203 w 232405"/>
              <a:gd name="connsiteY5" fmla="*/ 236495 h 295619"/>
              <a:gd name="connsiteX6" fmla="*/ 0 w 232405"/>
              <a:gd name="connsiteY6" fmla="*/ 236495 h 295619"/>
              <a:gd name="connsiteX7" fmla="*/ 0 w 232405"/>
              <a:gd name="connsiteY7" fmla="*/ 59124 h 29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05" h="295619">
                <a:moveTo>
                  <a:pt x="232405" y="236495"/>
                </a:moveTo>
                <a:lnTo>
                  <a:pt x="116202" y="236495"/>
                </a:lnTo>
                <a:lnTo>
                  <a:pt x="116202" y="295619"/>
                </a:lnTo>
                <a:lnTo>
                  <a:pt x="0" y="147809"/>
                </a:lnTo>
                <a:lnTo>
                  <a:pt x="116202" y="0"/>
                </a:lnTo>
                <a:lnTo>
                  <a:pt x="116202" y="59124"/>
                </a:lnTo>
                <a:lnTo>
                  <a:pt x="232405" y="59124"/>
                </a:lnTo>
                <a:lnTo>
                  <a:pt x="232405" y="2364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4700059"/>
              <a:satOff val="-2181"/>
              <a:lumOff val="-12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20" tIns="59125" rIns="0" bIns="59123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900" kern="1200"/>
          </a:p>
        </p:txBody>
      </p:sp>
      <p:sp>
        <p:nvSpPr>
          <p:cNvPr id="7" name="任意多边形 6"/>
          <p:cNvSpPr/>
          <p:nvPr/>
        </p:nvSpPr>
        <p:spPr>
          <a:xfrm>
            <a:off x="6425719" y="2900190"/>
            <a:ext cx="875909" cy="875909"/>
          </a:xfrm>
          <a:custGeom>
            <a:avLst/>
            <a:gdLst>
              <a:gd name="connsiteX0" fmla="*/ 0 w 875909"/>
              <a:gd name="connsiteY0" fmla="*/ 437955 h 875909"/>
              <a:gd name="connsiteX1" fmla="*/ 437955 w 875909"/>
              <a:gd name="connsiteY1" fmla="*/ 0 h 875909"/>
              <a:gd name="connsiteX2" fmla="*/ 875910 w 875909"/>
              <a:gd name="connsiteY2" fmla="*/ 437955 h 875909"/>
              <a:gd name="connsiteX3" fmla="*/ 437955 w 875909"/>
              <a:gd name="connsiteY3" fmla="*/ 875910 h 875909"/>
              <a:gd name="connsiteX4" fmla="*/ 0 w 875909"/>
              <a:gd name="connsiteY4" fmla="*/ 437955 h 8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09" h="875909">
                <a:moveTo>
                  <a:pt x="0" y="437955"/>
                </a:moveTo>
                <a:cubicBezTo>
                  <a:pt x="0" y="196079"/>
                  <a:pt x="196079" y="0"/>
                  <a:pt x="437955" y="0"/>
                </a:cubicBezTo>
                <a:cubicBezTo>
                  <a:pt x="679831" y="0"/>
                  <a:pt x="875910" y="196079"/>
                  <a:pt x="875910" y="437955"/>
                </a:cubicBezTo>
                <a:cubicBezTo>
                  <a:pt x="875910" y="679831"/>
                  <a:pt x="679831" y="875910"/>
                  <a:pt x="437955" y="875910"/>
                </a:cubicBezTo>
                <a:cubicBezTo>
                  <a:pt x="196079" y="875910"/>
                  <a:pt x="0" y="679831"/>
                  <a:pt x="0" y="437955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9400118"/>
              <a:satOff val="-4363"/>
              <a:lumOff val="-24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4" tIns="142244" rIns="142244" bIns="14224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kern="1200" dirty="0" err="1" smtClean="0"/>
              <a:t>Thống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kê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và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phân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tích</a:t>
            </a:r>
            <a:endParaRPr lang="zh-CN" altLang="en-US" sz="1100" kern="1200" dirty="0"/>
          </a:p>
        </p:txBody>
      </p:sp>
      <p:sp>
        <p:nvSpPr>
          <p:cNvPr id="8" name="任意多边形 7"/>
          <p:cNvSpPr/>
          <p:nvPr/>
        </p:nvSpPr>
        <p:spPr>
          <a:xfrm rot="2700000">
            <a:off x="6287407" y="2730271"/>
            <a:ext cx="232406" cy="295620"/>
          </a:xfrm>
          <a:custGeom>
            <a:avLst/>
            <a:gdLst>
              <a:gd name="connsiteX0" fmla="*/ 0 w 232405"/>
              <a:gd name="connsiteY0" fmla="*/ 59124 h 295619"/>
              <a:gd name="connsiteX1" fmla="*/ 116203 w 232405"/>
              <a:gd name="connsiteY1" fmla="*/ 59124 h 295619"/>
              <a:gd name="connsiteX2" fmla="*/ 116203 w 232405"/>
              <a:gd name="connsiteY2" fmla="*/ 0 h 295619"/>
              <a:gd name="connsiteX3" fmla="*/ 232405 w 232405"/>
              <a:gd name="connsiteY3" fmla="*/ 147810 h 295619"/>
              <a:gd name="connsiteX4" fmla="*/ 116203 w 232405"/>
              <a:gd name="connsiteY4" fmla="*/ 295619 h 295619"/>
              <a:gd name="connsiteX5" fmla="*/ 116203 w 232405"/>
              <a:gd name="connsiteY5" fmla="*/ 236495 h 295619"/>
              <a:gd name="connsiteX6" fmla="*/ 0 w 232405"/>
              <a:gd name="connsiteY6" fmla="*/ 236495 h 295619"/>
              <a:gd name="connsiteX7" fmla="*/ 0 w 232405"/>
              <a:gd name="connsiteY7" fmla="*/ 59124 h 29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05" h="295619">
                <a:moveTo>
                  <a:pt x="232405" y="236495"/>
                </a:moveTo>
                <a:lnTo>
                  <a:pt x="116202" y="236495"/>
                </a:lnTo>
                <a:lnTo>
                  <a:pt x="116202" y="295619"/>
                </a:lnTo>
                <a:lnTo>
                  <a:pt x="0" y="147809"/>
                </a:lnTo>
                <a:lnTo>
                  <a:pt x="116202" y="0"/>
                </a:lnTo>
                <a:lnTo>
                  <a:pt x="116202" y="59124"/>
                </a:lnTo>
                <a:lnTo>
                  <a:pt x="232405" y="59124"/>
                </a:lnTo>
                <a:lnTo>
                  <a:pt x="232405" y="23649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9400118"/>
              <a:satOff val="-4363"/>
              <a:lumOff val="-24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21" tIns="59124" rIns="0" bIns="5912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900" kern="1200"/>
          </a:p>
        </p:txBody>
      </p:sp>
      <p:sp>
        <p:nvSpPr>
          <p:cNvPr id="9" name="任意多边形 8"/>
          <p:cNvSpPr/>
          <p:nvPr/>
        </p:nvSpPr>
        <p:spPr>
          <a:xfrm>
            <a:off x="5496289" y="1970761"/>
            <a:ext cx="875909" cy="875909"/>
          </a:xfrm>
          <a:custGeom>
            <a:avLst/>
            <a:gdLst>
              <a:gd name="connsiteX0" fmla="*/ 0 w 875909"/>
              <a:gd name="connsiteY0" fmla="*/ 437955 h 875909"/>
              <a:gd name="connsiteX1" fmla="*/ 437955 w 875909"/>
              <a:gd name="connsiteY1" fmla="*/ 0 h 875909"/>
              <a:gd name="connsiteX2" fmla="*/ 875910 w 875909"/>
              <a:gd name="connsiteY2" fmla="*/ 437955 h 875909"/>
              <a:gd name="connsiteX3" fmla="*/ 437955 w 875909"/>
              <a:gd name="connsiteY3" fmla="*/ 875910 h 875909"/>
              <a:gd name="connsiteX4" fmla="*/ 0 w 875909"/>
              <a:gd name="connsiteY4" fmla="*/ 437955 h 8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09" h="875909">
                <a:moveTo>
                  <a:pt x="0" y="437955"/>
                </a:moveTo>
                <a:cubicBezTo>
                  <a:pt x="0" y="196079"/>
                  <a:pt x="196079" y="0"/>
                  <a:pt x="437955" y="0"/>
                </a:cubicBezTo>
                <a:cubicBezTo>
                  <a:pt x="679831" y="0"/>
                  <a:pt x="875910" y="196079"/>
                  <a:pt x="875910" y="437955"/>
                </a:cubicBezTo>
                <a:cubicBezTo>
                  <a:pt x="875910" y="679831"/>
                  <a:pt x="679831" y="875910"/>
                  <a:pt x="437955" y="875910"/>
                </a:cubicBezTo>
                <a:cubicBezTo>
                  <a:pt x="196079" y="875910"/>
                  <a:pt x="0" y="679831"/>
                  <a:pt x="0" y="4379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4100178"/>
              <a:satOff val="-6544"/>
              <a:lumOff val="-37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4" tIns="142244" rIns="142244" bIns="14224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100" kern="1200" dirty="0" err="1" smtClean="0"/>
              <a:t>Trước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khi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báo</a:t>
            </a:r>
            <a:r>
              <a:rPr lang="en-US" altLang="zh-CN" sz="1100" kern="1200" dirty="0" smtClean="0"/>
              <a:t> </a:t>
            </a:r>
            <a:r>
              <a:rPr lang="en-US" altLang="zh-CN" sz="1100" kern="1200" dirty="0" err="1" smtClean="0"/>
              <a:t>động</a:t>
            </a:r>
            <a:r>
              <a:rPr lang="en-US" altLang="zh-CN" sz="1100" kern="1200" dirty="0" smtClean="0"/>
              <a:t> </a:t>
            </a:r>
            <a:endParaRPr lang="zh-CN" altLang="en-US" sz="1100" kern="1200" dirty="0"/>
          </a:p>
        </p:txBody>
      </p:sp>
      <p:sp>
        <p:nvSpPr>
          <p:cNvPr id="10" name="任意多边形 9"/>
          <p:cNvSpPr/>
          <p:nvPr/>
        </p:nvSpPr>
        <p:spPr>
          <a:xfrm rot="18900000">
            <a:off x="6278105" y="1800843"/>
            <a:ext cx="232405" cy="295619"/>
          </a:xfrm>
          <a:custGeom>
            <a:avLst/>
            <a:gdLst>
              <a:gd name="connsiteX0" fmla="*/ 0 w 232405"/>
              <a:gd name="connsiteY0" fmla="*/ 59124 h 295619"/>
              <a:gd name="connsiteX1" fmla="*/ 116203 w 232405"/>
              <a:gd name="connsiteY1" fmla="*/ 59124 h 295619"/>
              <a:gd name="connsiteX2" fmla="*/ 116203 w 232405"/>
              <a:gd name="connsiteY2" fmla="*/ 0 h 295619"/>
              <a:gd name="connsiteX3" fmla="*/ 232405 w 232405"/>
              <a:gd name="connsiteY3" fmla="*/ 147810 h 295619"/>
              <a:gd name="connsiteX4" fmla="*/ 116203 w 232405"/>
              <a:gd name="connsiteY4" fmla="*/ 295619 h 295619"/>
              <a:gd name="connsiteX5" fmla="*/ 116203 w 232405"/>
              <a:gd name="connsiteY5" fmla="*/ 236495 h 295619"/>
              <a:gd name="connsiteX6" fmla="*/ 0 w 232405"/>
              <a:gd name="connsiteY6" fmla="*/ 236495 h 295619"/>
              <a:gd name="connsiteX7" fmla="*/ 0 w 232405"/>
              <a:gd name="connsiteY7" fmla="*/ 59124 h 29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05" h="295619">
                <a:moveTo>
                  <a:pt x="0" y="59124"/>
                </a:moveTo>
                <a:lnTo>
                  <a:pt x="116203" y="59124"/>
                </a:lnTo>
                <a:lnTo>
                  <a:pt x="116203" y="0"/>
                </a:lnTo>
                <a:lnTo>
                  <a:pt x="232405" y="147810"/>
                </a:lnTo>
                <a:lnTo>
                  <a:pt x="116203" y="295619"/>
                </a:lnTo>
                <a:lnTo>
                  <a:pt x="116203" y="236495"/>
                </a:lnTo>
                <a:lnTo>
                  <a:pt x="0" y="236495"/>
                </a:lnTo>
                <a:lnTo>
                  <a:pt x="0" y="5912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4100178"/>
              <a:satOff val="-6544"/>
              <a:lumOff val="-37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9123" rIns="69721" bIns="5912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900" kern="1200"/>
          </a:p>
        </p:txBody>
      </p:sp>
      <p:sp>
        <p:nvSpPr>
          <p:cNvPr id="12" name="TextBox 11"/>
          <p:cNvSpPr txBox="1"/>
          <p:nvPr/>
        </p:nvSpPr>
        <p:spPr>
          <a:xfrm>
            <a:off x="3962400" y="4019550"/>
            <a:ext cx="11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chemeClr val="accent2"/>
                </a:solidFill>
              </a:rPr>
              <a:t>Cải</a:t>
            </a:r>
            <a:r>
              <a:rPr lang="en-US" altLang="zh-CN" b="1" dirty="0" smtClean="0">
                <a:solidFill>
                  <a:schemeClr val="accent2"/>
                </a:solidFill>
              </a:rPr>
              <a:t> </a:t>
            </a:r>
            <a:r>
              <a:rPr lang="en-US" altLang="zh-CN" b="1" dirty="0" err="1" smtClean="0">
                <a:solidFill>
                  <a:schemeClr val="accent2"/>
                </a:solidFill>
              </a:rPr>
              <a:t>thiện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43380" y="4345539"/>
            <a:ext cx="1008112" cy="314443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19200" y="4324350"/>
            <a:ext cx="2808782" cy="4160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altLang="zh-CN" sz="1600" dirty="0" err="1" smtClean="0">
                <a:solidFill>
                  <a:srgbClr val="0070C0"/>
                </a:solidFill>
              </a:rPr>
              <a:t>Phân</a:t>
            </a:r>
            <a:r>
              <a:rPr lang="en-US" altLang="zh-CN" sz="1600" dirty="0" smtClean="0">
                <a:solidFill>
                  <a:srgbClr val="0070C0"/>
                </a:solidFill>
              </a:rPr>
              <a:t>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tích</a:t>
            </a:r>
            <a:r>
              <a:rPr lang="en-US" altLang="zh-CN" sz="1600" dirty="0" smtClean="0">
                <a:solidFill>
                  <a:srgbClr val="0070C0"/>
                </a:solidFill>
              </a:rPr>
              <a:t>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thông</a:t>
            </a:r>
            <a:r>
              <a:rPr lang="en-US" altLang="zh-CN" sz="1600" dirty="0" smtClean="0">
                <a:solidFill>
                  <a:srgbClr val="0070C0"/>
                </a:solidFill>
              </a:rPr>
              <a:t> tin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báo</a:t>
            </a:r>
            <a:r>
              <a:rPr lang="en-US" altLang="zh-CN" sz="1600" dirty="0" smtClean="0">
                <a:solidFill>
                  <a:srgbClr val="0070C0"/>
                </a:solidFill>
              </a:rPr>
              <a:t>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động</a:t>
            </a:r>
            <a:endParaRPr lang="en-US" altLang="zh-CN" sz="1600" dirty="0" smtClean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57800" y="4324350"/>
            <a:ext cx="3478837" cy="4160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altLang="zh-CN" sz="1600" dirty="0" err="1" smtClean="0">
                <a:solidFill>
                  <a:srgbClr val="FF0000"/>
                </a:solidFill>
              </a:rPr>
              <a:t>Cải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thiện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phương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án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xử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lý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báo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động</a:t>
            </a:r>
            <a:endParaRPr lang="en-US" altLang="zh-CN" sz="1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8" name="图示 17"/>
          <p:cNvGraphicFramePr/>
          <p:nvPr>
            <p:extLst>
              <p:ext uri="{D42A27DB-BD31-4B8C-83A1-F6EECF244321}">
                <p14:modId xmlns="" xmlns:p14="http://schemas.microsoft.com/office/powerpoint/2010/main" val="992904837"/>
              </p:ext>
            </p:extLst>
          </p:nvPr>
        </p:nvGraphicFramePr>
        <p:xfrm>
          <a:off x="838200" y="1285622"/>
          <a:ext cx="3710050" cy="242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3493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Graphic spid="1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1066800" y="3409950"/>
            <a:ext cx="16001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000" kern="160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Giải pháp tổng quát</a:t>
            </a:r>
            <a:endParaRPr kumimoji="1" lang="zh-CN" altLang="en-US" sz="10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590800" y="3438338"/>
            <a:ext cx="129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smtClean="0">
                <a:solidFill>
                  <a:schemeClr val="bg1">
                    <a:lumMod val="50000"/>
                  </a:schemeClr>
                </a:solidFill>
              </a:rPr>
              <a:t>Bệnh viện an toàn</a:t>
            </a:r>
            <a:endParaRPr kumimoji="1" lang="zh-CN" altLang="en-US" sz="10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3962400" y="3333750"/>
            <a:ext cx="13172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200" b="1" kern="1600" smtClean="0">
                <a:solidFill>
                  <a:srgbClr val="FF0000"/>
                </a:solidFill>
              </a:rPr>
              <a:t>Tính năng thông minh</a:t>
            </a:r>
            <a:endParaRPr kumimoji="1" lang="zh-CN" altLang="en-US" sz="1200" b="1" kern="1600" dirty="0">
              <a:solidFill>
                <a:srgbClr val="FF0000"/>
              </a:solidFill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5315934" y="3438338"/>
            <a:ext cx="1269395" cy="26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Nền tảng tổng hợp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687876" y="3438338"/>
            <a:ext cx="1465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Dự án đã thực hiện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1622581" y="1979564"/>
            <a:ext cx="978522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2996505" y="1979564"/>
            <a:ext cx="97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4402713" y="1979564"/>
            <a:ext cx="560056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rgbClr val="FF0000"/>
              </a:solidFill>
            </a:endParaRPr>
          </a:p>
        </p:txBody>
      </p:sp>
      <p:sp>
        <p:nvSpPr>
          <p:cNvPr id="18" name="文本框 19"/>
          <p:cNvSpPr txBox="1"/>
          <p:nvPr/>
        </p:nvSpPr>
        <p:spPr>
          <a:xfrm>
            <a:off x="5731329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4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>
            <a:off x="7131586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5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3810000" y="742950"/>
            <a:ext cx="1924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- </a:t>
            </a:r>
            <a:r>
              <a:rPr lang="en-US" altLang="zh-CN" sz="20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Mục Lục</a:t>
            </a:r>
            <a:r>
              <a:rPr lang="en-US" altLang="zh-CN" sz="20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 </a:t>
            </a:r>
            <a:r>
              <a:rPr lang="en-US" altLang="zh-CN" sz="20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</a:t>
            </a:r>
            <a:endParaRPr kumimoji="1" lang="zh-CN" altLang="en-US" sz="2000" b="1" kern="1600" dirty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940180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1"/>
          <p:cNvSpPr/>
          <p:nvPr/>
        </p:nvSpPr>
        <p:spPr>
          <a:xfrm>
            <a:off x="13716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1"/>
          <p:cNvSpPr/>
          <p:nvPr/>
        </p:nvSpPr>
        <p:spPr>
          <a:xfrm>
            <a:off x="5561007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"/>
          <p:cNvSpPr/>
          <p:nvPr/>
        </p:nvSpPr>
        <p:spPr>
          <a:xfrm>
            <a:off x="2798490" y="185737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2601103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47808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294513" y="326132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772798" y="325750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174414" y="328613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1"/>
          <p:cNvSpPr/>
          <p:nvPr/>
        </p:nvSpPr>
        <p:spPr>
          <a:xfrm>
            <a:off x="4227250" y="185737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3136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466">
        <p:fade/>
      </p:transition>
    </mc:Choice>
    <mc:Fallback>
      <p:transition spd="med" advTm="14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33350"/>
            <a:ext cx="7114472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vụ việc trong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89230" y="2476212"/>
            <a:ext cx="973010" cy="85562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 smtClean="0"/>
              <a:t>Phát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hiện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kịp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thời</a:t>
            </a:r>
            <a:endParaRPr lang="zh-CN" altLang="en-US" sz="1400" b="1" dirty="0"/>
          </a:p>
        </p:txBody>
      </p:sp>
      <p:grpSp>
        <p:nvGrpSpPr>
          <p:cNvPr id="70" name="组合 69"/>
          <p:cNvGrpSpPr/>
          <p:nvPr/>
        </p:nvGrpSpPr>
        <p:grpSpPr>
          <a:xfrm>
            <a:off x="1091130" y="777556"/>
            <a:ext cx="1368151" cy="1209590"/>
            <a:chOff x="1091130" y="777556"/>
            <a:chExt cx="1368151" cy="1209590"/>
          </a:xfrm>
        </p:grpSpPr>
        <p:pic>
          <p:nvPicPr>
            <p:cNvPr id="1027" name="Picture 3" descr="C:\Users\23668\Desktop\x6a-92530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130" y="1076566"/>
              <a:ext cx="1368151" cy="9105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298152" y="777556"/>
              <a:ext cx="912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 err="1" smtClean="0">
                  <a:solidFill>
                    <a:srgbClr val="0070C0"/>
                  </a:solidFill>
                </a:rPr>
                <a:t>Lối</a:t>
              </a:r>
              <a:r>
                <a:rPr lang="en-US" altLang="zh-CN" sz="1200" b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1200" b="1" dirty="0" err="1" smtClean="0">
                  <a:solidFill>
                    <a:srgbClr val="0070C0"/>
                  </a:solidFill>
                </a:rPr>
                <a:t>ra</a:t>
              </a:r>
              <a:r>
                <a:rPr lang="en-US" altLang="zh-CN" sz="1200" b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1200" b="1" dirty="0" err="1" smtClean="0">
                  <a:solidFill>
                    <a:srgbClr val="0070C0"/>
                  </a:solidFill>
                </a:rPr>
                <a:t>vào</a:t>
              </a:r>
              <a:endParaRPr lang="en-US" altLang="zh-CN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57200" y="2038350"/>
            <a:ext cx="2119491" cy="1232023"/>
            <a:chOff x="457200" y="2038350"/>
            <a:chExt cx="2119491" cy="1232023"/>
          </a:xfrm>
        </p:grpSpPr>
        <p:pic>
          <p:nvPicPr>
            <p:cNvPr id="1026" name="Picture 2" descr="C:\Users\23668\Desktop\132816550660923986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32" y="2394912"/>
              <a:ext cx="1368152" cy="8754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457200" y="2038350"/>
              <a:ext cx="21194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 err="1" smtClean="0">
                  <a:solidFill>
                    <a:srgbClr val="0070C0"/>
                  </a:solidFill>
                </a:rPr>
                <a:t>Đại</a:t>
              </a:r>
              <a:r>
                <a:rPr lang="en-US" altLang="zh-CN" sz="1200" b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1200" b="1" err="1" smtClean="0">
                  <a:solidFill>
                    <a:srgbClr val="0070C0"/>
                  </a:solidFill>
                </a:rPr>
                <a:t>sảnh</a:t>
              </a:r>
              <a:r>
                <a:rPr lang="en-US" altLang="zh-CN" sz="1200" b="1" smtClean="0">
                  <a:solidFill>
                    <a:srgbClr val="0070C0"/>
                  </a:solidFill>
                </a:rPr>
                <a:t>, phòng </a:t>
              </a:r>
              <a:r>
                <a:rPr lang="en-US" altLang="zh-CN" sz="1200" b="1" dirty="0" err="1" smtClean="0">
                  <a:solidFill>
                    <a:srgbClr val="0070C0"/>
                  </a:solidFill>
                </a:rPr>
                <a:t>đợi</a:t>
              </a:r>
              <a:r>
                <a:rPr lang="en-US" altLang="zh-CN" sz="1200" b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1200" b="1" dirty="0" err="1" smtClean="0">
                  <a:solidFill>
                    <a:srgbClr val="0070C0"/>
                  </a:solidFill>
                </a:rPr>
                <a:t>khám</a:t>
              </a:r>
              <a:endParaRPr lang="en-US" altLang="zh-CN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200457" y="3378856"/>
            <a:ext cx="2039341" cy="1093374"/>
            <a:chOff x="1200457" y="3378856"/>
            <a:chExt cx="2039341" cy="109337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1208" y="3667390"/>
              <a:ext cx="1368152" cy="80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矩形 24"/>
            <p:cNvSpPr/>
            <p:nvPr/>
          </p:nvSpPr>
          <p:spPr>
            <a:xfrm>
              <a:off x="1200457" y="3378856"/>
              <a:ext cx="20393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 err="1" smtClean="0">
                  <a:solidFill>
                    <a:srgbClr val="0070C0"/>
                  </a:solidFill>
                </a:rPr>
                <a:t>Phòng</a:t>
              </a:r>
              <a:r>
                <a:rPr lang="en-US" altLang="zh-CN" sz="1200" b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1200" b="1" err="1" smtClean="0">
                  <a:solidFill>
                    <a:srgbClr val="0070C0"/>
                  </a:solidFill>
                </a:rPr>
                <a:t>điều</a:t>
              </a:r>
              <a:r>
                <a:rPr lang="en-US" altLang="zh-CN" sz="1200" b="1" smtClean="0">
                  <a:solidFill>
                    <a:srgbClr val="0070C0"/>
                  </a:solidFill>
                </a:rPr>
                <a:t> </a:t>
              </a:r>
              <a:r>
                <a:rPr lang="en-US" altLang="zh-CN" sz="1200" b="1" smtClean="0">
                  <a:solidFill>
                    <a:srgbClr val="0070C0"/>
                  </a:solidFill>
                </a:rPr>
                <a:t>trị, hành </a:t>
              </a:r>
              <a:r>
                <a:rPr lang="en-US" altLang="zh-CN" sz="1200" b="1" dirty="0" err="1" smtClean="0">
                  <a:solidFill>
                    <a:srgbClr val="0070C0"/>
                  </a:solidFill>
                </a:rPr>
                <a:t>lang</a:t>
              </a:r>
              <a:endParaRPr lang="en-US" altLang="zh-CN" sz="1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456861" y="939737"/>
            <a:ext cx="2155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Báo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động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một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nút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Nhận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dạng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khuôn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mặt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Kiểm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soát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 nhân bỏ trốn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Kiểm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soát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đám đông tụ tập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05284" y="2379865"/>
            <a:ext cx="18285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Bảo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động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một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nút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Nhận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dạng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khuôn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mặt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iểm </a:t>
            </a:r>
            <a:r>
              <a:rPr lang="en-US" altLang="zh-CN" sz="10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soát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“</a:t>
            </a:r>
            <a:r>
              <a:rPr lang="en-US" altLang="zh-CN" sz="1000" smtClean="0">
                <a:solidFill>
                  <a:srgbClr val="FF0000"/>
                </a:solidFill>
              </a:rPr>
              <a:t>Âm thanh lớn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79604" y="3754690"/>
            <a:ext cx="19161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Kiểm soát  “</a:t>
            </a:r>
            <a:r>
              <a:rPr lang="en-US" altLang="zh-CN" sz="1000" smtClean="0">
                <a:solidFill>
                  <a:srgbClr val="FF0000"/>
                </a:solidFill>
              </a:rPr>
              <a:t>Âm thanh lớn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Bảo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động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một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nút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362241" y="1594143"/>
            <a:ext cx="1072828" cy="10032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 smtClean="0"/>
              <a:t>Xác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định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nhanh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chóng</a:t>
            </a:r>
            <a:endParaRPr lang="zh-CN" altLang="en-US" sz="1400" b="1" dirty="0"/>
          </a:p>
        </p:txBody>
      </p:sp>
      <p:sp>
        <p:nvSpPr>
          <p:cNvPr id="37" name="椭圆 36"/>
          <p:cNvSpPr/>
          <p:nvPr/>
        </p:nvSpPr>
        <p:spPr>
          <a:xfrm>
            <a:off x="4499992" y="3117533"/>
            <a:ext cx="995799" cy="8604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 smtClean="0"/>
              <a:t>Xử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lý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khẩn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cấp</a:t>
            </a:r>
            <a:endParaRPr lang="zh-CN" altLang="en-US" sz="1400" b="1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91" y="883908"/>
            <a:ext cx="2271080" cy="118682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9666" y="1417248"/>
            <a:ext cx="186542" cy="176895"/>
          </a:xfrm>
          <a:prstGeom prst="rect">
            <a:avLst/>
          </a:prstGeom>
          <a:effectLst/>
        </p:spPr>
      </p:pic>
      <p:pic>
        <p:nvPicPr>
          <p:cNvPr id="40" name="Picture 4" descr="E:\日常工作\工作安排\viso相关\大华visio素材\图片资料\PNG小图\红外球副本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98" y="1162796"/>
            <a:ext cx="337393" cy="384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3668\Desktop\医闹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23950"/>
            <a:ext cx="1168649" cy="1200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41"/>
          <p:cNvSpPr/>
          <p:nvPr/>
        </p:nvSpPr>
        <p:spPr>
          <a:xfrm>
            <a:off x="5320008" y="2060143"/>
            <a:ext cx="26363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ản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đồ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3D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định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vị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chính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xác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ự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động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liên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kết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video </a:t>
            </a:r>
            <a:r>
              <a:rPr lang="en-US" altLang="zh-CN" sz="10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hiện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trường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Trao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đổi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hai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95791" y="4083951"/>
            <a:ext cx="16561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Trung tâm xử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lý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Điều hành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dựa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trên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video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từ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xa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4" name="Picture 3" descr="E:\图片素材\201301111001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97" y="3109275"/>
            <a:ext cx="1512167" cy="974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3668\Desktop\5572a85362f1f222e61105427c81db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3105150"/>
            <a:ext cx="148962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右箭头 57"/>
          <p:cNvSpPr/>
          <p:nvPr/>
        </p:nvSpPr>
        <p:spPr>
          <a:xfrm rot="20067951">
            <a:off x="4156648" y="2436658"/>
            <a:ext cx="411184" cy="20764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右箭头 65"/>
          <p:cNvSpPr/>
          <p:nvPr/>
        </p:nvSpPr>
        <p:spPr>
          <a:xfrm rot="4574887">
            <a:off x="4738599" y="2747603"/>
            <a:ext cx="411184" cy="20764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7086600" y="4095750"/>
            <a:ext cx="2209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Âm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thanh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báo động sơ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tán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Gửi cảnh báo cho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lực </a:t>
            </a:r>
            <a:r>
              <a:rPr lang="en-US" altLang="zh-CN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lượng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công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an, </a:t>
            </a:r>
            <a:r>
              <a:rPr lang="en-US" altLang="zh-CN" sz="10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cảnh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sát, cứu hỏa...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05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3352">
        <p:fade/>
      </p:transition>
    </mc:Choice>
    <mc:Fallback>
      <p:transition spd="med" advTm="233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/>
      <p:bldP spid="29" grpId="0"/>
      <p:bldP spid="32" grpId="0"/>
      <p:bldP spid="35" grpId="0" animBg="1"/>
      <p:bldP spid="35" grpId="1" animBg="1"/>
      <p:bldP spid="37" grpId="0" animBg="1"/>
      <p:bldP spid="37" grpId="1" animBg="1"/>
      <p:bldP spid="42" grpId="0"/>
      <p:bldP spid="34" grpId="0"/>
      <p:bldP spid="58" grpId="0" animBg="1"/>
      <p:bldP spid="66" grpId="0" animBg="1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7571672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quản lý việc xử lý chất thải y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video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图示 29"/>
          <p:cNvGraphicFramePr/>
          <p:nvPr>
            <p:extLst>
              <p:ext uri="{D42A27DB-BD31-4B8C-83A1-F6EECF244321}">
                <p14:modId xmlns="" xmlns:p14="http://schemas.microsoft.com/office/powerpoint/2010/main" val="2226700715"/>
              </p:ext>
            </p:extLst>
          </p:nvPr>
        </p:nvGraphicFramePr>
        <p:xfrm>
          <a:off x="2590911" y="555526"/>
          <a:ext cx="7560840" cy="470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026" y="1126225"/>
            <a:ext cx="679697" cy="62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51521" y="1808471"/>
            <a:ext cx="253210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Giám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sát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cả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quá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trình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xử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lý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Giám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sát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điểm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tạm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giữ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rác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thải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Kiểm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soát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loại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rác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thải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Kiểm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soát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quá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trình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vận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chuyển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Kiểm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soát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trọng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lượng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rác thải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0536" y="2410755"/>
            <a:ext cx="3021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altLang="zh-CN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heo </a:t>
            </a:r>
            <a:r>
              <a:rPr lang="en-US" altLang="zh-CN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dõi</a:t>
            </a: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và</a:t>
            </a: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định</a:t>
            </a:r>
            <a:r>
              <a:rPr lang="en-US" altLang="zh-CN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vị: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Đóng gói vào 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hộp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chứa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rác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thái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tế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971800" y="1047753"/>
            <a:ext cx="846408" cy="1113119"/>
            <a:chOff x="6695538" y="1995685"/>
            <a:chExt cx="826874" cy="912490"/>
          </a:xfrm>
        </p:grpSpPr>
        <p:grpSp>
          <p:nvGrpSpPr>
            <p:cNvPr id="39" name="组合 38"/>
            <p:cNvGrpSpPr/>
            <p:nvPr/>
          </p:nvGrpSpPr>
          <p:grpSpPr>
            <a:xfrm>
              <a:off x="6764988" y="1995685"/>
              <a:ext cx="755997" cy="792002"/>
              <a:chOff x="8114" y="1413279"/>
              <a:chExt cx="784655" cy="82690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8114" y="1502617"/>
                <a:ext cx="737564" cy="737564"/>
              </a:xfrm>
              <a:prstGeom prst="ellipse">
                <a:avLst/>
              </a:prstGeom>
              <a:solidFill>
                <a:srgbClr val="BBC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68577" y="1413279"/>
                <a:ext cx="724192" cy="7241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</p:grpSp>
        <p:sp>
          <p:nvSpPr>
            <p:cNvPr id="40" name="文本框 5"/>
            <p:cNvSpPr txBox="1"/>
            <p:nvPr/>
          </p:nvSpPr>
          <p:spPr>
            <a:xfrm>
              <a:off x="6695538" y="2308012"/>
              <a:ext cx="826874" cy="60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kern="1600" dirty="0" err="1" smtClean="0">
                  <a:solidFill>
                    <a:srgbClr val="FF0000"/>
                  </a:solidFill>
                  <a:latin typeface="微软雅黑"/>
                  <a:ea typeface="微软雅黑"/>
                </a:rPr>
                <a:t>Phân</a:t>
              </a:r>
              <a:r>
                <a:rPr lang="en-US" altLang="zh-CN" sz="1100" kern="1600" dirty="0" smtClean="0">
                  <a:solidFill>
                    <a:srgbClr val="FF0000"/>
                  </a:solidFill>
                  <a:latin typeface="微软雅黑"/>
                  <a:ea typeface="微软雅黑"/>
                </a:rPr>
                <a:t> </a:t>
              </a:r>
              <a:r>
                <a:rPr lang="en-US" altLang="zh-CN" sz="1100" kern="1600" dirty="0" err="1" smtClean="0">
                  <a:solidFill>
                    <a:srgbClr val="FF0000"/>
                  </a:solidFill>
                  <a:latin typeface="微软雅黑"/>
                  <a:ea typeface="微软雅黑"/>
                </a:rPr>
                <a:t>tích</a:t>
              </a:r>
              <a:r>
                <a:rPr lang="en-US" altLang="zh-CN" sz="1100" kern="1600" dirty="0" smtClean="0">
                  <a:solidFill>
                    <a:srgbClr val="FF0000"/>
                  </a:solidFill>
                  <a:latin typeface="微软雅黑"/>
                  <a:ea typeface="微软雅黑"/>
                </a:rPr>
                <a:t> </a:t>
              </a:r>
              <a:r>
                <a:rPr lang="en-US" altLang="zh-CN" sz="1100" kern="1600" dirty="0" err="1" smtClean="0">
                  <a:solidFill>
                    <a:srgbClr val="FF0000"/>
                  </a:solidFill>
                  <a:latin typeface="微软雅黑"/>
                  <a:ea typeface="微软雅黑"/>
                </a:rPr>
                <a:t>thông</a:t>
              </a:r>
              <a:r>
                <a:rPr lang="en-US" altLang="zh-CN" sz="1100" kern="1600" dirty="0" smtClean="0">
                  <a:solidFill>
                    <a:srgbClr val="FF0000"/>
                  </a:solidFill>
                  <a:latin typeface="微软雅黑"/>
                  <a:ea typeface="微软雅黑"/>
                </a:rPr>
                <a:t> minh</a:t>
              </a:r>
            </a:p>
          </p:txBody>
        </p:sp>
        <p:sp>
          <p:nvSpPr>
            <p:cNvPr id="41" name="KSO_Shape"/>
            <p:cNvSpPr>
              <a:spLocks/>
            </p:cNvSpPr>
            <p:nvPr/>
          </p:nvSpPr>
          <p:spPr bwMode="auto">
            <a:xfrm>
              <a:off x="6968649" y="2120614"/>
              <a:ext cx="322420" cy="178406"/>
            </a:xfrm>
            <a:custGeom>
              <a:avLst/>
              <a:gdLst>
                <a:gd name="T0" fmla="*/ 1660776 w 2546350"/>
                <a:gd name="T1" fmla="*/ 783048 h 1409701"/>
                <a:gd name="T2" fmla="*/ 1769836 w 2546350"/>
                <a:gd name="T3" fmla="*/ 861918 h 1409701"/>
                <a:gd name="T4" fmla="*/ 921682 w 2546350"/>
                <a:gd name="T5" fmla="*/ 1409701 h 1409701"/>
                <a:gd name="T6" fmla="*/ 729797 w 2546350"/>
                <a:gd name="T7" fmla="*/ 859878 h 1409701"/>
                <a:gd name="T8" fmla="*/ 850647 w 2546350"/>
                <a:gd name="T9" fmla="*/ 778742 h 1409701"/>
                <a:gd name="T10" fmla="*/ 591880 w 2546350"/>
                <a:gd name="T11" fmla="*/ 727368 h 1409701"/>
                <a:gd name="T12" fmla="*/ 778102 w 2546350"/>
                <a:gd name="T13" fmla="*/ 739045 h 1409701"/>
                <a:gd name="T14" fmla="*/ 684667 w 2546350"/>
                <a:gd name="T15" fmla="*/ 817014 h 1409701"/>
                <a:gd name="T16" fmla="*/ 0 w 2546350"/>
                <a:gd name="T17" fmla="*/ 1339155 h 1409701"/>
                <a:gd name="T18" fmla="*/ 77074 w 2546350"/>
                <a:gd name="T19" fmla="*/ 740308 h 1409701"/>
                <a:gd name="T20" fmla="*/ 449520 w 2546350"/>
                <a:gd name="T21" fmla="*/ 727368 h 1409701"/>
                <a:gd name="T22" fmla="*/ 2425273 w 2546350"/>
                <a:gd name="T23" fmla="*/ 707077 h 1409701"/>
                <a:gd name="T24" fmla="*/ 2545217 w 2546350"/>
                <a:gd name="T25" fmla="*/ 788440 h 1409701"/>
                <a:gd name="T26" fmla="*/ 2353389 w 2546350"/>
                <a:gd name="T27" fmla="*/ 1338263 h 1409701"/>
                <a:gd name="T28" fmla="*/ 1748292 w 2546350"/>
                <a:gd name="T29" fmla="*/ 761030 h 1409701"/>
                <a:gd name="T30" fmla="*/ 1751639 w 2546350"/>
                <a:gd name="T31" fmla="*/ 672628 h 1409701"/>
                <a:gd name="T32" fmla="*/ 1318533 w 2546350"/>
                <a:gd name="T33" fmla="*/ 82101 h 1409701"/>
                <a:gd name="T34" fmla="*/ 1428751 w 2546350"/>
                <a:gd name="T35" fmla="*/ 162185 h 1409701"/>
                <a:gd name="T36" fmla="*/ 1493838 w 2546350"/>
                <a:gd name="T37" fmla="*/ 298986 h 1409701"/>
                <a:gd name="T38" fmla="*/ 1524257 w 2546350"/>
                <a:gd name="T39" fmla="*/ 372145 h 1409701"/>
                <a:gd name="T40" fmla="*/ 1505392 w 2546350"/>
                <a:gd name="T41" fmla="*/ 463325 h 1409701"/>
                <a:gd name="T42" fmla="*/ 1460047 w 2546350"/>
                <a:gd name="T43" fmla="*/ 561245 h 1409701"/>
                <a:gd name="T44" fmla="*/ 1364570 w 2546350"/>
                <a:gd name="T45" fmla="*/ 665831 h 1409701"/>
                <a:gd name="T46" fmla="*/ 1235529 w 2546350"/>
                <a:gd name="T47" fmla="*/ 699861 h 1409701"/>
                <a:gd name="T48" fmla="*/ 1111250 w 2546350"/>
                <a:gd name="T49" fmla="*/ 650631 h 1409701"/>
                <a:gd name="T50" fmla="*/ 1024391 w 2546350"/>
                <a:gd name="T51" fmla="*/ 535155 h 1409701"/>
                <a:gd name="T52" fmla="*/ 983737 w 2546350"/>
                <a:gd name="T53" fmla="*/ 456120 h 1409701"/>
                <a:gd name="T54" fmla="*/ 981706 w 2546350"/>
                <a:gd name="T55" fmla="*/ 350306 h 1409701"/>
                <a:gd name="T56" fmla="*/ 1016227 w 2546350"/>
                <a:gd name="T57" fmla="*/ 255428 h 1409701"/>
                <a:gd name="T58" fmla="*/ 1096056 w 2546350"/>
                <a:gd name="T59" fmla="*/ 132465 h 1409701"/>
                <a:gd name="T60" fmla="*/ 1216252 w 2546350"/>
                <a:gd name="T61" fmla="*/ 72346 h 1409701"/>
                <a:gd name="T62" fmla="*/ 607408 w 2546350"/>
                <a:gd name="T63" fmla="*/ 33571 h 1409701"/>
                <a:gd name="T64" fmla="*/ 712589 w 2546350"/>
                <a:gd name="T65" fmla="*/ 123183 h 1409701"/>
                <a:gd name="T66" fmla="*/ 769261 w 2546350"/>
                <a:gd name="T67" fmla="*/ 265656 h 1409701"/>
                <a:gd name="T68" fmla="*/ 798064 w 2546350"/>
                <a:gd name="T69" fmla="*/ 332602 h 1409701"/>
                <a:gd name="T70" fmla="*/ 773361 w 2546350"/>
                <a:gd name="T71" fmla="*/ 407758 h 1409701"/>
                <a:gd name="T72" fmla="*/ 720523 w 2546350"/>
                <a:gd name="T73" fmla="*/ 523831 h 1409701"/>
                <a:gd name="T74" fmla="*/ 618969 w 2546350"/>
                <a:gd name="T75" fmla="*/ 619796 h 1409701"/>
                <a:gd name="T76" fmla="*/ 487264 w 2546350"/>
                <a:gd name="T77" fmla="*/ 642029 h 1409701"/>
                <a:gd name="T78" fmla="*/ 367575 w 2546350"/>
                <a:gd name="T79" fmla="*/ 581909 h 1409701"/>
                <a:gd name="T80" fmla="*/ 287555 w 2546350"/>
                <a:gd name="T81" fmla="*/ 458947 h 1409701"/>
                <a:gd name="T82" fmla="*/ 251422 w 2546350"/>
                <a:gd name="T83" fmla="*/ 393595 h 1409701"/>
                <a:gd name="T84" fmla="*/ 256812 w 2546350"/>
                <a:gd name="T85" fmla="*/ 287371 h 1409701"/>
                <a:gd name="T86" fmla="*/ 290275 w 2546350"/>
                <a:gd name="T87" fmla="*/ 192832 h 1409701"/>
                <a:gd name="T88" fmla="*/ 372335 w 2546350"/>
                <a:gd name="T89" fmla="*/ 72365 h 1409701"/>
                <a:gd name="T90" fmla="*/ 493838 w 2546350"/>
                <a:gd name="T91" fmla="*/ 15875 h 1409701"/>
                <a:gd name="T92" fmla="*/ 2131399 w 2546350"/>
                <a:gd name="T93" fmla="*/ 28121 h 1409701"/>
                <a:gd name="T94" fmla="*/ 2230687 w 2546350"/>
                <a:gd name="T95" fmla="*/ 126773 h 1409701"/>
                <a:gd name="T96" fmla="*/ 2278638 w 2546350"/>
                <a:gd name="T97" fmla="*/ 268548 h 1409701"/>
                <a:gd name="T98" fmla="*/ 2303010 w 2546350"/>
                <a:gd name="T99" fmla="*/ 342808 h 1409701"/>
                <a:gd name="T100" fmla="*/ 2271717 w 2546350"/>
                <a:gd name="T101" fmla="*/ 401411 h 1409701"/>
                <a:gd name="T102" fmla="*/ 2206659 w 2546350"/>
                <a:gd name="T103" fmla="*/ 537936 h 1409701"/>
                <a:gd name="T104" fmla="*/ 2096263 w 2546350"/>
                <a:gd name="T105" fmla="*/ 618218 h 1409701"/>
                <a:gd name="T106" fmla="*/ 1962972 w 2546350"/>
                <a:gd name="T107" fmla="*/ 620259 h 1409701"/>
                <a:gd name="T108" fmla="*/ 1850763 w 2546350"/>
                <a:gd name="T109" fmla="*/ 543152 h 1409701"/>
                <a:gd name="T110" fmla="*/ 1783438 w 2546350"/>
                <a:gd name="T111" fmla="*/ 408895 h 1409701"/>
                <a:gd name="T112" fmla="*/ 1749644 w 2546350"/>
                <a:gd name="T113" fmla="*/ 354290 h 1409701"/>
                <a:gd name="T114" fmla="*/ 1770632 w 2546350"/>
                <a:gd name="T115" fmla="*/ 268288 h 1409701"/>
                <a:gd name="T116" fmla="*/ 1811774 w 2546350"/>
                <a:gd name="T117" fmla="*/ 145370 h 1409701"/>
                <a:gd name="T118" fmla="*/ 1905168 w 2546350"/>
                <a:gd name="T119" fmla="*/ 38100 h 1409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6350" h="1409701">
                  <a:moveTo>
                    <a:pt x="1205490" y="715963"/>
                  </a:moveTo>
                  <a:lnTo>
                    <a:pt x="1293463" y="715963"/>
                  </a:lnTo>
                  <a:lnTo>
                    <a:pt x="1320445" y="783954"/>
                  </a:lnTo>
                  <a:lnTo>
                    <a:pt x="1271470" y="813191"/>
                  </a:lnTo>
                  <a:lnTo>
                    <a:pt x="1310469" y="955292"/>
                  </a:lnTo>
                  <a:lnTo>
                    <a:pt x="1402297" y="721402"/>
                  </a:lnTo>
                  <a:lnTo>
                    <a:pt x="1433360" y="726162"/>
                  </a:lnTo>
                  <a:lnTo>
                    <a:pt x="1463969" y="731601"/>
                  </a:lnTo>
                  <a:lnTo>
                    <a:pt x="1494805" y="737494"/>
                  </a:lnTo>
                  <a:lnTo>
                    <a:pt x="1509997" y="740667"/>
                  </a:lnTo>
                  <a:lnTo>
                    <a:pt x="1525188" y="743840"/>
                  </a:lnTo>
                  <a:lnTo>
                    <a:pt x="1539699" y="747239"/>
                  </a:lnTo>
                  <a:lnTo>
                    <a:pt x="1554664" y="750639"/>
                  </a:lnTo>
                  <a:lnTo>
                    <a:pt x="1568948" y="754491"/>
                  </a:lnTo>
                  <a:lnTo>
                    <a:pt x="1583006" y="757891"/>
                  </a:lnTo>
                  <a:lnTo>
                    <a:pt x="1597063" y="761971"/>
                  </a:lnTo>
                  <a:lnTo>
                    <a:pt x="1610441" y="765823"/>
                  </a:lnTo>
                  <a:lnTo>
                    <a:pt x="1623818" y="770129"/>
                  </a:lnTo>
                  <a:lnTo>
                    <a:pt x="1636289" y="774209"/>
                  </a:lnTo>
                  <a:lnTo>
                    <a:pt x="1648759" y="778515"/>
                  </a:lnTo>
                  <a:lnTo>
                    <a:pt x="1660776" y="783048"/>
                  </a:lnTo>
                  <a:lnTo>
                    <a:pt x="1672113" y="787581"/>
                  </a:lnTo>
                  <a:lnTo>
                    <a:pt x="1683223" y="792113"/>
                  </a:lnTo>
                  <a:lnTo>
                    <a:pt x="1693653" y="796873"/>
                  </a:lnTo>
                  <a:lnTo>
                    <a:pt x="1703629" y="801632"/>
                  </a:lnTo>
                  <a:lnTo>
                    <a:pt x="1712699" y="806618"/>
                  </a:lnTo>
                  <a:lnTo>
                    <a:pt x="1721542" y="811604"/>
                  </a:lnTo>
                  <a:lnTo>
                    <a:pt x="1729704" y="817043"/>
                  </a:lnTo>
                  <a:lnTo>
                    <a:pt x="1736960" y="822256"/>
                  </a:lnTo>
                  <a:lnTo>
                    <a:pt x="1743762" y="827695"/>
                  </a:lnTo>
                  <a:lnTo>
                    <a:pt x="1749657" y="833135"/>
                  </a:lnTo>
                  <a:lnTo>
                    <a:pt x="1752378" y="835854"/>
                  </a:lnTo>
                  <a:lnTo>
                    <a:pt x="1754872" y="838801"/>
                  </a:lnTo>
                  <a:lnTo>
                    <a:pt x="1757139" y="841520"/>
                  </a:lnTo>
                  <a:lnTo>
                    <a:pt x="1759180" y="844240"/>
                  </a:lnTo>
                  <a:lnTo>
                    <a:pt x="1761221" y="847186"/>
                  </a:lnTo>
                  <a:lnTo>
                    <a:pt x="1762808" y="850133"/>
                  </a:lnTo>
                  <a:lnTo>
                    <a:pt x="1764168" y="853079"/>
                  </a:lnTo>
                  <a:lnTo>
                    <a:pt x="1765528" y="855799"/>
                  </a:lnTo>
                  <a:lnTo>
                    <a:pt x="1767569" y="857838"/>
                  </a:lnTo>
                  <a:lnTo>
                    <a:pt x="1768703" y="859878"/>
                  </a:lnTo>
                  <a:lnTo>
                    <a:pt x="1769836" y="861918"/>
                  </a:lnTo>
                  <a:lnTo>
                    <a:pt x="1770063" y="863278"/>
                  </a:lnTo>
                  <a:lnTo>
                    <a:pt x="1770063" y="864184"/>
                  </a:lnTo>
                  <a:lnTo>
                    <a:pt x="1770063" y="1395196"/>
                  </a:lnTo>
                  <a:lnTo>
                    <a:pt x="1770063" y="1396556"/>
                  </a:lnTo>
                  <a:lnTo>
                    <a:pt x="1769610" y="1398143"/>
                  </a:lnTo>
                  <a:lnTo>
                    <a:pt x="1768930" y="1399502"/>
                  </a:lnTo>
                  <a:lnTo>
                    <a:pt x="1768023" y="1400862"/>
                  </a:lnTo>
                  <a:lnTo>
                    <a:pt x="1767116" y="1402222"/>
                  </a:lnTo>
                  <a:lnTo>
                    <a:pt x="1765755" y="1403355"/>
                  </a:lnTo>
                  <a:lnTo>
                    <a:pt x="1764168" y="1404488"/>
                  </a:lnTo>
                  <a:lnTo>
                    <a:pt x="1762581" y="1405395"/>
                  </a:lnTo>
                  <a:lnTo>
                    <a:pt x="1760767" y="1406528"/>
                  </a:lnTo>
                  <a:lnTo>
                    <a:pt x="1758726" y="1407208"/>
                  </a:lnTo>
                  <a:lnTo>
                    <a:pt x="1754192" y="1408795"/>
                  </a:lnTo>
                  <a:lnTo>
                    <a:pt x="1749430" y="1409475"/>
                  </a:lnTo>
                  <a:lnTo>
                    <a:pt x="1746936" y="1409701"/>
                  </a:lnTo>
                  <a:lnTo>
                    <a:pt x="1743989" y="1409701"/>
                  </a:lnTo>
                  <a:lnTo>
                    <a:pt x="1604307" y="1409701"/>
                  </a:lnTo>
                  <a:lnTo>
                    <a:pt x="1590791" y="1027113"/>
                  </a:lnTo>
                  <a:lnTo>
                    <a:pt x="1577077" y="1409701"/>
                  </a:lnTo>
                  <a:lnTo>
                    <a:pt x="921682" y="1409701"/>
                  </a:lnTo>
                  <a:lnTo>
                    <a:pt x="908166" y="1027113"/>
                  </a:lnTo>
                  <a:lnTo>
                    <a:pt x="894451" y="1409701"/>
                  </a:lnTo>
                  <a:lnTo>
                    <a:pt x="754511" y="1409701"/>
                  </a:lnTo>
                  <a:lnTo>
                    <a:pt x="752017" y="1409701"/>
                  </a:lnTo>
                  <a:lnTo>
                    <a:pt x="749523" y="1409475"/>
                  </a:lnTo>
                  <a:lnTo>
                    <a:pt x="744535" y="1408795"/>
                  </a:lnTo>
                  <a:lnTo>
                    <a:pt x="740227" y="1407208"/>
                  </a:lnTo>
                  <a:lnTo>
                    <a:pt x="738186" y="1406528"/>
                  </a:lnTo>
                  <a:lnTo>
                    <a:pt x="736145" y="1405395"/>
                  </a:lnTo>
                  <a:lnTo>
                    <a:pt x="734785" y="1404488"/>
                  </a:lnTo>
                  <a:lnTo>
                    <a:pt x="733198" y="1403355"/>
                  </a:lnTo>
                  <a:lnTo>
                    <a:pt x="731837" y="1402222"/>
                  </a:lnTo>
                  <a:lnTo>
                    <a:pt x="730704" y="1400862"/>
                  </a:lnTo>
                  <a:lnTo>
                    <a:pt x="729797" y="1399502"/>
                  </a:lnTo>
                  <a:lnTo>
                    <a:pt x="729117" y="1398143"/>
                  </a:lnTo>
                  <a:lnTo>
                    <a:pt x="728890" y="1396556"/>
                  </a:lnTo>
                  <a:lnTo>
                    <a:pt x="728663" y="1395196"/>
                  </a:lnTo>
                  <a:lnTo>
                    <a:pt x="728663" y="864184"/>
                  </a:lnTo>
                  <a:lnTo>
                    <a:pt x="728663" y="863278"/>
                  </a:lnTo>
                  <a:lnTo>
                    <a:pt x="728890" y="861918"/>
                  </a:lnTo>
                  <a:lnTo>
                    <a:pt x="729797" y="859878"/>
                  </a:lnTo>
                  <a:lnTo>
                    <a:pt x="731384" y="857838"/>
                  </a:lnTo>
                  <a:lnTo>
                    <a:pt x="733198" y="855799"/>
                  </a:lnTo>
                  <a:lnTo>
                    <a:pt x="734332" y="853079"/>
                  </a:lnTo>
                  <a:lnTo>
                    <a:pt x="735919" y="850133"/>
                  </a:lnTo>
                  <a:lnTo>
                    <a:pt x="737733" y="847186"/>
                  </a:lnTo>
                  <a:lnTo>
                    <a:pt x="739546" y="844240"/>
                  </a:lnTo>
                  <a:lnTo>
                    <a:pt x="741814" y="841520"/>
                  </a:lnTo>
                  <a:lnTo>
                    <a:pt x="744081" y="838801"/>
                  </a:lnTo>
                  <a:lnTo>
                    <a:pt x="746575" y="835854"/>
                  </a:lnTo>
                  <a:lnTo>
                    <a:pt x="749296" y="833135"/>
                  </a:lnTo>
                  <a:lnTo>
                    <a:pt x="755191" y="827695"/>
                  </a:lnTo>
                  <a:lnTo>
                    <a:pt x="761993" y="822256"/>
                  </a:lnTo>
                  <a:lnTo>
                    <a:pt x="769249" y="817043"/>
                  </a:lnTo>
                  <a:lnTo>
                    <a:pt x="777638" y="811604"/>
                  </a:lnTo>
                  <a:lnTo>
                    <a:pt x="786254" y="806618"/>
                  </a:lnTo>
                  <a:lnTo>
                    <a:pt x="795777" y="801632"/>
                  </a:lnTo>
                  <a:lnTo>
                    <a:pt x="805527" y="796873"/>
                  </a:lnTo>
                  <a:lnTo>
                    <a:pt x="816183" y="792113"/>
                  </a:lnTo>
                  <a:lnTo>
                    <a:pt x="827293" y="787581"/>
                  </a:lnTo>
                  <a:lnTo>
                    <a:pt x="838630" y="783048"/>
                  </a:lnTo>
                  <a:lnTo>
                    <a:pt x="850647" y="778742"/>
                  </a:lnTo>
                  <a:lnTo>
                    <a:pt x="863345" y="774209"/>
                  </a:lnTo>
                  <a:lnTo>
                    <a:pt x="876268" y="770129"/>
                  </a:lnTo>
                  <a:lnTo>
                    <a:pt x="889419" y="766050"/>
                  </a:lnTo>
                  <a:lnTo>
                    <a:pt x="903023" y="761971"/>
                  </a:lnTo>
                  <a:lnTo>
                    <a:pt x="917081" y="758344"/>
                  </a:lnTo>
                  <a:lnTo>
                    <a:pt x="931139" y="754491"/>
                  </a:lnTo>
                  <a:lnTo>
                    <a:pt x="945650" y="750865"/>
                  </a:lnTo>
                  <a:lnTo>
                    <a:pt x="960388" y="747466"/>
                  </a:lnTo>
                  <a:lnTo>
                    <a:pt x="975352" y="743840"/>
                  </a:lnTo>
                  <a:lnTo>
                    <a:pt x="990544" y="740893"/>
                  </a:lnTo>
                  <a:lnTo>
                    <a:pt x="1005735" y="737494"/>
                  </a:lnTo>
                  <a:lnTo>
                    <a:pt x="1036344" y="731828"/>
                  </a:lnTo>
                  <a:lnTo>
                    <a:pt x="1067407" y="726388"/>
                  </a:lnTo>
                  <a:lnTo>
                    <a:pt x="1098470" y="721629"/>
                  </a:lnTo>
                  <a:lnTo>
                    <a:pt x="1188484" y="955292"/>
                  </a:lnTo>
                  <a:lnTo>
                    <a:pt x="1227483" y="813191"/>
                  </a:lnTo>
                  <a:lnTo>
                    <a:pt x="1178281" y="783954"/>
                  </a:lnTo>
                  <a:lnTo>
                    <a:pt x="1205490" y="715963"/>
                  </a:lnTo>
                  <a:close/>
                  <a:moveTo>
                    <a:pt x="476723" y="658812"/>
                  </a:moveTo>
                  <a:lnTo>
                    <a:pt x="564677" y="658812"/>
                  </a:lnTo>
                  <a:lnTo>
                    <a:pt x="591880" y="727368"/>
                  </a:lnTo>
                  <a:lnTo>
                    <a:pt x="542915" y="756425"/>
                  </a:lnTo>
                  <a:lnTo>
                    <a:pt x="581452" y="898986"/>
                  </a:lnTo>
                  <a:lnTo>
                    <a:pt x="673487" y="664487"/>
                  </a:lnTo>
                  <a:lnTo>
                    <a:pt x="704317" y="669481"/>
                  </a:lnTo>
                  <a:lnTo>
                    <a:pt x="735373" y="674703"/>
                  </a:lnTo>
                  <a:lnTo>
                    <a:pt x="766202" y="680605"/>
                  </a:lnTo>
                  <a:lnTo>
                    <a:pt x="781163" y="683783"/>
                  </a:lnTo>
                  <a:lnTo>
                    <a:pt x="796125" y="686961"/>
                  </a:lnTo>
                  <a:lnTo>
                    <a:pt x="811086" y="690366"/>
                  </a:lnTo>
                  <a:lnTo>
                    <a:pt x="825594" y="693998"/>
                  </a:lnTo>
                  <a:lnTo>
                    <a:pt x="840329" y="697630"/>
                  </a:lnTo>
                  <a:lnTo>
                    <a:pt x="854383" y="701263"/>
                  </a:lnTo>
                  <a:lnTo>
                    <a:pt x="868211" y="705122"/>
                  </a:lnTo>
                  <a:lnTo>
                    <a:pt x="870360" y="705778"/>
                  </a:lnTo>
                  <a:lnTo>
                    <a:pt x="856570" y="709807"/>
                  </a:lnTo>
                  <a:lnTo>
                    <a:pt x="842283" y="714340"/>
                  </a:lnTo>
                  <a:lnTo>
                    <a:pt x="828449" y="719099"/>
                  </a:lnTo>
                  <a:lnTo>
                    <a:pt x="815069" y="723859"/>
                  </a:lnTo>
                  <a:lnTo>
                    <a:pt x="802369" y="728846"/>
                  </a:lnTo>
                  <a:lnTo>
                    <a:pt x="789895" y="734059"/>
                  </a:lnTo>
                  <a:lnTo>
                    <a:pt x="778102" y="739045"/>
                  </a:lnTo>
                  <a:lnTo>
                    <a:pt x="766763" y="744258"/>
                  </a:lnTo>
                  <a:lnTo>
                    <a:pt x="755877" y="749924"/>
                  </a:lnTo>
                  <a:lnTo>
                    <a:pt x="746126" y="755364"/>
                  </a:lnTo>
                  <a:lnTo>
                    <a:pt x="736374" y="761030"/>
                  </a:lnTo>
                  <a:lnTo>
                    <a:pt x="727983" y="766697"/>
                  </a:lnTo>
                  <a:lnTo>
                    <a:pt x="719819" y="772590"/>
                  </a:lnTo>
                  <a:lnTo>
                    <a:pt x="712788" y="778709"/>
                  </a:lnTo>
                  <a:lnTo>
                    <a:pt x="709386" y="781656"/>
                  </a:lnTo>
                  <a:lnTo>
                    <a:pt x="706211" y="784602"/>
                  </a:lnTo>
                  <a:lnTo>
                    <a:pt x="703490" y="788002"/>
                  </a:lnTo>
                  <a:lnTo>
                    <a:pt x="700542" y="790948"/>
                  </a:lnTo>
                  <a:lnTo>
                    <a:pt x="698047" y="794122"/>
                  </a:lnTo>
                  <a:lnTo>
                    <a:pt x="696006" y="797295"/>
                  </a:lnTo>
                  <a:lnTo>
                    <a:pt x="693738" y="800695"/>
                  </a:lnTo>
                  <a:lnTo>
                    <a:pt x="692151" y="803868"/>
                  </a:lnTo>
                  <a:lnTo>
                    <a:pt x="690563" y="807041"/>
                  </a:lnTo>
                  <a:lnTo>
                    <a:pt x="689202" y="810441"/>
                  </a:lnTo>
                  <a:lnTo>
                    <a:pt x="686935" y="812481"/>
                  </a:lnTo>
                  <a:lnTo>
                    <a:pt x="685574" y="814747"/>
                  </a:lnTo>
                  <a:lnTo>
                    <a:pt x="684893" y="815654"/>
                  </a:lnTo>
                  <a:lnTo>
                    <a:pt x="684667" y="817014"/>
                  </a:lnTo>
                  <a:lnTo>
                    <a:pt x="684440" y="818147"/>
                  </a:lnTo>
                  <a:lnTo>
                    <a:pt x="684213" y="819507"/>
                  </a:lnTo>
                  <a:lnTo>
                    <a:pt x="684213" y="1354137"/>
                  </a:lnTo>
                  <a:lnTo>
                    <a:pt x="193036" y="1354137"/>
                  </a:lnTo>
                  <a:lnTo>
                    <a:pt x="179272" y="971549"/>
                  </a:lnTo>
                  <a:lnTo>
                    <a:pt x="165708" y="1354137"/>
                  </a:lnTo>
                  <a:lnTo>
                    <a:pt x="26069" y="1354137"/>
                  </a:lnTo>
                  <a:lnTo>
                    <a:pt x="23576" y="1353910"/>
                  </a:lnTo>
                  <a:lnTo>
                    <a:pt x="20855" y="1353683"/>
                  </a:lnTo>
                  <a:lnTo>
                    <a:pt x="16095" y="1352775"/>
                  </a:lnTo>
                  <a:lnTo>
                    <a:pt x="11561" y="1351640"/>
                  </a:lnTo>
                  <a:lnTo>
                    <a:pt x="9748" y="1350505"/>
                  </a:lnTo>
                  <a:lnTo>
                    <a:pt x="7707" y="1349824"/>
                  </a:lnTo>
                  <a:lnTo>
                    <a:pt x="6121" y="1348689"/>
                  </a:lnTo>
                  <a:lnTo>
                    <a:pt x="4761" y="1347554"/>
                  </a:lnTo>
                  <a:lnTo>
                    <a:pt x="3174" y="1346419"/>
                  </a:lnTo>
                  <a:lnTo>
                    <a:pt x="2040" y="1345057"/>
                  </a:lnTo>
                  <a:lnTo>
                    <a:pt x="1360" y="1343695"/>
                  </a:lnTo>
                  <a:lnTo>
                    <a:pt x="680" y="1342333"/>
                  </a:lnTo>
                  <a:lnTo>
                    <a:pt x="453" y="1340744"/>
                  </a:lnTo>
                  <a:lnTo>
                    <a:pt x="0" y="1339155"/>
                  </a:lnTo>
                  <a:lnTo>
                    <a:pt x="0" y="807729"/>
                  </a:lnTo>
                  <a:lnTo>
                    <a:pt x="0" y="806367"/>
                  </a:lnTo>
                  <a:lnTo>
                    <a:pt x="453" y="805459"/>
                  </a:lnTo>
                  <a:lnTo>
                    <a:pt x="1360" y="803189"/>
                  </a:lnTo>
                  <a:lnTo>
                    <a:pt x="2720" y="801146"/>
                  </a:lnTo>
                  <a:lnTo>
                    <a:pt x="4761" y="799330"/>
                  </a:lnTo>
                  <a:lnTo>
                    <a:pt x="5894" y="796379"/>
                  </a:lnTo>
                  <a:lnTo>
                    <a:pt x="7481" y="793201"/>
                  </a:lnTo>
                  <a:lnTo>
                    <a:pt x="9294" y="790477"/>
                  </a:lnTo>
                  <a:lnTo>
                    <a:pt x="10881" y="787753"/>
                  </a:lnTo>
                  <a:lnTo>
                    <a:pt x="13148" y="784801"/>
                  </a:lnTo>
                  <a:lnTo>
                    <a:pt x="15415" y="781850"/>
                  </a:lnTo>
                  <a:lnTo>
                    <a:pt x="17908" y="779126"/>
                  </a:lnTo>
                  <a:lnTo>
                    <a:pt x="20629" y="776402"/>
                  </a:lnTo>
                  <a:lnTo>
                    <a:pt x="26523" y="770727"/>
                  </a:lnTo>
                  <a:lnTo>
                    <a:pt x="33323" y="765506"/>
                  </a:lnTo>
                  <a:lnTo>
                    <a:pt x="40804" y="760285"/>
                  </a:lnTo>
                  <a:lnTo>
                    <a:pt x="48738" y="755063"/>
                  </a:lnTo>
                  <a:lnTo>
                    <a:pt x="57579" y="750069"/>
                  </a:lnTo>
                  <a:lnTo>
                    <a:pt x="66873" y="745075"/>
                  </a:lnTo>
                  <a:lnTo>
                    <a:pt x="77074" y="740308"/>
                  </a:lnTo>
                  <a:lnTo>
                    <a:pt x="87728" y="735541"/>
                  </a:lnTo>
                  <a:lnTo>
                    <a:pt x="98382" y="730547"/>
                  </a:lnTo>
                  <a:lnTo>
                    <a:pt x="110170" y="726006"/>
                  </a:lnTo>
                  <a:lnTo>
                    <a:pt x="122184" y="721693"/>
                  </a:lnTo>
                  <a:lnTo>
                    <a:pt x="134652" y="717380"/>
                  </a:lnTo>
                  <a:lnTo>
                    <a:pt x="147573" y="713294"/>
                  </a:lnTo>
                  <a:lnTo>
                    <a:pt x="160721" y="709208"/>
                  </a:lnTo>
                  <a:lnTo>
                    <a:pt x="174322" y="705122"/>
                  </a:lnTo>
                  <a:lnTo>
                    <a:pt x="188377" y="701263"/>
                  </a:lnTo>
                  <a:lnTo>
                    <a:pt x="202658" y="697630"/>
                  </a:lnTo>
                  <a:lnTo>
                    <a:pt x="216940" y="693998"/>
                  </a:lnTo>
                  <a:lnTo>
                    <a:pt x="231901" y="690366"/>
                  </a:lnTo>
                  <a:lnTo>
                    <a:pt x="246862" y="687188"/>
                  </a:lnTo>
                  <a:lnTo>
                    <a:pt x="261824" y="683783"/>
                  </a:lnTo>
                  <a:lnTo>
                    <a:pt x="277012" y="680832"/>
                  </a:lnTo>
                  <a:lnTo>
                    <a:pt x="307841" y="674703"/>
                  </a:lnTo>
                  <a:lnTo>
                    <a:pt x="338897" y="669481"/>
                  </a:lnTo>
                  <a:lnTo>
                    <a:pt x="369953" y="664714"/>
                  </a:lnTo>
                  <a:lnTo>
                    <a:pt x="459948" y="898986"/>
                  </a:lnTo>
                  <a:lnTo>
                    <a:pt x="498485" y="756425"/>
                  </a:lnTo>
                  <a:lnTo>
                    <a:pt x="449520" y="727368"/>
                  </a:lnTo>
                  <a:lnTo>
                    <a:pt x="476723" y="658812"/>
                  </a:lnTo>
                  <a:close/>
                  <a:moveTo>
                    <a:pt x="1981777" y="644525"/>
                  </a:moveTo>
                  <a:lnTo>
                    <a:pt x="2069750" y="644525"/>
                  </a:lnTo>
                  <a:lnTo>
                    <a:pt x="2096959" y="712516"/>
                  </a:lnTo>
                  <a:lnTo>
                    <a:pt x="2047757" y="741753"/>
                  </a:lnTo>
                  <a:lnTo>
                    <a:pt x="2086529" y="883854"/>
                  </a:lnTo>
                  <a:lnTo>
                    <a:pt x="2178357" y="649964"/>
                  </a:lnTo>
                  <a:lnTo>
                    <a:pt x="2209420" y="654724"/>
                  </a:lnTo>
                  <a:lnTo>
                    <a:pt x="2240256" y="660390"/>
                  </a:lnTo>
                  <a:lnTo>
                    <a:pt x="2271092" y="666056"/>
                  </a:lnTo>
                  <a:lnTo>
                    <a:pt x="2286284" y="669229"/>
                  </a:lnTo>
                  <a:lnTo>
                    <a:pt x="2301248" y="672402"/>
                  </a:lnTo>
                  <a:lnTo>
                    <a:pt x="2316213" y="675801"/>
                  </a:lnTo>
                  <a:lnTo>
                    <a:pt x="2330724" y="679201"/>
                  </a:lnTo>
                  <a:lnTo>
                    <a:pt x="2345235" y="683053"/>
                  </a:lnTo>
                  <a:lnTo>
                    <a:pt x="2359293" y="686680"/>
                  </a:lnTo>
                  <a:lnTo>
                    <a:pt x="2373124" y="690533"/>
                  </a:lnTo>
                  <a:lnTo>
                    <a:pt x="2386501" y="694385"/>
                  </a:lnTo>
                  <a:lnTo>
                    <a:pt x="2399879" y="698691"/>
                  </a:lnTo>
                  <a:lnTo>
                    <a:pt x="2412576" y="702771"/>
                  </a:lnTo>
                  <a:lnTo>
                    <a:pt x="2425273" y="707077"/>
                  </a:lnTo>
                  <a:lnTo>
                    <a:pt x="2437063" y="711610"/>
                  </a:lnTo>
                  <a:lnTo>
                    <a:pt x="2448400" y="716143"/>
                  </a:lnTo>
                  <a:lnTo>
                    <a:pt x="2459510" y="720675"/>
                  </a:lnTo>
                  <a:lnTo>
                    <a:pt x="2469940" y="725435"/>
                  </a:lnTo>
                  <a:lnTo>
                    <a:pt x="2479916" y="730194"/>
                  </a:lnTo>
                  <a:lnTo>
                    <a:pt x="2489213" y="735180"/>
                  </a:lnTo>
                  <a:lnTo>
                    <a:pt x="2497829" y="740393"/>
                  </a:lnTo>
                  <a:lnTo>
                    <a:pt x="2505991" y="745605"/>
                  </a:lnTo>
                  <a:lnTo>
                    <a:pt x="2513247" y="750818"/>
                  </a:lnTo>
                  <a:lnTo>
                    <a:pt x="2520049" y="756257"/>
                  </a:lnTo>
                  <a:lnTo>
                    <a:pt x="2525944" y="761697"/>
                  </a:lnTo>
                  <a:lnTo>
                    <a:pt x="2528665" y="764416"/>
                  </a:lnTo>
                  <a:lnTo>
                    <a:pt x="2531159" y="767363"/>
                  </a:lnTo>
                  <a:lnTo>
                    <a:pt x="2533426" y="770082"/>
                  </a:lnTo>
                  <a:lnTo>
                    <a:pt x="2535467" y="772802"/>
                  </a:lnTo>
                  <a:lnTo>
                    <a:pt x="2537508" y="775975"/>
                  </a:lnTo>
                  <a:lnTo>
                    <a:pt x="2538868" y="778695"/>
                  </a:lnTo>
                  <a:lnTo>
                    <a:pt x="2540455" y="781641"/>
                  </a:lnTo>
                  <a:lnTo>
                    <a:pt x="2541815" y="784361"/>
                  </a:lnTo>
                  <a:lnTo>
                    <a:pt x="2543856" y="786400"/>
                  </a:lnTo>
                  <a:lnTo>
                    <a:pt x="2545217" y="788440"/>
                  </a:lnTo>
                  <a:lnTo>
                    <a:pt x="2546123" y="790480"/>
                  </a:lnTo>
                  <a:lnTo>
                    <a:pt x="2546350" y="791840"/>
                  </a:lnTo>
                  <a:lnTo>
                    <a:pt x="2546350" y="792746"/>
                  </a:lnTo>
                  <a:lnTo>
                    <a:pt x="2546350" y="1323758"/>
                  </a:lnTo>
                  <a:lnTo>
                    <a:pt x="2546350" y="1325118"/>
                  </a:lnTo>
                  <a:lnTo>
                    <a:pt x="2545670" y="1326705"/>
                  </a:lnTo>
                  <a:lnTo>
                    <a:pt x="2545217" y="1328064"/>
                  </a:lnTo>
                  <a:lnTo>
                    <a:pt x="2544310" y="1329424"/>
                  </a:lnTo>
                  <a:lnTo>
                    <a:pt x="2543176" y="1330784"/>
                  </a:lnTo>
                  <a:lnTo>
                    <a:pt x="2542042" y="1332144"/>
                  </a:lnTo>
                  <a:lnTo>
                    <a:pt x="2540455" y="1333050"/>
                  </a:lnTo>
                  <a:lnTo>
                    <a:pt x="2538641" y="1333957"/>
                  </a:lnTo>
                  <a:lnTo>
                    <a:pt x="2537054" y="1335090"/>
                  </a:lnTo>
                  <a:lnTo>
                    <a:pt x="2535013" y="1335770"/>
                  </a:lnTo>
                  <a:lnTo>
                    <a:pt x="2530479" y="1337357"/>
                  </a:lnTo>
                  <a:lnTo>
                    <a:pt x="2525490" y="1338037"/>
                  </a:lnTo>
                  <a:lnTo>
                    <a:pt x="2522996" y="1338263"/>
                  </a:lnTo>
                  <a:lnTo>
                    <a:pt x="2520276" y="1338263"/>
                  </a:lnTo>
                  <a:lnTo>
                    <a:pt x="2380604" y="1338263"/>
                  </a:lnTo>
                  <a:lnTo>
                    <a:pt x="2367197" y="957263"/>
                  </a:lnTo>
                  <a:lnTo>
                    <a:pt x="2353389" y="1338263"/>
                  </a:lnTo>
                  <a:lnTo>
                    <a:pt x="1800226" y="1338263"/>
                  </a:lnTo>
                  <a:lnTo>
                    <a:pt x="1800226" y="819507"/>
                  </a:lnTo>
                  <a:lnTo>
                    <a:pt x="1799999" y="818147"/>
                  </a:lnTo>
                  <a:lnTo>
                    <a:pt x="1799773" y="817014"/>
                  </a:lnTo>
                  <a:lnTo>
                    <a:pt x="1799546" y="815654"/>
                  </a:lnTo>
                  <a:lnTo>
                    <a:pt x="1798865" y="814747"/>
                  </a:lnTo>
                  <a:lnTo>
                    <a:pt x="1797278" y="812481"/>
                  </a:lnTo>
                  <a:lnTo>
                    <a:pt x="1795237" y="810441"/>
                  </a:lnTo>
                  <a:lnTo>
                    <a:pt x="1794103" y="807041"/>
                  </a:lnTo>
                  <a:lnTo>
                    <a:pt x="1792515" y="803868"/>
                  </a:lnTo>
                  <a:lnTo>
                    <a:pt x="1790474" y="800695"/>
                  </a:lnTo>
                  <a:lnTo>
                    <a:pt x="1788433" y="797295"/>
                  </a:lnTo>
                  <a:lnTo>
                    <a:pt x="1786165" y="794122"/>
                  </a:lnTo>
                  <a:lnTo>
                    <a:pt x="1783898" y="790948"/>
                  </a:lnTo>
                  <a:lnTo>
                    <a:pt x="1781176" y="788002"/>
                  </a:lnTo>
                  <a:lnTo>
                    <a:pt x="1778455" y="784602"/>
                  </a:lnTo>
                  <a:lnTo>
                    <a:pt x="1775053" y="781656"/>
                  </a:lnTo>
                  <a:lnTo>
                    <a:pt x="1771878" y="778709"/>
                  </a:lnTo>
                  <a:lnTo>
                    <a:pt x="1764621" y="772590"/>
                  </a:lnTo>
                  <a:lnTo>
                    <a:pt x="1756910" y="766697"/>
                  </a:lnTo>
                  <a:lnTo>
                    <a:pt x="1748292" y="761030"/>
                  </a:lnTo>
                  <a:lnTo>
                    <a:pt x="1738994" y="755364"/>
                  </a:lnTo>
                  <a:lnTo>
                    <a:pt x="1728789" y="749924"/>
                  </a:lnTo>
                  <a:lnTo>
                    <a:pt x="1718357" y="744258"/>
                  </a:lnTo>
                  <a:lnTo>
                    <a:pt x="1707244" y="739045"/>
                  </a:lnTo>
                  <a:lnTo>
                    <a:pt x="1695224" y="733832"/>
                  </a:lnTo>
                  <a:lnTo>
                    <a:pt x="1682978" y="728619"/>
                  </a:lnTo>
                  <a:lnTo>
                    <a:pt x="1670278" y="723859"/>
                  </a:lnTo>
                  <a:lnTo>
                    <a:pt x="1656898" y="719099"/>
                  </a:lnTo>
                  <a:lnTo>
                    <a:pt x="1643290" y="714340"/>
                  </a:lnTo>
                  <a:lnTo>
                    <a:pt x="1629230" y="709807"/>
                  </a:lnTo>
                  <a:lnTo>
                    <a:pt x="1624147" y="708322"/>
                  </a:lnTo>
                  <a:lnTo>
                    <a:pt x="1626934" y="707304"/>
                  </a:lnTo>
                  <a:lnTo>
                    <a:pt x="1639632" y="702998"/>
                  </a:lnTo>
                  <a:lnTo>
                    <a:pt x="1652556" y="698691"/>
                  </a:lnTo>
                  <a:lnTo>
                    <a:pt x="1665480" y="694612"/>
                  </a:lnTo>
                  <a:lnTo>
                    <a:pt x="1679084" y="690533"/>
                  </a:lnTo>
                  <a:lnTo>
                    <a:pt x="1693368" y="686906"/>
                  </a:lnTo>
                  <a:lnTo>
                    <a:pt x="1707426" y="683053"/>
                  </a:lnTo>
                  <a:lnTo>
                    <a:pt x="1722164" y="679427"/>
                  </a:lnTo>
                  <a:lnTo>
                    <a:pt x="1736675" y="676028"/>
                  </a:lnTo>
                  <a:lnTo>
                    <a:pt x="1751639" y="672628"/>
                  </a:lnTo>
                  <a:lnTo>
                    <a:pt x="1766831" y="669455"/>
                  </a:lnTo>
                  <a:lnTo>
                    <a:pt x="1781795" y="666056"/>
                  </a:lnTo>
                  <a:lnTo>
                    <a:pt x="1812631" y="660390"/>
                  </a:lnTo>
                  <a:lnTo>
                    <a:pt x="1843694" y="654950"/>
                  </a:lnTo>
                  <a:lnTo>
                    <a:pt x="1874757" y="650191"/>
                  </a:lnTo>
                  <a:lnTo>
                    <a:pt x="1964772" y="883854"/>
                  </a:lnTo>
                  <a:lnTo>
                    <a:pt x="2003543" y="741753"/>
                  </a:lnTo>
                  <a:lnTo>
                    <a:pt x="1954342" y="712516"/>
                  </a:lnTo>
                  <a:lnTo>
                    <a:pt x="1981777" y="644525"/>
                  </a:lnTo>
                  <a:close/>
                  <a:moveTo>
                    <a:pt x="1248456" y="69850"/>
                  </a:moveTo>
                  <a:lnTo>
                    <a:pt x="1255033" y="70077"/>
                  </a:lnTo>
                  <a:lnTo>
                    <a:pt x="1261609" y="70304"/>
                  </a:lnTo>
                  <a:lnTo>
                    <a:pt x="1268186" y="70984"/>
                  </a:lnTo>
                  <a:lnTo>
                    <a:pt x="1274536" y="71665"/>
                  </a:lnTo>
                  <a:lnTo>
                    <a:pt x="1281113" y="72346"/>
                  </a:lnTo>
                  <a:lnTo>
                    <a:pt x="1287463" y="73707"/>
                  </a:lnTo>
                  <a:lnTo>
                    <a:pt x="1293813" y="74841"/>
                  </a:lnTo>
                  <a:lnTo>
                    <a:pt x="1299936" y="76429"/>
                  </a:lnTo>
                  <a:lnTo>
                    <a:pt x="1306059" y="78017"/>
                  </a:lnTo>
                  <a:lnTo>
                    <a:pt x="1312409" y="80059"/>
                  </a:lnTo>
                  <a:lnTo>
                    <a:pt x="1318533" y="82101"/>
                  </a:lnTo>
                  <a:lnTo>
                    <a:pt x="1324429" y="84369"/>
                  </a:lnTo>
                  <a:lnTo>
                    <a:pt x="1330325" y="86638"/>
                  </a:lnTo>
                  <a:lnTo>
                    <a:pt x="1335995" y="89134"/>
                  </a:lnTo>
                  <a:lnTo>
                    <a:pt x="1342118" y="91856"/>
                  </a:lnTo>
                  <a:lnTo>
                    <a:pt x="1347788" y="94579"/>
                  </a:lnTo>
                  <a:lnTo>
                    <a:pt x="1353458" y="97982"/>
                  </a:lnTo>
                  <a:lnTo>
                    <a:pt x="1359127" y="100931"/>
                  </a:lnTo>
                  <a:lnTo>
                    <a:pt x="1364570" y="104561"/>
                  </a:lnTo>
                  <a:lnTo>
                    <a:pt x="1370240" y="107964"/>
                  </a:lnTo>
                  <a:lnTo>
                    <a:pt x="1375456" y="111820"/>
                  </a:lnTo>
                  <a:lnTo>
                    <a:pt x="1380672" y="115677"/>
                  </a:lnTo>
                  <a:lnTo>
                    <a:pt x="1386115" y="119534"/>
                  </a:lnTo>
                  <a:lnTo>
                    <a:pt x="1391104" y="123844"/>
                  </a:lnTo>
                  <a:lnTo>
                    <a:pt x="1396093" y="128155"/>
                  </a:lnTo>
                  <a:lnTo>
                    <a:pt x="1400856" y="132465"/>
                  </a:lnTo>
                  <a:lnTo>
                    <a:pt x="1406072" y="137230"/>
                  </a:lnTo>
                  <a:lnTo>
                    <a:pt x="1410834" y="141767"/>
                  </a:lnTo>
                  <a:lnTo>
                    <a:pt x="1415370" y="146985"/>
                  </a:lnTo>
                  <a:lnTo>
                    <a:pt x="1419906" y="151976"/>
                  </a:lnTo>
                  <a:lnTo>
                    <a:pt x="1424442" y="156967"/>
                  </a:lnTo>
                  <a:lnTo>
                    <a:pt x="1428751" y="162185"/>
                  </a:lnTo>
                  <a:lnTo>
                    <a:pt x="1433060" y="167630"/>
                  </a:lnTo>
                  <a:lnTo>
                    <a:pt x="1437369" y="173075"/>
                  </a:lnTo>
                  <a:lnTo>
                    <a:pt x="1441224" y="178973"/>
                  </a:lnTo>
                  <a:lnTo>
                    <a:pt x="1445079" y="184645"/>
                  </a:lnTo>
                  <a:lnTo>
                    <a:pt x="1449161" y="190543"/>
                  </a:lnTo>
                  <a:lnTo>
                    <a:pt x="1452790" y="196669"/>
                  </a:lnTo>
                  <a:lnTo>
                    <a:pt x="1456419" y="202567"/>
                  </a:lnTo>
                  <a:lnTo>
                    <a:pt x="1460047" y="208920"/>
                  </a:lnTo>
                  <a:lnTo>
                    <a:pt x="1463222" y="215272"/>
                  </a:lnTo>
                  <a:lnTo>
                    <a:pt x="1466624" y="221624"/>
                  </a:lnTo>
                  <a:lnTo>
                    <a:pt x="1469572" y="228203"/>
                  </a:lnTo>
                  <a:lnTo>
                    <a:pt x="1472520" y="235010"/>
                  </a:lnTo>
                  <a:lnTo>
                    <a:pt x="1475695" y="241589"/>
                  </a:lnTo>
                  <a:lnTo>
                    <a:pt x="1478417" y="248395"/>
                  </a:lnTo>
                  <a:lnTo>
                    <a:pt x="1480911" y="255428"/>
                  </a:lnTo>
                  <a:lnTo>
                    <a:pt x="1483406" y="262460"/>
                  </a:lnTo>
                  <a:lnTo>
                    <a:pt x="1485674" y="269493"/>
                  </a:lnTo>
                  <a:lnTo>
                    <a:pt x="1487942" y="276753"/>
                  </a:lnTo>
                  <a:lnTo>
                    <a:pt x="1489983" y="284013"/>
                  </a:lnTo>
                  <a:lnTo>
                    <a:pt x="1492024" y="291273"/>
                  </a:lnTo>
                  <a:lnTo>
                    <a:pt x="1493838" y="298986"/>
                  </a:lnTo>
                  <a:lnTo>
                    <a:pt x="1495426" y="306473"/>
                  </a:lnTo>
                  <a:lnTo>
                    <a:pt x="1496786" y="313959"/>
                  </a:lnTo>
                  <a:lnTo>
                    <a:pt x="1498374" y="321673"/>
                  </a:lnTo>
                  <a:lnTo>
                    <a:pt x="1499281" y="329386"/>
                  </a:lnTo>
                  <a:lnTo>
                    <a:pt x="1500415" y="337100"/>
                  </a:lnTo>
                  <a:lnTo>
                    <a:pt x="1500809" y="340447"/>
                  </a:lnTo>
                  <a:lnTo>
                    <a:pt x="1501799" y="339950"/>
                  </a:lnTo>
                  <a:lnTo>
                    <a:pt x="1502922" y="339725"/>
                  </a:lnTo>
                  <a:lnTo>
                    <a:pt x="1504045" y="339725"/>
                  </a:lnTo>
                  <a:lnTo>
                    <a:pt x="1505392" y="339725"/>
                  </a:lnTo>
                  <a:lnTo>
                    <a:pt x="1506291" y="339950"/>
                  </a:lnTo>
                  <a:lnTo>
                    <a:pt x="1508761" y="341076"/>
                  </a:lnTo>
                  <a:lnTo>
                    <a:pt x="1510782" y="342427"/>
                  </a:lnTo>
                  <a:lnTo>
                    <a:pt x="1513028" y="344678"/>
                  </a:lnTo>
                  <a:lnTo>
                    <a:pt x="1515049" y="347380"/>
                  </a:lnTo>
                  <a:lnTo>
                    <a:pt x="1516846" y="350306"/>
                  </a:lnTo>
                  <a:lnTo>
                    <a:pt x="1518642" y="353909"/>
                  </a:lnTo>
                  <a:lnTo>
                    <a:pt x="1520214" y="357736"/>
                  </a:lnTo>
                  <a:lnTo>
                    <a:pt x="1521786" y="362239"/>
                  </a:lnTo>
                  <a:lnTo>
                    <a:pt x="1523134" y="367192"/>
                  </a:lnTo>
                  <a:lnTo>
                    <a:pt x="1524257" y="372145"/>
                  </a:lnTo>
                  <a:lnTo>
                    <a:pt x="1525380" y="377548"/>
                  </a:lnTo>
                  <a:lnTo>
                    <a:pt x="1526053" y="383176"/>
                  </a:lnTo>
                  <a:lnTo>
                    <a:pt x="1526503" y="389030"/>
                  </a:lnTo>
                  <a:lnTo>
                    <a:pt x="1526727" y="395334"/>
                  </a:lnTo>
                  <a:lnTo>
                    <a:pt x="1527176" y="401637"/>
                  </a:lnTo>
                  <a:lnTo>
                    <a:pt x="1526727" y="407941"/>
                  </a:lnTo>
                  <a:lnTo>
                    <a:pt x="1526503" y="414245"/>
                  </a:lnTo>
                  <a:lnTo>
                    <a:pt x="1526053" y="419873"/>
                  </a:lnTo>
                  <a:lnTo>
                    <a:pt x="1525380" y="425727"/>
                  </a:lnTo>
                  <a:lnTo>
                    <a:pt x="1524257" y="430905"/>
                  </a:lnTo>
                  <a:lnTo>
                    <a:pt x="1523134" y="436308"/>
                  </a:lnTo>
                  <a:lnTo>
                    <a:pt x="1521786" y="441036"/>
                  </a:lnTo>
                  <a:lnTo>
                    <a:pt x="1520214" y="445314"/>
                  </a:lnTo>
                  <a:lnTo>
                    <a:pt x="1518642" y="449366"/>
                  </a:lnTo>
                  <a:lnTo>
                    <a:pt x="1516846" y="452743"/>
                  </a:lnTo>
                  <a:lnTo>
                    <a:pt x="1515049" y="456120"/>
                  </a:lnTo>
                  <a:lnTo>
                    <a:pt x="1513028" y="458597"/>
                  </a:lnTo>
                  <a:lnTo>
                    <a:pt x="1510782" y="460623"/>
                  </a:lnTo>
                  <a:lnTo>
                    <a:pt x="1508761" y="462199"/>
                  </a:lnTo>
                  <a:lnTo>
                    <a:pt x="1506291" y="463100"/>
                  </a:lnTo>
                  <a:lnTo>
                    <a:pt x="1505392" y="463325"/>
                  </a:lnTo>
                  <a:lnTo>
                    <a:pt x="1504045" y="463550"/>
                  </a:lnTo>
                  <a:lnTo>
                    <a:pt x="1502922" y="463325"/>
                  </a:lnTo>
                  <a:lnTo>
                    <a:pt x="1501799" y="463100"/>
                  </a:lnTo>
                  <a:lnTo>
                    <a:pt x="1499553" y="462199"/>
                  </a:lnTo>
                  <a:lnTo>
                    <a:pt x="1497308" y="460623"/>
                  </a:lnTo>
                  <a:lnTo>
                    <a:pt x="1496170" y="459597"/>
                  </a:lnTo>
                  <a:lnTo>
                    <a:pt x="1495426" y="463692"/>
                  </a:lnTo>
                  <a:lnTo>
                    <a:pt x="1493838" y="471405"/>
                  </a:lnTo>
                  <a:lnTo>
                    <a:pt x="1492024" y="478892"/>
                  </a:lnTo>
                  <a:lnTo>
                    <a:pt x="1489983" y="486152"/>
                  </a:lnTo>
                  <a:lnTo>
                    <a:pt x="1487942" y="493638"/>
                  </a:lnTo>
                  <a:lnTo>
                    <a:pt x="1485674" y="500671"/>
                  </a:lnTo>
                  <a:lnTo>
                    <a:pt x="1483406" y="507704"/>
                  </a:lnTo>
                  <a:lnTo>
                    <a:pt x="1480911" y="514737"/>
                  </a:lnTo>
                  <a:lnTo>
                    <a:pt x="1478417" y="521770"/>
                  </a:lnTo>
                  <a:lnTo>
                    <a:pt x="1475695" y="528576"/>
                  </a:lnTo>
                  <a:lnTo>
                    <a:pt x="1472520" y="535155"/>
                  </a:lnTo>
                  <a:lnTo>
                    <a:pt x="1469572" y="541961"/>
                  </a:lnTo>
                  <a:lnTo>
                    <a:pt x="1466624" y="548540"/>
                  </a:lnTo>
                  <a:lnTo>
                    <a:pt x="1463222" y="554893"/>
                  </a:lnTo>
                  <a:lnTo>
                    <a:pt x="1460047" y="561245"/>
                  </a:lnTo>
                  <a:lnTo>
                    <a:pt x="1456419" y="567597"/>
                  </a:lnTo>
                  <a:lnTo>
                    <a:pt x="1452790" y="573496"/>
                  </a:lnTo>
                  <a:lnTo>
                    <a:pt x="1449161" y="579621"/>
                  </a:lnTo>
                  <a:lnTo>
                    <a:pt x="1445079" y="585520"/>
                  </a:lnTo>
                  <a:lnTo>
                    <a:pt x="1441224" y="591192"/>
                  </a:lnTo>
                  <a:lnTo>
                    <a:pt x="1437369" y="597090"/>
                  </a:lnTo>
                  <a:lnTo>
                    <a:pt x="1433060" y="602535"/>
                  </a:lnTo>
                  <a:lnTo>
                    <a:pt x="1428751" y="607980"/>
                  </a:lnTo>
                  <a:lnTo>
                    <a:pt x="1424442" y="613198"/>
                  </a:lnTo>
                  <a:lnTo>
                    <a:pt x="1419906" y="618189"/>
                  </a:lnTo>
                  <a:lnTo>
                    <a:pt x="1415370" y="623407"/>
                  </a:lnTo>
                  <a:lnTo>
                    <a:pt x="1410834" y="628171"/>
                  </a:lnTo>
                  <a:lnTo>
                    <a:pt x="1406072" y="632935"/>
                  </a:lnTo>
                  <a:lnTo>
                    <a:pt x="1400856" y="637699"/>
                  </a:lnTo>
                  <a:lnTo>
                    <a:pt x="1396093" y="642010"/>
                  </a:lnTo>
                  <a:lnTo>
                    <a:pt x="1391104" y="646320"/>
                  </a:lnTo>
                  <a:lnTo>
                    <a:pt x="1386115" y="650631"/>
                  </a:lnTo>
                  <a:lnTo>
                    <a:pt x="1380672" y="654714"/>
                  </a:lnTo>
                  <a:lnTo>
                    <a:pt x="1375456" y="658344"/>
                  </a:lnTo>
                  <a:lnTo>
                    <a:pt x="1370240" y="662201"/>
                  </a:lnTo>
                  <a:lnTo>
                    <a:pt x="1364570" y="665831"/>
                  </a:lnTo>
                  <a:lnTo>
                    <a:pt x="1359127" y="669007"/>
                  </a:lnTo>
                  <a:lnTo>
                    <a:pt x="1353458" y="672410"/>
                  </a:lnTo>
                  <a:lnTo>
                    <a:pt x="1347788" y="675359"/>
                  </a:lnTo>
                  <a:lnTo>
                    <a:pt x="1342118" y="678309"/>
                  </a:lnTo>
                  <a:lnTo>
                    <a:pt x="1335995" y="681031"/>
                  </a:lnTo>
                  <a:lnTo>
                    <a:pt x="1330325" y="683753"/>
                  </a:lnTo>
                  <a:lnTo>
                    <a:pt x="1324429" y="686022"/>
                  </a:lnTo>
                  <a:lnTo>
                    <a:pt x="1318533" y="688291"/>
                  </a:lnTo>
                  <a:lnTo>
                    <a:pt x="1312409" y="690333"/>
                  </a:lnTo>
                  <a:lnTo>
                    <a:pt x="1306059" y="692148"/>
                  </a:lnTo>
                  <a:lnTo>
                    <a:pt x="1299936" y="693736"/>
                  </a:lnTo>
                  <a:lnTo>
                    <a:pt x="1293813" y="695324"/>
                  </a:lnTo>
                  <a:lnTo>
                    <a:pt x="1287463" y="696458"/>
                  </a:lnTo>
                  <a:lnTo>
                    <a:pt x="1281113" y="697592"/>
                  </a:lnTo>
                  <a:lnTo>
                    <a:pt x="1274536" y="698500"/>
                  </a:lnTo>
                  <a:lnTo>
                    <a:pt x="1268186" y="699407"/>
                  </a:lnTo>
                  <a:lnTo>
                    <a:pt x="1261609" y="699861"/>
                  </a:lnTo>
                  <a:lnTo>
                    <a:pt x="1255033" y="700088"/>
                  </a:lnTo>
                  <a:lnTo>
                    <a:pt x="1248456" y="700088"/>
                  </a:lnTo>
                  <a:lnTo>
                    <a:pt x="1241879" y="700088"/>
                  </a:lnTo>
                  <a:lnTo>
                    <a:pt x="1235529" y="699861"/>
                  </a:lnTo>
                  <a:lnTo>
                    <a:pt x="1228952" y="699407"/>
                  </a:lnTo>
                  <a:lnTo>
                    <a:pt x="1222602" y="698500"/>
                  </a:lnTo>
                  <a:lnTo>
                    <a:pt x="1216252" y="697592"/>
                  </a:lnTo>
                  <a:lnTo>
                    <a:pt x="1209675" y="696458"/>
                  </a:lnTo>
                  <a:lnTo>
                    <a:pt x="1203325" y="695324"/>
                  </a:lnTo>
                  <a:lnTo>
                    <a:pt x="1197429" y="693736"/>
                  </a:lnTo>
                  <a:lnTo>
                    <a:pt x="1191079" y="692148"/>
                  </a:lnTo>
                  <a:lnTo>
                    <a:pt x="1184956" y="690333"/>
                  </a:lnTo>
                  <a:lnTo>
                    <a:pt x="1178832" y="688291"/>
                  </a:lnTo>
                  <a:lnTo>
                    <a:pt x="1172936" y="686022"/>
                  </a:lnTo>
                  <a:lnTo>
                    <a:pt x="1166813" y="683753"/>
                  </a:lnTo>
                  <a:lnTo>
                    <a:pt x="1160916" y="681031"/>
                  </a:lnTo>
                  <a:lnTo>
                    <a:pt x="1155247" y="678309"/>
                  </a:lnTo>
                  <a:lnTo>
                    <a:pt x="1149350" y="675359"/>
                  </a:lnTo>
                  <a:lnTo>
                    <a:pt x="1143907" y="672410"/>
                  </a:lnTo>
                  <a:lnTo>
                    <a:pt x="1138011" y="669007"/>
                  </a:lnTo>
                  <a:lnTo>
                    <a:pt x="1132568" y="665831"/>
                  </a:lnTo>
                  <a:lnTo>
                    <a:pt x="1127125" y="662201"/>
                  </a:lnTo>
                  <a:lnTo>
                    <a:pt x="1121682" y="658344"/>
                  </a:lnTo>
                  <a:lnTo>
                    <a:pt x="1116240" y="654714"/>
                  </a:lnTo>
                  <a:lnTo>
                    <a:pt x="1111250" y="650631"/>
                  </a:lnTo>
                  <a:lnTo>
                    <a:pt x="1106034" y="646320"/>
                  </a:lnTo>
                  <a:lnTo>
                    <a:pt x="1101272" y="642010"/>
                  </a:lnTo>
                  <a:lnTo>
                    <a:pt x="1096056" y="637699"/>
                  </a:lnTo>
                  <a:lnTo>
                    <a:pt x="1091293" y="632935"/>
                  </a:lnTo>
                  <a:lnTo>
                    <a:pt x="1086531" y="628171"/>
                  </a:lnTo>
                  <a:lnTo>
                    <a:pt x="1081768" y="623407"/>
                  </a:lnTo>
                  <a:lnTo>
                    <a:pt x="1077232" y="618189"/>
                  </a:lnTo>
                  <a:lnTo>
                    <a:pt x="1072697" y="613198"/>
                  </a:lnTo>
                  <a:lnTo>
                    <a:pt x="1068388" y="607980"/>
                  </a:lnTo>
                  <a:lnTo>
                    <a:pt x="1064079" y="602535"/>
                  </a:lnTo>
                  <a:lnTo>
                    <a:pt x="1059997" y="597090"/>
                  </a:lnTo>
                  <a:lnTo>
                    <a:pt x="1055688" y="591192"/>
                  </a:lnTo>
                  <a:lnTo>
                    <a:pt x="1052059" y="585520"/>
                  </a:lnTo>
                  <a:lnTo>
                    <a:pt x="1048204" y="579621"/>
                  </a:lnTo>
                  <a:lnTo>
                    <a:pt x="1044348" y="573496"/>
                  </a:lnTo>
                  <a:lnTo>
                    <a:pt x="1040947" y="567597"/>
                  </a:lnTo>
                  <a:lnTo>
                    <a:pt x="1037318" y="561245"/>
                  </a:lnTo>
                  <a:lnTo>
                    <a:pt x="1033916" y="554893"/>
                  </a:lnTo>
                  <a:lnTo>
                    <a:pt x="1030514" y="548540"/>
                  </a:lnTo>
                  <a:lnTo>
                    <a:pt x="1027566" y="541961"/>
                  </a:lnTo>
                  <a:lnTo>
                    <a:pt x="1024391" y="535155"/>
                  </a:lnTo>
                  <a:lnTo>
                    <a:pt x="1021670" y="528576"/>
                  </a:lnTo>
                  <a:lnTo>
                    <a:pt x="1018948" y="521770"/>
                  </a:lnTo>
                  <a:lnTo>
                    <a:pt x="1016227" y="514737"/>
                  </a:lnTo>
                  <a:lnTo>
                    <a:pt x="1013959" y="507704"/>
                  </a:lnTo>
                  <a:lnTo>
                    <a:pt x="1011238" y="500671"/>
                  </a:lnTo>
                  <a:lnTo>
                    <a:pt x="1008970" y="493638"/>
                  </a:lnTo>
                  <a:lnTo>
                    <a:pt x="1007155" y="486152"/>
                  </a:lnTo>
                  <a:lnTo>
                    <a:pt x="1005341" y="478892"/>
                  </a:lnTo>
                  <a:lnTo>
                    <a:pt x="1003527" y="471405"/>
                  </a:lnTo>
                  <a:lnTo>
                    <a:pt x="1001713" y="463692"/>
                  </a:lnTo>
                  <a:lnTo>
                    <a:pt x="1001178" y="460749"/>
                  </a:lnTo>
                  <a:lnTo>
                    <a:pt x="999308" y="462199"/>
                  </a:lnTo>
                  <a:lnTo>
                    <a:pt x="997052" y="463100"/>
                  </a:lnTo>
                  <a:lnTo>
                    <a:pt x="995698" y="463325"/>
                  </a:lnTo>
                  <a:lnTo>
                    <a:pt x="994569" y="463550"/>
                  </a:lnTo>
                  <a:lnTo>
                    <a:pt x="993215" y="463325"/>
                  </a:lnTo>
                  <a:lnTo>
                    <a:pt x="992312" y="463100"/>
                  </a:lnTo>
                  <a:lnTo>
                    <a:pt x="990056" y="462199"/>
                  </a:lnTo>
                  <a:lnTo>
                    <a:pt x="987799" y="460623"/>
                  </a:lnTo>
                  <a:lnTo>
                    <a:pt x="985768" y="458597"/>
                  </a:lnTo>
                  <a:lnTo>
                    <a:pt x="983737" y="456120"/>
                  </a:lnTo>
                  <a:lnTo>
                    <a:pt x="981706" y="452743"/>
                  </a:lnTo>
                  <a:lnTo>
                    <a:pt x="979900" y="449366"/>
                  </a:lnTo>
                  <a:lnTo>
                    <a:pt x="978095" y="445314"/>
                  </a:lnTo>
                  <a:lnTo>
                    <a:pt x="976741" y="441036"/>
                  </a:lnTo>
                  <a:lnTo>
                    <a:pt x="975387" y="436308"/>
                  </a:lnTo>
                  <a:lnTo>
                    <a:pt x="974484" y="430905"/>
                  </a:lnTo>
                  <a:lnTo>
                    <a:pt x="973356" y="425727"/>
                  </a:lnTo>
                  <a:lnTo>
                    <a:pt x="972679" y="419873"/>
                  </a:lnTo>
                  <a:lnTo>
                    <a:pt x="971776" y="414245"/>
                  </a:lnTo>
                  <a:lnTo>
                    <a:pt x="971550" y="407941"/>
                  </a:lnTo>
                  <a:lnTo>
                    <a:pt x="971550" y="401637"/>
                  </a:lnTo>
                  <a:lnTo>
                    <a:pt x="971550" y="395334"/>
                  </a:lnTo>
                  <a:lnTo>
                    <a:pt x="971776" y="389030"/>
                  </a:lnTo>
                  <a:lnTo>
                    <a:pt x="972679" y="383176"/>
                  </a:lnTo>
                  <a:lnTo>
                    <a:pt x="973356" y="377548"/>
                  </a:lnTo>
                  <a:lnTo>
                    <a:pt x="974484" y="372145"/>
                  </a:lnTo>
                  <a:lnTo>
                    <a:pt x="975387" y="367192"/>
                  </a:lnTo>
                  <a:lnTo>
                    <a:pt x="976741" y="362239"/>
                  </a:lnTo>
                  <a:lnTo>
                    <a:pt x="978095" y="357736"/>
                  </a:lnTo>
                  <a:lnTo>
                    <a:pt x="979900" y="353909"/>
                  </a:lnTo>
                  <a:lnTo>
                    <a:pt x="981706" y="350306"/>
                  </a:lnTo>
                  <a:lnTo>
                    <a:pt x="983737" y="347380"/>
                  </a:lnTo>
                  <a:lnTo>
                    <a:pt x="985768" y="344678"/>
                  </a:lnTo>
                  <a:lnTo>
                    <a:pt x="987799" y="342427"/>
                  </a:lnTo>
                  <a:lnTo>
                    <a:pt x="990056" y="341076"/>
                  </a:lnTo>
                  <a:lnTo>
                    <a:pt x="992312" y="339950"/>
                  </a:lnTo>
                  <a:lnTo>
                    <a:pt x="993215" y="339725"/>
                  </a:lnTo>
                  <a:lnTo>
                    <a:pt x="994569" y="339725"/>
                  </a:lnTo>
                  <a:lnTo>
                    <a:pt x="995698" y="339725"/>
                  </a:lnTo>
                  <a:lnTo>
                    <a:pt x="996322" y="339829"/>
                  </a:lnTo>
                  <a:lnTo>
                    <a:pt x="996723" y="337100"/>
                  </a:lnTo>
                  <a:lnTo>
                    <a:pt x="997630" y="329386"/>
                  </a:lnTo>
                  <a:lnTo>
                    <a:pt x="998991" y="321673"/>
                  </a:lnTo>
                  <a:lnTo>
                    <a:pt x="1000352" y="313959"/>
                  </a:lnTo>
                  <a:lnTo>
                    <a:pt x="1001713" y="306473"/>
                  </a:lnTo>
                  <a:lnTo>
                    <a:pt x="1003527" y="298986"/>
                  </a:lnTo>
                  <a:lnTo>
                    <a:pt x="1005341" y="291273"/>
                  </a:lnTo>
                  <a:lnTo>
                    <a:pt x="1007155" y="284013"/>
                  </a:lnTo>
                  <a:lnTo>
                    <a:pt x="1008970" y="276753"/>
                  </a:lnTo>
                  <a:lnTo>
                    <a:pt x="1011238" y="269493"/>
                  </a:lnTo>
                  <a:lnTo>
                    <a:pt x="1013959" y="262460"/>
                  </a:lnTo>
                  <a:lnTo>
                    <a:pt x="1016227" y="255428"/>
                  </a:lnTo>
                  <a:lnTo>
                    <a:pt x="1018948" y="248395"/>
                  </a:lnTo>
                  <a:lnTo>
                    <a:pt x="1021670" y="241589"/>
                  </a:lnTo>
                  <a:lnTo>
                    <a:pt x="1024391" y="235010"/>
                  </a:lnTo>
                  <a:lnTo>
                    <a:pt x="1027566" y="228203"/>
                  </a:lnTo>
                  <a:lnTo>
                    <a:pt x="1030514" y="221624"/>
                  </a:lnTo>
                  <a:lnTo>
                    <a:pt x="1033916" y="215272"/>
                  </a:lnTo>
                  <a:lnTo>
                    <a:pt x="1037318" y="208920"/>
                  </a:lnTo>
                  <a:lnTo>
                    <a:pt x="1040947" y="202567"/>
                  </a:lnTo>
                  <a:lnTo>
                    <a:pt x="1044348" y="196669"/>
                  </a:lnTo>
                  <a:lnTo>
                    <a:pt x="1048204" y="190543"/>
                  </a:lnTo>
                  <a:lnTo>
                    <a:pt x="1052059" y="184645"/>
                  </a:lnTo>
                  <a:lnTo>
                    <a:pt x="1055688" y="178973"/>
                  </a:lnTo>
                  <a:lnTo>
                    <a:pt x="1059997" y="173075"/>
                  </a:lnTo>
                  <a:lnTo>
                    <a:pt x="1064079" y="167630"/>
                  </a:lnTo>
                  <a:lnTo>
                    <a:pt x="1068388" y="162185"/>
                  </a:lnTo>
                  <a:lnTo>
                    <a:pt x="1072697" y="156967"/>
                  </a:lnTo>
                  <a:lnTo>
                    <a:pt x="1077232" y="151976"/>
                  </a:lnTo>
                  <a:lnTo>
                    <a:pt x="1081768" y="146985"/>
                  </a:lnTo>
                  <a:lnTo>
                    <a:pt x="1086531" y="141767"/>
                  </a:lnTo>
                  <a:lnTo>
                    <a:pt x="1091293" y="137230"/>
                  </a:lnTo>
                  <a:lnTo>
                    <a:pt x="1096056" y="132465"/>
                  </a:lnTo>
                  <a:lnTo>
                    <a:pt x="1101272" y="128155"/>
                  </a:lnTo>
                  <a:lnTo>
                    <a:pt x="1106034" y="123844"/>
                  </a:lnTo>
                  <a:lnTo>
                    <a:pt x="1111250" y="119534"/>
                  </a:lnTo>
                  <a:lnTo>
                    <a:pt x="1116240" y="115677"/>
                  </a:lnTo>
                  <a:lnTo>
                    <a:pt x="1121682" y="111820"/>
                  </a:lnTo>
                  <a:lnTo>
                    <a:pt x="1127125" y="107964"/>
                  </a:lnTo>
                  <a:lnTo>
                    <a:pt x="1132568" y="104561"/>
                  </a:lnTo>
                  <a:lnTo>
                    <a:pt x="1138011" y="100931"/>
                  </a:lnTo>
                  <a:lnTo>
                    <a:pt x="1143907" y="97982"/>
                  </a:lnTo>
                  <a:lnTo>
                    <a:pt x="1149350" y="94579"/>
                  </a:lnTo>
                  <a:lnTo>
                    <a:pt x="1155247" y="91856"/>
                  </a:lnTo>
                  <a:lnTo>
                    <a:pt x="1160916" y="89134"/>
                  </a:lnTo>
                  <a:lnTo>
                    <a:pt x="1166813" y="86638"/>
                  </a:lnTo>
                  <a:lnTo>
                    <a:pt x="1172936" y="84369"/>
                  </a:lnTo>
                  <a:lnTo>
                    <a:pt x="1178832" y="82101"/>
                  </a:lnTo>
                  <a:lnTo>
                    <a:pt x="1184956" y="80059"/>
                  </a:lnTo>
                  <a:lnTo>
                    <a:pt x="1191079" y="78017"/>
                  </a:lnTo>
                  <a:lnTo>
                    <a:pt x="1197429" y="76429"/>
                  </a:lnTo>
                  <a:lnTo>
                    <a:pt x="1203325" y="74841"/>
                  </a:lnTo>
                  <a:lnTo>
                    <a:pt x="1209675" y="73707"/>
                  </a:lnTo>
                  <a:lnTo>
                    <a:pt x="1216252" y="72346"/>
                  </a:lnTo>
                  <a:lnTo>
                    <a:pt x="1222602" y="71665"/>
                  </a:lnTo>
                  <a:lnTo>
                    <a:pt x="1228952" y="70984"/>
                  </a:lnTo>
                  <a:lnTo>
                    <a:pt x="1235529" y="70304"/>
                  </a:lnTo>
                  <a:lnTo>
                    <a:pt x="1241879" y="70077"/>
                  </a:lnTo>
                  <a:lnTo>
                    <a:pt x="1248456" y="69850"/>
                  </a:lnTo>
                  <a:close/>
                  <a:moveTo>
                    <a:pt x="513333" y="14287"/>
                  </a:moveTo>
                  <a:lnTo>
                    <a:pt x="519907" y="14287"/>
                  </a:lnTo>
                  <a:lnTo>
                    <a:pt x="526481" y="14287"/>
                  </a:lnTo>
                  <a:lnTo>
                    <a:pt x="533055" y="14514"/>
                  </a:lnTo>
                  <a:lnTo>
                    <a:pt x="539629" y="14968"/>
                  </a:lnTo>
                  <a:lnTo>
                    <a:pt x="545976" y="15875"/>
                  </a:lnTo>
                  <a:lnTo>
                    <a:pt x="552550" y="16783"/>
                  </a:lnTo>
                  <a:lnTo>
                    <a:pt x="558670" y="17917"/>
                  </a:lnTo>
                  <a:lnTo>
                    <a:pt x="565017" y="19051"/>
                  </a:lnTo>
                  <a:lnTo>
                    <a:pt x="571365" y="20639"/>
                  </a:lnTo>
                  <a:lnTo>
                    <a:pt x="577485" y="22454"/>
                  </a:lnTo>
                  <a:lnTo>
                    <a:pt x="583379" y="24042"/>
                  </a:lnTo>
                  <a:lnTo>
                    <a:pt x="589499" y="26084"/>
                  </a:lnTo>
                  <a:lnTo>
                    <a:pt x="595620" y="28353"/>
                  </a:lnTo>
                  <a:lnTo>
                    <a:pt x="601740" y="30621"/>
                  </a:lnTo>
                  <a:lnTo>
                    <a:pt x="607408" y="33571"/>
                  </a:lnTo>
                  <a:lnTo>
                    <a:pt x="613301" y="36066"/>
                  </a:lnTo>
                  <a:lnTo>
                    <a:pt x="618969" y="39016"/>
                  </a:lnTo>
                  <a:lnTo>
                    <a:pt x="624862" y="41965"/>
                  </a:lnTo>
                  <a:lnTo>
                    <a:pt x="630303" y="45368"/>
                  </a:lnTo>
                  <a:lnTo>
                    <a:pt x="635970" y="48544"/>
                  </a:lnTo>
                  <a:lnTo>
                    <a:pt x="641184" y="52174"/>
                  </a:lnTo>
                  <a:lnTo>
                    <a:pt x="646851" y="56031"/>
                  </a:lnTo>
                  <a:lnTo>
                    <a:pt x="652065" y="59887"/>
                  </a:lnTo>
                  <a:lnTo>
                    <a:pt x="657052" y="63744"/>
                  </a:lnTo>
                  <a:lnTo>
                    <a:pt x="662492" y="68055"/>
                  </a:lnTo>
                  <a:lnTo>
                    <a:pt x="667479" y="72365"/>
                  </a:lnTo>
                  <a:lnTo>
                    <a:pt x="672239" y="76902"/>
                  </a:lnTo>
                  <a:lnTo>
                    <a:pt x="677227" y="81440"/>
                  </a:lnTo>
                  <a:lnTo>
                    <a:pt x="681760" y="86204"/>
                  </a:lnTo>
                  <a:lnTo>
                    <a:pt x="686521" y="90968"/>
                  </a:lnTo>
                  <a:lnTo>
                    <a:pt x="691281" y="96186"/>
                  </a:lnTo>
                  <a:lnTo>
                    <a:pt x="695815" y="101177"/>
                  </a:lnTo>
                  <a:lnTo>
                    <a:pt x="699895" y="106395"/>
                  </a:lnTo>
                  <a:lnTo>
                    <a:pt x="704202" y="112067"/>
                  </a:lnTo>
                  <a:lnTo>
                    <a:pt x="708509" y="117512"/>
                  </a:lnTo>
                  <a:lnTo>
                    <a:pt x="712589" y="123183"/>
                  </a:lnTo>
                  <a:lnTo>
                    <a:pt x="716443" y="128855"/>
                  </a:lnTo>
                  <a:lnTo>
                    <a:pt x="720523" y="134754"/>
                  </a:lnTo>
                  <a:lnTo>
                    <a:pt x="723924" y="140652"/>
                  </a:lnTo>
                  <a:lnTo>
                    <a:pt x="727777" y="146778"/>
                  </a:lnTo>
                  <a:lnTo>
                    <a:pt x="730951" y="153130"/>
                  </a:lnTo>
                  <a:lnTo>
                    <a:pt x="734578" y="159482"/>
                  </a:lnTo>
                  <a:lnTo>
                    <a:pt x="737751" y="166061"/>
                  </a:lnTo>
                  <a:lnTo>
                    <a:pt x="740925" y="172640"/>
                  </a:lnTo>
                  <a:lnTo>
                    <a:pt x="743872" y="179220"/>
                  </a:lnTo>
                  <a:lnTo>
                    <a:pt x="746592" y="186026"/>
                  </a:lnTo>
                  <a:lnTo>
                    <a:pt x="749539" y="192832"/>
                  </a:lnTo>
                  <a:lnTo>
                    <a:pt x="752259" y="199638"/>
                  </a:lnTo>
                  <a:lnTo>
                    <a:pt x="754753" y="206671"/>
                  </a:lnTo>
                  <a:lnTo>
                    <a:pt x="757020" y="213704"/>
                  </a:lnTo>
                  <a:lnTo>
                    <a:pt x="759287" y="220963"/>
                  </a:lnTo>
                  <a:lnTo>
                    <a:pt x="761327" y="228450"/>
                  </a:lnTo>
                  <a:lnTo>
                    <a:pt x="763367" y="235710"/>
                  </a:lnTo>
                  <a:lnTo>
                    <a:pt x="765180" y="242969"/>
                  </a:lnTo>
                  <a:lnTo>
                    <a:pt x="766540" y="250683"/>
                  </a:lnTo>
                  <a:lnTo>
                    <a:pt x="768127" y="258170"/>
                  </a:lnTo>
                  <a:lnTo>
                    <a:pt x="769261" y="265656"/>
                  </a:lnTo>
                  <a:lnTo>
                    <a:pt x="770621" y="273597"/>
                  </a:lnTo>
                  <a:lnTo>
                    <a:pt x="771528" y="281310"/>
                  </a:lnTo>
                  <a:lnTo>
                    <a:pt x="771841" y="283505"/>
                  </a:lnTo>
                  <a:lnTo>
                    <a:pt x="773361" y="282802"/>
                  </a:lnTo>
                  <a:lnTo>
                    <a:pt x="774259" y="282574"/>
                  </a:lnTo>
                  <a:lnTo>
                    <a:pt x="775606" y="282574"/>
                  </a:lnTo>
                  <a:lnTo>
                    <a:pt x="776729" y="282574"/>
                  </a:lnTo>
                  <a:lnTo>
                    <a:pt x="777852" y="282802"/>
                  </a:lnTo>
                  <a:lnTo>
                    <a:pt x="780098" y="283945"/>
                  </a:lnTo>
                  <a:lnTo>
                    <a:pt x="782344" y="285315"/>
                  </a:lnTo>
                  <a:lnTo>
                    <a:pt x="784589" y="287371"/>
                  </a:lnTo>
                  <a:lnTo>
                    <a:pt x="786611" y="289884"/>
                  </a:lnTo>
                  <a:lnTo>
                    <a:pt x="788407" y="293311"/>
                  </a:lnTo>
                  <a:lnTo>
                    <a:pt x="789979" y="296737"/>
                  </a:lnTo>
                  <a:lnTo>
                    <a:pt x="791776" y="300849"/>
                  </a:lnTo>
                  <a:lnTo>
                    <a:pt x="793348" y="305189"/>
                  </a:lnTo>
                  <a:lnTo>
                    <a:pt x="794471" y="309987"/>
                  </a:lnTo>
                  <a:lnTo>
                    <a:pt x="795818" y="315469"/>
                  </a:lnTo>
                  <a:lnTo>
                    <a:pt x="796492" y="320723"/>
                  </a:lnTo>
                  <a:lnTo>
                    <a:pt x="797390" y="326663"/>
                  </a:lnTo>
                  <a:lnTo>
                    <a:pt x="798064" y="332602"/>
                  </a:lnTo>
                  <a:lnTo>
                    <a:pt x="798289" y="338770"/>
                  </a:lnTo>
                  <a:lnTo>
                    <a:pt x="798513" y="345166"/>
                  </a:lnTo>
                  <a:lnTo>
                    <a:pt x="798289" y="351563"/>
                  </a:lnTo>
                  <a:lnTo>
                    <a:pt x="798064" y="357730"/>
                  </a:lnTo>
                  <a:lnTo>
                    <a:pt x="797390" y="363898"/>
                  </a:lnTo>
                  <a:lnTo>
                    <a:pt x="796492" y="369609"/>
                  </a:lnTo>
                  <a:lnTo>
                    <a:pt x="795818" y="375092"/>
                  </a:lnTo>
                  <a:lnTo>
                    <a:pt x="794471" y="380117"/>
                  </a:lnTo>
                  <a:lnTo>
                    <a:pt x="793348" y="385143"/>
                  </a:lnTo>
                  <a:lnTo>
                    <a:pt x="791776" y="389712"/>
                  </a:lnTo>
                  <a:lnTo>
                    <a:pt x="789979" y="393595"/>
                  </a:lnTo>
                  <a:lnTo>
                    <a:pt x="788407" y="397250"/>
                  </a:lnTo>
                  <a:lnTo>
                    <a:pt x="786611" y="400220"/>
                  </a:lnTo>
                  <a:lnTo>
                    <a:pt x="784589" y="403190"/>
                  </a:lnTo>
                  <a:lnTo>
                    <a:pt x="782344" y="405017"/>
                  </a:lnTo>
                  <a:lnTo>
                    <a:pt x="780098" y="406616"/>
                  </a:lnTo>
                  <a:lnTo>
                    <a:pt x="777852" y="407758"/>
                  </a:lnTo>
                  <a:lnTo>
                    <a:pt x="776729" y="407987"/>
                  </a:lnTo>
                  <a:lnTo>
                    <a:pt x="775606" y="407987"/>
                  </a:lnTo>
                  <a:lnTo>
                    <a:pt x="774259" y="407987"/>
                  </a:lnTo>
                  <a:lnTo>
                    <a:pt x="773361" y="407758"/>
                  </a:lnTo>
                  <a:lnTo>
                    <a:pt x="770890" y="406616"/>
                  </a:lnTo>
                  <a:lnTo>
                    <a:pt x="768869" y="405017"/>
                  </a:lnTo>
                  <a:lnTo>
                    <a:pt x="767445" y="403859"/>
                  </a:lnTo>
                  <a:lnTo>
                    <a:pt x="766540" y="408129"/>
                  </a:lnTo>
                  <a:lnTo>
                    <a:pt x="765180" y="415616"/>
                  </a:lnTo>
                  <a:lnTo>
                    <a:pt x="763367" y="423102"/>
                  </a:lnTo>
                  <a:lnTo>
                    <a:pt x="761327" y="430362"/>
                  </a:lnTo>
                  <a:lnTo>
                    <a:pt x="759287" y="437622"/>
                  </a:lnTo>
                  <a:lnTo>
                    <a:pt x="757020" y="444655"/>
                  </a:lnTo>
                  <a:lnTo>
                    <a:pt x="754753" y="452141"/>
                  </a:lnTo>
                  <a:lnTo>
                    <a:pt x="752259" y="458947"/>
                  </a:lnTo>
                  <a:lnTo>
                    <a:pt x="749539" y="465980"/>
                  </a:lnTo>
                  <a:lnTo>
                    <a:pt x="746592" y="472786"/>
                  </a:lnTo>
                  <a:lnTo>
                    <a:pt x="743872" y="479592"/>
                  </a:lnTo>
                  <a:lnTo>
                    <a:pt x="740925" y="486171"/>
                  </a:lnTo>
                  <a:lnTo>
                    <a:pt x="737751" y="492751"/>
                  </a:lnTo>
                  <a:lnTo>
                    <a:pt x="734578" y="499330"/>
                  </a:lnTo>
                  <a:lnTo>
                    <a:pt x="730951" y="505682"/>
                  </a:lnTo>
                  <a:lnTo>
                    <a:pt x="727777" y="511581"/>
                  </a:lnTo>
                  <a:lnTo>
                    <a:pt x="723924" y="517933"/>
                  </a:lnTo>
                  <a:lnTo>
                    <a:pt x="720523" y="523831"/>
                  </a:lnTo>
                  <a:lnTo>
                    <a:pt x="716443" y="529730"/>
                  </a:lnTo>
                  <a:lnTo>
                    <a:pt x="712589" y="535629"/>
                  </a:lnTo>
                  <a:lnTo>
                    <a:pt x="708509" y="541300"/>
                  </a:lnTo>
                  <a:lnTo>
                    <a:pt x="704202" y="546745"/>
                  </a:lnTo>
                  <a:lnTo>
                    <a:pt x="699895" y="551963"/>
                  </a:lnTo>
                  <a:lnTo>
                    <a:pt x="695815" y="557408"/>
                  </a:lnTo>
                  <a:lnTo>
                    <a:pt x="691281" y="562626"/>
                  </a:lnTo>
                  <a:lnTo>
                    <a:pt x="686521" y="567617"/>
                  </a:lnTo>
                  <a:lnTo>
                    <a:pt x="681760" y="572608"/>
                  </a:lnTo>
                  <a:lnTo>
                    <a:pt x="677227" y="577372"/>
                  </a:lnTo>
                  <a:lnTo>
                    <a:pt x="672239" y="581909"/>
                  </a:lnTo>
                  <a:lnTo>
                    <a:pt x="667479" y="586447"/>
                  </a:lnTo>
                  <a:lnTo>
                    <a:pt x="662492" y="590757"/>
                  </a:lnTo>
                  <a:lnTo>
                    <a:pt x="657052" y="594841"/>
                  </a:lnTo>
                  <a:lnTo>
                    <a:pt x="652065" y="598698"/>
                  </a:lnTo>
                  <a:lnTo>
                    <a:pt x="646851" y="602781"/>
                  </a:lnTo>
                  <a:lnTo>
                    <a:pt x="641184" y="606411"/>
                  </a:lnTo>
                  <a:lnTo>
                    <a:pt x="635970" y="609814"/>
                  </a:lnTo>
                  <a:lnTo>
                    <a:pt x="630303" y="613444"/>
                  </a:lnTo>
                  <a:lnTo>
                    <a:pt x="624862" y="616620"/>
                  </a:lnTo>
                  <a:lnTo>
                    <a:pt x="618969" y="619796"/>
                  </a:lnTo>
                  <a:lnTo>
                    <a:pt x="613301" y="622519"/>
                  </a:lnTo>
                  <a:lnTo>
                    <a:pt x="607408" y="625241"/>
                  </a:lnTo>
                  <a:lnTo>
                    <a:pt x="601740" y="627737"/>
                  </a:lnTo>
                  <a:lnTo>
                    <a:pt x="595620" y="630232"/>
                  </a:lnTo>
                  <a:lnTo>
                    <a:pt x="589499" y="632501"/>
                  </a:lnTo>
                  <a:lnTo>
                    <a:pt x="583379" y="634543"/>
                  </a:lnTo>
                  <a:lnTo>
                    <a:pt x="577485" y="636358"/>
                  </a:lnTo>
                  <a:lnTo>
                    <a:pt x="571365" y="638173"/>
                  </a:lnTo>
                  <a:lnTo>
                    <a:pt x="565017" y="639307"/>
                  </a:lnTo>
                  <a:lnTo>
                    <a:pt x="558670" y="640895"/>
                  </a:lnTo>
                  <a:lnTo>
                    <a:pt x="552550" y="642029"/>
                  </a:lnTo>
                  <a:lnTo>
                    <a:pt x="545976" y="642710"/>
                  </a:lnTo>
                  <a:lnTo>
                    <a:pt x="539629" y="643391"/>
                  </a:lnTo>
                  <a:lnTo>
                    <a:pt x="533055" y="644071"/>
                  </a:lnTo>
                  <a:lnTo>
                    <a:pt x="526481" y="644525"/>
                  </a:lnTo>
                  <a:lnTo>
                    <a:pt x="519907" y="644525"/>
                  </a:lnTo>
                  <a:lnTo>
                    <a:pt x="513333" y="644525"/>
                  </a:lnTo>
                  <a:lnTo>
                    <a:pt x="506759" y="644071"/>
                  </a:lnTo>
                  <a:lnTo>
                    <a:pt x="500186" y="643391"/>
                  </a:lnTo>
                  <a:lnTo>
                    <a:pt x="493838" y="642710"/>
                  </a:lnTo>
                  <a:lnTo>
                    <a:pt x="487264" y="642029"/>
                  </a:lnTo>
                  <a:lnTo>
                    <a:pt x="481144" y="640895"/>
                  </a:lnTo>
                  <a:lnTo>
                    <a:pt x="474797" y="639307"/>
                  </a:lnTo>
                  <a:lnTo>
                    <a:pt x="468450" y="638173"/>
                  </a:lnTo>
                  <a:lnTo>
                    <a:pt x="462329" y="636358"/>
                  </a:lnTo>
                  <a:lnTo>
                    <a:pt x="456435" y="634543"/>
                  </a:lnTo>
                  <a:lnTo>
                    <a:pt x="450315" y="632501"/>
                  </a:lnTo>
                  <a:lnTo>
                    <a:pt x="444194" y="630232"/>
                  </a:lnTo>
                  <a:lnTo>
                    <a:pt x="438301" y="627737"/>
                  </a:lnTo>
                  <a:lnTo>
                    <a:pt x="432407" y="625241"/>
                  </a:lnTo>
                  <a:lnTo>
                    <a:pt x="426513" y="622519"/>
                  </a:lnTo>
                  <a:lnTo>
                    <a:pt x="420846" y="619796"/>
                  </a:lnTo>
                  <a:lnTo>
                    <a:pt x="414952" y="616620"/>
                  </a:lnTo>
                  <a:lnTo>
                    <a:pt x="409512" y="613444"/>
                  </a:lnTo>
                  <a:lnTo>
                    <a:pt x="403844" y="609814"/>
                  </a:lnTo>
                  <a:lnTo>
                    <a:pt x="398631" y="606411"/>
                  </a:lnTo>
                  <a:lnTo>
                    <a:pt x="392963" y="602781"/>
                  </a:lnTo>
                  <a:lnTo>
                    <a:pt x="387750" y="598698"/>
                  </a:lnTo>
                  <a:lnTo>
                    <a:pt x="382763" y="594841"/>
                  </a:lnTo>
                  <a:lnTo>
                    <a:pt x="377322" y="590757"/>
                  </a:lnTo>
                  <a:lnTo>
                    <a:pt x="372335" y="586447"/>
                  </a:lnTo>
                  <a:lnTo>
                    <a:pt x="367575" y="581909"/>
                  </a:lnTo>
                  <a:lnTo>
                    <a:pt x="362588" y="577372"/>
                  </a:lnTo>
                  <a:lnTo>
                    <a:pt x="358054" y="572608"/>
                  </a:lnTo>
                  <a:lnTo>
                    <a:pt x="353294" y="567617"/>
                  </a:lnTo>
                  <a:lnTo>
                    <a:pt x="348760" y="562626"/>
                  </a:lnTo>
                  <a:lnTo>
                    <a:pt x="344000" y="557408"/>
                  </a:lnTo>
                  <a:lnTo>
                    <a:pt x="339919" y="551963"/>
                  </a:lnTo>
                  <a:lnTo>
                    <a:pt x="335612" y="546745"/>
                  </a:lnTo>
                  <a:lnTo>
                    <a:pt x="331305" y="541300"/>
                  </a:lnTo>
                  <a:lnTo>
                    <a:pt x="327225" y="535629"/>
                  </a:lnTo>
                  <a:lnTo>
                    <a:pt x="323371" y="529730"/>
                  </a:lnTo>
                  <a:lnTo>
                    <a:pt x="319291" y="523831"/>
                  </a:lnTo>
                  <a:lnTo>
                    <a:pt x="315891" y="517933"/>
                  </a:lnTo>
                  <a:lnTo>
                    <a:pt x="312037" y="511581"/>
                  </a:lnTo>
                  <a:lnTo>
                    <a:pt x="308863" y="505682"/>
                  </a:lnTo>
                  <a:lnTo>
                    <a:pt x="305236" y="499330"/>
                  </a:lnTo>
                  <a:lnTo>
                    <a:pt x="302063" y="492751"/>
                  </a:lnTo>
                  <a:lnTo>
                    <a:pt x="298889" y="486171"/>
                  </a:lnTo>
                  <a:lnTo>
                    <a:pt x="295942" y="479592"/>
                  </a:lnTo>
                  <a:lnTo>
                    <a:pt x="293222" y="472786"/>
                  </a:lnTo>
                  <a:lnTo>
                    <a:pt x="290275" y="465980"/>
                  </a:lnTo>
                  <a:lnTo>
                    <a:pt x="287555" y="458947"/>
                  </a:lnTo>
                  <a:lnTo>
                    <a:pt x="285061" y="452141"/>
                  </a:lnTo>
                  <a:lnTo>
                    <a:pt x="282795" y="444655"/>
                  </a:lnTo>
                  <a:lnTo>
                    <a:pt x="280528" y="437622"/>
                  </a:lnTo>
                  <a:lnTo>
                    <a:pt x="278488" y="430362"/>
                  </a:lnTo>
                  <a:lnTo>
                    <a:pt x="276447" y="423102"/>
                  </a:lnTo>
                  <a:lnTo>
                    <a:pt x="274861" y="415616"/>
                  </a:lnTo>
                  <a:lnTo>
                    <a:pt x="273274" y="408129"/>
                  </a:lnTo>
                  <a:lnTo>
                    <a:pt x="272602" y="404960"/>
                  </a:lnTo>
                  <a:lnTo>
                    <a:pt x="272532" y="405017"/>
                  </a:lnTo>
                  <a:lnTo>
                    <a:pt x="270286" y="406616"/>
                  </a:lnTo>
                  <a:lnTo>
                    <a:pt x="268041" y="407758"/>
                  </a:lnTo>
                  <a:lnTo>
                    <a:pt x="267142" y="407987"/>
                  </a:lnTo>
                  <a:lnTo>
                    <a:pt x="265795" y="407987"/>
                  </a:lnTo>
                  <a:lnTo>
                    <a:pt x="264672" y="407987"/>
                  </a:lnTo>
                  <a:lnTo>
                    <a:pt x="263549" y="407758"/>
                  </a:lnTo>
                  <a:lnTo>
                    <a:pt x="261303" y="406616"/>
                  </a:lnTo>
                  <a:lnTo>
                    <a:pt x="259058" y="405017"/>
                  </a:lnTo>
                  <a:lnTo>
                    <a:pt x="256812" y="403190"/>
                  </a:lnTo>
                  <a:lnTo>
                    <a:pt x="254791" y="400220"/>
                  </a:lnTo>
                  <a:lnTo>
                    <a:pt x="252994" y="397250"/>
                  </a:lnTo>
                  <a:lnTo>
                    <a:pt x="251422" y="393595"/>
                  </a:lnTo>
                  <a:lnTo>
                    <a:pt x="249625" y="389712"/>
                  </a:lnTo>
                  <a:lnTo>
                    <a:pt x="248053" y="385143"/>
                  </a:lnTo>
                  <a:lnTo>
                    <a:pt x="246930" y="380117"/>
                  </a:lnTo>
                  <a:lnTo>
                    <a:pt x="245583" y="375092"/>
                  </a:lnTo>
                  <a:lnTo>
                    <a:pt x="244909" y="369609"/>
                  </a:lnTo>
                  <a:lnTo>
                    <a:pt x="243786" y="363898"/>
                  </a:lnTo>
                  <a:lnTo>
                    <a:pt x="243337" y="357730"/>
                  </a:lnTo>
                  <a:lnTo>
                    <a:pt x="243113" y="351563"/>
                  </a:lnTo>
                  <a:lnTo>
                    <a:pt x="242888" y="345166"/>
                  </a:lnTo>
                  <a:lnTo>
                    <a:pt x="243113" y="338770"/>
                  </a:lnTo>
                  <a:lnTo>
                    <a:pt x="243337" y="332602"/>
                  </a:lnTo>
                  <a:lnTo>
                    <a:pt x="243786" y="326663"/>
                  </a:lnTo>
                  <a:lnTo>
                    <a:pt x="244909" y="320723"/>
                  </a:lnTo>
                  <a:lnTo>
                    <a:pt x="245583" y="315469"/>
                  </a:lnTo>
                  <a:lnTo>
                    <a:pt x="246930" y="309987"/>
                  </a:lnTo>
                  <a:lnTo>
                    <a:pt x="248053" y="305189"/>
                  </a:lnTo>
                  <a:lnTo>
                    <a:pt x="249625" y="300849"/>
                  </a:lnTo>
                  <a:lnTo>
                    <a:pt x="251422" y="296737"/>
                  </a:lnTo>
                  <a:lnTo>
                    <a:pt x="252994" y="293311"/>
                  </a:lnTo>
                  <a:lnTo>
                    <a:pt x="254791" y="289884"/>
                  </a:lnTo>
                  <a:lnTo>
                    <a:pt x="256812" y="287371"/>
                  </a:lnTo>
                  <a:lnTo>
                    <a:pt x="259058" y="285315"/>
                  </a:lnTo>
                  <a:lnTo>
                    <a:pt x="261303" y="283945"/>
                  </a:lnTo>
                  <a:lnTo>
                    <a:pt x="263549" y="282802"/>
                  </a:lnTo>
                  <a:lnTo>
                    <a:pt x="264672" y="282574"/>
                  </a:lnTo>
                  <a:lnTo>
                    <a:pt x="265795" y="282574"/>
                  </a:lnTo>
                  <a:lnTo>
                    <a:pt x="267142" y="282574"/>
                  </a:lnTo>
                  <a:lnTo>
                    <a:pt x="268041" y="282802"/>
                  </a:lnTo>
                  <a:lnTo>
                    <a:pt x="268071" y="282818"/>
                  </a:lnTo>
                  <a:lnTo>
                    <a:pt x="268287" y="281310"/>
                  </a:lnTo>
                  <a:lnTo>
                    <a:pt x="269193" y="273597"/>
                  </a:lnTo>
                  <a:lnTo>
                    <a:pt x="270554" y="265656"/>
                  </a:lnTo>
                  <a:lnTo>
                    <a:pt x="271687" y="258170"/>
                  </a:lnTo>
                  <a:lnTo>
                    <a:pt x="273274" y="250683"/>
                  </a:lnTo>
                  <a:lnTo>
                    <a:pt x="274861" y="242969"/>
                  </a:lnTo>
                  <a:lnTo>
                    <a:pt x="276447" y="235710"/>
                  </a:lnTo>
                  <a:lnTo>
                    <a:pt x="278488" y="228450"/>
                  </a:lnTo>
                  <a:lnTo>
                    <a:pt x="280528" y="220963"/>
                  </a:lnTo>
                  <a:lnTo>
                    <a:pt x="282795" y="213704"/>
                  </a:lnTo>
                  <a:lnTo>
                    <a:pt x="285061" y="206671"/>
                  </a:lnTo>
                  <a:lnTo>
                    <a:pt x="287555" y="199638"/>
                  </a:lnTo>
                  <a:lnTo>
                    <a:pt x="290275" y="192832"/>
                  </a:lnTo>
                  <a:lnTo>
                    <a:pt x="293222" y="186026"/>
                  </a:lnTo>
                  <a:lnTo>
                    <a:pt x="295942" y="179220"/>
                  </a:lnTo>
                  <a:lnTo>
                    <a:pt x="298889" y="172640"/>
                  </a:lnTo>
                  <a:lnTo>
                    <a:pt x="302063" y="166061"/>
                  </a:lnTo>
                  <a:lnTo>
                    <a:pt x="305236" y="159482"/>
                  </a:lnTo>
                  <a:lnTo>
                    <a:pt x="308863" y="153130"/>
                  </a:lnTo>
                  <a:lnTo>
                    <a:pt x="312037" y="146778"/>
                  </a:lnTo>
                  <a:lnTo>
                    <a:pt x="315891" y="140652"/>
                  </a:lnTo>
                  <a:lnTo>
                    <a:pt x="319291" y="134754"/>
                  </a:lnTo>
                  <a:lnTo>
                    <a:pt x="323371" y="128855"/>
                  </a:lnTo>
                  <a:lnTo>
                    <a:pt x="327225" y="123183"/>
                  </a:lnTo>
                  <a:lnTo>
                    <a:pt x="331305" y="117512"/>
                  </a:lnTo>
                  <a:lnTo>
                    <a:pt x="335612" y="112067"/>
                  </a:lnTo>
                  <a:lnTo>
                    <a:pt x="339919" y="106395"/>
                  </a:lnTo>
                  <a:lnTo>
                    <a:pt x="344000" y="101177"/>
                  </a:lnTo>
                  <a:lnTo>
                    <a:pt x="348760" y="96186"/>
                  </a:lnTo>
                  <a:lnTo>
                    <a:pt x="353294" y="90968"/>
                  </a:lnTo>
                  <a:lnTo>
                    <a:pt x="358054" y="86204"/>
                  </a:lnTo>
                  <a:lnTo>
                    <a:pt x="362588" y="81440"/>
                  </a:lnTo>
                  <a:lnTo>
                    <a:pt x="367575" y="76902"/>
                  </a:lnTo>
                  <a:lnTo>
                    <a:pt x="372335" y="72365"/>
                  </a:lnTo>
                  <a:lnTo>
                    <a:pt x="377322" y="68055"/>
                  </a:lnTo>
                  <a:lnTo>
                    <a:pt x="382763" y="63744"/>
                  </a:lnTo>
                  <a:lnTo>
                    <a:pt x="387750" y="59887"/>
                  </a:lnTo>
                  <a:lnTo>
                    <a:pt x="392963" y="56031"/>
                  </a:lnTo>
                  <a:lnTo>
                    <a:pt x="398631" y="52174"/>
                  </a:lnTo>
                  <a:lnTo>
                    <a:pt x="403844" y="48544"/>
                  </a:lnTo>
                  <a:lnTo>
                    <a:pt x="409512" y="45368"/>
                  </a:lnTo>
                  <a:lnTo>
                    <a:pt x="414952" y="41965"/>
                  </a:lnTo>
                  <a:lnTo>
                    <a:pt x="420846" y="39016"/>
                  </a:lnTo>
                  <a:lnTo>
                    <a:pt x="426513" y="36066"/>
                  </a:lnTo>
                  <a:lnTo>
                    <a:pt x="432407" y="33571"/>
                  </a:lnTo>
                  <a:lnTo>
                    <a:pt x="438301" y="30621"/>
                  </a:lnTo>
                  <a:lnTo>
                    <a:pt x="444194" y="28353"/>
                  </a:lnTo>
                  <a:lnTo>
                    <a:pt x="450315" y="26084"/>
                  </a:lnTo>
                  <a:lnTo>
                    <a:pt x="456435" y="24042"/>
                  </a:lnTo>
                  <a:lnTo>
                    <a:pt x="462329" y="22454"/>
                  </a:lnTo>
                  <a:lnTo>
                    <a:pt x="468450" y="20639"/>
                  </a:lnTo>
                  <a:lnTo>
                    <a:pt x="474797" y="19051"/>
                  </a:lnTo>
                  <a:lnTo>
                    <a:pt x="481144" y="17917"/>
                  </a:lnTo>
                  <a:lnTo>
                    <a:pt x="487264" y="16783"/>
                  </a:lnTo>
                  <a:lnTo>
                    <a:pt x="493838" y="15875"/>
                  </a:lnTo>
                  <a:lnTo>
                    <a:pt x="500186" y="14968"/>
                  </a:lnTo>
                  <a:lnTo>
                    <a:pt x="506759" y="14514"/>
                  </a:lnTo>
                  <a:lnTo>
                    <a:pt x="513333" y="14287"/>
                  </a:lnTo>
                  <a:close/>
                  <a:moveTo>
                    <a:pt x="2026444" y="0"/>
                  </a:moveTo>
                  <a:lnTo>
                    <a:pt x="2033018" y="227"/>
                  </a:lnTo>
                  <a:lnTo>
                    <a:pt x="2039592" y="454"/>
                  </a:lnTo>
                  <a:lnTo>
                    <a:pt x="2046166" y="1134"/>
                  </a:lnTo>
                  <a:lnTo>
                    <a:pt x="2052740" y="1814"/>
                  </a:lnTo>
                  <a:lnTo>
                    <a:pt x="2059087" y="2948"/>
                  </a:lnTo>
                  <a:lnTo>
                    <a:pt x="2065434" y="3855"/>
                  </a:lnTo>
                  <a:lnTo>
                    <a:pt x="2071555" y="5216"/>
                  </a:lnTo>
                  <a:lnTo>
                    <a:pt x="2077902" y="6577"/>
                  </a:lnTo>
                  <a:lnTo>
                    <a:pt x="2084022" y="8164"/>
                  </a:lnTo>
                  <a:lnTo>
                    <a:pt x="2090369" y="10205"/>
                  </a:lnTo>
                  <a:lnTo>
                    <a:pt x="2096263" y="12246"/>
                  </a:lnTo>
                  <a:lnTo>
                    <a:pt x="2102384" y="14514"/>
                  </a:lnTo>
                  <a:lnTo>
                    <a:pt x="2108278" y="16782"/>
                  </a:lnTo>
                  <a:lnTo>
                    <a:pt x="2114171" y="19277"/>
                  </a:lnTo>
                  <a:lnTo>
                    <a:pt x="2120065" y="21998"/>
                  </a:lnTo>
                  <a:lnTo>
                    <a:pt x="2125506" y="24946"/>
                  </a:lnTo>
                  <a:lnTo>
                    <a:pt x="2131399" y="28121"/>
                  </a:lnTo>
                  <a:lnTo>
                    <a:pt x="2137067" y="31296"/>
                  </a:lnTo>
                  <a:lnTo>
                    <a:pt x="2142507" y="34698"/>
                  </a:lnTo>
                  <a:lnTo>
                    <a:pt x="2147947" y="38100"/>
                  </a:lnTo>
                  <a:lnTo>
                    <a:pt x="2153388" y="41955"/>
                  </a:lnTo>
                  <a:lnTo>
                    <a:pt x="2158602" y="45811"/>
                  </a:lnTo>
                  <a:lnTo>
                    <a:pt x="2164042" y="49893"/>
                  </a:lnTo>
                  <a:lnTo>
                    <a:pt x="2169029" y="53975"/>
                  </a:lnTo>
                  <a:lnTo>
                    <a:pt x="2174016" y="58284"/>
                  </a:lnTo>
                  <a:lnTo>
                    <a:pt x="2179003" y="62593"/>
                  </a:lnTo>
                  <a:lnTo>
                    <a:pt x="2183764" y="67355"/>
                  </a:lnTo>
                  <a:lnTo>
                    <a:pt x="2188751" y="71891"/>
                  </a:lnTo>
                  <a:lnTo>
                    <a:pt x="2193284" y="77107"/>
                  </a:lnTo>
                  <a:lnTo>
                    <a:pt x="2197818" y="82096"/>
                  </a:lnTo>
                  <a:lnTo>
                    <a:pt x="2202352" y="87086"/>
                  </a:lnTo>
                  <a:lnTo>
                    <a:pt x="2206659" y="92529"/>
                  </a:lnTo>
                  <a:lnTo>
                    <a:pt x="2210966" y="97745"/>
                  </a:lnTo>
                  <a:lnTo>
                    <a:pt x="2215046" y="103188"/>
                  </a:lnTo>
                  <a:lnTo>
                    <a:pt x="2219127" y="109084"/>
                  </a:lnTo>
                  <a:lnTo>
                    <a:pt x="2223207" y="114980"/>
                  </a:lnTo>
                  <a:lnTo>
                    <a:pt x="2227061" y="120650"/>
                  </a:lnTo>
                  <a:lnTo>
                    <a:pt x="2230687" y="126773"/>
                  </a:lnTo>
                  <a:lnTo>
                    <a:pt x="2234314" y="132896"/>
                  </a:lnTo>
                  <a:lnTo>
                    <a:pt x="2237941" y="139020"/>
                  </a:lnTo>
                  <a:lnTo>
                    <a:pt x="2241115" y="145370"/>
                  </a:lnTo>
                  <a:lnTo>
                    <a:pt x="2244515" y="151720"/>
                  </a:lnTo>
                  <a:lnTo>
                    <a:pt x="2247462" y="158297"/>
                  </a:lnTo>
                  <a:lnTo>
                    <a:pt x="2250409" y="165100"/>
                  </a:lnTo>
                  <a:lnTo>
                    <a:pt x="2253583" y="171677"/>
                  </a:lnTo>
                  <a:lnTo>
                    <a:pt x="2256303" y="178480"/>
                  </a:lnTo>
                  <a:lnTo>
                    <a:pt x="2258796" y="185511"/>
                  </a:lnTo>
                  <a:lnTo>
                    <a:pt x="2261290" y="192541"/>
                  </a:lnTo>
                  <a:lnTo>
                    <a:pt x="2263557" y="199798"/>
                  </a:lnTo>
                  <a:lnTo>
                    <a:pt x="2265824" y="206829"/>
                  </a:lnTo>
                  <a:lnTo>
                    <a:pt x="2267864" y="214086"/>
                  </a:lnTo>
                  <a:lnTo>
                    <a:pt x="2269904" y="221343"/>
                  </a:lnTo>
                  <a:lnTo>
                    <a:pt x="2271717" y="229054"/>
                  </a:lnTo>
                  <a:lnTo>
                    <a:pt x="2273078" y="236538"/>
                  </a:lnTo>
                  <a:lnTo>
                    <a:pt x="2274664" y="244022"/>
                  </a:lnTo>
                  <a:lnTo>
                    <a:pt x="2276251" y="251732"/>
                  </a:lnTo>
                  <a:lnTo>
                    <a:pt x="2277158" y="259443"/>
                  </a:lnTo>
                  <a:lnTo>
                    <a:pt x="2278518" y="267154"/>
                  </a:lnTo>
                  <a:lnTo>
                    <a:pt x="2278638" y="268548"/>
                  </a:lnTo>
                  <a:lnTo>
                    <a:pt x="2279424" y="268288"/>
                  </a:lnTo>
                  <a:lnTo>
                    <a:pt x="2280331" y="268288"/>
                  </a:lnTo>
                  <a:lnTo>
                    <a:pt x="2281692" y="268288"/>
                  </a:lnTo>
                  <a:lnTo>
                    <a:pt x="2282826" y="268738"/>
                  </a:lnTo>
                  <a:lnTo>
                    <a:pt x="2285093" y="269639"/>
                  </a:lnTo>
                  <a:lnTo>
                    <a:pt x="2287361" y="271215"/>
                  </a:lnTo>
                  <a:lnTo>
                    <a:pt x="2289402" y="273466"/>
                  </a:lnTo>
                  <a:lnTo>
                    <a:pt x="2291443" y="275943"/>
                  </a:lnTo>
                  <a:lnTo>
                    <a:pt x="2293485" y="278869"/>
                  </a:lnTo>
                  <a:lnTo>
                    <a:pt x="2295299" y="282472"/>
                  </a:lnTo>
                  <a:lnTo>
                    <a:pt x="2296660" y="286524"/>
                  </a:lnTo>
                  <a:lnTo>
                    <a:pt x="2298247" y="291027"/>
                  </a:lnTo>
                  <a:lnTo>
                    <a:pt x="2299608" y="295755"/>
                  </a:lnTo>
                  <a:lnTo>
                    <a:pt x="2300742" y="300708"/>
                  </a:lnTo>
                  <a:lnTo>
                    <a:pt x="2301876" y="306111"/>
                  </a:lnTo>
                  <a:lnTo>
                    <a:pt x="2302556" y="311964"/>
                  </a:lnTo>
                  <a:lnTo>
                    <a:pt x="2303010" y="317818"/>
                  </a:lnTo>
                  <a:lnTo>
                    <a:pt x="2303236" y="323897"/>
                  </a:lnTo>
                  <a:lnTo>
                    <a:pt x="2303463" y="330200"/>
                  </a:lnTo>
                  <a:lnTo>
                    <a:pt x="2303236" y="336504"/>
                  </a:lnTo>
                  <a:lnTo>
                    <a:pt x="2303010" y="342808"/>
                  </a:lnTo>
                  <a:lnTo>
                    <a:pt x="2302556" y="348662"/>
                  </a:lnTo>
                  <a:lnTo>
                    <a:pt x="2301876" y="354290"/>
                  </a:lnTo>
                  <a:lnTo>
                    <a:pt x="2300742" y="359918"/>
                  </a:lnTo>
                  <a:lnTo>
                    <a:pt x="2299608" y="364871"/>
                  </a:lnTo>
                  <a:lnTo>
                    <a:pt x="2298247" y="369599"/>
                  </a:lnTo>
                  <a:lnTo>
                    <a:pt x="2296660" y="373877"/>
                  </a:lnTo>
                  <a:lnTo>
                    <a:pt x="2295299" y="377929"/>
                  </a:lnTo>
                  <a:lnTo>
                    <a:pt x="2293485" y="381306"/>
                  </a:lnTo>
                  <a:lnTo>
                    <a:pt x="2291443" y="384683"/>
                  </a:lnTo>
                  <a:lnTo>
                    <a:pt x="2289402" y="387160"/>
                  </a:lnTo>
                  <a:lnTo>
                    <a:pt x="2287361" y="389411"/>
                  </a:lnTo>
                  <a:lnTo>
                    <a:pt x="2285093" y="390987"/>
                  </a:lnTo>
                  <a:lnTo>
                    <a:pt x="2282826" y="391663"/>
                  </a:lnTo>
                  <a:lnTo>
                    <a:pt x="2281692" y="391888"/>
                  </a:lnTo>
                  <a:lnTo>
                    <a:pt x="2280331" y="392113"/>
                  </a:lnTo>
                  <a:lnTo>
                    <a:pt x="2279424" y="391888"/>
                  </a:lnTo>
                  <a:lnTo>
                    <a:pt x="2278063" y="391663"/>
                  </a:lnTo>
                  <a:lnTo>
                    <a:pt x="2275795" y="390987"/>
                  </a:lnTo>
                  <a:lnTo>
                    <a:pt x="2273928" y="389690"/>
                  </a:lnTo>
                  <a:lnTo>
                    <a:pt x="2273078" y="393700"/>
                  </a:lnTo>
                  <a:lnTo>
                    <a:pt x="2271717" y="401411"/>
                  </a:lnTo>
                  <a:lnTo>
                    <a:pt x="2269904" y="408895"/>
                  </a:lnTo>
                  <a:lnTo>
                    <a:pt x="2267864" y="416152"/>
                  </a:lnTo>
                  <a:lnTo>
                    <a:pt x="2265824" y="423636"/>
                  </a:lnTo>
                  <a:lnTo>
                    <a:pt x="2263557" y="430666"/>
                  </a:lnTo>
                  <a:lnTo>
                    <a:pt x="2261290" y="437697"/>
                  </a:lnTo>
                  <a:lnTo>
                    <a:pt x="2258796" y="444727"/>
                  </a:lnTo>
                  <a:lnTo>
                    <a:pt x="2256303" y="451757"/>
                  </a:lnTo>
                  <a:lnTo>
                    <a:pt x="2253583" y="458561"/>
                  </a:lnTo>
                  <a:lnTo>
                    <a:pt x="2250409" y="465138"/>
                  </a:lnTo>
                  <a:lnTo>
                    <a:pt x="2247462" y="471941"/>
                  </a:lnTo>
                  <a:lnTo>
                    <a:pt x="2244515" y="478518"/>
                  </a:lnTo>
                  <a:lnTo>
                    <a:pt x="2241115" y="484868"/>
                  </a:lnTo>
                  <a:lnTo>
                    <a:pt x="2237941" y="491218"/>
                  </a:lnTo>
                  <a:lnTo>
                    <a:pt x="2234314" y="497568"/>
                  </a:lnTo>
                  <a:lnTo>
                    <a:pt x="2230687" y="503691"/>
                  </a:lnTo>
                  <a:lnTo>
                    <a:pt x="2227061" y="509588"/>
                  </a:lnTo>
                  <a:lnTo>
                    <a:pt x="2223207" y="515484"/>
                  </a:lnTo>
                  <a:lnTo>
                    <a:pt x="2219127" y="521154"/>
                  </a:lnTo>
                  <a:lnTo>
                    <a:pt x="2215046" y="527050"/>
                  </a:lnTo>
                  <a:lnTo>
                    <a:pt x="2210966" y="532720"/>
                  </a:lnTo>
                  <a:lnTo>
                    <a:pt x="2206659" y="537936"/>
                  </a:lnTo>
                  <a:lnTo>
                    <a:pt x="2202352" y="543152"/>
                  </a:lnTo>
                  <a:lnTo>
                    <a:pt x="2197818" y="548368"/>
                  </a:lnTo>
                  <a:lnTo>
                    <a:pt x="2193284" y="553357"/>
                  </a:lnTo>
                  <a:lnTo>
                    <a:pt x="2188751" y="558347"/>
                  </a:lnTo>
                  <a:lnTo>
                    <a:pt x="2183764" y="562882"/>
                  </a:lnTo>
                  <a:lnTo>
                    <a:pt x="2179003" y="567645"/>
                  </a:lnTo>
                  <a:lnTo>
                    <a:pt x="2174016" y="571954"/>
                  </a:lnTo>
                  <a:lnTo>
                    <a:pt x="2169029" y="576263"/>
                  </a:lnTo>
                  <a:lnTo>
                    <a:pt x="2164042" y="580572"/>
                  </a:lnTo>
                  <a:lnTo>
                    <a:pt x="2158602" y="584654"/>
                  </a:lnTo>
                  <a:lnTo>
                    <a:pt x="2153388" y="588283"/>
                  </a:lnTo>
                  <a:lnTo>
                    <a:pt x="2147947" y="592138"/>
                  </a:lnTo>
                  <a:lnTo>
                    <a:pt x="2142507" y="595766"/>
                  </a:lnTo>
                  <a:lnTo>
                    <a:pt x="2137067" y="598941"/>
                  </a:lnTo>
                  <a:lnTo>
                    <a:pt x="2131399" y="602343"/>
                  </a:lnTo>
                  <a:lnTo>
                    <a:pt x="2125506" y="605291"/>
                  </a:lnTo>
                  <a:lnTo>
                    <a:pt x="2120065" y="608240"/>
                  </a:lnTo>
                  <a:lnTo>
                    <a:pt x="2114171" y="611188"/>
                  </a:lnTo>
                  <a:lnTo>
                    <a:pt x="2108278" y="613683"/>
                  </a:lnTo>
                  <a:lnTo>
                    <a:pt x="2102384" y="615950"/>
                  </a:lnTo>
                  <a:lnTo>
                    <a:pt x="2096263" y="618218"/>
                  </a:lnTo>
                  <a:lnTo>
                    <a:pt x="2090369" y="620259"/>
                  </a:lnTo>
                  <a:lnTo>
                    <a:pt x="2084022" y="622300"/>
                  </a:lnTo>
                  <a:lnTo>
                    <a:pt x="2077902" y="623661"/>
                  </a:lnTo>
                  <a:lnTo>
                    <a:pt x="2071555" y="625249"/>
                  </a:lnTo>
                  <a:lnTo>
                    <a:pt x="2065434" y="626609"/>
                  </a:lnTo>
                  <a:lnTo>
                    <a:pt x="2059087" y="627743"/>
                  </a:lnTo>
                  <a:lnTo>
                    <a:pt x="2052740" y="628424"/>
                  </a:lnTo>
                  <a:lnTo>
                    <a:pt x="2046166" y="629331"/>
                  </a:lnTo>
                  <a:lnTo>
                    <a:pt x="2039592" y="629784"/>
                  </a:lnTo>
                  <a:lnTo>
                    <a:pt x="2033018" y="630011"/>
                  </a:lnTo>
                  <a:lnTo>
                    <a:pt x="2026444" y="630238"/>
                  </a:lnTo>
                  <a:lnTo>
                    <a:pt x="2019870" y="630011"/>
                  </a:lnTo>
                  <a:lnTo>
                    <a:pt x="2013297" y="629784"/>
                  </a:lnTo>
                  <a:lnTo>
                    <a:pt x="2006949" y="629331"/>
                  </a:lnTo>
                  <a:lnTo>
                    <a:pt x="2000602" y="628424"/>
                  </a:lnTo>
                  <a:lnTo>
                    <a:pt x="1994255" y="627743"/>
                  </a:lnTo>
                  <a:lnTo>
                    <a:pt x="1987681" y="626609"/>
                  </a:lnTo>
                  <a:lnTo>
                    <a:pt x="1981334" y="625249"/>
                  </a:lnTo>
                  <a:lnTo>
                    <a:pt x="1975213" y="623661"/>
                  </a:lnTo>
                  <a:lnTo>
                    <a:pt x="1968866" y="622300"/>
                  </a:lnTo>
                  <a:lnTo>
                    <a:pt x="1962972" y="620259"/>
                  </a:lnTo>
                  <a:lnTo>
                    <a:pt x="1956852" y="618218"/>
                  </a:lnTo>
                  <a:lnTo>
                    <a:pt x="1950731" y="615950"/>
                  </a:lnTo>
                  <a:lnTo>
                    <a:pt x="1944838" y="613683"/>
                  </a:lnTo>
                  <a:lnTo>
                    <a:pt x="1938944" y="611188"/>
                  </a:lnTo>
                  <a:lnTo>
                    <a:pt x="1933050" y="608240"/>
                  </a:lnTo>
                  <a:lnTo>
                    <a:pt x="1927383" y="605291"/>
                  </a:lnTo>
                  <a:lnTo>
                    <a:pt x="1921716" y="602343"/>
                  </a:lnTo>
                  <a:lnTo>
                    <a:pt x="1916049" y="598941"/>
                  </a:lnTo>
                  <a:lnTo>
                    <a:pt x="1910381" y="595766"/>
                  </a:lnTo>
                  <a:lnTo>
                    <a:pt x="1905168" y="592138"/>
                  </a:lnTo>
                  <a:lnTo>
                    <a:pt x="1899954" y="588283"/>
                  </a:lnTo>
                  <a:lnTo>
                    <a:pt x="1894514" y="584654"/>
                  </a:lnTo>
                  <a:lnTo>
                    <a:pt x="1889300" y="580572"/>
                  </a:lnTo>
                  <a:lnTo>
                    <a:pt x="1884313" y="576263"/>
                  </a:lnTo>
                  <a:lnTo>
                    <a:pt x="1879099" y="571954"/>
                  </a:lnTo>
                  <a:lnTo>
                    <a:pt x="1874112" y="567645"/>
                  </a:lnTo>
                  <a:lnTo>
                    <a:pt x="1869352" y="562882"/>
                  </a:lnTo>
                  <a:lnTo>
                    <a:pt x="1864591" y="558347"/>
                  </a:lnTo>
                  <a:lnTo>
                    <a:pt x="1859831" y="553357"/>
                  </a:lnTo>
                  <a:lnTo>
                    <a:pt x="1855297" y="548368"/>
                  </a:lnTo>
                  <a:lnTo>
                    <a:pt x="1850763" y="543152"/>
                  </a:lnTo>
                  <a:lnTo>
                    <a:pt x="1846456" y="537936"/>
                  </a:lnTo>
                  <a:lnTo>
                    <a:pt x="1842149" y="532720"/>
                  </a:lnTo>
                  <a:lnTo>
                    <a:pt x="1838069" y="527050"/>
                  </a:lnTo>
                  <a:lnTo>
                    <a:pt x="1833989" y="521154"/>
                  </a:lnTo>
                  <a:lnTo>
                    <a:pt x="1829908" y="515484"/>
                  </a:lnTo>
                  <a:lnTo>
                    <a:pt x="1826281" y="509588"/>
                  </a:lnTo>
                  <a:lnTo>
                    <a:pt x="1822428" y="503691"/>
                  </a:lnTo>
                  <a:lnTo>
                    <a:pt x="1818801" y="497568"/>
                  </a:lnTo>
                  <a:lnTo>
                    <a:pt x="1815400" y="491218"/>
                  </a:lnTo>
                  <a:lnTo>
                    <a:pt x="1811774" y="484868"/>
                  </a:lnTo>
                  <a:lnTo>
                    <a:pt x="1808827" y="478518"/>
                  </a:lnTo>
                  <a:lnTo>
                    <a:pt x="1805426" y="471941"/>
                  </a:lnTo>
                  <a:lnTo>
                    <a:pt x="1802479" y="465138"/>
                  </a:lnTo>
                  <a:lnTo>
                    <a:pt x="1799759" y="458561"/>
                  </a:lnTo>
                  <a:lnTo>
                    <a:pt x="1797039" y="451757"/>
                  </a:lnTo>
                  <a:lnTo>
                    <a:pt x="1794545" y="444727"/>
                  </a:lnTo>
                  <a:lnTo>
                    <a:pt x="1791825" y="437697"/>
                  </a:lnTo>
                  <a:lnTo>
                    <a:pt x="1789332" y="430666"/>
                  </a:lnTo>
                  <a:lnTo>
                    <a:pt x="1787292" y="423636"/>
                  </a:lnTo>
                  <a:lnTo>
                    <a:pt x="1785025" y="416152"/>
                  </a:lnTo>
                  <a:lnTo>
                    <a:pt x="1783438" y="408895"/>
                  </a:lnTo>
                  <a:lnTo>
                    <a:pt x="1781624" y="401411"/>
                  </a:lnTo>
                  <a:lnTo>
                    <a:pt x="1779811" y="393700"/>
                  </a:lnTo>
                  <a:lnTo>
                    <a:pt x="1778682" y="388377"/>
                  </a:lnTo>
                  <a:lnTo>
                    <a:pt x="1777853" y="389411"/>
                  </a:lnTo>
                  <a:lnTo>
                    <a:pt x="1775596" y="390987"/>
                  </a:lnTo>
                  <a:lnTo>
                    <a:pt x="1773114" y="391663"/>
                  </a:lnTo>
                  <a:lnTo>
                    <a:pt x="1771986" y="391888"/>
                  </a:lnTo>
                  <a:lnTo>
                    <a:pt x="1770632" y="392113"/>
                  </a:lnTo>
                  <a:lnTo>
                    <a:pt x="1769729" y="391888"/>
                  </a:lnTo>
                  <a:lnTo>
                    <a:pt x="1768375" y="391663"/>
                  </a:lnTo>
                  <a:lnTo>
                    <a:pt x="1766118" y="390987"/>
                  </a:lnTo>
                  <a:lnTo>
                    <a:pt x="1763861" y="389411"/>
                  </a:lnTo>
                  <a:lnTo>
                    <a:pt x="1761830" y="387160"/>
                  </a:lnTo>
                  <a:lnTo>
                    <a:pt x="1760025" y="384683"/>
                  </a:lnTo>
                  <a:lnTo>
                    <a:pt x="1757994" y="381306"/>
                  </a:lnTo>
                  <a:lnTo>
                    <a:pt x="1756188" y="377929"/>
                  </a:lnTo>
                  <a:lnTo>
                    <a:pt x="1754609" y="373877"/>
                  </a:lnTo>
                  <a:lnTo>
                    <a:pt x="1753029" y="369599"/>
                  </a:lnTo>
                  <a:lnTo>
                    <a:pt x="1751675" y="364871"/>
                  </a:lnTo>
                  <a:lnTo>
                    <a:pt x="1750546" y="359918"/>
                  </a:lnTo>
                  <a:lnTo>
                    <a:pt x="1749644" y="354290"/>
                  </a:lnTo>
                  <a:lnTo>
                    <a:pt x="1748967" y="348662"/>
                  </a:lnTo>
                  <a:lnTo>
                    <a:pt x="1748290" y="342808"/>
                  </a:lnTo>
                  <a:lnTo>
                    <a:pt x="1747838" y="336504"/>
                  </a:lnTo>
                  <a:lnTo>
                    <a:pt x="1747838" y="330200"/>
                  </a:lnTo>
                  <a:lnTo>
                    <a:pt x="1747838" y="323897"/>
                  </a:lnTo>
                  <a:lnTo>
                    <a:pt x="1748290" y="317818"/>
                  </a:lnTo>
                  <a:lnTo>
                    <a:pt x="1748967" y="311964"/>
                  </a:lnTo>
                  <a:lnTo>
                    <a:pt x="1749644" y="306111"/>
                  </a:lnTo>
                  <a:lnTo>
                    <a:pt x="1750546" y="300708"/>
                  </a:lnTo>
                  <a:lnTo>
                    <a:pt x="1751675" y="295755"/>
                  </a:lnTo>
                  <a:lnTo>
                    <a:pt x="1753029" y="291027"/>
                  </a:lnTo>
                  <a:lnTo>
                    <a:pt x="1754609" y="286524"/>
                  </a:lnTo>
                  <a:lnTo>
                    <a:pt x="1756188" y="282472"/>
                  </a:lnTo>
                  <a:lnTo>
                    <a:pt x="1757994" y="278869"/>
                  </a:lnTo>
                  <a:lnTo>
                    <a:pt x="1760025" y="275943"/>
                  </a:lnTo>
                  <a:lnTo>
                    <a:pt x="1761830" y="273466"/>
                  </a:lnTo>
                  <a:lnTo>
                    <a:pt x="1763861" y="271215"/>
                  </a:lnTo>
                  <a:lnTo>
                    <a:pt x="1766118" y="269639"/>
                  </a:lnTo>
                  <a:lnTo>
                    <a:pt x="1768375" y="268738"/>
                  </a:lnTo>
                  <a:lnTo>
                    <a:pt x="1769729" y="268288"/>
                  </a:lnTo>
                  <a:lnTo>
                    <a:pt x="1770632" y="268288"/>
                  </a:lnTo>
                  <a:lnTo>
                    <a:pt x="1771986" y="268288"/>
                  </a:lnTo>
                  <a:lnTo>
                    <a:pt x="1773114" y="268738"/>
                  </a:lnTo>
                  <a:lnTo>
                    <a:pt x="1774524" y="269250"/>
                  </a:lnTo>
                  <a:lnTo>
                    <a:pt x="1774824" y="267154"/>
                  </a:lnTo>
                  <a:lnTo>
                    <a:pt x="1775731" y="259443"/>
                  </a:lnTo>
                  <a:lnTo>
                    <a:pt x="1777091" y="251732"/>
                  </a:lnTo>
                  <a:lnTo>
                    <a:pt x="1778224" y="244022"/>
                  </a:lnTo>
                  <a:lnTo>
                    <a:pt x="1779811" y="236538"/>
                  </a:lnTo>
                  <a:lnTo>
                    <a:pt x="1781624" y="229054"/>
                  </a:lnTo>
                  <a:lnTo>
                    <a:pt x="1783438" y="221343"/>
                  </a:lnTo>
                  <a:lnTo>
                    <a:pt x="1785025" y="214086"/>
                  </a:lnTo>
                  <a:lnTo>
                    <a:pt x="1787292" y="206829"/>
                  </a:lnTo>
                  <a:lnTo>
                    <a:pt x="1789332" y="199798"/>
                  </a:lnTo>
                  <a:lnTo>
                    <a:pt x="1791825" y="192541"/>
                  </a:lnTo>
                  <a:lnTo>
                    <a:pt x="1794545" y="185511"/>
                  </a:lnTo>
                  <a:lnTo>
                    <a:pt x="1797039" y="178480"/>
                  </a:lnTo>
                  <a:lnTo>
                    <a:pt x="1799759" y="171677"/>
                  </a:lnTo>
                  <a:lnTo>
                    <a:pt x="1802479" y="165100"/>
                  </a:lnTo>
                  <a:lnTo>
                    <a:pt x="1805426" y="158297"/>
                  </a:lnTo>
                  <a:lnTo>
                    <a:pt x="1808827" y="151720"/>
                  </a:lnTo>
                  <a:lnTo>
                    <a:pt x="1811774" y="145370"/>
                  </a:lnTo>
                  <a:lnTo>
                    <a:pt x="1815400" y="139020"/>
                  </a:lnTo>
                  <a:lnTo>
                    <a:pt x="1818801" y="132896"/>
                  </a:lnTo>
                  <a:lnTo>
                    <a:pt x="1822428" y="126773"/>
                  </a:lnTo>
                  <a:lnTo>
                    <a:pt x="1826281" y="120650"/>
                  </a:lnTo>
                  <a:lnTo>
                    <a:pt x="1829908" y="114980"/>
                  </a:lnTo>
                  <a:lnTo>
                    <a:pt x="1833989" y="109084"/>
                  </a:lnTo>
                  <a:lnTo>
                    <a:pt x="1838069" y="103188"/>
                  </a:lnTo>
                  <a:lnTo>
                    <a:pt x="1842149" y="97745"/>
                  </a:lnTo>
                  <a:lnTo>
                    <a:pt x="1846456" y="92529"/>
                  </a:lnTo>
                  <a:lnTo>
                    <a:pt x="1850763" y="87086"/>
                  </a:lnTo>
                  <a:lnTo>
                    <a:pt x="1855297" y="82096"/>
                  </a:lnTo>
                  <a:lnTo>
                    <a:pt x="1859831" y="77107"/>
                  </a:lnTo>
                  <a:lnTo>
                    <a:pt x="1864591" y="71891"/>
                  </a:lnTo>
                  <a:lnTo>
                    <a:pt x="1869352" y="67355"/>
                  </a:lnTo>
                  <a:lnTo>
                    <a:pt x="1874112" y="62593"/>
                  </a:lnTo>
                  <a:lnTo>
                    <a:pt x="1879099" y="58284"/>
                  </a:lnTo>
                  <a:lnTo>
                    <a:pt x="1884313" y="53975"/>
                  </a:lnTo>
                  <a:lnTo>
                    <a:pt x="1889300" y="49893"/>
                  </a:lnTo>
                  <a:lnTo>
                    <a:pt x="1894514" y="45811"/>
                  </a:lnTo>
                  <a:lnTo>
                    <a:pt x="1899954" y="41955"/>
                  </a:lnTo>
                  <a:lnTo>
                    <a:pt x="1905168" y="38100"/>
                  </a:lnTo>
                  <a:lnTo>
                    <a:pt x="1910381" y="34698"/>
                  </a:lnTo>
                  <a:lnTo>
                    <a:pt x="1916049" y="31296"/>
                  </a:lnTo>
                  <a:lnTo>
                    <a:pt x="1921716" y="28121"/>
                  </a:lnTo>
                  <a:lnTo>
                    <a:pt x="1927383" y="24946"/>
                  </a:lnTo>
                  <a:lnTo>
                    <a:pt x="1933050" y="21998"/>
                  </a:lnTo>
                  <a:lnTo>
                    <a:pt x="1938944" y="19277"/>
                  </a:lnTo>
                  <a:lnTo>
                    <a:pt x="1944838" y="16782"/>
                  </a:lnTo>
                  <a:lnTo>
                    <a:pt x="1950731" y="14514"/>
                  </a:lnTo>
                  <a:lnTo>
                    <a:pt x="1956852" y="12246"/>
                  </a:lnTo>
                  <a:lnTo>
                    <a:pt x="1962972" y="10205"/>
                  </a:lnTo>
                  <a:lnTo>
                    <a:pt x="1968866" y="8164"/>
                  </a:lnTo>
                  <a:lnTo>
                    <a:pt x="1975213" y="6577"/>
                  </a:lnTo>
                  <a:lnTo>
                    <a:pt x="1981334" y="5216"/>
                  </a:lnTo>
                  <a:lnTo>
                    <a:pt x="1987681" y="3855"/>
                  </a:lnTo>
                  <a:lnTo>
                    <a:pt x="1994255" y="2948"/>
                  </a:lnTo>
                  <a:lnTo>
                    <a:pt x="2000602" y="1814"/>
                  </a:lnTo>
                  <a:lnTo>
                    <a:pt x="2006949" y="1134"/>
                  </a:lnTo>
                  <a:lnTo>
                    <a:pt x="2013297" y="454"/>
                  </a:lnTo>
                  <a:lnTo>
                    <a:pt x="2019870" y="227"/>
                  </a:lnTo>
                  <a:lnTo>
                    <a:pt x="2026444" y="0"/>
                  </a:ln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1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6918862" y="2308011"/>
              <a:ext cx="465304" cy="0"/>
            </a:xfrm>
            <a:prstGeom prst="line">
              <a:avLst/>
            </a:prstGeom>
            <a:ln>
              <a:solidFill>
                <a:srgbClr val="E6001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67944" y="934075"/>
            <a:ext cx="287539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Giám</a:t>
            </a: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sát</a:t>
            </a: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điểm</a:t>
            </a: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tạm</a:t>
            </a:r>
            <a:r>
              <a:rPr lang="en-US" altLang="zh-CN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giữ</a:t>
            </a:r>
            <a:r>
              <a:rPr lang="zh-CN" alt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Báo động xâm phạm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Báo động mất trộm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Nhận dạng và lưu thông tin người </a:t>
            </a: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</a:pP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vào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 descr="C:\Users\23668\Desktop\UHF不干胶电子标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28" y="2419730"/>
            <a:ext cx="882018" cy="725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矩形 46"/>
          <p:cNvSpPr/>
          <p:nvPr/>
        </p:nvSpPr>
        <p:spPr>
          <a:xfrm>
            <a:off x="228600" y="3409950"/>
            <a:ext cx="3957866" cy="1066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altLang="zh-CN" sz="1600" dirty="0" smtClean="0">
              <a:solidFill>
                <a:schemeClr val="bg1"/>
              </a:solidFill>
            </a:endParaRPr>
          </a:p>
          <a:p>
            <a:pPr algn="ctr" defTabSz="685783"/>
            <a:r>
              <a:rPr lang="en-US" altLang="zh-CN" sz="1600" dirty="0" err="1" smtClean="0">
                <a:solidFill>
                  <a:schemeClr val="bg1"/>
                </a:solidFill>
              </a:rPr>
              <a:t>Giám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sát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cả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err="1" smtClean="0">
                <a:solidFill>
                  <a:schemeClr val="bg1"/>
                </a:solidFill>
              </a:rPr>
              <a:t>quá</a:t>
            </a:r>
            <a:r>
              <a:rPr lang="en-US" altLang="zh-CN" sz="1600" smtClean="0">
                <a:solidFill>
                  <a:schemeClr val="bg1"/>
                </a:solidFill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trình xử lý</a:t>
            </a:r>
            <a:r>
              <a:rPr lang="en-US" altLang="zh-CN" sz="1600" smtClean="0">
                <a:solidFill>
                  <a:schemeClr val="bg1"/>
                </a:solidFill>
              </a:rPr>
              <a:t>, phòng tránh </a:t>
            </a:r>
            <a:r>
              <a:rPr lang="en-US" altLang="zh-CN" sz="1600" smtClean="0">
                <a:solidFill>
                  <a:schemeClr val="bg1"/>
                </a:solidFill>
              </a:rPr>
              <a:t>việc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rác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thái</a:t>
            </a:r>
            <a:r>
              <a:rPr lang="en-US" altLang="zh-CN" sz="1600" dirty="0" smtClean="0">
                <a:solidFill>
                  <a:schemeClr val="bg1"/>
                </a:solidFill>
              </a:rPr>
              <a:t> y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tế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bị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err="1" smtClean="0">
                <a:solidFill>
                  <a:schemeClr val="bg1"/>
                </a:solidFill>
              </a:rPr>
              <a:t>mất</a:t>
            </a:r>
            <a:r>
              <a:rPr lang="en-US" altLang="zh-CN" sz="1600" smtClean="0">
                <a:solidFill>
                  <a:schemeClr val="bg1"/>
                </a:solidFill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mát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hoặc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err="1" smtClean="0">
                <a:solidFill>
                  <a:schemeClr val="bg1"/>
                </a:solidFill>
              </a:rPr>
              <a:t>tái</a:t>
            </a:r>
            <a:r>
              <a:rPr lang="en-US" altLang="zh-CN" sz="1600" smtClean="0">
                <a:solidFill>
                  <a:schemeClr val="bg1"/>
                </a:solidFill>
              </a:rPr>
              <a:t> </a:t>
            </a:r>
            <a:r>
              <a:rPr lang="en-US" altLang="zh-CN" sz="1600" smtClean="0">
                <a:solidFill>
                  <a:schemeClr val="bg1"/>
                </a:solidFill>
              </a:rPr>
              <a:t>sử dụng khi chưa được phép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793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2869">
        <p:fade/>
      </p:transition>
    </mc:Choice>
    <mc:Fallback>
      <p:transition spd="med" advTm="12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3" grpId="0"/>
      <p:bldP spid="37" grpId="0"/>
      <p:bldP spid="45" grpId="0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2095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cấp cứu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="" xmlns:p14="http://schemas.microsoft.com/office/powerpoint/2010/main" val="3523261569"/>
              </p:ext>
            </p:extLst>
          </p:nvPr>
        </p:nvGraphicFramePr>
        <p:xfrm>
          <a:off x="464816" y="988210"/>
          <a:ext cx="4920208" cy="328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/>
          <p:cNvSpPr/>
          <p:nvPr/>
        </p:nvSpPr>
        <p:spPr>
          <a:xfrm>
            <a:off x="5865416" y="1352550"/>
            <a:ext cx="3049984" cy="4842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Minh </a:t>
            </a:r>
            <a:r>
              <a:rPr lang="en-US" altLang="zh-CN" sz="1400" b="1" dirty="0" err="1" smtClean="0"/>
              <a:t>bạch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quá</a:t>
            </a:r>
            <a:r>
              <a:rPr lang="en-US" altLang="zh-CN" sz="1400" b="1" dirty="0" smtClean="0"/>
              <a:t> </a:t>
            </a:r>
            <a:r>
              <a:rPr lang="en-US" altLang="zh-CN" sz="1400" b="1" err="1" smtClean="0"/>
              <a:t>trình</a:t>
            </a:r>
            <a:r>
              <a:rPr lang="en-US" altLang="zh-CN" sz="1400" b="1" smtClean="0"/>
              <a:t> </a:t>
            </a:r>
            <a:r>
              <a:rPr lang="en-US" altLang="zh-CN" sz="1400" b="1" smtClean="0"/>
              <a:t>cấp cứu, tránh những mâu thuẫn phát sinh</a:t>
            </a:r>
            <a:endParaRPr lang="zh-CN" altLang="en-US" sz="1400" b="1" dirty="0"/>
          </a:p>
        </p:txBody>
      </p:sp>
      <p:sp>
        <p:nvSpPr>
          <p:cNvPr id="5" name="矩形 4"/>
          <p:cNvSpPr/>
          <p:nvPr/>
        </p:nvSpPr>
        <p:spPr>
          <a:xfrm>
            <a:off x="5875164" y="2038350"/>
            <a:ext cx="3040236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 b="1" smtClean="0"/>
          </a:p>
          <a:p>
            <a:pPr algn="ctr"/>
            <a:r>
              <a:rPr lang="en-US" altLang="zh-CN" sz="1400" b="1" smtClean="0"/>
              <a:t>Giám sát quy trình làm việc của lái </a:t>
            </a:r>
            <a:r>
              <a:rPr lang="en-US" altLang="zh-CN" sz="1400" b="1" err="1" smtClean="0"/>
              <a:t>xe</a:t>
            </a:r>
            <a:r>
              <a:rPr lang="en-US" altLang="zh-CN" sz="1400" b="1" smtClean="0"/>
              <a:t> </a:t>
            </a:r>
            <a:r>
              <a:rPr lang="en-US" altLang="zh-CN" sz="1400" b="1" smtClean="0"/>
              <a:t>và y tá</a:t>
            </a:r>
            <a:endParaRPr lang="zh-CN" altLang="en-US" sz="1400" b="1" smtClean="0"/>
          </a:p>
          <a:p>
            <a:pPr algn="ctr"/>
            <a:endParaRPr lang="en-US" altLang="zh-CN" sz="1400" b="1" smtClean="0"/>
          </a:p>
        </p:txBody>
      </p:sp>
      <p:sp>
        <p:nvSpPr>
          <p:cNvPr id="6" name="矩形 5"/>
          <p:cNvSpPr/>
          <p:nvPr/>
        </p:nvSpPr>
        <p:spPr>
          <a:xfrm>
            <a:off x="5893916" y="2817754"/>
            <a:ext cx="3021484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 smtClean="0"/>
              <a:t>Chuyên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gia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hỗ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trợ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từ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xa</a:t>
            </a:r>
            <a:endParaRPr lang="zh-CN" altLang="en-US" sz="1400" b="1" dirty="0"/>
          </a:p>
        </p:txBody>
      </p:sp>
      <p:sp>
        <p:nvSpPr>
          <p:cNvPr id="7" name="矩形 6"/>
          <p:cNvSpPr/>
          <p:nvPr/>
        </p:nvSpPr>
        <p:spPr>
          <a:xfrm>
            <a:off x="5893916" y="3436482"/>
            <a:ext cx="3021484" cy="5068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 smtClean="0"/>
              <a:t>Ghi</a:t>
            </a:r>
            <a:r>
              <a:rPr lang="en-US" altLang="zh-CN" sz="1400" b="1" dirty="0" smtClean="0"/>
              <a:t> </a:t>
            </a:r>
            <a:r>
              <a:rPr lang="en-US" altLang="zh-CN" sz="1400" b="1" err="1" smtClean="0"/>
              <a:t>lại</a:t>
            </a:r>
            <a:r>
              <a:rPr lang="en-US" altLang="zh-CN" sz="1400" b="1" smtClean="0"/>
              <a:t> </a:t>
            </a:r>
            <a:r>
              <a:rPr lang="en-US" altLang="zh-CN" sz="1400" b="1" smtClean="0"/>
              <a:t>những phương tiện giao thông không nhường </a:t>
            </a:r>
            <a:r>
              <a:rPr lang="en-US" altLang="zh-CN" sz="1400" b="1" dirty="0" err="1" smtClean="0"/>
              <a:t>đường</a:t>
            </a:r>
            <a:endParaRPr lang="zh-CN" altLang="en-US" sz="1400" b="1" dirty="0"/>
          </a:p>
        </p:txBody>
      </p:sp>
      <p:sp>
        <p:nvSpPr>
          <p:cNvPr id="8" name="右大括号 7"/>
          <p:cNvSpPr/>
          <p:nvPr/>
        </p:nvSpPr>
        <p:spPr>
          <a:xfrm>
            <a:off x="5505376" y="1692812"/>
            <a:ext cx="144016" cy="20317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7381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9785">
        <p:fade/>
      </p:transition>
    </mc:Choice>
    <mc:Fallback>
      <p:transition spd="med" advTm="19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37726B-EA5E-4C23-BB6A-5FA4A153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037726B-EA5E-4C23-BB6A-5FA4A1531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C07791-187F-4834-8DDF-92CBBF86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56C07791-187F-4834-8DDF-92CBBF866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59F513-1F1C-4838-87CA-4F051650D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759F513-1F1C-4838-87CA-4F051650D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4522FD-6AC2-4D9B-869A-866DC7B6D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284522FD-6AC2-4D9B-869A-866DC7B6D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F16D93-324D-4D76-8817-15D966E6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3F16D93-324D-4D76-8817-15D966E62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B413CD-9B11-49BA-A878-BD9C59D99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93B413CD-9B11-49BA-A878-BD9C59D99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3BF0C6-9D27-410F-8E40-6552397E6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7A3BF0C6-9D27-410F-8E40-6552397E6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971DE0-9E80-4F0F-9C25-8BA6280DC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3971DE0-9E80-4F0F-9C25-8BA6280DC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4FA7B-20DB-46C9-A25B-0CFCA5FC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944FA7B-20DB-46C9-A25B-0CFCA5FC9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945CE2-F703-4A36-8BF9-E8D67C8F6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14945CE2-F703-4A36-8BF9-E8D67C8F6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0EF94B-BD59-4EB2-B122-592C298BB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20EF94B-BD59-4EB2-B122-592C298BB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A5E45E-B4C3-4048-AE3A-B1B6C1384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FDA5E45E-B4C3-4048-AE3A-B1B6C1384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411FD4-61C7-433C-950F-B0D21A1C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C1411FD4-61C7-433C-950F-B0D21A1C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9444A7-FF8E-488C-91D2-4713FE81E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7B9444A7-FF8E-488C-91D2-4713FE81E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F0BC23-4E50-4424-A55D-A074A262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C3F0BC23-4E50-4424-A55D-A074A262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728199-0FBE-4D27-89C4-F01A40F4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32728199-0FBE-4D27-89C4-F01A40F4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C77521-2F78-4C30-BFED-07B382215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4AC77521-2F78-4C30-BFED-07B382215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E192C9-1349-42D2-AB40-8966E973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05E192C9-1349-42D2-AB40-8966E973F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92A00A-B8FE-478E-AC7E-1BEF93E89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3292A00A-B8FE-478E-AC7E-1BEF93E89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B0807D-3339-4380-9BB8-35C612205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65B0807D-3339-4380-9BB8-35C612205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đoán từ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46" name="Picture 2" descr="http://img2.imgtn.bdimg.com/it/u=1053892306,3974039726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032" y="1484324"/>
            <a:ext cx="2576680" cy="1674842"/>
          </a:xfrm>
          <a:prstGeom prst="rect">
            <a:avLst/>
          </a:prstGeom>
          <a:noFill/>
        </p:spPr>
      </p:pic>
      <p:cxnSp>
        <p:nvCxnSpPr>
          <p:cNvPr id="5" name="直接连接符 4"/>
          <p:cNvCxnSpPr/>
          <p:nvPr/>
        </p:nvCxnSpPr>
        <p:spPr>
          <a:xfrm>
            <a:off x="4104776" y="1275606"/>
            <a:ext cx="0" cy="2702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104776" y="160800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104776" y="2566815"/>
            <a:ext cx="24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104776" y="339282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528712" y="2172735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148" name="Picture 4" descr="http://image.xinmin.cn/2013/05/03/20130503104310325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832" y="1006078"/>
            <a:ext cx="1835376" cy="1296000"/>
          </a:xfrm>
          <a:prstGeom prst="rect">
            <a:avLst/>
          </a:prstGeom>
          <a:noFill/>
        </p:spPr>
      </p:pic>
      <p:pic>
        <p:nvPicPr>
          <p:cNvPr id="134150" name="Picture 6" descr="http://img1.imgtn.bdimg.com/it/u=1201271162,3647581545&amp;fm=21&amp;gp=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256" y="1949506"/>
            <a:ext cx="1836000" cy="1296000"/>
          </a:xfrm>
          <a:prstGeom prst="rect">
            <a:avLst/>
          </a:prstGeom>
          <a:noFill/>
        </p:spPr>
      </p:pic>
      <p:pic>
        <p:nvPicPr>
          <p:cNvPr id="134152" name="Picture 8" descr="http://upload.qinbei.com/2014/0409/1397015272324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832" y="2760134"/>
            <a:ext cx="1836000" cy="129600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6553200" y="742950"/>
            <a:ext cx="243840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783">
              <a:lnSpc>
                <a:spcPct val="17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zh-CN" sz="1400" smtClean="0"/>
              <a:t>Khám, chữa và phòng lây nhiễm tại phòng bệnh truyền nhiễm</a:t>
            </a:r>
            <a:endParaRPr lang="en-US" altLang="zh-CN" sz="1400" dirty="0" smtClean="0"/>
          </a:p>
        </p:txBody>
      </p:sp>
      <p:sp>
        <p:nvSpPr>
          <p:cNvPr id="20" name="矩形 19"/>
          <p:cNvSpPr/>
          <p:nvPr/>
        </p:nvSpPr>
        <p:spPr>
          <a:xfrm>
            <a:off x="6213390" y="3257550"/>
            <a:ext cx="2930610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685783">
              <a:lnSpc>
                <a:spcPct val="17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zh-CN" sz="1400" smtClean="0"/>
              <a:t>Phòng bệnh chăm sóc đặc biệt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4038600" y="4095750"/>
            <a:ext cx="2669320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685783">
              <a:lnSpc>
                <a:spcPct val="17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zh-CN" sz="1400" smtClean="0"/>
              <a:t>Phòng bệnh cho trẻ sơ </a:t>
            </a:r>
            <a:r>
              <a:rPr lang="en-US" altLang="zh-CN" sz="1400" dirty="0" err="1" smtClean="0"/>
              <a:t>sinh</a:t>
            </a:r>
            <a:endParaRPr lang="en-US" altLang="zh-CN" sz="1400" dirty="0" smtClean="0"/>
          </a:p>
        </p:txBody>
      </p:sp>
      <p:sp>
        <p:nvSpPr>
          <p:cNvPr id="24" name="矩形 23"/>
          <p:cNvSpPr/>
          <p:nvPr/>
        </p:nvSpPr>
        <p:spPr>
          <a:xfrm>
            <a:off x="609600" y="3486150"/>
            <a:ext cx="3318200" cy="4065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altLang="zh-CN" sz="1600" smtClean="0">
                <a:solidFill>
                  <a:schemeClr val="bg1"/>
                </a:solidFill>
              </a:rPr>
              <a:t>Khám bệnh và chuẩn đoán từ xa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1528">
        <p:fade/>
      </p:transition>
    </mc:Choice>
    <mc:Fallback>
      <p:transition spd="med" advTm="11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cắp trẻ sơ sinh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23123\Desktop\未命名_meitu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87541"/>
            <a:ext cx="3672408" cy="3200242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432160" y="2906892"/>
            <a:ext cx="3606440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CN" sz="1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Định vị chính xác vị trí của trẻ sơ sinh . Báo động khi trẻ bị đưa ra khỏi phạm vi cho phép. 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CN" sz="16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Giúp bố mẹ và bệnh viện yên tâm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19872" y="1690982"/>
            <a:ext cx="1075928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>
                <a:solidFill>
                  <a:schemeClr val="tx1"/>
                </a:solidFill>
              </a:rPr>
              <a:t>Chống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trộm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339808" y="1690982"/>
            <a:ext cx="936048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>
                <a:solidFill>
                  <a:schemeClr val="tx1"/>
                </a:solidFill>
              </a:rPr>
              <a:t>Báo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động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278000" y="1690982"/>
            <a:ext cx="949896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err="1" smtClean="0">
                <a:solidFill>
                  <a:schemeClr val="tx1"/>
                </a:solidFill>
              </a:rPr>
              <a:t>Định</a:t>
            </a:r>
            <a:r>
              <a:rPr lang="en-US" altLang="zh-CN" sz="1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/>
                </a:solidFill>
              </a:rPr>
              <a:t>vị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45848" y="2087026"/>
            <a:ext cx="2160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945848" y="2087026"/>
            <a:ext cx="8384" cy="7837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6516">
        <p:fade/>
      </p:transition>
    </mc:Choice>
    <mc:Fallback>
      <p:transition spd="med" advTm="6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bằng điện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="" xmlns:p14="http://schemas.microsoft.com/office/powerpoint/2010/main" val="2814840320"/>
              </p:ext>
            </p:extLst>
          </p:nvPr>
        </p:nvGraphicFramePr>
        <p:xfrm>
          <a:off x="3779912" y="1419622"/>
          <a:ext cx="4983088" cy="245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547664" y="1491630"/>
            <a:ext cx="2116868" cy="2228920"/>
            <a:chOff x="1455217" y="1660502"/>
            <a:chExt cx="1108755" cy="1108755"/>
          </a:xfrm>
        </p:grpSpPr>
        <p:sp>
          <p:nvSpPr>
            <p:cNvPr id="7" name="椭圆 6"/>
            <p:cNvSpPr/>
            <p:nvPr/>
          </p:nvSpPr>
          <p:spPr>
            <a:xfrm>
              <a:off x="1455217" y="1660502"/>
              <a:ext cx="1108755" cy="11087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1661246" y="1822875"/>
              <a:ext cx="784009" cy="784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err="1" smtClean="0"/>
                <a:t>Lưu</a:t>
              </a:r>
              <a:r>
                <a:rPr lang="en-US" altLang="zh-CN" sz="1400" smtClean="0"/>
                <a:t> </a:t>
              </a:r>
              <a:r>
                <a:rPr lang="en-US" altLang="zh-CN" sz="1400" smtClean="0"/>
                <a:t>trữ bằng </a:t>
              </a:r>
              <a:r>
                <a:rPr lang="en-US" altLang="zh-CN" sz="1400" dirty="0" err="1" smtClean="0"/>
                <a:t>điện</a:t>
              </a:r>
              <a:r>
                <a:rPr lang="en-US" altLang="zh-CN" sz="1400" dirty="0" smtClean="0"/>
                <a:t> </a:t>
              </a:r>
              <a:r>
                <a:rPr lang="en-US" altLang="zh-CN" sz="1400" dirty="0" err="1" smtClean="0"/>
                <a:t>toán</a:t>
              </a:r>
              <a:r>
                <a:rPr lang="en-US" altLang="zh-CN" sz="1400" dirty="0" smtClean="0"/>
                <a:t> </a:t>
              </a:r>
              <a:r>
                <a:rPr lang="en-US" altLang="zh-CN" sz="1400" dirty="0" err="1" smtClean="0"/>
                <a:t>đám</a:t>
              </a:r>
              <a:r>
                <a:rPr lang="en-US" altLang="zh-CN" sz="1400" dirty="0" smtClean="0"/>
                <a:t> </a:t>
              </a:r>
              <a:r>
                <a:rPr lang="en-US" altLang="zh-CN" sz="1400" dirty="0" err="1" smtClean="0"/>
                <a:t>mây</a:t>
              </a:r>
              <a:endParaRPr lang="zh-CN" altLang="en-US" sz="1600" b="1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925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2095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bệnh viện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="" xmlns:p14="http://schemas.microsoft.com/office/powerpoint/2010/main" val="3001020059"/>
              </p:ext>
            </p:extLst>
          </p:nvPr>
        </p:nvGraphicFramePr>
        <p:xfrm>
          <a:off x="1475656" y="843557"/>
          <a:ext cx="6912768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666750"/>
            <a:ext cx="272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l"/>
            </a:pPr>
            <a:r>
              <a:rPr lang="vi-VN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Công nghệ định </a:t>
            </a: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vị </a:t>
            </a: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giường bệnh</a:t>
            </a:r>
            <a:endParaRPr lang="vi-VN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l"/>
            </a:pPr>
            <a:r>
              <a:rPr lang="vi-VN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Phân tích video thông minh</a:t>
            </a:r>
          </a:p>
          <a:p>
            <a:pPr marL="171450" indent="-1714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l"/>
            </a:pP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Liên kết hệ thống báo động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58115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Có p</a:t>
            </a: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hương </a:t>
            </a:r>
            <a:r>
              <a:rPr lang="vi-VN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tiện phát hiện kịp thời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hanh </a:t>
            </a:r>
            <a:r>
              <a:rPr lang="vi-VN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chóng </a:t>
            </a: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xác </a:t>
            </a: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nhận sự việc</a:t>
            </a:r>
            <a:endParaRPr lang="vi-VN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Có </a:t>
            </a:r>
            <a:r>
              <a:rPr lang="vi-VN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biện pháp ứng phó </a:t>
            </a:r>
            <a:r>
              <a:rPr lang="vi-VN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khẩn cấp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348615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l"/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sát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phòng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 đặc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biệt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l"/>
            </a:pP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Phòng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phòng chăm sóc trẻ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sơ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sinh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l"/>
            </a:pPr>
            <a:r>
              <a:rPr lang="en-US" altLang="zh-CN" sz="12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sát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phòng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nhận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mắc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truyền nhiễm , giảm nguy cơ lây lan ra cộng đồng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280035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l"/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Theo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dõi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quá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trình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cấp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cứu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l"/>
            </a:pP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Quy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trình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cấp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cứu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khi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điều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hành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đến 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đón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nhân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l"/>
            </a:pP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Chuyên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gia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hỗ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trợ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từ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xa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l"/>
            </a:pP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Giám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sát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phương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tiện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trên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đường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về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viện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89535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l"/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Theo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dõi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cả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quá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trình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xử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lý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chất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thải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tế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bằng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hình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ảnh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video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l"/>
            </a:pP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Bảo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vệ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điểm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tập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kết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chất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thải bằng camera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thông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minh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l"/>
            </a:pP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altLang="zh-CN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heo dõi &amp;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định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vị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28765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vi-VN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hòng chống và kiểm soát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cấp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độ</a:t>
            </a:r>
            <a:endParaRPr lang="vi-VN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vi-VN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Lệnh khẩn cấp và hệ thống điều khiển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000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7216">
        <p:fade/>
      </p:transition>
    </mc:Choice>
    <mc:Fallback>
      <p:transition spd="med" advTm="172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6D6159-94BA-4741-8AF0-88250903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06D6159-94BA-4741-8AF0-88250903A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78A20B-100C-4484-980E-A0492EE9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9078A20B-100C-4484-980E-A0492EE9F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E65ADC-1BCF-4DC8-8989-9953FB64A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5E65ADC-1BCF-4DC8-8989-9953FB64A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349D1-D9A0-4663-8F85-5D838B35F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CC349D1-D9A0-4663-8F85-5D838B35F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7D74CA-C5A2-4A78-AC73-7482B11C7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77D74CA-C5A2-4A78-AC73-7482B11C7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4986E-59D1-4B3E-81CD-E78C81B69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2A4986E-59D1-4B3E-81CD-E78C81B69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7FB098-4CB6-488C-A8A5-0DB9E8C2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57FB098-4CB6-488C-A8A5-0DB9E8C25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6B0747-850A-48F1-95F5-FF93CE93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46B0747-850A-48F1-95F5-FF93CE932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4AF2E5-2C8A-4C7C-B7B6-EEDB0A62F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74AF2E5-2C8A-4C7C-B7B6-EEDB0A62F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86CF42-CEE6-476B-AA62-35408B3C1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D286CF42-CEE6-476B-AA62-35408B3C1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F4289B-427C-4CE8-BDB9-15892139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7F4289B-427C-4CE8-BDB9-15892139E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B5A695-A0FD-4CD4-990D-7536F443C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15B5A695-A0FD-4CD4-990D-7536F443C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62BC49-DB41-4B48-BE81-63E82D881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FA62BC49-DB41-4B48-BE81-63E82D881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83CE1E-DC64-4FCD-946F-4C1BEB1B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D883CE1E-DC64-4FCD-946F-4C1BEB1B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77F3E-1C4D-416E-975E-02A21B297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D9B77F3E-1C4D-416E-975E-02A21B297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2EE03C-D88D-4DF7-83A9-D965B0D3A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AF2EE03C-D88D-4DF7-83A9-D965B0D3A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664A38-AAA1-4F95-BDB7-03FB35D74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C9664A38-AAA1-4F95-BDB7-03FB35D74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92E18F-AF68-49F3-9569-851CC0D49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B392E18F-AF68-49F3-9569-851CC0D49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6FF20-C4F2-43B9-A983-4F2C2AD1F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6856FF20-C4F2-43B9-A983-4F2C2AD1F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2474ED-04BC-41CE-89DF-8BB4A626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D32474ED-04BC-41CE-89DF-8BB4A6261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10" grpId="0"/>
      <p:bldP spid="13" grpId="0"/>
      <p:bldP spid="24" grpId="0"/>
      <p:bldP spid="25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1066800" y="3409950"/>
            <a:ext cx="16001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000" kern="160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Giải pháp tổng quát</a:t>
            </a:r>
            <a:endParaRPr kumimoji="1" lang="zh-CN" altLang="en-US" sz="10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590800" y="3438338"/>
            <a:ext cx="129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smtClean="0">
                <a:solidFill>
                  <a:schemeClr val="bg1">
                    <a:lumMod val="50000"/>
                  </a:schemeClr>
                </a:solidFill>
              </a:rPr>
              <a:t>Bệnh viện an toàn</a:t>
            </a:r>
            <a:endParaRPr kumimoji="1" lang="zh-CN" altLang="en-US" sz="10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3810000" y="3409950"/>
            <a:ext cx="1469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smtClean="0">
                <a:solidFill>
                  <a:schemeClr val="bg1">
                    <a:lumMod val="50000"/>
                  </a:schemeClr>
                </a:solidFill>
              </a:rPr>
              <a:t>Tính năng thông minh</a:t>
            </a:r>
            <a:endParaRPr kumimoji="1" lang="zh-CN" altLang="en-US" sz="10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5105400" y="3409950"/>
            <a:ext cx="1676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200" b="1" kern="1600" smtClean="0">
                <a:solidFill>
                  <a:srgbClr val="FF0000"/>
                </a:solidFill>
              </a:rPr>
              <a:t>Nền tảng tổng hợp</a:t>
            </a:r>
            <a:endParaRPr kumimoji="1" lang="zh-CN" altLang="en-US" sz="1200" b="1" kern="1600" dirty="0">
              <a:solidFill>
                <a:srgbClr val="FF0000"/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687876" y="3438338"/>
            <a:ext cx="1465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Dự án đã thực hiện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1622581" y="1979564"/>
            <a:ext cx="978522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2996505" y="1979564"/>
            <a:ext cx="97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4402713" y="1979564"/>
            <a:ext cx="560056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文本框 19"/>
          <p:cNvSpPr txBox="1"/>
          <p:nvPr/>
        </p:nvSpPr>
        <p:spPr>
          <a:xfrm>
            <a:off x="5731329" y="1979564"/>
            <a:ext cx="560056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4</a:t>
            </a:r>
            <a:endParaRPr kumimoji="1" lang="zh-CN" altLang="en-US" sz="2800" b="1" kern="1600" dirty="0">
              <a:solidFill>
                <a:srgbClr val="FF0000"/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>
            <a:off x="7131586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5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3810000" y="742950"/>
            <a:ext cx="1924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- </a:t>
            </a:r>
            <a:r>
              <a:rPr lang="en-US" altLang="zh-CN" sz="20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Mục Lục</a:t>
            </a:r>
            <a:r>
              <a:rPr lang="en-US" altLang="zh-CN" sz="20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 </a:t>
            </a:r>
            <a:r>
              <a:rPr lang="en-US" altLang="zh-CN" sz="20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</a:t>
            </a:r>
            <a:endParaRPr kumimoji="1" lang="zh-CN" altLang="en-US" sz="2000" b="1" kern="1600" dirty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940180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1"/>
          <p:cNvSpPr/>
          <p:nvPr/>
        </p:nvSpPr>
        <p:spPr>
          <a:xfrm>
            <a:off x="13716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1"/>
          <p:cNvSpPr/>
          <p:nvPr/>
        </p:nvSpPr>
        <p:spPr>
          <a:xfrm>
            <a:off x="41910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"/>
          <p:cNvSpPr/>
          <p:nvPr/>
        </p:nvSpPr>
        <p:spPr>
          <a:xfrm>
            <a:off x="2798490" y="185737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2601103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47808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294513" y="326132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772798" y="325750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174414" y="328613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1"/>
          <p:cNvSpPr/>
          <p:nvPr/>
        </p:nvSpPr>
        <p:spPr>
          <a:xfrm>
            <a:off x="55626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3136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466">
        <p:fade/>
      </p:transition>
    </mc:Choice>
    <mc:Fallback>
      <p:transition spd="med" advTm="14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Platform </a:t>
            </a:r>
            <a:r>
              <a:rPr lang="en-US" altLang="zh-CN" dirty="0" err="1" smtClean="0"/>
              <a:t>quản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lý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có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hình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của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bệnh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viện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bình</a:t>
            </a:r>
            <a:r>
              <a:rPr lang="en-US" altLang="zh-CN" dirty="0" smtClean="0"/>
              <a:t> an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3932" y="1018695"/>
            <a:ext cx="338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194" name="Picture 2" descr="C:\Users\23668\Desktop\xx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0550"/>
            <a:ext cx="8321892" cy="54551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3874" y="4076133"/>
            <a:ext cx="2161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Platform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quản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lý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viện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049626"/>
            <a:ext cx="1355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Khả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năng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tích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hợp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mạnh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mẽ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7800" y="1618242"/>
            <a:ext cx="1148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Chuyên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dành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viện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596" y="2088418"/>
            <a:ext cx="1083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Hệ thống “</a:t>
            </a:r>
            <a:r>
              <a:rPr lang="en-US" altLang="zh-CN" sz="1100" b="1" smtClean="0">
                <a:solidFill>
                  <a:srgbClr val="FF0000"/>
                </a:solidFill>
              </a:rPr>
              <a:t>Mở</a:t>
            </a:r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6638" y="2059997"/>
            <a:ext cx="931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Tính </a:t>
            </a:r>
          </a:p>
          <a:p>
            <a:pPr algn="ctr"/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linh </a:t>
            </a:r>
            <a:r>
              <a:rPr lang="en-US" altLang="zh-CN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hoạt</a:t>
            </a: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8886" y="3004804"/>
            <a:ext cx="1231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Cấu</a:t>
            </a:r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trúc </a:t>
            </a:r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mạnh </a:t>
            </a:r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mẽ, </a:t>
            </a:r>
            <a:r>
              <a:rPr lang="en-US" altLang="zh-CN" sz="1100" b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ổn</a:t>
            </a:r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định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411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8679">
        <p:fade/>
      </p:transition>
    </mc:Choice>
    <mc:Fallback>
      <p:transition spd="med" advTm="86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1066800" y="3409950"/>
            <a:ext cx="16001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000" kern="160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Giải pháp tổng quát</a:t>
            </a:r>
            <a:endParaRPr kumimoji="1" lang="zh-CN" altLang="en-US" sz="10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590800" y="3438338"/>
            <a:ext cx="129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smtClean="0">
                <a:solidFill>
                  <a:schemeClr val="bg1">
                    <a:lumMod val="50000"/>
                  </a:schemeClr>
                </a:solidFill>
              </a:rPr>
              <a:t>Bệnh viện an toàn</a:t>
            </a:r>
            <a:endParaRPr kumimoji="1" lang="zh-CN" altLang="en-US" sz="10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3810000" y="3409950"/>
            <a:ext cx="1469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smtClean="0">
                <a:solidFill>
                  <a:schemeClr val="bg1">
                    <a:lumMod val="50000"/>
                  </a:schemeClr>
                </a:solidFill>
              </a:rPr>
              <a:t>Tính năng thông minh</a:t>
            </a:r>
            <a:endParaRPr kumimoji="1" lang="zh-CN" altLang="en-US" sz="10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5105400" y="3409950"/>
            <a:ext cx="1676400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smtClean="0">
                <a:solidFill>
                  <a:schemeClr val="bg1">
                    <a:lumMod val="50000"/>
                  </a:schemeClr>
                </a:solidFill>
              </a:rPr>
              <a:t>Nền tảng tổng hợp</a:t>
            </a:r>
            <a:endParaRPr kumimoji="1" lang="zh-CN" altLang="en-US" sz="10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553200" y="3333750"/>
            <a:ext cx="16941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200" b="1" kern="1600" smtClean="0">
                <a:solidFill>
                  <a:srgbClr val="FF0000"/>
                </a:solidFill>
              </a:rPr>
              <a:t>Dự án đã thực hiện</a:t>
            </a:r>
            <a:endParaRPr kumimoji="1" lang="zh-CN" altLang="en-US" sz="1200" b="1" kern="1600" dirty="0">
              <a:solidFill>
                <a:srgbClr val="FF0000"/>
              </a:solidFill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1622581" y="1979564"/>
            <a:ext cx="978522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2996505" y="1979564"/>
            <a:ext cx="97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4402713" y="1979564"/>
            <a:ext cx="560056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文本框 19"/>
          <p:cNvSpPr txBox="1"/>
          <p:nvPr/>
        </p:nvSpPr>
        <p:spPr>
          <a:xfrm>
            <a:off x="5731329" y="1979564"/>
            <a:ext cx="560056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4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>
            <a:off x="7131586" y="1979564"/>
            <a:ext cx="560056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5</a:t>
            </a:r>
            <a:endParaRPr kumimoji="1" lang="zh-CN" altLang="en-US" sz="2800" b="1" kern="1600" dirty="0">
              <a:solidFill>
                <a:srgbClr val="FF0000"/>
              </a:solidFill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3810000" y="742950"/>
            <a:ext cx="1924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- </a:t>
            </a:r>
            <a:r>
              <a:rPr lang="en-US" altLang="zh-CN" sz="20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Mục Lục</a:t>
            </a:r>
            <a:r>
              <a:rPr lang="en-US" altLang="zh-CN" sz="2000" b="1" kern="1600" smtClean="0">
                <a:solidFill>
                  <a:srgbClr val="FF0000"/>
                </a:solidFill>
                <a:latin typeface="微软雅黑"/>
                <a:ea typeface="微软雅黑"/>
              </a:rPr>
              <a:t> </a:t>
            </a:r>
            <a:r>
              <a:rPr lang="en-US" altLang="zh-CN" sz="20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</a:t>
            </a:r>
            <a:endParaRPr kumimoji="1" lang="zh-CN" altLang="en-US" sz="2000" b="1" kern="1600" dirty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5626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1"/>
          <p:cNvSpPr/>
          <p:nvPr/>
        </p:nvSpPr>
        <p:spPr>
          <a:xfrm>
            <a:off x="13716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1"/>
          <p:cNvSpPr/>
          <p:nvPr/>
        </p:nvSpPr>
        <p:spPr>
          <a:xfrm>
            <a:off x="41910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"/>
          <p:cNvSpPr/>
          <p:nvPr/>
        </p:nvSpPr>
        <p:spPr>
          <a:xfrm>
            <a:off x="2798490" y="185737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2601103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47808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294513" y="326132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772798" y="325750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174414" y="328613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1"/>
          <p:cNvSpPr/>
          <p:nvPr/>
        </p:nvSpPr>
        <p:spPr>
          <a:xfrm>
            <a:off x="69342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3136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466">
        <p:fade/>
      </p:transition>
    </mc:Choice>
    <mc:Fallback>
      <p:transition spd="med" advTm="14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87329" y="170456"/>
            <a:ext cx="7572105" cy="4616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E6001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7" name="Picture 2" descr="http://www.pumch.cn/UploadFiles/news1/2010/9/20100915142410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03598"/>
            <a:ext cx="5211465" cy="291798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324600" y="1047750"/>
            <a:ext cx="2376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　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Là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viện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tổng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hợp : y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tế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giáo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dục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nghiên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cứu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khoa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học. Đây là bệnh viện lớn, uy tín &amp; nổi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tiếng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tại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Trung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Quốc. Là nơi khám chữa bệnh cho các cán bộ cao cấp , nguyên thủ quốc gia các nước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Với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đội ngũ bác sỹ , chuyên gia hàng đầu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Cơ sở vật chất, trang thiết bị hiện đại và trình độ khoa học kỹ thuật hàng đầu thế giới. Dahua Technology đã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cung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cấp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giải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pháp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ninh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tổng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hợp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tại đây.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886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33350"/>
            <a:ext cx="7038272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fuwaihospital.org/Sites/Uploaded/Image/2014/9/%E6%96%B0%E6%A5%BC3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37" y="1270218"/>
            <a:ext cx="4977046" cy="2813700"/>
          </a:xfrm>
          <a:prstGeom prst="rect">
            <a:avLst/>
          </a:prstGeom>
          <a:noFill/>
        </p:spPr>
      </p:pic>
      <p:sp>
        <p:nvSpPr>
          <p:cNvPr id="5" name="矩形 3"/>
          <p:cNvSpPr/>
          <p:nvPr/>
        </p:nvSpPr>
        <p:spPr>
          <a:xfrm>
            <a:off x="6324600" y="1200150"/>
            <a:ext cx="2376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Được thành lập năm 1956 Đây l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à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bệnh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viện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tổng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hợp : y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tế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giáo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dục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nghiên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cứu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khoa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học. Đây là bệnh viện lớn, uy tín &amp; nổi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tiếng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tại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Trung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Quốc. Với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đội ngũ bác sỹ , chuyên gia hàng đầu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Cơ sở vật chất, trang thiết bị hiện đại và trình độ khoa học kỹ thuật cao. Dahua Technology đã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cung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cấp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giải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pháp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ninh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tổng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hợp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tại đây.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260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762000" y="3409950"/>
            <a:ext cx="1800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kern="160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G</a:t>
            </a:r>
            <a:r>
              <a:rPr kumimoji="1" lang="en-US" altLang="zh-CN" sz="1200" kern="160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iải pháp tổng quát</a:t>
            </a:r>
            <a:endParaRPr kumimoji="1" lang="zh-CN" altLang="en-US" sz="1200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438400" y="3409950"/>
            <a:ext cx="152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200" b="1" kern="1600" dirty="0" err="1" smtClean="0">
                <a:solidFill>
                  <a:srgbClr val="FF0000"/>
                </a:solidFill>
              </a:rPr>
              <a:t>Bệnh</a:t>
            </a:r>
            <a:r>
              <a:rPr kumimoji="1" lang="en-US" altLang="zh-CN" sz="1200" b="1" kern="16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200" b="1" kern="1600" dirty="0" err="1" smtClean="0">
                <a:solidFill>
                  <a:srgbClr val="FF0000"/>
                </a:solidFill>
              </a:rPr>
              <a:t>viện</a:t>
            </a:r>
            <a:r>
              <a:rPr kumimoji="1" lang="en-US" altLang="zh-CN" sz="1200" b="1" kern="1600" dirty="0" smtClean="0">
                <a:solidFill>
                  <a:srgbClr val="FF0000"/>
                </a:solidFill>
              </a:rPr>
              <a:t> an </a:t>
            </a:r>
            <a:r>
              <a:rPr kumimoji="1" lang="en-US" altLang="zh-CN" sz="1200" b="1" kern="1600" dirty="0" err="1" smtClean="0">
                <a:solidFill>
                  <a:srgbClr val="FF0000"/>
                </a:solidFill>
              </a:rPr>
              <a:t>toàn</a:t>
            </a:r>
            <a:endParaRPr kumimoji="1" lang="zh-CN" altLang="en-US" sz="1200" b="1" kern="1600" dirty="0">
              <a:solidFill>
                <a:srgbClr val="FF0000"/>
              </a:solidFill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5334000" y="3409950"/>
            <a:ext cx="1269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Nền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tảng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tổng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hợp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705600" y="340995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Dự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án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đã</a:t>
            </a:r>
            <a:r>
              <a:rPr kumimoji="1" lang="en-US" altLang="zh-CN" sz="1000" kern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thực hiện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1371600" y="2038350"/>
            <a:ext cx="978522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2895600" y="2038350"/>
            <a:ext cx="978522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rgbClr val="FF0000"/>
              </a:solidFill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4402713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18" name="文本框 19"/>
          <p:cNvSpPr txBox="1"/>
          <p:nvPr/>
        </p:nvSpPr>
        <p:spPr>
          <a:xfrm>
            <a:off x="5731329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4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>
            <a:off x="7131586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5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22" name="文本框 23"/>
          <p:cNvSpPr txBox="1"/>
          <p:nvPr/>
        </p:nvSpPr>
        <p:spPr>
          <a:xfrm>
            <a:off x="3962400" y="742950"/>
            <a:ext cx="1347060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000" b="1" kern="160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Mục</a:t>
            </a:r>
            <a:r>
              <a:rPr kumimoji="1" lang="en-US" altLang="zh-CN" sz="2000" b="1" kern="160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1" lang="en-US" altLang="zh-CN" sz="2000" b="1" kern="1600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</a:t>
            </a:r>
            <a:r>
              <a:rPr kumimoji="1" lang="en-US" altLang="zh-CN" sz="2000" b="1" kern="160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ục</a:t>
            </a:r>
            <a:endParaRPr kumimoji="1" lang="zh-CN" altLang="en-US" sz="2000" b="1" kern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940180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1"/>
          <p:cNvSpPr/>
          <p:nvPr/>
        </p:nvSpPr>
        <p:spPr>
          <a:xfrm>
            <a:off x="12192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圆角矩形 1"/>
          <p:cNvSpPr/>
          <p:nvPr/>
        </p:nvSpPr>
        <p:spPr>
          <a:xfrm>
            <a:off x="5561007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"/>
          <p:cNvSpPr/>
          <p:nvPr/>
        </p:nvSpPr>
        <p:spPr>
          <a:xfrm>
            <a:off x="4181836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1"/>
          <p:cNvSpPr/>
          <p:nvPr/>
        </p:nvSpPr>
        <p:spPr>
          <a:xfrm>
            <a:off x="2743200" y="188595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1066800" y="3257550"/>
            <a:ext cx="111157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601103" y="3268960"/>
            <a:ext cx="111157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47808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294513" y="326132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772798" y="325750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7"/>
          <p:cNvSpPr txBox="1"/>
          <p:nvPr/>
        </p:nvSpPr>
        <p:spPr>
          <a:xfrm>
            <a:off x="3886200" y="3409950"/>
            <a:ext cx="144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Tính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năng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thông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minh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136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894">
        <p:fade/>
      </p:transition>
    </mc:Choice>
    <mc:Fallback>
      <p:transition spd="med" advTm="8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5" y="264033"/>
            <a:ext cx="7344817" cy="430451"/>
          </a:xfrm>
        </p:spPr>
        <p:txBody>
          <a:bodyPr>
            <a:normAutofit fontScale="90000"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zh-CN" sz="24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zh-CN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iải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00" y="820841"/>
            <a:ext cx="8046111" cy="362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组合 32"/>
          <p:cNvGrpSpPr/>
          <p:nvPr/>
        </p:nvGrpSpPr>
        <p:grpSpPr>
          <a:xfrm>
            <a:off x="817121" y="1446868"/>
            <a:ext cx="7834736" cy="3357130"/>
            <a:chOff x="817121" y="1446868"/>
            <a:chExt cx="7834736" cy="3357130"/>
          </a:xfrm>
        </p:grpSpPr>
        <p:sp>
          <p:nvSpPr>
            <p:cNvPr id="46" name="矩形 45"/>
            <p:cNvSpPr/>
            <p:nvPr/>
          </p:nvSpPr>
          <p:spPr>
            <a:xfrm rot="20327779">
              <a:off x="2718744" y="3119570"/>
              <a:ext cx="5933113" cy="260239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0727279">
              <a:off x="817121" y="1446868"/>
              <a:ext cx="4789131" cy="260239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871027">
              <a:off x="308355" y="3063434"/>
              <a:ext cx="3220889" cy="260239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1381626">
              <a:off x="5266770" y="1499314"/>
              <a:ext cx="3374665" cy="260239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44958">
            <a:off x="4399566" y="3654192"/>
            <a:ext cx="544807" cy="23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31"/>
          <p:cNvGrpSpPr/>
          <p:nvPr/>
        </p:nvGrpSpPr>
        <p:grpSpPr>
          <a:xfrm>
            <a:off x="803667" y="868525"/>
            <a:ext cx="7474346" cy="3446118"/>
            <a:chOff x="803667" y="868525"/>
            <a:chExt cx="7474346" cy="3446118"/>
          </a:xfrm>
        </p:grpSpPr>
        <p:cxnSp>
          <p:nvCxnSpPr>
            <p:cNvPr id="10" name="直接连接符 9"/>
            <p:cNvCxnSpPr>
              <a:endCxn id="20" idx="1"/>
            </p:cNvCxnSpPr>
            <p:nvPr/>
          </p:nvCxnSpPr>
          <p:spPr>
            <a:xfrm>
              <a:off x="803667" y="1996947"/>
              <a:ext cx="1982208" cy="2208371"/>
            </a:xfrm>
            <a:prstGeom prst="line">
              <a:avLst/>
            </a:prstGeom>
            <a:ln w="31750" cap="rnd">
              <a:solidFill>
                <a:srgbClr val="FF0000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546895" y="868525"/>
              <a:ext cx="2731118" cy="1169023"/>
            </a:xfrm>
            <a:prstGeom prst="line">
              <a:avLst/>
            </a:prstGeom>
            <a:ln w="31750" cap="rnd">
              <a:solidFill>
                <a:srgbClr val="FF0000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029309" y="887266"/>
              <a:ext cx="4386070" cy="1004037"/>
            </a:xfrm>
            <a:prstGeom prst="line">
              <a:avLst/>
            </a:prstGeom>
            <a:ln w="31750" cap="rnd">
              <a:solidFill>
                <a:srgbClr val="FF0000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138284" y="3859224"/>
              <a:ext cx="1236137" cy="455419"/>
            </a:xfrm>
            <a:prstGeom prst="line">
              <a:avLst/>
            </a:prstGeom>
            <a:ln w="31750" cap="rnd">
              <a:solidFill>
                <a:srgbClr val="FF0000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5155140" y="2232727"/>
              <a:ext cx="3057813" cy="1236136"/>
            </a:xfrm>
            <a:prstGeom prst="line">
              <a:avLst/>
            </a:prstGeom>
            <a:ln w="31750" cap="rnd">
              <a:solidFill>
                <a:srgbClr val="FF0000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569320" y="1965616"/>
            <a:ext cx="5396821" cy="2134344"/>
            <a:chOff x="2569320" y="1965616"/>
            <a:chExt cx="5396821" cy="2134344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548572" y="3468864"/>
              <a:ext cx="476448" cy="18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90382">
              <a:off x="7253527" y="1965616"/>
              <a:ext cx="712614" cy="24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602340" flipV="1">
              <a:off x="2569320" y="3813204"/>
              <a:ext cx="712615" cy="286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组合 30"/>
          <p:cNvGrpSpPr/>
          <p:nvPr/>
        </p:nvGrpSpPr>
        <p:grpSpPr>
          <a:xfrm>
            <a:off x="713980" y="784593"/>
            <a:ext cx="7754326" cy="3636698"/>
            <a:chOff x="713980" y="784593"/>
            <a:chExt cx="7754326" cy="3636698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5875" y="3989343"/>
              <a:ext cx="222289" cy="43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46017" y="1800780"/>
              <a:ext cx="222289" cy="43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3980" y="1820696"/>
              <a:ext cx="222289" cy="43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5379" y="784593"/>
              <a:ext cx="222289" cy="43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组合 35"/>
          <p:cNvGrpSpPr/>
          <p:nvPr/>
        </p:nvGrpSpPr>
        <p:grpSpPr>
          <a:xfrm>
            <a:off x="2539103" y="1985806"/>
            <a:ext cx="3146197" cy="1167214"/>
            <a:chOff x="2539103" y="1985806"/>
            <a:chExt cx="3146197" cy="1167214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9103" y="2839480"/>
              <a:ext cx="272121" cy="31354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13179" y="2777777"/>
              <a:ext cx="272121" cy="31354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3700" y="1985806"/>
              <a:ext cx="272121" cy="313540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674449" y="1183919"/>
            <a:ext cx="6797540" cy="2475072"/>
            <a:chOff x="674449" y="1183919"/>
            <a:chExt cx="6797540" cy="2475072"/>
          </a:xfrm>
        </p:grpSpPr>
        <p:sp>
          <p:nvSpPr>
            <p:cNvPr id="45" name="矩形 44"/>
            <p:cNvSpPr/>
            <p:nvPr/>
          </p:nvSpPr>
          <p:spPr>
            <a:xfrm rot="1053496">
              <a:off x="674449" y="2671374"/>
              <a:ext cx="2890860" cy="50313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1181168">
              <a:off x="2687557" y="3272976"/>
              <a:ext cx="2985351" cy="386015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scene3d>
              <a:camera prst="isometricRightUp">
                <a:rot lat="1800000" lon="19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4080097">
              <a:off x="5236440" y="1039555"/>
              <a:ext cx="2091185" cy="2379913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scene3d>
              <a:camera prst="isometricRightUp">
                <a:rot lat="210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338168">
              <a:off x="3482818" y="1643287"/>
              <a:ext cx="1254773" cy="496033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979845" y="1300976"/>
            <a:ext cx="4323496" cy="1996068"/>
            <a:chOff x="1979845" y="1300976"/>
            <a:chExt cx="4323496" cy="1996068"/>
          </a:xfrm>
        </p:grpSpPr>
        <p:sp>
          <p:nvSpPr>
            <p:cNvPr id="54" name="矩形 53"/>
            <p:cNvSpPr/>
            <p:nvPr/>
          </p:nvSpPr>
          <p:spPr>
            <a:xfrm rot="20603051">
              <a:off x="3048596" y="2756092"/>
              <a:ext cx="2019128" cy="540952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0603051">
              <a:off x="1979845" y="1849933"/>
              <a:ext cx="1612057" cy="478307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0801312">
              <a:off x="2298579" y="2263859"/>
              <a:ext cx="1553636" cy="30412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0801312">
              <a:off x="4388562" y="1300976"/>
              <a:ext cx="1553636" cy="30412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0801312">
              <a:off x="4749705" y="1491267"/>
              <a:ext cx="1553636" cy="431417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云形标注 58"/>
          <p:cNvSpPr/>
          <p:nvPr/>
        </p:nvSpPr>
        <p:spPr>
          <a:xfrm>
            <a:off x="6477000" y="1657350"/>
            <a:ext cx="2082068" cy="1283421"/>
          </a:xfrm>
          <a:prstGeom prst="cloudCallout">
            <a:avLst>
              <a:gd name="adj1" fmla="val -44557"/>
              <a:gd name="adj2" fmla="val 768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100" dirty="0" err="1" smtClean="0"/>
              <a:t>Cấp</a:t>
            </a:r>
            <a:r>
              <a:rPr lang="en-US" altLang="zh-CN" sz="1100" dirty="0" smtClean="0"/>
              <a:t> 1 : </a:t>
            </a:r>
            <a:r>
              <a:rPr lang="en-US" altLang="zh-CN" sz="1100" err="1" smtClean="0"/>
              <a:t>áp</a:t>
            </a:r>
            <a:r>
              <a:rPr lang="en-US" altLang="zh-CN" sz="1100" smtClean="0"/>
              <a:t> </a:t>
            </a:r>
            <a:r>
              <a:rPr lang="en-US" altLang="zh-CN" sz="1100" smtClean="0"/>
              <a:t>dụng </a:t>
            </a:r>
            <a:r>
              <a:rPr lang="en-US" altLang="zh-CN" sz="1100" dirty="0" err="1" smtClean="0"/>
              <a:t>giải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pháp</a:t>
            </a:r>
            <a:r>
              <a:rPr lang="en-US" altLang="zh-CN" sz="1100" dirty="0" smtClean="0"/>
              <a:t> </a:t>
            </a:r>
            <a:r>
              <a:rPr lang="en-US" altLang="zh-CN" sz="1100" err="1" smtClean="0"/>
              <a:t>đa</a:t>
            </a:r>
            <a:r>
              <a:rPr lang="en-US" altLang="zh-CN" sz="1100" smtClean="0"/>
              <a:t> </a:t>
            </a:r>
            <a:r>
              <a:rPr lang="en-US" altLang="zh-CN" sz="1100" smtClean="0"/>
              <a:t>dạng(camera,</a:t>
            </a:r>
          </a:p>
          <a:p>
            <a:pPr algn="ctr"/>
            <a:r>
              <a:rPr lang="en-US" altLang="zh-CN" sz="1100" smtClean="0"/>
              <a:t>c</a:t>
            </a:r>
            <a:r>
              <a:rPr lang="en-US" altLang="zh-CN" sz="1100" smtClean="0"/>
              <a:t>ảm</a:t>
            </a:r>
            <a:r>
              <a:rPr lang="en-US" altLang="zh-CN" sz="1100" smtClean="0"/>
              <a:t> </a:t>
            </a:r>
            <a:r>
              <a:rPr lang="en-US" altLang="zh-CN" sz="1100" dirty="0" err="1" smtClean="0"/>
              <a:t>biến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hồng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ngoại,báo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động</a:t>
            </a:r>
            <a:r>
              <a:rPr lang="en-US" altLang="zh-CN" sz="1100" dirty="0" smtClean="0"/>
              <a:t>) </a:t>
            </a:r>
            <a:r>
              <a:rPr lang="en-US" altLang="zh-CN" sz="1100" dirty="0" err="1" smtClean="0"/>
              <a:t>bảo</a:t>
            </a:r>
            <a:r>
              <a:rPr lang="en-US" altLang="zh-CN" sz="1100" dirty="0" smtClean="0"/>
              <a:t> </a:t>
            </a:r>
            <a:r>
              <a:rPr lang="en-US" altLang="zh-CN" sz="1100" err="1" smtClean="0"/>
              <a:t>vệ</a:t>
            </a:r>
            <a:r>
              <a:rPr lang="en-US" altLang="zh-CN" sz="1100" smtClean="0"/>
              <a:t> </a:t>
            </a:r>
            <a:r>
              <a:rPr lang="en-US" altLang="zh-CN" sz="1100" smtClean="0"/>
              <a:t>khuôn viên và cổng </a:t>
            </a:r>
            <a:r>
              <a:rPr lang="en-US" altLang="zh-CN" sz="1100" dirty="0" err="1" smtClean="0"/>
              <a:t>ra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vào</a:t>
            </a:r>
            <a:r>
              <a:rPr lang="en-US" altLang="zh-CN" sz="1100" dirty="0" smtClean="0"/>
              <a:t>. </a:t>
            </a:r>
            <a:endParaRPr lang="zh-CN" altLang="en-US" sz="1100" dirty="0"/>
          </a:p>
        </p:txBody>
      </p:sp>
      <p:sp>
        <p:nvSpPr>
          <p:cNvPr id="60" name="云形标注 59"/>
          <p:cNvSpPr/>
          <p:nvPr/>
        </p:nvSpPr>
        <p:spPr>
          <a:xfrm>
            <a:off x="4178057" y="978467"/>
            <a:ext cx="1459611" cy="1570274"/>
          </a:xfrm>
          <a:prstGeom prst="cloudCallout">
            <a:avLst>
              <a:gd name="adj1" fmla="val -44557"/>
              <a:gd name="adj2" fmla="val 768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100" dirty="0" err="1" smtClean="0"/>
              <a:t>Cấp</a:t>
            </a:r>
            <a:r>
              <a:rPr lang="en-US" altLang="zh-CN" sz="1100" dirty="0" smtClean="0"/>
              <a:t> </a:t>
            </a:r>
            <a:r>
              <a:rPr lang="en-US" altLang="zh-CN" sz="1100" smtClean="0"/>
              <a:t>2</a:t>
            </a:r>
            <a:r>
              <a:rPr lang="zh-CN" altLang="en-US" sz="1100" smtClean="0"/>
              <a:t> </a:t>
            </a:r>
            <a:r>
              <a:rPr lang="en-US" altLang="zh-CN" sz="1100" smtClean="0"/>
              <a:t>: áp </a:t>
            </a:r>
            <a:r>
              <a:rPr lang="en-US" altLang="zh-CN" sz="1100" dirty="0" err="1" smtClean="0"/>
              <a:t>dụng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hệ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thống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giám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sát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có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tính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năng</a:t>
            </a:r>
            <a:r>
              <a:rPr lang="en-US" altLang="zh-CN" sz="1100" dirty="0" smtClean="0"/>
              <a:t> </a:t>
            </a:r>
            <a:r>
              <a:rPr lang="en-US" altLang="zh-CN" sz="1100" err="1" smtClean="0"/>
              <a:t>thông</a:t>
            </a:r>
            <a:r>
              <a:rPr lang="en-US" altLang="zh-CN" sz="1100" smtClean="0"/>
              <a:t> </a:t>
            </a:r>
            <a:r>
              <a:rPr lang="en-US" altLang="zh-CN" sz="1100" smtClean="0"/>
              <a:t>minh, </a:t>
            </a:r>
            <a:r>
              <a:rPr lang="en-US" altLang="zh-CN" sz="1100" dirty="0" err="1" smtClean="0"/>
              <a:t>hỗ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trợ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và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phối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hợp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với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nhân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viên</a:t>
            </a:r>
            <a:r>
              <a:rPr lang="en-US" altLang="zh-CN" sz="1100" dirty="0" smtClean="0"/>
              <a:t> an </a:t>
            </a:r>
            <a:r>
              <a:rPr lang="en-US" altLang="zh-CN" sz="1100" dirty="0" err="1" smtClean="0"/>
              <a:t>ninh</a:t>
            </a:r>
            <a:endParaRPr lang="zh-CN" altLang="en-US" sz="1100" dirty="0"/>
          </a:p>
        </p:txBody>
      </p:sp>
      <p:sp>
        <p:nvSpPr>
          <p:cNvPr id="61" name="云形标注 60"/>
          <p:cNvSpPr/>
          <p:nvPr/>
        </p:nvSpPr>
        <p:spPr>
          <a:xfrm>
            <a:off x="2284438" y="1126203"/>
            <a:ext cx="1626496" cy="1103307"/>
          </a:xfrm>
          <a:prstGeom prst="cloudCallout">
            <a:avLst>
              <a:gd name="adj1" fmla="val -44557"/>
              <a:gd name="adj2" fmla="val 768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100" dirty="0" err="1" smtClean="0"/>
              <a:t>Cấp</a:t>
            </a:r>
            <a:r>
              <a:rPr lang="en-US" altLang="zh-CN" sz="1100" dirty="0" smtClean="0"/>
              <a:t> 3</a:t>
            </a:r>
            <a:r>
              <a:rPr lang="zh-CN" altLang="en-US" sz="1100" dirty="0" smtClean="0"/>
              <a:t>：</a:t>
            </a:r>
            <a:r>
              <a:rPr lang="en-US" altLang="zh-CN" sz="1100" dirty="0" err="1" smtClean="0"/>
              <a:t>hệ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thống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giám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sát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thông</a:t>
            </a:r>
            <a:r>
              <a:rPr lang="en-US" altLang="zh-CN" sz="1100" dirty="0" smtClean="0"/>
              <a:t> minh </a:t>
            </a:r>
            <a:r>
              <a:rPr lang="en-US" altLang="zh-CN" sz="1100" dirty="0" err="1" smtClean="0"/>
              <a:t>và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báo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động</a:t>
            </a:r>
            <a:endParaRPr lang="en-US" altLang="zh-CN" sz="1100" dirty="0" smtClean="0"/>
          </a:p>
          <a:p>
            <a:pPr algn="ctr"/>
            <a:r>
              <a:rPr lang="en-US" altLang="zh-CN" sz="1100" err="1" smtClean="0"/>
              <a:t>Để</a:t>
            </a:r>
            <a:r>
              <a:rPr lang="en-US" altLang="zh-CN" sz="1100" smtClean="0"/>
              <a:t> </a:t>
            </a:r>
            <a:r>
              <a:rPr lang="en-US" altLang="zh-CN" sz="1100" smtClean="0"/>
              <a:t>ứng phó &amp; thoát </a:t>
            </a:r>
            <a:r>
              <a:rPr lang="en-US" altLang="zh-CN" sz="1100" dirty="0" err="1" smtClean="0"/>
              <a:t>hiểm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khi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có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sự</a:t>
            </a:r>
            <a:r>
              <a:rPr lang="en-US" altLang="zh-CN" sz="1100" dirty="0" smtClean="0"/>
              <a:t> </a:t>
            </a:r>
            <a:r>
              <a:rPr lang="en-US" altLang="zh-CN" sz="1100" dirty="0" err="1" smtClean="0"/>
              <a:t>cố</a:t>
            </a:r>
            <a:endParaRPr lang="zh-CN" altLang="en-US" sz="1100" dirty="0"/>
          </a:p>
        </p:txBody>
      </p:sp>
      <p:grpSp>
        <p:nvGrpSpPr>
          <p:cNvPr id="37" name="组合 36"/>
          <p:cNvGrpSpPr/>
          <p:nvPr/>
        </p:nvGrpSpPr>
        <p:grpSpPr>
          <a:xfrm>
            <a:off x="1727631" y="1568416"/>
            <a:ext cx="4800903" cy="1063170"/>
            <a:chOff x="1727631" y="1568416"/>
            <a:chExt cx="4800903" cy="1063170"/>
          </a:xfrm>
        </p:grpSpPr>
        <p:pic>
          <p:nvPicPr>
            <p:cNvPr id="4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66355" y="2003028"/>
              <a:ext cx="383612" cy="456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46626">
              <a:off x="5582548" y="1568416"/>
              <a:ext cx="712614" cy="24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317392" flipV="1">
              <a:off x="1651570" y="2173186"/>
              <a:ext cx="534461" cy="38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15920" y="2311604"/>
              <a:ext cx="712614" cy="24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436">
        <p:fade/>
      </p:transition>
    </mc:Choice>
    <mc:Fallback>
      <p:transition spd="med" advTm="13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uản </a:t>
            </a:r>
            <a:r>
              <a:rPr lang="en-US" altLang="zh-CN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đường biên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28" y="1008092"/>
            <a:ext cx="2346532" cy="12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2"/>
          <p:cNvSpPr>
            <a:spLocks noChangeArrowheads="1"/>
          </p:cNvSpPr>
          <p:nvPr/>
        </p:nvSpPr>
        <p:spPr bwMode="gray">
          <a:xfrm>
            <a:off x="685800" y="2190750"/>
            <a:ext cx="2346532" cy="646327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1420" tIns="45718" rIns="91420" bIns="45718">
            <a:spAutoFit/>
          </a:bodyPr>
          <a:lstStyle/>
          <a:p>
            <a:pPr marL="342818" lvl="0" indent="-342818" algn="ctr" defTabSz="914150">
              <a:lnSpc>
                <a:spcPct val="150000"/>
              </a:lnSpc>
              <a:defRPr/>
            </a:pPr>
            <a:r>
              <a:rPr lang="en-US" altLang="zh-CN" sz="1200" b="1" kern="0" noProof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Quản</a:t>
            </a:r>
            <a:r>
              <a:rPr lang="en-US" altLang="zh-CN" sz="1200" b="1" kern="0" noProof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noProof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lý</a:t>
            </a: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đường biên</a:t>
            </a:r>
            <a:r>
              <a: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：</a:t>
            </a:r>
            <a:r>
              <a:rPr lang="en-US" altLang="zh-CN" sz="1200" b="1" kern="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phát</a:t>
            </a:r>
            <a:r>
              <a:rPr lang="en-US" altLang="zh-CN" sz="1200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hiện</a:t>
            </a:r>
            <a:r>
              <a:rPr lang="en-US" altLang="zh-CN" sz="1200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đột</a:t>
            </a:r>
            <a:r>
              <a:rPr lang="en-US" altLang="zh-CN" sz="1200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nhập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gray">
          <a:xfrm>
            <a:off x="609600" y="4078267"/>
            <a:ext cx="2414660" cy="646327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1420" tIns="45718" rIns="91420" bIns="45718">
            <a:spAutoFit/>
          </a:bodyPr>
          <a:lstStyle/>
          <a:p>
            <a:pPr marL="342818" lvl="0" indent="-342818" algn="ctr" defTabSz="914150">
              <a:lnSpc>
                <a:spcPct val="150000"/>
              </a:lnSpc>
              <a:defRPr/>
            </a:pP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Kiểm soát </a:t>
            </a: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đám </a:t>
            </a: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đông : tranh </a:t>
            </a:r>
            <a:r>
              <a:rPr lang="en-US" altLang="zh-CN" sz="1200" b="1" kern="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chấp</a:t>
            </a:r>
            <a:r>
              <a:rPr lang="en-US" altLang="zh-CN" sz="1200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/</a:t>
            </a:r>
            <a:r>
              <a:rPr lang="en-US" altLang="zh-CN" sz="1200" b="1" kern="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cò</a:t>
            </a:r>
            <a:r>
              <a:rPr lang="en-US" altLang="zh-CN" sz="1200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bệnh</a:t>
            </a: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viện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pic>
        <p:nvPicPr>
          <p:cNvPr id="16" name="Picture 2" descr="http://img.hc360.com/security/info/images/201006/201006230924035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578" y="2802611"/>
            <a:ext cx="2345435" cy="1276854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284" y="2025188"/>
            <a:ext cx="1203749" cy="9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7140431" y="2870881"/>
            <a:ext cx="577800" cy="22471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平台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40333" y="1090357"/>
            <a:ext cx="722250" cy="1927958"/>
            <a:chOff x="4540333" y="1090357"/>
            <a:chExt cx="722250" cy="1927958"/>
          </a:xfrm>
        </p:grpSpPr>
        <p:pic>
          <p:nvPicPr>
            <p:cNvPr id="20" name="Picture 3" descr="E:\品牌部宣传手册\产品图片\20121114\前端\PNG小图\200万副本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40333" y="1090357"/>
              <a:ext cx="713638" cy="508767"/>
            </a:xfrm>
            <a:prstGeom prst="rect">
              <a:avLst/>
            </a:prstGeom>
            <a:noFill/>
          </p:spPr>
        </p:pic>
        <p:pic>
          <p:nvPicPr>
            <p:cNvPr id="21" name="Picture 3" descr="E:\品牌部宣传手册\产品图片\20121114\前端\PNG小图\200万副本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48945" y="2509548"/>
              <a:ext cx="713638" cy="508767"/>
            </a:xfrm>
            <a:prstGeom prst="rect">
              <a:avLst/>
            </a:prstGeom>
            <a:noFill/>
          </p:spPr>
        </p:pic>
      </p:grpSp>
      <p:grpSp>
        <p:nvGrpSpPr>
          <p:cNvPr id="5" name="组合 4"/>
          <p:cNvGrpSpPr/>
          <p:nvPr/>
        </p:nvGrpSpPr>
        <p:grpSpPr>
          <a:xfrm>
            <a:off x="5262583" y="1265614"/>
            <a:ext cx="481446" cy="1519024"/>
            <a:chOff x="5262583" y="1265614"/>
            <a:chExt cx="481446" cy="1519024"/>
          </a:xfrm>
        </p:grpSpPr>
        <p:cxnSp>
          <p:nvCxnSpPr>
            <p:cNvPr id="22" name="直接箭头连接符 21"/>
            <p:cNvCxnSpPr/>
            <p:nvPr/>
          </p:nvCxnSpPr>
          <p:spPr>
            <a:xfrm flipV="1">
              <a:off x="5262583" y="1265614"/>
              <a:ext cx="385152" cy="1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5262583" y="2784638"/>
              <a:ext cx="4814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6192612" y="1693598"/>
            <a:ext cx="577800" cy="37453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人脸信息存入系统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50414" y="2521690"/>
            <a:ext cx="994233" cy="3986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err="1" smtClean="0">
                <a:solidFill>
                  <a:schemeClr val="bg1"/>
                </a:solidFill>
              </a:rPr>
              <a:t>Nhận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dạng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khuôn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mặt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pic>
        <p:nvPicPr>
          <p:cNvPr id="28" name="图片 27" descr="C:\Users\Administrator\AppData\Roaming\Foxmail\FoxTemp6.5(11)\image001(03-27-15-25-38)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5981" y="2628245"/>
            <a:ext cx="629680" cy="29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直接箭头连接符 28"/>
          <p:cNvCxnSpPr/>
          <p:nvPr/>
        </p:nvCxnSpPr>
        <p:spPr>
          <a:xfrm>
            <a:off x="6709732" y="2784638"/>
            <a:ext cx="288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0284" y="973641"/>
            <a:ext cx="1203749" cy="9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/>
          <p:nvPr/>
        </p:nvGrpSpPr>
        <p:grpSpPr>
          <a:xfrm>
            <a:off x="5744082" y="973518"/>
            <a:ext cx="771915" cy="1537888"/>
            <a:chOff x="5744082" y="973518"/>
            <a:chExt cx="771915" cy="1537888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6177432" y="1791511"/>
              <a:ext cx="0" cy="7198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44082" y="973518"/>
              <a:ext cx="398403" cy="70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29282" y="973641"/>
              <a:ext cx="386715" cy="70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2892" y="2142027"/>
            <a:ext cx="216550" cy="41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7B8EAC"/>
              </a:clrFrom>
              <a:clrTo>
                <a:srgbClr val="7B8E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2552" y="2343132"/>
            <a:ext cx="417295" cy="12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直接箭头连接符 36"/>
          <p:cNvCxnSpPr/>
          <p:nvPr/>
        </p:nvCxnSpPr>
        <p:spPr>
          <a:xfrm>
            <a:off x="7582393" y="2792867"/>
            <a:ext cx="4814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7381181" y="3018316"/>
            <a:ext cx="0" cy="68204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240284" y="3236001"/>
            <a:ext cx="4092747" cy="674594"/>
            <a:chOff x="3240284" y="3236001"/>
            <a:chExt cx="4092747" cy="674594"/>
          </a:xfrm>
        </p:grpSpPr>
        <p:pic>
          <p:nvPicPr>
            <p:cNvPr id="39" name="Picture 2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40284" y="3236001"/>
              <a:ext cx="1203749" cy="674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直接箭头连接符 40"/>
            <p:cNvCxnSpPr/>
            <p:nvPr/>
          </p:nvCxnSpPr>
          <p:spPr>
            <a:xfrm>
              <a:off x="4540333" y="3719347"/>
              <a:ext cx="2792698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5105400" y="3486150"/>
              <a:ext cx="1828800" cy="4084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altLang="zh-CN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400" b="1" dirty="0" err="1" smtClean="0">
                  <a:solidFill>
                    <a:schemeClr val="bg1"/>
                  </a:solidFill>
                </a:rPr>
                <a:t>dạng</a:t>
              </a:r>
              <a:r>
                <a:rPr lang="en-US" altLang="zh-CN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400" b="1" dirty="0" err="1" smtClean="0">
                  <a:solidFill>
                    <a:schemeClr val="bg1"/>
                  </a:solidFill>
                </a:rPr>
                <a:t>khuôn</a:t>
              </a:r>
              <a:r>
                <a:rPr lang="en-US" altLang="zh-CN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400" b="1" dirty="0" err="1" smtClean="0">
                  <a:solidFill>
                    <a:schemeClr val="bg1"/>
                  </a:solidFill>
                </a:rPr>
                <a:t>mặt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5" name="图片 44"/>
          <p:cNvPicPr/>
          <p:nvPr/>
        </p:nvPicPr>
        <p:blipFill>
          <a:blip r:embed="rId14" cstate="print"/>
          <a:srcRect t="-12" r="-1344" b="5754"/>
          <a:stretch>
            <a:fillRect/>
          </a:stretch>
        </p:blipFill>
        <p:spPr bwMode="auto">
          <a:xfrm>
            <a:off x="6851531" y="973518"/>
            <a:ext cx="171734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直接箭头连接符 45"/>
          <p:cNvCxnSpPr/>
          <p:nvPr/>
        </p:nvCxnSpPr>
        <p:spPr>
          <a:xfrm flipH="1" flipV="1">
            <a:off x="7381181" y="2025188"/>
            <a:ext cx="53" cy="525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4881" y="1090480"/>
            <a:ext cx="385200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2"/>
          <p:cNvSpPr>
            <a:spLocks noChangeArrowheads="1"/>
          </p:cNvSpPr>
          <p:nvPr/>
        </p:nvSpPr>
        <p:spPr bwMode="gray">
          <a:xfrm>
            <a:off x="3096268" y="4069862"/>
            <a:ext cx="5616624" cy="646327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1420" tIns="45718" rIns="91420" bIns="45718">
            <a:spAutoFit/>
          </a:bodyPr>
          <a:lstStyle/>
          <a:p>
            <a:pPr marL="342818" marR="0" lvl="0" indent="-342818" algn="ctr" defTabSz="91415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Tranh</a:t>
            </a:r>
            <a:r>
              <a:rPr lang="en-US" altLang="zh-CN" sz="1200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chấp</a:t>
            </a:r>
            <a:r>
              <a:rPr lang="en-US" altLang="zh-CN" sz="1200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, </a:t>
            </a:r>
            <a:r>
              <a:rPr lang="en-US" altLang="zh-CN" sz="1200" b="1" kern="0" dirty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cò</a:t>
            </a:r>
            <a:r>
              <a:rPr lang="en-US" altLang="zh-CN" sz="1200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err="1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bệnh</a:t>
            </a: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viện</a:t>
            </a:r>
            <a:r>
              <a:rPr lang="en-US" altLang="zh-CN" sz="1200" b="1" kern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, </a:t>
            </a:r>
            <a:r>
              <a:rPr kumimoji="0" lang="en-US" altLang="zh-C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nhận</a:t>
            </a:r>
            <a:r>
              <a:rPr kumimoji="0" lang="en-US" altLang="zh-CN" sz="1200" b="1" i="0" u="none" strike="noStrike" kern="0" cap="none" spc="0" normalizeH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kumimoji="0" lang="en-US" altLang="zh-CN" sz="1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dạng</a:t>
            </a:r>
            <a:r>
              <a:rPr kumimoji="0" lang="en-US" altLang="zh-CN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kumimoji="0" lang="en-US" altLang="zh-CN" sz="1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khuôn</a:t>
            </a:r>
            <a:r>
              <a:rPr kumimoji="0" lang="en-US" altLang="zh-CN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kumimoji="0" lang="en-US" altLang="zh-CN" sz="1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mặt</a:t>
            </a:r>
            <a:r>
              <a:rPr kumimoji="0" lang="en-US" altLang="zh-CN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kumimoji="0" lang="en-US" altLang="zh-CN" sz="1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đối</a:t>
            </a:r>
            <a:r>
              <a:rPr kumimoji="0" lang="en-US" altLang="zh-CN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kumimoji="0" lang="en-US" altLang="zh-CN" sz="1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tượng</a:t>
            </a:r>
            <a:r>
              <a:rPr kumimoji="0" lang="en-US" altLang="zh-CN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kumimoji="0" lang="en-US" altLang="zh-CN" sz="1200" b="1" i="0" u="none" strike="noStrike" kern="0" cap="none" spc="0" normalizeH="0" noProof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thường</a:t>
            </a:r>
            <a:r>
              <a:rPr kumimoji="0" lang="en-US" altLang="zh-CN" sz="1200" b="1" i="0" u="none" strike="noStrike" kern="0" cap="none" spc="0" normalizeH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 </a:t>
            </a:r>
            <a:r>
              <a:rPr kumimoji="0" lang="en-US" altLang="zh-CN" sz="1200" b="1" i="0" u="none" strike="noStrike" kern="0" cap="none" spc="0" normalizeH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xuyên trộm </a:t>
            </a:r>
            <a:r>
              <a:rPr kumimoji="0" lang="en-US" altLang="zh-CN" sz="12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cắp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604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0799">
        <p:fade/>
      </p:transition>
    </mc:Choice>
    <mc:Fallback>
      <p:transition spd="med" advTm="107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7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23668\Desktop\s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6" y="915566"/>
            <a:ext cx="561129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vào của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81" y="2723260"/>
            <a:ext cx="1171802" cy="5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37" y="3238993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肘形连接符 5"/>
          <p:cNvCxnSpPr>
            <a:endCxn id="12" idx="1"/>
          </p:cNvCxnSpPr>
          <p:nvPr/>
        </p:nvCxnSpPr>
        <p:spPr>
          <a:xfrm>
            <a:off x="5683739" y="2568610"/>
            <a:ext cx="455942" cy="4430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78" name="Picture 18" descr="C:\Users\23668\Desktop\图片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37" y="3227417"/>
            <a:ext cx="1219200" cy="817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云形标注 35"/>
          <p:cNvSpPr/>
          <p:nvPr/>
        </p:nvSpPr>
        <p:spPr>
          <a:xfrm>
            <a:off x="6401546" y="1397738"/>
            <a:ext cx="2448272" cy="1264437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>
                <a:latin typeface="微软雅黑" pitchFamily="34" charset="-122"/>
                <a:ea typeface="微软雅黑" pitchFamily="34" charset="-122"/>
              </a:rPr>
              <a:t>Tự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>
                <a:latin typeface="微软雅黑" pitchFamily="34" charset="-122"/>
                <a:ea typeface="微软雅黑" pitchFamily="34" charset="-122"/>
              </a:rPr>
              <a:t>động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>
                <a:latin typeface="微软雅黑" pitchFamily="34" charset="-122"/>
                <a:ea typeface="微软雅黑" pitchFamily="34" charset="-122"/>
              </a:rPr>
              <a:t>tính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>
                <a:latin typeface="微软雅黑" pitchFamily="34" charset="-122"/>
                <a:ea typeface="微软雅黑" pitchFamily="34" charset="-122"/>
              </a:rPr>
              <a:t>phí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>
                <a:latin typeface="微软雅黑" pitchFamily="34" charset="-122"/>
                <a:ea typeface="微软雅黑" pitchFamily="34" charset="-122"/>
              </a:rPr>
              <a:t>đỗ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>
                <a:latin typeface="微软雅黑" pitchFamily="34" charset="-122"/>
                <a:ea typeface="微软雅黑" pitchFamily="34" charset="-122"/>
              </a:rPr>
              <a:t>xe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66579" name="Picture 19" descr="C:\Users\23668\Desktop\未标题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18" y="1836226"/>
            <a:ext cx="279498" cy="280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3" name="Picture 23" descr="C:\Users\23668\Desktop\11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53564"/>
            <a:ext cx="14986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5" name="Picture 25" descr="C:\Users\23668\Desktop\h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88" y="1116964"/>
            <a:ext cx="1003300" cy="142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C:\Users\23668\Desktop\11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290575"/>
            <a:ext cx="14986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96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55202E-7 C 0.00417 -0.01883 0.00868 -0.02408 0.01945 -0.02994 C 0.02795 -0.04044 0.03629 -0.05094 0.04532 -0.0602 C 0.04879 -0.06391 0.05226 -0.06792 0.05573 -0.07162 C 0.05712 -0.07317 0.05816 -0.07564 0.05973 -0.07625 C 0.06893 -0.07903 0.07674 -0.08521 0.08559 -0.09015 C 0.09028 -0.0954 0.09497 -0.09725 0.1 -0.10157 C 0.10122 -0.10404 0.10243 -0.10651 0.10382 -0.10867 C 0.10625 -0.11207 0.11163 -0.11793 0.11163 -0.11793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63 -0.11762 C 0.11927 -0.12442 0.12795 -0.12812 0.13629 -0.13152 C 0.13958 -0.13461 0.1434 -0.13553 0.1467 -0.13862 C 0.15295 -0.14418 0.15729 -0.15591 0.16354 -0.16147 C 0.16528 -0.16301 0.16719 -0.16394 0.16875 -0.1661 C 0.17917 -0.18122 0.18368 -0.20407 0.19479 -0.21704 C 0.20295 -0.23803 0.21563 -0.24729 0.22587 -0.26551 C 0.2276 -0.2686 0.22899 -0.2723 0.23108 -0.27477 C 0.23368 -0.27786 0.23889 -0.28403 0.23889 -0.28403 C 0.24618 -0.30318 0.23629 -0.27909 0.24549 -0.29546 C 0.25122 -0.30565 0.2559 -0.31892 0.25833 -0.33251 C 0.25903 -0.34115 0.26094 -0.34918 0.26094 -0.35782 C 0.26094 -0.38314 0.25712 -0.40413 0.24931 -0.42482 C 0.24792 -0.43285 0.24913 -0.43038 0.2467 -0.43408 " pathEditMode="relative" ptsTypes="fffffffffffffA">
                                      <p:cBhvr>
                                        <p:cTn id="12" dur="2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3217E-6 C 0.00052 -0.00309 0.00052 -0.00648 0.00139 -0.00926 C 0.0026 -0.01297 0.01875 -0.03489 0.02205 -0.03705 C 0.02934 -0.04168 0.03784 -0.04291 0.04548 -0.04631 C 0.05989 -0.05279 0.07413 -0.06175 0.08836 -0.06916 C 0.09288 -0.07163 0.09687 -0.07595 0.10139 -0.07842 C 0.10538 -0.08953 0.11232 -0.10219 0.11944 -0.1062 C 0.12118 -0.10867 0.12309 -0.11053 0.12465 -0.11331 C 0.12569 -0.11516 0.12604 -0.11855 0.12725 -0.1201 C 0.12951 -0.12319 0.13246 -0.12319 0.13507 -0.12473 C 0.14236 -0.1377 0.13524 -0.1272 0.14288 -0.13399 C 0.14427 -0.13523 0.1467 -0.13862 0.1467 -0.13862 L 0.1559 -0.13152 " pathEditMode="relative" ptsTypes="fffffffffffAA">
                                      <p:cBhvr>
                                        <p:cTn id="26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9 -0.13153 C 0.15851 -0.13214 0.16719 -0.1343 0.17014 -0.13616 C 0.17639 -0.13986 0.17604 -0.14326 0.18194 -0.15005 C 0.18872 -0.15808 0.19757 -0.1658 0.20521 -0.17074 C 0.2066 -0.1729 0.20764 -0.17567 0.2092 -0.17753 C 0.21024 -0.17876 0.21198 -0.17845 0.21302 -0.18 C 0.21424 -0.18185 0.21458 -0.18463 0.21563 -0.18679 C 0.21892 -0.19327 0.22257 -0.19914 0.22604 -0.20531 C 0.23281 -0.21735 0.23906 -0.22662 0.24288 -0.24236 C 0.24653 -0.25718 0.24861 -0.26984 0.25069 -0.2862 C 0.25122 -0.28991 0.25208 -0.29763 0.25208 -0.29763 C 0.25347 -0.33035 0.2559 -0.35906 0.2559 -0.39241 " pathEditMode="relative" ptsTypes="fffffffffffA">
                                      <p:cBhvr>
                                        <p:cTn id="31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7 -0.43255 C 0.23038 -0.4628 0.19826 -0.44027 0.17916 -0.43965 C 0.16666 -0.43347 0.15694 -0.41896 0.1441 -0.41402 C 0.14132 -0.41063 0.13941 -0.40569 0.13646 -0.4026 C 0.13246 -0.39859 0.12778 -0.39828 0.12344 -0.39581 C 0.1191 -0.39334 0.11597 -0.38902 0.11163 -0.38655 C 0.10625 -0.3708 0.11267 -0.38624 0.10521 -0.37728 C 0.09948 -0.37049 0.09705 -0.36277 0.08958 -0.35876 C 0.08837 -0.35722 0.08576 -0.35413 0.08576 -0.35413 " pathEditMode="relative" ptsTypes="ffffffffA">
                                      <p:cBhvr>
                                        <p:cTn id="45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1" dur="2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6 -0.3537 C 0.08333 -0.34938 0.08073 -0.34568 0.07743 -0.34383 C 0.06979 -0.33271 0.06007 -0.32808 0.05173 -0.31913 C 0.04861 -0.31574 0.0467 -0.30957 0.0434 -0.30679 C 0.04027 -0.30401 0.0375 -0.30092 0.03437 -0.29815 C 0.03211 -0.29228 0.02829 -0.29105 0.02534 -0.2858 C 0.02014 -0.27654 0.01527 -0.26666 0.00798 -0.26234 C 0.00399 -0.2571 0.00017 -0.25154 -0.00452 -0.24876 C -0.00816 -0.24383 -0.01268 -0.24012 -0.01702 -0.23765 C -0.02327 -0.22932 -0.02969 -0.22716 -0.03646 -0.2216 C -0.0441 -0.21543 -0.05122 -0.20741 -0.05868 -0.20062 C -0.06146 -0.19321 -0.06927 -0.19012 -0.07396 -0.18703 C -0.07934 -0.18333 -0.0849 -0.17932 -0.08993 -0.17469 C -0.09236 -0.17253 -0.09618 -0.1679 -0.09896 -0.16728 C -0.1073 -0.16543 -0.11563 -0.16512 -0.12396 -0.16358 C -0.12483 -0.16327 -0.12674 -0.16234 -0.12674 -0.16234 " pathEditMode="relative" ptsTypes="fffffffffffffffA">
                                      <p:cBhvr>
                                        <p:cTn id="64" dur="2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7" dur="2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571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iểm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144" y="666750"/>
            <a:ext cx="7755656" cy="38046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81915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Nhận</a:t>
            </a:r>
            <a:r>
              <a:rPr lang="en-US" altLang="zh-CN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dạng</a:t>
            </a:r>
            <a:r>
              <a:rPr lang="en-US" altLang="zh-CN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b="1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biển</a:t>
            </a:r>
            <a:r>
              <a:rPr lang="en-US" altLang="zh-CN" sz="20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20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 tính phí đỗ xe và mở barie tự động</a:t>
            </a:r>
            <a:endParaRPr lang="zh-CN" alt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66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4472">
        <p:fade/>
      </p:transition>
    </mc:Choice>
    <mc:Fallback>
      <p:transition spd="med" advTm="4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www.civilcn.com/d/file/yuanlin/yllw/ghsj/2011-06-08/c325d378ba7208dd716b37d832c26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182186"/>
            <a:ext cx="1872208" cy="14696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: Quản </a:t>
            </a:r>
            <a:r>
              <a:rPr lang="en-US" altLang="zh-CN" sz="24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khuôn viên bệnh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232" y="767049"/>
            <a:ext cx="6948264" cy="425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334314"/>
            <a:ext cx="1869387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Lối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đi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chính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67" y="771550"/>
            <a:ext cx="1858053" cy="129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4" y="1831923"/>
            <a:ext cx="1870382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Khu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thư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giãn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7701" name="Picture 5" descr="http://bhrb.beihai.gov.cn:8080/epaper/bhrb/html/2012/03/18/01/images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00404"/>
            <a:ext cx="1872208" cy="12476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3" y="4712245"/>
            <a:ext cx="1869386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Bãi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đỗ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xe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81703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a74949dbd49b4fe3e307817c126aa67189c67f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31182</TotalTime>
  <Words>2004</Words>
  <Application>Microsoft Office PowerPoint</Application>
  <PresentationFormat>On-screen Show (16:9)</PresentationFormat>
  <Paragraphs>315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自定义设计方案</vt:lpstr>
      <vt:lpstr>1_自定义设计方案</vt:lpstr>
      <vt:lpstr>1_Office 主题</vt:lpstr>
      <vt:lpstr>智慧医疗综合解决方案</vt:lpstr>
      <vt:lpstr>Slide 2</vt:lpstr>
      <vt:lpstr>Hệ thống giải pháp bệnh viện thông minh</vt:lpstr>
      <vt:lpstr>Slide 4</vt:lpstr>
      <vt:lpstr>Bệnh viện an toàn：Giải pháp an ninh ba cấp độ</vt:lpstr>
      <vt:lpstr>Giám sát cấp độ 1：Quản lý đường biên bệnh viện</vt:lpstr>
      <vt:lpstr>Kiểm soát ra vào của bãi đỗ xe</vt:lpstr>
      <vt:lpstr>Giám sát cấp độ 1：Kiểm soát phương tiện ra vào </vt:lpstr>
      <vt:lpstr>Giám sát cấp độ 2 : Quản lý khuôn viên bệnh viện</vt:lpstr>
      <vt:lpstr>Giám sát cấp độ 2：Quảng trường bệnh viện</vt:lpstr>
      <vt:lpstr>Giám sát cấp độ 2 ：Lối thoát hiểm, những khu vực trọng điểm</vt:lpstr>
      <vt:lpstr>Giám sát cấp độ 3 ：Bên trong bệnh viện</vt:lpstr>
      <vt:lpstr>Giám sát cấp độ 3 ：Kiểm soát ra vào các phòng ban</vt:lpstr>
      <vt:lpstr>Giải pháp tại phòng chờ khám bệnh</vt:lpstr>
      <vt:lpstr>Giải pháp bên trong phòng khám</vt:lpstr>
      <vt:lpstr>Giải pháp dành cho bãi đỗ xe của bệnh viện</vt:lpstr>
      <vt:lpstr>Nguyên tắc xử lý có tình huống khẩn cấp xảy ra</vt:lpstr>
      <vt:lpstr>1 - Báo động và dự phòng báo động</vt:lpstr>
      <vt:lpstr>2. Thông báo cấp độ báo động</vt:lpstr>
      <vt:lpstr>3. Phương thức thông báo khi có báo động</vt:lpstr>
      <vt:lpstr>4. Ứng phó khẩn cấp !!!</vt:lpstr>
      <vt:lpstr>5. Thống kê và phản hồi</vt:lpstr>
      <vt:lpstr>Slide 23</vt:lpstr>
      <vt:lpstr>Giải pháp quản lý những vụ việc trong bệnh viện</vt:lpstr>
      <vt:lpstr>Giải pháp quản lý việc xử lý chất thải y tế bằng video</vt:lpstr>
      <vt:lpstr>Giải pháp thông minh cho xe cấp cứu</vt:lpstr>
      <vt:lpstr>Giải pháp chuẩn đoán từ xa</vt:lpstr>
      <vt:lpstr>Giải pháp chống đánh cắp trẻ sơ sinh</vt:lpstr>
      <vt:lpstr>Lưu trữ bằng điện toán đám mây</vt:lpstr>
      <vt:lpstr>Slide 30</vt:lpstr>
      <vt:lpstr>Platform quản lý có hình của bệnh viện bình an</vt:lpstr>
      <vt:lpstr>Slide 32</vt:lpstr>
      <vt:lpstr>Bệnh viện Hiệp Hòa- Bắc Kinh</vt:lpstr>
      <vt:lpstr>Bệnh viện Phú Ngoại- Bắc Kinh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ABC</dc:creator>
  <cp:lastModifiedBy>Son Vu Van</cp:lastModifiedBy>
  <cp:revision>559</cp:revision>
  <dcterms:created xsi:type="dcterms:W3CDTF">2014-10-14T05:21:26Z</dcterms:created>
  <dcterms:modified xsi:type="dcterms:W3CDTF">2016-11-16T08:57:48Z</dcterms:modified>
</cp:coreProperties>
</file>