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305" r:id="rId4"/>
    <p:sldId id="292" r:id="rId5"/>
    <p:sldId id="293" r:id="rId6"/>
    <p:sldId id="302" r:id="rId7"/>
    <p:sldId id="291" r:id="rId8"/>
    <p:sldId id="276" r:id="rId9"/>
    <p:sldId id="295" r:id="rId10"/>
    <p:sldId id="294" r:id="rId11"/>
    <p:sldId id="296" r:id="rId12"/>
    <p:sldId id="304" r:id="rId13"/>
    <p:sldId id="297" r:id="rId14"/>
    <p:sldId id="303" r:id="rId15"/>
    <p:sldId id="300" r:id="rId16"/>
    <p:sldId id="286" r:id="rId17"/>
    <p:sldId id="301" r:id="rId18"/>
    <p:sldId id="279" r:id="rId19"/>
    <p:sldId id="306" r:id="rId20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4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2225"/>
    <a:srgbClr val="3BA9A2"/>
    <a:srgbClr val="C9CDD2"/>
    <a:srgbClr val="778288"/>
    <a:srgbClr val="447AC5"/>
    <a:srgbClr val="3F8D4F"/>
    <a:srgbClr val="4A709A"/>
    <a:srgbClr val="C8CED1"/>
    <a:srgbClr val="B9C1C4"/>
    <a:srgbClr val="9595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76" autoAdjust="0"/>
    <p:restoredTop sz="94660"/>
  </p:normalViewPr>
  <p:slideViewPr>
    <p:cSldViewPr>
      <p:cViewPr>
        <p:scale>
          <a:sx n="145" d="100"/>
          <a:sy n="145" d="100"/>
        </p:scale>
        <p:origin x="-726" y="-126"/>
      </p:cViewPr>
      <p:guideLst>
        <p:guide orient="horz" pos="1620"/>
        <p:guide pos="4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54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31147-0B11-42D0-B059-C80268A688FC}" type="datetimeFigureOut">
              <a:rPr lang="zh-CN" altLang="en-US" smtClean="0"/>
              <a:pPr/>
              <a:t>2017/10/17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F7EA1-18A5-488F-AE42-3E696CF550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2774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B5D00-176B-464A-B29E-BE29A245F6D0}" type="datetimeFigureOut">
              <a:rPr kumimoji="1" lang="zh-CN" altLang="en-US" smtClean="0"/>
              <a:pPr/>
              <a:t>2017/10/17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EC399-D599-C34D-88A7-F28C288B126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5104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Biometric identification technology becomes</a:t>
            </a:r>
            <a:r>
              <a:rPr lang="en-US" altLang="zh-CN" baseline="0" dirty="0" smtClean="0">
                <a:solidFill>
                  <a:srgbClr val="C00000"/>
                </a:solidFill>
              </a:rPr>
              <a:t> more and more popular in the industry, for example, finger print, face, iris, finger vein and so on. It’s </a:t>
            </a:r>
            <a:r>
              <a:rPr lang="en-US" altLang="zh-CN" baseline="0" dirty="0" err="1" smtClean="0">
                <a:solidFill>
                  <a:srgbClr val="C00000"/>
                </a:solidFill>
              </a:rPr>
              <a:t>convinent</a:t>
            </a:r>
            <a:r>
              <a:rPr lang="en-US" altLang="zh-CN" baseline="0" dirty="0" smtClean="0">
                <a:solidFill>
                  <a:srgbClr val="C00000"/>
                </a:solidFill>
              </a:rPr>
              <a:t> for us to </a:t>
            </a:r>
            <a:r>
              <a:rPr lang="en-US" altLang="zh-CN" baseline="0" dirty="0" err="1" smtClean="0">
                <a:solidFill>
                  <a:srgbClr val="C00000"/>
                </a:solidFill>
              </a:rPr>
              <a:t>recoginise</a:t>
            </a:r>
            <a:r>
              <a:rPr lang="en-US" altLang="zh-CN" baseline="0" dirty="0" smtClean="0">
                <a:solidFill>
                  <a:srgbClr val="C00000"/>
                </a:solidFill>
              </a:rPr>
              <a:t> the </a:t>
            </a:r>
            <a:r>
              <a:rPr lang="en-US" altLang="zh-CN" baseline="0" dirty="0" smtClean="0">
                <a:solidFill>
                  <a:schemeClr val="tx1"/>
                </a:solidFill>
                <a:effectLst/>
              </a:rPr>
              <a:t>p</a:t>
            </a:r>
            <a:r>
              <a:rPr lang="en-US" altLang="zh-CN" dirty="0" smtClean="0">
                <a:effectLst/>
              </a:rPr>
              <a:t>ersonnel identity</a:t>
            </a:r>
            <a:r>
              <a:rPr lang="en-US" altLang="zh-CN" baseline="0" dirty="0" smtClean="0">
                <a:effectLst/>
              </a:rPr>
              <a:t> by arithmetic alignment of the unique characters we searched, which improve the security and timeliness.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C399-D599-C34D-88A7-F28C288B1265}" type="slidenum">
              <a:rPr kumimoji="1" lang="zh-CN" altLang="en-US" smtClean="0"/>
              <a:pPr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28145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C399-D599-C34D-88A7-F28C288B1265}" type="slidenum">
              <a:rPr kumimoji="1" lang="zh-CN" altLang="en-US" smtClean="0"/>
              <a:pPr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98246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the face detection, face image comparison, face image search and database functions together.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Build-in MYSQL database.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with DSS platform.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 the face in designated region, tracking the move track, save the face image and the overall image which include this face.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the capture image according to time or location, support single or batch export.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 time compare the capture face image with the image in register library, and show multi person information which is most similar, including alarm time, location, similarity.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the comparison result according to time or location, support single or batch export.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 comparison register library support up to 300,000 image.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 the face from image automatically, and compare with register face library, search multi person information and order by similarity, support single or batch export.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 server can support up to 4 channel 1080P at the same time.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 face of the designated image, and compare with capture face library, search the relevant person information, order by similarity, support single or batch export.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Rechecking the designated register library and search the relevant person information, order by similarity, support single or batch export.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add, delete, modify and search the register library, batch import and export.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C399-D599-C34D-88A7-F28C288B1265}" type="slidenum">
              <a:rPr kumimoji="1" lang="zh-CN" altLang="en-US" smtClean="0"/>
              <a:pPr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2932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C399-D599-C34D-88A7-F28C288B1265}" type="slidenum">
              <a:rPr kumimoji="1" lang="zh-CN" altLang="en-US" smtClean="0"/>
              <a:pPr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606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427984" y="1152610"/>
            <a:ext cx="4460032" cy="576063"/>
          </a:xfrm>
        </p:spPr>
        <p:txBody>
          <a:bodyPr anchor="ctr" anchorCtr="0">
            <a:normAutofit/>
          </a:bodyPr>
          <a:lstStyle>
            <a:lvl1pPr algn="dist">
              <a:defRPr sz="28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28378" y="1728674"/>
            <a:ext cx="4464102" cy="288032"/>
          </a:xfrm>
        </p:spPr>
        <p:txBody>
          <a:bodyPr anchor="ctr" anchorCtr="0">
            <a:normAutofit/>
          </a:bodyPr>
          <a:lstStyle>
            <a:lvl1pPr marL="0" indent="0" algn="dist">
              <a:buNone/>
              <a:defRPr sz="1600" b="1">
                <a:solidFill>
                  <a:srgbClr val="E60012"/>
                </a:solidFill>
                <a:latin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grpSp>
        <p:nvGrpSpPr>
          <p:cNvPr id="269" name="Group 5"/>
          <p:cNvGrpSpPr>
            <a:grpSpLocks noChangeAspect="1"/>
          </p:cNvGrpSpPr>
          <p:nvPr userDrawn="1"/>
        </p:nvGrpSpPr>
        <p:grpSpPr bwMode="auto">
          <a:xfrm>
            <a:off x="179512" y="195486"/>
            <a:ext cx="975561" cy="291783"/>
            <a:chOff x="-2036" y="779"/>
            <a:chExt cx="3534" cy="1057"/>
          </a:xfrm>
        </p:grpSpPr>
        <p:sp>
          <p:nvSpPr>
            <p:cNvPr id="270" name="Freeform 6"/>
            <p:cNvSpPr>
              <a:spLocks/>
            </p:cNvSpPr>
            <p:nvPr/>
          </p:nvSpPr>
          <p:spPr bwMode="auto">
            <a:xfrm>
              <a:off x="-2036" y="779"/>
              <a:ext cx="1504" cy="1051"/>
            </a:xfrm>
            <a:custGeom>
              <a:avLst/>
              <a:gdLst>
                <a:gd name="T0" fmla="*/ 5881 w 7522"/>
                <a:gd name="T1" fmla="*/ 1666 h 5256"/>
                <a:gd name="T2" fmla="*/ 5805 w 7522"/>
                <a:gd name="T3" fmla="*/ 1300 h 5256"/>
                <a:gd name="T4" fmla="*/ 5684 w 7522"/>
                <a:gd name="T5" fmla="*/ 1011 h 5256"/>
                <a:gd name="T6" fmla="*/ 5586 w 7522"/>
                <a:gd name="T7" fmla="*/ 844 h 5256"/>
                <a:gd name="T8" fmla="*/ 5079 w 7522"/>
                <a:gd name="T9" fmla="*/ 353 h 5256"/>
                <a:gd name="T10" fmla="*/ 4404 w 7522"/>
                <a:gd name="T11" fmla="*/ 72 h 5256"/>
                <a:gd name="T12" fmla="*/ 3616 w 7522"/>
                <a:gd name="T13" fmla="*/ 3 h 5256"/>
                <a:gd name="T14" fmla="*/ 2769 w 7522"/>
                <a:gd name="T15" fmla="*/ 151 h 5256"/>
                <a:gd name="T16" fmla="*/ 1915 w 7522"/>
                <a:gd name="T17" fmla="*/ 518 h 5256"/>
                <a:gd name="T18" fmla="*/ 1135 w 7522"/>
                <a:gd name="T19" fmla="*/ 1086 h 5256"/>
                <a:gd name="T20" fmla="*/ 540 w 7522"/>
                <a:gd name="T21" fmla="*/ 1770 h 5256"/>
                <a:gd name="T22" fmla="*/ 157 w 7522"/>
                <a:gd name="T23" fmla="*/ 2515 h 5256"/>
                <a:gd name="T24" fmla="*/ 2 w 7522"/>
                <a:gd name="T25" fmla="*/ 3269 h 5256"/>
                <a:gd name="T26" fmla="*/ 95 w 7522"/>
                <a:gd name="T27" fmla="*/ 3979 h 5256"/>
                <a:gd name="T28" fmla="*/ 444 w 7522"/>
                <a:gd name="T29" fmla="*/ 4584 h 5256"/>
                <a:gd name="T30" fmla="*/ 983 w 7522"/>
                <a:gd name="T31" fmla="*/ 4998 h 5256"/>
                <a:gd name="T32" fmla="*/ 1659 w 7522"/>
                <a:gd name="T33" fmla="*/ 5219 h 5256"/>
                <a:gd name="T34" fmla="*/ 2427 w 7522"/>
                <a:gd name="T35" fmla="*/ 5242 h 5256"/>
                <a:gd name="T36" fmla="*/ 3240 w 7522"/>
                <a:gd name="T37" fmla="*/ 5066 h 5256"/>
                <a:gd name="T38" fmla="*/ 4051 w 7522"/>
                <a:gd name="T39" fmla="*/ 4692 h 5256"/>
                <a:gd name="T40" fmla="*/ 3482 w 7522"/>
                <a:gd name="T41" fmla="*/ 4729 h 5256"/>
                <a:gd name="T42" fmla="*/ 2798 w 7522"/>
                <a:gd name="T43" fmla="*/ 4881 h 5256"/>
                <a:gd name="T44" fmla="*/ 2148 w 7522"/>
                <a:gd name="T45" fmla="*/ 4870 h 5256"/>
                <a:gd name="T46" fmla="*/ 1566 w 7522"/>
                <a:gd name="T47" fmla="*/ 4698 h 5256"/>
                <a:gd name="T48" fmla="*/ 1091 w 7522"/>
                <a:gd name="T49" fmla="*/ 4368 h 5256"/>
                <a:gd name="T50" fmla="*/ 758 w 7522"/>
                <a:gd name="T51" fmla="*/ 3866 h 5256"/>
                <a:gd name="T52" fmla="*/ 634 w 7522"/>
                <a:gd name="T53" fmla="*/ 3254 h 5256"/>
                <a:gd name="T54" fmla="*/ 727 w 7522"/>
                <a:gd name="T55" fmla="*/ 2601 h 5256"/>
                <a:gd name="T56" fmla="*/ 1020 w 7522"/>
                <a:gd name="T57" fmla="*/ 1951 h 5256"/>
                <a:gd name="T58" fmla="*/ 1501 w 7522"/>
                <a:gd name="T59" fmla="*/ 1347 h 5256"/>
                <a:gd name="T60" fmla="*/ 2151 w 7522"/>
                <a:gd name="T61" fmla="*/ 835 h 5256"/>
                <a:gd name="T62" fmla="*/ 2884 w 7522"/>
                <a:gd name="T63" fmla="*/ 488 h 5256"/>
                <a:gd name="T64" fmla="*/ 3620 w 7522"/>
                <a:gd name="T65" fmla="*/ 333 h 5256"/>
                <a:gd name="T66" fmla="*/ 4316 w 7522"/>
                <a:gd name="T67" fmla="*/ 367 h 5256"/>
                <a:gd name="T68" fmla="*/ 4921 w 7522"/>
                <a:gd name="T69" fmla="*/ 589 h 5256"/>
                <a:gd name="T70" fmla="*/ 5390 w 7522"/>
                <a:gd name="T71" fmla="*/ 997 h 5256"/>
                <a:gd name="T72" fmla="*/ 5564 w 7522"/>
                <a:gd name="T73" fmla="*/ 1275 h 5256"/>
                <a:gd name="T74" fmla="*/ 5656 w 7522"/>
                <a:gd name="T75" fmla="*/ 1521 h 5256"/>
                <a:gd name="T76" fmla="*/ 5704 w 7522"/>
                <a:gd name="T77" fmla="*/ 1781 h 5256"/>
                <a:gd name="T78" fmla="*/ 5715 w 7522"/>
                <a:gd name="T79" fmla="*/ 2057 h 5256"/>
                <a:gd name="T80" fmla="*/ 5691 w 7522"/>
                <a:gd name="T81" fmla="*/ 2347 h 5256"/>
                <a:gd name="T82" fmla="*/ 5628 w 7522"/>
                <a:gd name="T83" fmla="*/ 2659 h 5256"/>
                <a:gd name="T84" fmla="*/ 5522 w 7522"/>
                <a:gd name="T85" fmla="*/ 2964 h 5256"/>
                <a:gd name="T86" fmla="*/ 5379 w 7522"/>
                <a:gd name="T87" fmla="*/ 3251 h 5256"/>
                <a:gd name="T88" fmla="*/ 5195 w 7522"/>
                <a:gd name="T89" fmla="*/ 3523 h 5256"/>
                <a:gd name="T90" fmla="*/ 4966 w 7522"/>
                <a:gd name="T91" fmla="*/ 3778 h 5256"/>
                <a:gd name="T92" fmla="*/ 4762 w 7522"/>
                <a:gd name="T93" fmla="*/ 3986 h 5256"/>
                <a:gd name="T94" fmla="*/ 4896 w 7522"/>
                <a:gd name="T95" fmla="*/ 4007 h 5256"/>
                <a:gd name="T96" fmla="*/ 5044 w 7522"/>
                <a:gd name="T97" fmla="*/ 4024 h 5256"/>
                <a:gd name="T98" fmla="*/ 5185 w 7522"/>
                <a:gd name="T99" fmla="*/ 4025 h 5256"/>
                <a:gd name="T100" fmla="*/ 5295 w 7522"/>
                <a:gd name="T101" fmla="*/ 4017 h 5256"/>
                <a:gd name="T102" fmla="*/ 5330 w 7522"/>
                <a:gd name="T103" fmla="*/ 4015 h 5256"/>
                <a:gd name="T104" fmla="*/ 5374 w 7522"/>
                <a:gd name="T105" fmla="*/ 4010 h 5256"/>
                <a:gd name="T106" fmla="*/ 5460 w 7522"/>
                <a:gd name="T107" fmla="*/ 3992 h 5256"/>
                <a:gd name="T108" fmla="*/ 5757 w 7522"/>
                <a:gd name="T109" fmla="*/ 3892 h 5256"/>
                <a:gd name="T110" fmla="*/ 6025 w 7522"/>
                <a:gd name="T111" fmla="*/ 3738 h 5256"/>
                <a:gd name="T112" fmla="*/ 6256 w 7522"/>
                <a:gd name="T113" fmla="*/ 3535 h 5256"/>
                <a:gd name="T114" fmla="*/ 6443 w 7522"/>
                <a:gd name="T115" fmla="*/ 3291 h 5256"/>
                <a:gd name="T116" fmla="*/ 6578 w 7522"/>
                <a:gd name="T117" fmla="*/ 3014 h 5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22" h="5256">
                  <a:moveTo>
                    <a:pt x="6594" y="2964"/>
                  </a:moveTo>
                  <a:lnTo>
                    <a:pt x="7522" y="88"/>
                  </a:lnTo>
                  <a:lnTo>
                    <a:pt x="6439" y="88"/>
                  </a:lnTo>
                  <a:lnTo>
                    <a:pt x="5890" y="1793"/>
                  </a:lnTo>
                  <a:lnTo>
                    <a:pt x="5886" y="1730"/>
                  </a:lnTo>
                  <a:lnTo>
                    <a:pt x="5881" y="1666"/>
                  </a:lnTo>
                  <a:lnTo>
                    <a:pt x="5873" y="1605"/>
                  </a:lnTo>
                  <a:lnTo>
                    <a:pt x="5863" y="1542"/>
                  </a:lnTo>
                  <a:lnTo>
                    <a:pt x="5852" y="1481"/>
                  </a:lnTo>
                  <a:lnTo>
                    <a:pt x="5838" y="1419"/>
                  </a:lnTo>
                  <a:lnTo>
                    <a:pt x="5822" y="1360"/>
                  </a:lnTo>
                  <a:lnTo>
                    <a:pt x="5805" y="1300"/>
                  </a:lnTo>
                  <a:lnTo>
                    <a:pt x="5785" y="1240"/>
                  </a:lnTo>
                  <a:lnTo>
                    <a:pt x="5763" y="1182"/>
                  </a:lnTo>
                  <a:lnTo>
                    <a:pt x="5739" y="1125"/>
                  </a:lnTo>
                  <a:lnTo>
                    <a:pt x="5713" y="1067"/>
                  </a:lnTo>
                  <a:lnTo>
                    <a:pt x="5699" y="1038"/>
                  </a:lnTo>
                  <a:lnTo>
                    <a:pt x="5684" y="1011"/>
                  </a:lnTo>
                  <a:lnTo>
                    <a:pt x="5669" y="982"/>
                  </a:lnTo>
                  <a:lnTo>
                    <a:pt x="5653" y="955"/>
                  </a:lnTo>
                  <a:lnTo>
                    <a:pt x="5638" y="927"/>
                  </a:lnTo>
                  <a:lnTo>
                    <a:pt x="5621" y="899"/>
                  </a:lnTo>
                  <a:lnTo>
                    <a:pt x="5604" y="872"/>
                  </a:lnTo>
                  <a:lnTo>
                    <a:pt x="5586" y="844"/>
                  </a:lnTo>
                  <a:lnTo>
                    <a:pt x="5515" y="748"/>
                  </a:lnTo>
                  <a:lnTo>
                    <a:pt x="5439" y="658"/>
                  </a:lnTo>
                  <a:lnTo>
                    <a:pt x="5357" y="573"/>
                  </a:lnTo>
                  <a:lnTo>
                    <a:pt x="5269" y="493"/>
                  </a:lnTo>
                  <a:lnTo>
                    <a:pt x="5176" y="420"/>
                  </a:lnTo>
                  <a:lnTo>
                    <a:pt x="5079" y="353"/>
                  </a:lnTo>
                  <a:lnTo>
                    <a:pt x="4976" y="291"/>
                  </a:lnTo>
                  <a:lnTo>
                    <a:pt x="4870" y="235"/>
                  </a:lnTo>
                  <a:lnTo>
                    <a:pt x="4759" y="185"/>
                  </a:lnTo>
                  <a:lnTo>
                    <a:pt x="4645" y="141"/>
                  </a:lnTo>
                  <a:lnTo>
                    <a:pt x="4526" y="104"/>
                  </a:lnTo>
                  <a:lnTo>
                    <a:pt x="4404" y="72"/>
                  </a:lnTo>
                  <a:lnTo>
                    <a:pt x="4279" y="45"/>
                  </a:lnTo>
                  <a:lnTo>
                    <a:pt x="4151" y="25"/>
                  </a:lnTo>
                  <a:lnTo>
                    <a:pt x="4021" y="11"/>
                  </a:lnTo>
                  <a:lnTo>
                    <a:pt x="3889" y="2"/>
                  </a:lnTo>
                  <a:lnTo>
                    <a:pt x="3753" y="0"/>
                  </a:lnTo>
                  <a:lnTo>
                    <a:pt x="3616" y="3"/>
                  </a:lnTo>
                  <a:lnTo>
                    <a:pt x="3478" y="13"/>
                  </a:lnTo>
                  <a:lnTo>
                    <a:pt x="3337" y="29"/>
                  </a:lnTo>
                  <a:lnTo>
                    <a:pt x="3196" y="51"/>
                  </a:lnTo>
                  <a:lnTo>
                    <a:pt x="3054" y="78"/>
                  </a:lnTo>
                  <a:lnTo>
                    <a:pt x="2911" y="111"/>
                  </a:lnTo>
                  <a:lnTo>
                    <a:pt x="2769" y="151"/>
                  </a:lnTo>
                  <a:lnTo>
                    <a:pt x="2625" y="198"/>
                  </a:lnTo>
                  <a:lnTo>
                    <a:pt x="2482" y="249"/>
                  </a:lnTo>
                  <a:lnTo>
                    <a:pt x="2339" y="307"/>
                  </a:lnTo>
                  <a:lnTo>
                    <a:pt x="2197" y="371"/>
                  </a:lnTo>
                  <a:lnTo>
                    <a:pt x="2055" y="441"/>
                  </a:lnTo>
                  <a:lnTo>
                    <a:pt x="1915" y="518"/>
                  </a:lnTo>
                  <a:lnTo>
                    <a:pt x="1777" y="600"/>
                  </a:lnTo>
                  <a:lnTo>
                    <a:pt x="1640" y="689"/>
                  </a:lnTo>
                  <a:lnTo>
                    <a:pt x="1505" y="782"/>
                  </a:lnTo>
                  <a:lnTo>
                    <a:pt x="1377" y="881"/>
                  </a:lnTo>
                  <a:lnTo>
                    <a:pt x="1253" y="981"/>
                  </a:lnTo>
                  <a:lnTo>
                    <a:pt x="1135" y="1086"/>
                  </a:lnTo>
                  <a:lnTo>
                    <a:pt x="1023" y="1194"/>
                  </a:lnTo>
                  <a:lnTo>
                    <a:pt x="914" y="1304"/>
                  </a:lnTo>
                  <a:lnTo>
                    <a:pt x="813" y="1418"/>
                  </a:lnTo>
                  <a:lnTo>
                    <a:pt x="717" y="1533"/>
                  </a:lnTo>
                  <a:lnTo>
                    <a:pt x="625" y="1651"/>
                  </a:lnTo>
                  <a:lnTo>
                    <a:pt x="540" y="1770"/>
                  </a:lnTo>
                  <a:lnTo>
                    <a:pt x="462" y="1892"/>
                  </a:lnTo>
                  <a:lnTo>
                    <a:pt x="389" y="2015"/>
                  </a:lnTo>
                  <a:lnTo>
                    <a:pt x="321" y="2139"/>
                  </a:lnTo>
                  <a:lnTo>
                    <a:pt x="261" y="2263"/>
                  </a:lnTo>
                  <a:lnTo>
                    <a:pt x="205" y="2389"/>
                  </a:lnTo>
                  <a:lnTo>
                    <a:pt x="157" y="2515"/>
                  </a:lnTo>
                  <a:lnTo>
                    <a:pt x="115" y="2642"/>
                  </a:lnTo>
                  <a:lnTo>
                    <a:pt x="78" y="2768"/>
                  </a:lnTo>
                  <a:lnTo>
                    <a:pt x="50" y="2895"/>
                  </a:lnTo>
                  <a:lnTo>
                    <a:pt x="28" y="3020"/>
                  </a:lnTo>
                  <a:lnTo>
                    <a:pt x="11" y="3145"/>
                  </a:lnTo>
                  <a:lnTo>
                    <a:pt x="2" y="3269"/>
                  </a:lnTo>
                  <a:lnTo>
                    <a:pt x="0" y="3391"/>
                  </a:lnTo>
                  <a:lnTo>
                    <a:pt x="4" y="3513"/>
                  </a:lnTo>
                  <a:lnTo>
                    <a:pt x="17" y="3633"/>
                  </a:lnTo>
                  <a:lnTo>
                    <a:pt x="35" y="3750"/>
                  </a:lnTo>
                  <a:lnTo>
                    <a:pt x="62" y="3866"/>
                  </a:lnTo>
                  <a:lnTo>
                    <a:pt x="95" y="3979"/>
                  </a:lnTo>
                  <a:lnTo>
                    <a:pt x="136" y="4090"/>
                  </a:lnTo>
                  <a:lnTo>
                    <a:pt x="184" y="4197"/>
                  </a:lnTo>
                  <a:lnTo>
                    <a:pt x="241" y="4302"/>
                  </a:lnTo>
                  <a:lnTo>
                    <a:pt x="304" y="4403"/>
                  </a:lnTo>
                  <a:lnTo>
                    <a:pt x="372" y="4496"/>
                  </a:lnTo>
                  <a:lnTo>
                    <a:pt x="444" y="4584"/>
                  </a:lnTo>
                  <a:lnTo>
                    <a:pt x="522" y="4667"/>
                  </a:lnTo>
                  <a:lnTo>
                    <a:pt x="605" y="4744"/>
                  </a:lnTo>
                  <a:lnTo>
                    <a:pt x="694" y="4816"/>
                  </a:lnTo>
                  <a:lnTo>
                    <a:pt x="785" y="4882"/>
                  </a:lnTo>
                  <a:lnTo>
                    <a:pt x="881" y="4943"/>
                  </a:lnTo>
                  <a:lnTo>
                    <a:pt x="983" y="4998"/>
                  </a:lnTo>
                  <a:lnTo>
                    <a:pt x="1087" y="5049"/>
                  </a:lnTo>
                  <a:lnTo>
                    <a:pt x="1195" y="5094"/>
                  </a:lnTo>
                  <a:lnTo>
                    <a:pt x="1306" y="5133"/>
                  </a:lnTo>
                  <a:lnTo>
                    <a:pt x="1421" y="5167"/>
                  </a:lnTo>
                  <a:lnTo>
                    <a:pt x="1538" y="5196"/>
                  </a:lnTo>
                  <a:lnTo>
                    <a:pt x="1659" y="5219"/>
                  </a:lnTo>
                  <a:lnTo>
                    <a:pt x="1782" y="5236"/>
                  </a:lnTo>
                  <a:lnTo>
                    <a:pt x="1907" y="5247"/>
                  </a:lnTo>
                  <a:lnTo>
                    <a:pt x="2035" y="5255"/>
                  </a:lnTo>
                  <a:lnTo>
                    <a:pt x="2165" y="5256"/>
                  </a:lnTo>
                  <a:lnTo>
                    <a:pt x="2295" y="5252"/>
                  </a:lnTo>
                  <a:lnTo>
                    <a:pt x="2427" y="5242"/>
                  </a:lnTo>
                  <a:lnTo>
                    <a:pt x="2561" y="5227"/>
                  </a:lnTo>
                  <a:lnTo>
                    <a:pt x="2696" y="5206"/>
                  </a:lnTo>
                  <a:lnTo>
                    <a:pt x="2832" y="5179"/>
                  </a:lnTo>
                  <a:lnTo>
                    <a:pt x="2967" y="5147"/>
                  </a:lnTo>
                  <a:lnTo>
                    <a:pt x="3103" y="5110"/>
                  </a:lnTo>
                  <a:lnTo>
                    <a:pt x="3240" y="5066"/>
                  </a:lnTo>
                  <a:lnTo>
                    <a:pt x="3377" y="5018"/>
                  </a:lnTo>
                  <a:lnTo>
                    <a:pt x="3513" y="4964"/>
                  </a:lnTo>
                  <a:lnTo>
                    <a:pt x="3649" y="4904"/>
                  </a:lnTo>
                  <a:lnTo>
                    <a:pt x="3784" y="4839"/>
                  </a:lnTo>
                  <a:lnTo>
                    <a:pt x="3917" y="4769"/>
                  </a:lnTo>
                  <a:lnTo>
                    <a:pt x="4051" y="4692"/>
                  </a:lnTo>
                  <a:lnTo>
                    <a:pt x="4051" y="4477"/>
                  </a:lnTo>
                  <a:lnTo>
                    <a:pt x="3938" y="4537"/>
                  </a:lnTo>
                  <a:lnTo>
                    <a:pt x="3824" y="4592"/>
                  </a:lnTo>
                  <a:lnTo>
                    <a:pt x="3711" y="4642"/>
                  </a:lnTo>
                  <a:lnTo>
                    <a:pt x="3597" y="4688"/>
                  </a:lnTo>
                  <a:lnTo>
                    <a:pt x="3482" y="4729"/>
                  </a:lnTo>
                  <a:lnTo>
                    <a:pt x="3367" y="4765"/>
                  </a:lnTo>
                  <a:lnTo>
                    <a:pt x="3252" y="4797"/>
                  </a:lnTo>
                  <a:lnTo>
                    <a:pt x="3139" y="4825"/>
                  </a:lnTo>
                  <a:lnTo>
                    <a:pt x="3025" y="4848"/>
                  </a:lnTo>
                  <a:lnTo>
                    <a:pt x="2911" y="4867"/>
                  </a:lnTo>
                  <a:lnTo>
                    <a:pt x="2798" y="4881"/>
                  </a:lnTo>
                  <a:lnTo>
                    <a:pt x="2687" y="4890"/>
                  </a:lnTo>
                  <a:lnTo>
                    <a:pt x="2577" y="4895"/>
                  </a:lnTo>
                  <a:lnTo>
                    <a:pt x="2467" y="4895"/>
                  </a:lnTo>
                  <a:lnTo>
                    <a:pt x="2359" y="4891"/>
                  </a:lnTo>
                  <a:lnTo>
                    <a:pt x="2252" y="4883"/>
                  </a:lnTo>
                  <a:lnTo>
                    <a:pt x="2148" y="4870"/>
                  </a:lnTo>
                  <a:lnTo>
                    <a:pt x="2045" y="4852"/>
                  </a:lnTo>
                  <a:lnTo>
                    <a:pt x="1945" y="4830"/>
                  </a:lnTo>
                  <a:lnTo>
                    <a:pt x="1847" y="4804"/>
                  </a:lnTo>
                  <a:lnTo>
                    <a:pt x="1750" y="4773"/>
                  </a:lnTo>
                  <a:lnTo>
                    <a:pt x="1657" y="4738"/>
                  </a:lnTo>
                  <a:lnTo>
                    <a:pt x="1566" y="4698"/>
                  </a:lnTo>
                  <a:lnTo>
                    <a:pt x="1479" y="4654"/>
                  </a:lnTo>
                  <a:lnTo>
                    <a:pt x="1395" y="4605"/>
                  </a:lnTo>
                  <a:lnTo>
                    <a:pt x="1313" y="4553"/>
                  </a:lnTo>
                  <a:lnTo>
                    <a:pt x="1236" y="4496"/>
                  </a:lnTo>
                  <a:lnTo>
                    <a:pt x="1162" y="4434"/>
                  </a:lnTo>
                  <a:lnTo>
                    <a:pt x="1091" y="4368"/>
                  </a:lnTo>
                  <a:lnTo>
                    <a:pt x="1025" y="4297"/>
                  </a:lnTo>
                  <a:lnTo>
                    <a:pt x="963" y="4222"/>
                  </a:lnTo>
                  <a:lnTo>
                    <a:pt x="906" y="4144"/>
                  </a:lnTo>
                  <a:lnTo>
                    <a:pt x="849" y="4053"/>
                  </a:lnTo>
                  <a:lnTo>
                    <a:pt x="800" y="3961"/>
                  </a:lnTo>
                  <a:lnTo>
                    <a:pt x="758" y="3866"/>
                  </a:lnTo>
                  <a:lnTo>
                    <a:pt x="721" y="3769"/>
                  </a:lnTo>
                  <a:lnTo>
                    <a:pt x="691" y="3669"/>
                  </a:lnTo>
                  <a:lnTo>
                    <a:pt x="667" y="3568"/>
                  </a:lnTo>
                  <a:lnTo>
                    <a:pt x="650" y="3465"/>
                  </a:lnTo>
                  <a:lnTo>
                    <a:pt x="639" y="3360"/>
                  </a:lnTo>
                  <a:lnTo>
                    <a:pt x="634" y="3254"/>
                  </a:lnTo>
                  <a:lnTo>
                    <a:pt x="635" y="3147"/>
                  </a:lnTo>
                  <a:lnTo>
                    <a:pt x="642" y="3039"/>
                  </a:lnTo>
                  <a:lnTo>
                    <a:pt x="654" y="2930"/>
                  </a:lnTo>
                  <a:lnTo>
                    <a:pt x="673" y="2821"/>
                  </a:lnTo>
                  <a:lnTo>
                    <a:pt x="697" y="2710"/>
                  </a:lnTo>
                  <a:lnTo>
                    <a:pt x="727" y="2601"/>
                  </a:lnTo>
                  <a:lnTo>
                    <a:pt x="762" y="2491"/>
                  </a:lnTo>
                  <a:lnTo>
                    <a:pt x="803" y="2382"/>
                  </a:lnTo>
                  <a:lnTo>
                    <a:pt x="849" y="2273"/>
                  </a:lnTo>
                  <a:lnTo>
                    <a:pt x="901" y="2164"/>
                  </a:lnTo>
                  <a:lnTo>
                    <a:pt x="959" y="2057"/>
                  </a:lnTo>
                  <a:lnTo>
                    <a:pt x="1020" y="1951"/>
                  </a:lnTo>
                  <a:lnTo>
                    <a:pt x="1089" y="1846"/>
                  </a:lnTo>
                  <a:lnTo>
                    <a:pt x="1161" y="1743"/>
                  </a:lnTo>
                  <a:lnTo>
                    <a:pt x="1239" y="1641"/>
                  </a:lnTo>
                  <a:lnTo>
                    <a:pt x="1322" y="1541"/>
                  </a:lnTo>
                  <a:lnTo>
                    <a:pt x="1409" y="1442"/>
                  </a:lnTo>
                  <a:lnTo>
                    <a:pt x="1501" y="1347"/>
                  </a:lnTo>
                  <a:lnTo>
                    <a:pt x="1598" y="1255"/>
                  </a:lnTo>
                  <a:lnTo>
                    <a:pt x="1700" y="1164"/>
                  </a:lnTo>
                  <a:lnTo>
                    <a:pt x="1807" y="1077"/>
                  </a:lnTo>
                  <a:lnTo>
                    <a:pt x="1917" y="992"/>
                  </a:lnTo>
                  <a:lnTo>
                    <a:pt x="2032" y="912"/>
                  </a:lnTo>
                  <a:lnTo>
                    <a:pt x="2151" y="835"/>
                  </a:lnTo>
                  <a:lnTo>
                    <a:pt x="2271" y="764"/>
                  </a:lnTo>
                  <a:lnTo>
                    <a:pt x="2392" y="697"/>
                  </a:lnTo>
                  <a:lnTo>
                    <a:pt x="2514" y="638"/>
                  </a:lnTo>
                  <a:lnTo>
                    <a:pt x="2636" y="583"/>
                  </a:lnTo>
                  <a:lnTo>
                    <a:pt x="2760" y="533"/>
                  </a:lnTo>
                  <a:lnTo>
                    <a:pt x="2884" y="488"/>
                  </a:lnTo>
                  <a:lnTo>
                    <a:pt x="3007" y="449"/>
                  </a:lnTo>
                  <a:lnTo>
                    <a:pt x="3131" y="415"/>
                  </a:lnTo>
                  <a:lnTo>
                    <a:pt x="3255" y="387"/>
                  </a:lnTo>
                  <a:lnTo>
                    <a:pt x="3377" y="364"/>
                  </a:lnTo>
                  <a:lnTo>
                    <a:pt x="3500" y="345"/>
                  </a:lnTo>
                  <a:lnTo>
                    <a:pt x="3620" y="333"/>
                  </a:lnTo>
                  <a:lnTo>
                    <a:pt x="3741" y="326"/>
                  </a:lnTo>
                  <a:lnTo>
                    <a:pt x="3859" y="323"/>
                  </a:lnTo>
                  <a:lnTo>
                    <a:pt x="3976" y="327"/>
                  </a:lnTo>
                  <a:lnTo>
                    <a:pt x="4092" y="335"/>
                  </a:lnTo>
                  <a:lnTo>
                    <a:pt x="4204" y="349"/>
                  </a:lnTo>
                  <a:lnTo>
                    <a:pt x="4316" y="367"/>
                  </a:lnTo>
                  <a:lnTo>
                    <a:pt x="4424" y="392"/>
                  </a:lnTo>
                  <a:lnTo>
                    <a:pt x="4529" y="420"/>
                  </a:lnTo>
                  <a:lnTo>
                    <a:pt x="4632" y="455"/>
                  </a:lnTo>
                  <a:lnTo>
                    <a:pt x="4732" y="494"/>
                  </a:lnTo>
                  <a:lnTo>
                    <a:pt x="4828" y="540"/>
                  </a:lnTo>
                  <a:lnTo>
                    <a:pt x="4921" y="589"/>
                  </a:lnTo>
                  <a:lnTo>
                    <a:pt x="5011" y="644"/>
                  </a:lnTo>
                  <a:lnTo>
                    <a:pt x="5094" y="704"/>
                  </a:lnTo>
                  <a:lnTo>
                    <a:pt x="5176" y="769"/>
                  </a:lnTo>
                  <a:lnTo>
                    <a:pt x="5252" y="840"/>
                  </a:lnTo>
                  <a:lnTo>
                    <a:pt x="5324" y="916"/>
                  </a:lnTo>
                  <a:lnTo>
                    <a:pt x="5390" y="997"/>
                  </a:lnTo>
                  <a:lnTo>
                    <a:pt x="5452" y="1081"/>
                  </a:lnTo>
                  <a:lnTo>
                    <a:pt x="5478" y="1120"/>
                  </a:lnTo>
                  <a:lnTo>
                    <a:pt x="5501" y="1158"/>
                  </a:lnTo>
                  <a:lnTo>
                    <a:pt x="5523" y="1196"/>
                  </a:lnTo>
                  <a:lnTo>
                    <a:pt x="5544" y="1236"/>
                  </a:lnTo>
                  <a:lnTo>
                    <a:pt x="5564" y="1275"/>
                  </a:lnTo>
                  <a:lnTo>
                    <a:pt x="5583" y="1314"/>
                  </a:lnTo>
                  <a:lnTo>
                    <a:pt x="5599" y="1355"/>
                  </a:lnTo>
                  <a:lnTo>
                    <a:pt x="5616" y="1396"/>
                  </a:lnTo>
                  <a:lnTo>
                    <a:pt x="5630" y="1437"/>
                  </a:lnTo>
                  <a:lnTo>
                    <a:pt x="5643" y="1479"/>
                  </a:lnTo>
                  <a:lnTo>
                    <a:pt x="5656" y="1521"/>
                  </a:lnTo>
                  <a:lnTo>
                    <a:pt x="5667" y="1563"/>
                  </a:lnTo>
                  <a:lnTo>
                    <a:pt x="5676" y="1606"/>
                  </a:lnTo>
                  <a:lnTo>
                    <a:pt x="5685" y="1649"/>
                  </a:lnTo>
                  <a:lnTo>
                    <a:pt x="5693" y="1693"/>
                  </a:lnTo>
                  <a:lnTo>
                    <a:pt x="5699" y="1737"/>
                  </a:lnTo>
                  <a:lnTo>
                    <a:pt x="5704" y="1781"/>
                  </a:lnTo>
                  <a:lnTo>
                    <a:pt x="5709" y="1826"/>
                  </a:lnTo>
                  <a:lnTo>
                    <a:pt x="5712" y="1872"/>
                  </a:lnTo>
                  <a:lnTo>
                    <a:pt x="5714" y="1918"/>
                  </a:lnTo>
                  <a:lnTo>
                    <a:pt x="5715" y="1963"/>
                  </a:lnTo>
                  <a:lnTo>
                    <a:pt x="5715" y="2011"/>
                  </a:lnTo>
                  <a:lnTo>
                    <a:pt x="5715" y="2057"/>
                  </a:lnTo>
                  <a:lnTo>
                    <a:pt x="5713" y="2105"/>
                  </a:lnTo>
                  <a:lnTo>
                    <a:pt x="5711" y="2152"/>
                  </a:lnTo>
                  <a:lnTo>
                    <a:pt x="5707" y="2201"/>
                  </a:lnTo>
                  <a:lnTo>
                    <a:pt x="5703" y="2249"/>
                  </a:lnTo>
                  <a:lnTo>
                    <a:pt x="5697" y="2298"/>
                  </a:lnTo>
                  <a:lnTo>
                    <a:pt x="5691" y="2347"/>
                  </a:lnTo>
                  <a:lnTo>
                    <a:pt x="5684" y="2397"/>
                  </a:lnTo>
                  <a:lnTo>
                    <a:pt x="5676" y="2448"/>
                  </a:lnTo>
                  <a:lnTo>
                    <a:pt x="5668" y="2497"/>
                  </a:lnTo>
                  <a:lnTo>
                    <a:pt x="5656" y="2551"/>
                  </a:lnTo>
                  <a:lnTo>
                    <a:pt x="5642" y="2606"/>
                  </a:lnTo>
                  <a:lnTo>
                    <a:pt x="5628" y="2659"/>
                  </a:lnTo>
                  <a:lnTo>
                    <a:pt x="5612" y="2710"/>
                  </a:lnTo>
                  <a:lnTo>
                    <a:pt x="5597" y="2762"/>
                  </a:lnTo>
                  <a:lnTo>
                    <a:pt x="5579" y="2813"/>
                  </a:lnTo>
                  <a:lnTo>
                    <a:pt x="5562" y="2864"/>
                  </a:lnTo>
                  <a:lnTo>
                    <a:pt x="5543" y="2913"/>
                  </a:lnTo>
                  <a:lnTo>
                    <a:pt x="5522" y="2964"/>
                  </a:lnTo>
                  <a:lnTo>
                    <a:pt x="5501" y="3013"/>
                  </a:lnTo>
                  <a:lnTo>
                    <a:pt x="5479" y="3061"/>
                  </a:lnTo>
                  <a:lnTo>
                    <a:pt x="5456" y="3110"/>
                  </a:lnTo>
                  <a:lnTo>
                    <a:pt x="5431" y="3157"/>
                  </a:lnTo>
                  <a:lnTo>
                    <a:pt x="5406" y="3205"/>
                  </a:lnTo>
                  <a:lnTo>
                    <a:pt x="5379" y="3251"/>
                  </a:lnTo>
                  <a:lnTo>
                    <a:pt x="5352" y="3297"/>
                  </a:lnTo>
                  <a:lnTo>
                    <a:pt x="5322" y="3344"/>
                  </a:lnTo>
                  <a:lnTo>
                    <a:pt x="5292" y="3389"/>
                  </a:lnTo>
                  <a:lnTo>
                    <a:pt x="5261" y="3433"/>
                  </a:lnTo>
                  <a:lnTo>
                    <a:pt x="5228" y="3478"/>
                  </a:lnTo>
                  <a:lnTo>
                    <a:pt x="5195" y="3523"/>
                  </a:lnTo>
                  <a:lnTo>
                    <a:pt x="5160" y="3566"/>
                  </a:lnTo>
                  <a:lnTo>
                    <a:pt x="5124" y="3609"/>
                  </a:lnTo>
                  <a:lnTo>
                    <a:pt x="5087" y="3652"/>
                  </a:lnTo>
                  <a:lnTo>
                    <a:pt x="5048" y="3694"/>
                  </a:lnTo>
                  <a:lnTo>
                    <a:pt x="5008" y="3737"/>
                  </a:lnTo>
                  <a:lnTo>
                    <a:pt x="4966" y="3778"/>
                  </a:lnTo>
                  <a:lnTo>
                    <a:pt x="4924" y="3819"/>
                  </a:lnTo>
                  <a:lnTo>
                    <a:pt x="4880" y="3860"/>
                  </a:lnTo>
                  <a:lnTo>
                    <a:pt x="4835" y="3900"/>
                  </a:lnTo>
                  <a:lnTo>
                    <a:pt x="4789" y="3941"/>
                  </a:lnTo>
                  <a:lnTo>
                    <a:pt x="4740" y="3981"/>
                  </a:lnTo>
                  <a:lnTo>
                    <a:pt x="4762" y="3986"/>
                  </a:lnTo>
                  <a:lnTo>
                    <a:pt x="4785" y="3991"/>
                  </a:lnTo>
                  <a:lnTo>
                    <a:pt x="4807" y="3994"/>
                  </a:lnTo>
                  <a:lnTo>
                    <a:pt x="4829" y="3998"/>
                  </a:lnTo>
                  <a:lnTo>
                    <a:pt x="4852" y="4002"/>
                  </a:lnTo>
                  <a:lnTo>
                    <a:pt x="4874" y="4005"/>
                  </a:lnTo>
                  <a:lnTo>
                    <a:pt x="4896" y="4007"/>
                  </a:lnTo>
                  <a:lnTo>
                    <a:pt x="4918" y="4010"/>
                  </a:lnTo>
                  <a:lnTo>
                    <a:pt x="4943" y="4015"/>
                  </a:lnTo>
                  <a:lnTo>
                    <a:pt x="4969" y="4018"/>
                  </a:lnTo>
                  <a:lnTo>
                    <a:pt x="4993" y="4021"/>
                  </a:lnTo>
                  <a:lnTo>
                    <a:pt x="5018" y="4023"/>
                  </a:lnTo>
                  <a:lnTo>
                    <a:pt x="5044" y="4024"/>
                  </a:lnTo>
                  <a:lnTo>
                    <a:pt x="5068" y="4025"/>
                  </a:lnTo>
                  <a:lnTo>
                    <a:pt x="5093" y="4025"/>
                  </a:lnTo>
                  <a:lnTo>
                    <a:pt x="5119" y="4025"/>
                  </a:lnTo>
                  <a:lnTo>
                    <a:pt x="5141" y="4025"/>
                  </a:lnTo>
                  <a:lnTo>
                    <a:pt x="5163" y="4025"/>
                  </a:lnTo>
                  <a:lnTo>
                    <a:pt x="5185" y="4025"/>
                  </a:lnTo>
                  <a:lnTo>
                    <a:pt x="5207" y="4024"/>
                  </a:lnTo>
                  <a:lnTo>
                    <a:pt x="5228" y="4023"/>
                  </a:lnTo>
                  <a:lnTo>
                    <a:pt x="5249" y="4021"/>
                  </a:lnTo>
                  <a:lnTo>
                    <a:pt x="5269" y="4020"/>
                  </a:lnTo>
                  <a:lnTo>
                    <a:pt x="5289" y="4017"/>
                  </a:lnTo>
                  <a:lnTo>
                    <a:pt x="5295" y="4017"/>
                  </a:lnTo>
                  <a:lnTo>
                    <a:pt x="5297" y="4017"/>
                  </a:lnTo>
                  <a:lnTo>
                    <a:pt x="5308" y="4017"/>
                  </a:lnTo>
                  <a:lnTo>
                    <a:pt x="5319" y="4017"/>
                  </a:lnTo>
                  <a:lnTo>
                    <a:pt x="5323" y="4017"/>
                  </a:lnTo>
                  <a:lnTo>
                    <a:pt x="5326" y="4017"/>
                  </a:lnTo>
                  <a:lnTo>
                    <a:pt x="5330" y="4015"/>
                  </a:lnTo>
                  <a:lnTo>
                    <a:pt x="5334" y="4010"/>
                  </a:lnTo>
                  <a:lnTo>
                    <a:pt x="5339" y="4010"/>
                  </a:lnTo>
                  <a:lnTo>
                    <a:pt x="5348" y="4010"/>
                  </a:lnTo>
                  <a:lnTo>
                    <a:pt x="5358" y="4010"/>
                  </a:lnTo>
                  <a:lnTo>
                    <a:pt x="5363" y="4010"/>
                  </a:lnTo>
                  <a:lnTo>
                    <a:pt x="5374" y="4010"/>
                  </a:lnTo>
                  <a:lnTo>
                    <a:pt x="5378" y="4010"/>
                  </a:lnTo>
                  <a:lnTo>
                    <a:pt x="5386" y="4006"/>
                  </a:lnTo>
                  <a:lnTo>
                    <a:pt x="5393" y="4003"/>
                  </a:lnTo>
                  <a:lnTo>
                    <a:pt x="5398" y="4003"/>
                  </a:lnTo>
                  <a:lnTo>
                    <a:pt x="5408" y="4003"/>
                  </a:lnTo>
                  <a:lnTo>
                    <a:pt x="5460" y="3992"/>
                  </a:lnTo>
                  <a:lnTo>
                    <a:pt x="5511" y="3979"/>
                  </a:lnTo>
                  <a:lnTo>
                    <a:pt x="5562" y="3965"/>
                  </a:lnTo>
                  <a:lnTo>
                    <a:pt x="5611" y="3950"/>
                  </a:lnTo>
                  <a:lnTo>
                    <a:pt x="5661" y="3932"/>
                  </a:lnTo>
                  <a:lnTo>
                    <a:pt x="5710" y="3913"/>
                  </a:lnTo>
                  <a:lnTo>
                    <a:pt x="5757" y="3892"/>
                  </a:lnTo>
                  <a:lnTo>
                    <a:pt x="5803" y="3870"/>
                  </a:lnTo>
                  <a:lnTo>
                    <a:pt x="5850" y="3847"/>
                  </a:lnTo>
                  <a:lnTo>
                    <a:pt x="5895" y="3822"/>
                  </a:lnTo>
                  <a:lnTo>
                    <a:pt x="5939" y="3795"/>
                  </a:lnTo>
                  <a:lnTo>
                    <a:pt x="5982" y="3768"/>
                  </a:lnTo>
                  <a:lnTo>
                    <a:pt x="6025" y="3738"/>
                  </a:lnTo>
                  <a:lnTo>
                    <a:pt x="6066" y="3707"/>
                  </a:lnTo>
                  <a:lnTo>
                    <a:pt x="6107" y="3675"/>
                  </a:lnTo>
                  <a:lnTo>
                    <a:pt x="6146" y="3642"/>
                  </a:lnTo>
                  <a:lnTo>
                    <a:pt x="6185" y="3608"/>
                  </a:lnTo>
                  <a:lnTo>
                    <a:pt x="6221" y="3572"/>
                  </a:lnTo>
                  <a:lnTo>
                    <a:pt x="6256" y="3535"/>
                  </a:lnTo>
                  <a:lnTo>
                    <a:pt x="6291" y="3497"/>
                  </a:lnTo>
                  <a:lnTo>
                    <a:pt x="6324" y="3457"/>
                  </a:lnTo>
                  <a:lnTo>
                    <a:pt x="6356" y="3418"/>
                  </a:lnTo>
                  <a:lnTo>
                    <a:pt x="6387" y="3377"/>
                  </a:lnTo>
                  <a:lnTo>
                    <a:pt x="6415" y="3334"/>
                  </a:lnTo>
                  <a:lnTo>
                    <a:pt x="6443" y="3291"/>
                  </a:lnTo>
                  <a:lnTo>
                    <a:pt x="6469" y="3247"/>
                  </a:lnTo>
                  <a:lnTo>
                    <a:pt x="6495" y="3203"/>
                  </a:lnTo>
                  <a:lnTo>
                    <a:pt x="6518" y="3156"/>
                  </a:lnTo>
                  <a:lnTo>
                    <a:pt x="6539" y="3110"/>
                  </a:lnTo>
                  <a:lnTo>
                    <a:pt x="6559" y="3062"/>
                  </a:lnTo>
                  <a:lnTo>
                    <a:pt x="6578" y="3014"/>
                  </a:lnTo>
                  <a:lnTo>
                    <a:pt x="6594" y="296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Times New Roman" pitchFamily="18" charset="0"/>
              </a:endParaRPr>
            </a:p>
          </p:txBody>
        </p:sp>
        <p:sp>
          <p:nvSpPr>
            <p:cNvPr id="271" name="Freeform 7"/>
            <p:cNvSpPr>
              <a:spLocks noEditPoints="1"/>
            </p:cNvSpPr>
            <p:nvPr/>
          </p:nvSpPr>
          <p:spPr bwMode="auto">
            <a:xfrm>
              <a:off x="-1777" y="795"/>
              <a:ext cx="3275" cy="1041"/>
            </a:xfrm>
            <a:custGeom>
              <a:avLst/>
              <a:gdLst>
                <a:gd name="T0" fmla="*/ 4925 w 16375"/>
                <a:gd name="T1" fmla="*/ 5145 h 5203"/>
                <a:gd name="T2" fmla="*/ 4999 w 16375"/>
                <a:gd name="T3" fmla="*/ 4465 h 5203"/>
                <a:gd name="T4" fmla="*/ 5280 w 16375"/>
                <a:gd name="T5" fmla="*/ 4585 h 5203"/>
                <a:gd name="T6" fmla="*/ 4895 w 16375"/>
                <a:gd name="T7" fmla="*/ 4765 h 5203"/>
                <a:gd name="T8" fmla="*/ 5233 w 16375"/>
                <a:gd name="T9" fmla="*/ 5096 h 5203"/>
                <a:gd name="T10" fmla="*/ 2079 w 16375"/>
                <a:gd name="T11" fmla="*/ 2115 h 5203"/>
                <a:gd name="T12" fmla="*/ 2199 w 16375"/>
                <a:gd name="T13" fmla="*/ 1653 h 5203"/>
                <a:gd name="T14" fmla="*/ 2633 w 16375"/>
                <a:gd name="T15" fmla="*/ 1007 h 5203"/>
                <a:gd name="T16" fmla="*/ 3601 w 16375"/>
                <a:gd name="T17" fmla="*/ 1679 h 5203"/>
                <a:gd name="T18" fmla="*/ 3045 w 16375"/>
                <a:gd name="T19" fmla="*/ 3697 h 5203"/>
                <a:gd name="T20" fmla="*/ 1925 w 16375"/>
                <a:gd name="T21" fmla="*/ 3593 h 5203"/>
                <a:gd name="T22" fmla="*/ 2151 w 16375"/>
                <a:gd name="T23" fmla="*/ 2889 h 5203"/>
                <a:gd name="T24" fmla="*/ 327 w 16375"/>
                <a:gd name="T25" fmla="*/ 2655 h 5203"/>
                <a:gd name="T26" fmla="*/ 44 w 16375"/>
                <a:gd name="T27" fmla="*/ 3541 h 5203"/>
                <a:gd name="T28" fmla="*/ 739 w 16375"/>
                <a:gd name="T29" fmla="*/ 3942 h 5203"/>
                <a:gd name="T30" fmla="*/ 1479 w 16375"/>
                <a:gd name="T31" fmla="*/ 3328 h 5203"/>
                <a:gd name="T32" fmla="*/ 1142 w 16375"/>
                <a:gd name="T33" fmla="*/ 3025 h 5203"/>
                <a:gd name="T34" fmla="*/ 1401 w 16375"/>
                <a:gd name="T35" fmla="*/ 1109 h 5203"/>
                <a:gd name="T36" fmla="*/ 1635 w 16375"/>
                <a:gd name="T37" fmla="*/ 1843 h 5203"/>
                <a:gd name="T38" fmla="*/ 5664 w 16375"/>
                <a:gd name="T39" fmla="*/ 4758 h 5203"/>
                <a:gd name="T40" fmla="*/ 10388 w 16375"/>
                <a:gd name="T41" fmla="*/ 3882 h 5203"/>
                <a:gd name="T42" fmla="*/ 11318 w 16375"/>
                <a:gd name="T43" fmla="*/ 2702 h 5203"/>
                <a:gd name="T44" fmla="*/ 10655 w 16375"/>
                <a:gd name="T45" fmla="*/ 3115 h 5203"/>
                <a:gd name="T46" fmla="*/ 10470 w 16375"/>
                <a:gd name="T47" fmla="*/ 2772 h 5203"/>
                <a:gd name="T48" fmla="*/ 9473 w 16375"/>
                <a:gd name="T49" fmla="*/ 3786 h 5203"/>
                <a:gd name="T50" fmla="*/ 8976 w 16375"/>
                <a:gd name="T51" fmla="*/ 4517 h 5203"/>
                <a:gd name="T52" fmla="*/ 8867 w 16375"/>
                <a:gd name="T53" fmla="*/ 5185 h 5203"/>
                <a:gd name="T54" fmla="*/ 9001 w 16375"/>
                <a:gd name="T55" fmla="*/ 4908 h 5203"/>
                <a:gd name="T56" fmla="*/ 8406 w 16375"/>
                <a:gd name="T57" fmla="*/ 4747 h 5203"/>
                <a:gd name="T58" fmla="*/ 8680 w 16375"/>
                <a:gd name="T59" fmla="*/ 4538 h 5203"/>
                <a:gd name="T60" fmla="*/ 8513 w 16375"/>
                <a:gd name="T61" fmla="*/ 4940 h 5203"/>
                <a:gd name="T62" fmla="*/ 8608 w 16375"/>
                <a:gd name="T63" fmla="*/ 5178 h 5203"/>
                <a:gd name="T64" fmla="*/ 7634 w 16375"/>
                <a:gd name="T65" fmla="*/ 4547 h 5203"/>
                <a:gd name="T66" fmla="*/ 7448 w 16375"/>
                <a:gd name="T67" fmla="*/ 5196 h 5203"/>
                <a:gd name="T68" fmla="*/ 7626 w 16375"/>
                <a:gd name="T69" fmla="*/ 4876 h 5203"/>
                <a:gd name="T70" fmla="*/ 7028 w 16375"/>
                <a:gd name="T71" fmla="*/ 4747 h 5203"/>
                <a:gd name="T72" fmla="*/ 7283 w 16375"/>
                <a:gd name="T73" fmla="*/ 4545 h 5203"/>
                <a:gd name="T74" fmla="*/ 7183 w 16375"/>
                <a:gd name="T75" fmla="*/ 5037 h 5203"/>
                <a:gd name="T76" fmla="*/ 7077 w 16375"/>
                <a:gd name="T77" fmla="*/ 5040 h 5203"/>
                <a:gd name="T78" fmla="*/ 4127 w 16375"/>
                <a:gd name="T79" fmla="*/ 5195 h 5203"/>
                <a:gd name="T80" fmla="*/ 7446 w 16375"/>
                <a:gd name="T81" fmla="*/ 1435 h 5203"/>
                <a:gd name="T82" fmla="*/ 7486 w 16375"/>
                <a:gd name="T83" fmla="*/ 1911 h 5203"/>
                <a:gd name="T84" fmla="*/ 8014 w 16375"/>
                <a:gd name="T85" fmla="*/ 2072 h 5203"/>
                <a:gd name="T86" fmla="*/ 9142 w 16375"/>
                <a:gd name="T87" fmla="*/ 1358 h 5203"/>
                <a:gd name="T88" fmla="*/ 14938 w 16375"/>
                <a:gd name="T89" fmla="*/ 2580 h 5203"/>
                <a:gd name="T90" fmla="*/ 15255 w 16375"/>
                <a:gd name="T91" fmla="*/ 1917 h 5203"/>
                <a:gd name="T92" fmla="*/ 14620 w 16375"/>
                <a:gd name="T93" fmla="*/ 1707 h 5203"/>
                <a:gd name="T94" fmla="*/ 16016 w 16375"/>
                <a:gd name="T95" fmla="*/ 1141 h 5203"/>
                <a:gd name="T96" fmla="*/ 16309 w 16375"/>
                <a:gd name="T97" fmla="*/ 2131 h 5203"/>
                <a:gd name="T98" fmla="*/ 14810 w 16375"/>
                <a:gd name="T99" fmla="*/ 3862 h 5203"/>
                <a:gd name="T100" fmla="*/ 14617 w 16375"/>
                <a:gd name="T101" fmla="*/ 3211 h 5203"/>
                <a:gd name="T102" fmla="*/ 14183 w 16375"/>
                <a:gd name="T103" fmla="*/ 2259 h 5203"/>
                <a:gd name="T104" fmla="*/ 12834 w 16375"/>
                <a:gd name="T105" fmla="*/ 3042 h 5203"/>
                <a:gd name="T106" fmla="*/ 13015 w 16375"/>
                <a:gd name="T107" fmla="*/ 3796 h 5203"/>
                <a:gd name="T108" fmla="*/ 14004 w 16375"/>
                <a:gd name="T109" fmla="*/ 3904 h 5203"/>
                <a:gd name="T110" fmla="*/ 14006 w 16375"/>
                <a:gd name="T111" fmla="*/ 3302 h 5203"/>
                <a:gd name="T112" fmla="*/ 14076 w 16375"/>
                <a:gd name="T113" fmla="*/ 2846 h 5203"/>
                <a:gd name="T114" fmla="*/ 13689 w 16375"/>
                <a:gd name="T115" fmla="*/ 1385 h 5203"/>
                <a:gd name="T116" fmla="*/ 9762 w 16375"/>
                <a:gd name="T117" fmla="*/ 5172 h 5203"/>
                <a:gd name="T118" fmla="*/ 9209 w 16375"/>
                <a:gd name="T119" fmla="*/ 4824 h 5203"/>
                <a:gd name="T120" fmla="*/ 9768 w 16375"/>
                <a:gd name="T121" fmla="*/ 4489 h 5203"/>
                <a:gd name="T122" fmla="*/ 9563 w 16375"/>
                <a:gd name="T123" fmla="*/ 4529 h 5203"/>
                <a:gd name="T124" fmla="*/ 9412 w 16375"/>
                <a:gd name="T125" fmla="*/ 5066 h 5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75" h="5203">
                  <a:moveTo>
                    <a:pt x="5345" y="4936"/>
                  </a:moveTo>
                  <a:lnTo>
                    <a:pt x="5441" y="4958"/>
                  </a:lnTo>
                  <a:lnTo>
                    <a:pt x="5432" y="4988"/>
                  </a:lnTo>
                  <a:lnTo>
                    <a:pt x="5421" y="5015"/>
                  </a:lnTo>
                  <a:lnTo>
                    <a:pt x="5410" y="5041"/>
                  </a:lnTo>
                  <a:lnTo>
                    <a:pt x="5396" y="5065"/>
                  </a:lnTo>
                  <a:lnTo>
                    <a:pt x="5382" y="5087"/>
                  </a:lnTo>
                  <a:lnTo>
                    <a:pt x="5365" y="5107"/>
                  </a:lnTo>
                  <a:lnTo>
                    <a:pt x="5348" y="5127"/>
                  </a:lnTo>
                  <a:lnTo>
                    <a:pt x="5329" y="5143"/>
                  </a:lnTo>
                  <a:lnTo>
                    <a:pt x="5319" y="5152"/>
                  </a:lnTo>
                  <a:lnTo>
                    <a:pt x="5309" y="5159"/>
                  </a:lnTo>
                  <a:lnTo>
                    <a:pt x="5299" y="5165"/>
                  </a:lnTo>
                  <a:lnTo>
                    <a:pt x="5288" y="5172"/>
                  </a:lnTo>
                  <a:lnTo>
                    <a:pt x="5277" y="5178"/>
                  </a:lnTo>
                  <a:lnTo>
                    <a:pt x="5265" y="5182"/>
                  </a:lnTo>
                  <a:lnTo>
                    <a:pt x="5253" y="5186"/>
                  </a:lnTo>
                  <a:lnTo>
                    <a:pt x="5242" y="5190"/>
                  </a:lnTo>
                  <a:lnTo>
                    <a:pt x="5216" y="5196"/>
                  </a:lnTo>
                  <a:lnTo>
                    <a:pt x="5191" y="5200"/>
                  </a:lnTo>
                  <a:lnTo>
                    <a:pt x="5164" y="5202"/>
                  </a:lnTo>
                  <a:lnTo>
                    <a:pt x="5137" y="5203"/>
                  </a:lnTo>
                  <a:lnTo>
                    <a:pt x="5107" y="5202"/>
                  </a:lnTo>
                  <a:lnTo>
                    <a:pt x="5078" y="5201"/>
                  </a:lnTo>
                  <a:lnTo>
                    <a:pt x="5052" y="5196"/>
                  </a:lnTo>
                  <a:lnTo>
                    <a:pt x="5026" y="5192"/>
                  </a:lnTo>
                  <a:lnTo>
                    <a:pt x="5003" y="5185"/>
                  </a:lnTo>
                  <a:lnTo>
                    <a:pt x="4981" y="5178"/>
                  </a:lnTo>
                  <a:lnTo>
                    <a:pt x="4971" y="5173"/>
                  </a:lnTo>
                  <a:lnTo>
                    <a:pt x="4961" y="5169"/>
                  </a:lnTo>
                  <a:lnTo>
                    <a:pt x="4952" y="5164"/>
                  </a:lnTo>
                  <a:lnTo>
                    <a:pt x="4944" y="5159"/>
                  </a:lnTo>
                  <a:lnTo>
                    <a:pt x="4925" y="5145"/>
                  </a:lnTo>
                  <a:lnTo>
                    <a:pt x="4907" y="5129"/>
                  </a:lnTo>
                  <a:lnTo>
                    <a:pt x="4891" y="5114"/>
                  </a:lnTo>
                  <a:lnTo>
                    <a:pt x="4876" y="5097"/>
                  </a:lnTo>
                  <a:lnTo>
                    <a:pt x="4862" y="5078"/>
                  </a:lnTo>
                  <a:lnTo>
                    <a:pt x="4849" y="5060"/>
                  </a:lnTo>
                  <a:lnTo>
                    <a:pt x="4836" y="5040"/>
                  </a:lnTo>
                  <a:lnTo>
                    <a:pt x="4825" y="5018"/>
                  </a:lnTo>
                  <a:lnTo>
                    <a:pt x="4817" y="4996"/>
                  </a:lnTo>
                  <a:lnTo>
                    <a:pt x="4810" y="4972"/>
                  </a:lnTo>
                  <a:lnTo>
                    <a:pt x="4803" y="4948"/>
                  </a:lnTo>
                  <a:lnTo>
                    <a:pt x="4798" y="4923"/>
                  </a:lnTo>
                  <a:lnTo>
                    <a:pt x="4793" y="4897"/>
                  </a:lnTo>
                  <a:lnTo>
                    <a:pt x="4790" y="4872"/>
                  </a:lnTo>
                  <a:lnTo>
                    <a:pt x="4789" y="4845"/>
                  </a:lnTo>
                  <a:lnTo>
                    <a:pt x="4788" y="4818"/>
                  </a:lnTo>
                  <a:lnTo>
                    <a:pt x="4789" y="4790"/>
                  </a:lnTo>
                  <a:lnTo>
                    <a:pt x="4791" y="4764"/>
                  </a:lnTo>
                  <a:lnTo>
                    <a:pt x="4795" y="4737"/>
                  </a:lnTo>
                  <a:lnTo>
                    <a:pt x="4799" y="4712"/>
                  </a:lnTo>
                  <a:lnTo>
                    <a:pt x="4806" y="4688"/>
                  </a:lnTo>
                  <a:lnTo>
                    <a:pt x="4813" y="4663"/>
                  </a:lnTo>
                  <a:lnTo>
                    <a:pt x="4822" y="4640"/>
                  </a:lnTo>
                  <a:lnTo>
                    <a:pt x="4832" y="4617"/>
                  </a:lnTo>
                  <a:lnTo>
                    <a:pt x="4844" y="4596"/>
                  </a:lnTo>
                  <a:lnTo>
                    <a:pt x="4857" y="4576"/>
                  </a:lnTo>
                  <a:lnTo>
                    <a:pt x="4872" y="4557"/>
                  </a:lnTo>
                  <a:lnTo>
                    <a:pt x="4887" y="4540"/>
                  </a:lnTo>
                  <a:lnTo>
                    <a:pt x="4904" y="4523"/>
                  </a:lnTo>
                  <a:lnTo>
                    <a:pt x="4922" y="4509"/>
                  </a:lnTo>
                  <a:lnTo>
                    <a:pt x="4939" y="4496"/>
                  </a:lnTo>
                  <a:lnTo>
                    <a:pt x="4959" y="4485"/>
                  </a:lnTo>
                  <a:lnTo>
                    <a:pt x="4978" y="4474"/>
                  </a:lnTo>
                  <a:lnTo>
                    <a:pt x="4999" y="4465"/>
                  </a:lnTo>
                  <a:lnTo>
                    <a:pt x="5020" y="4457"/>
                  </a:lnTo>
                  <a:lnTo>
                    <a:pt x="5042" y="4450"/>
                  </a:lnTo>
                  <a:lnTo>
                    <a:pt x="5065" y="4446"/>
                  </a:lnTo>
                  <a:lnTo>
                    <a:pt x="5088" y="4443"/>
                  </a:lnTo>
                  <a:lnTo>
                    <a:pt x="5111" y="4440"/>
                  </a:lnTo>
                  <a:lnTo>
                    <a:pt x="5137" y="4439"/>
                  </a:lnTo>
                  <a:lnTo>
                    <a:pt x="5163" y="4440"/>
                  </a:lnTo>
                  <a:lnTo>
                    <a:pt x="5190" y="4444"/>
                  </a:lnTo>
                  <a:lnTo>
                    <a:pt x="5214" y="4448"/>
                  </a:lnTo>
                  <a:lnTo>
                    <a:pt x="5237" y="4455"/>
                  </a:lnTo>
                  <a:lnTo>
                    <a:pt x="5261" y="4464"/>
                  </a:lnTo>
                  <a:lnTo>
                    <a:pt x="5282" y="4474"/>
                  </a:lnTo>
                  <a:lnTo>
                    <a:pt x="5303" y="4486"/>
                  </a:lnTo>
                  <a:lnTo>
                    <a:pt x="5322" y="4499"/>
                  </a:lnTo>
                  <a:lnTo>
                    <a:pt x="5341" y="4513"/>
                  </a:lnTo>
                  <a:lnTo>
                    <a:pt x="5358" y="4530"/>
                  </a:lnTo>
                  <a:lnTo>
                    <a:pt x="5374" y="4546"/>
                  </a:lnTo>
                  <a:lnTo>
                    <a:pt x="5388" y="4565"/>
                  </a:lnTo>
                  <a:lnTo>
                    <a:pt x="5394" y="4575"/>
                  </a:lnTo>
                  <a:lnTo>
                    <a:pt x="5400" y="4586"/>
                  </a:lnTo>
                  <a:lnTo>
                    <a:pt x="5405" y="4596"/>
                  </a:lnTo>
                  <a:lnTo>
                    <a:pt x="5411" y="4607"/>
                  </a:lnTo>
                  <a:lnTo>
                    <a:pt x="5415" y="4618"/>
                  </a:lnTo>
                  <a:lnTo>
                    <a:pt x="5420" y="4630"/>
                  </a:lnTo>
                  <a:lnTo>
                    <a:pt x="5423" y="4642"/>
                  </a:lnTo>
                  <a:lnTo>
                    <a:pt x="5426" y="4655"/>
                  </a:lnTo>
                  <a:lnTo>
                    <a:pt x="5329" y="4677"/>
                  </a:lnTo>
                  <a:lnTo>
                    <a:pt x="5324" y="4658"/>
                  </a:lnTo>
                  <a:lnTo>
                    <a:pt x="5317" y="4640"/>
                  </a:lnTo>
                  <a:lnTo>
                    <a:pt x="5309" y="4625"/>
                  </a:lnTo>
                  <a:lnTo>
                    <a:pt x="5300" y="4610"/>
                  </a:lnTo>
                  <a:lnTo>
                    <a:pt x="5291" y="4597"/>
                  </a:lnTo>
                  <a:lnTo>
                    <a:pt x="5280" y="4585"/>
                  </a:lnTo>
                  <a:lnTo>
                    <a:pt x="5268" y="4575"/>
                  </a:lnTo>
                  <a:lnTo>
                    <a:pt x="5255" y="4565"/>
                  </a:lnTo>
                  <a:lnTo>
                    <a:pt x="5250" y="4561"/>
                  </a:lnTo>
                  <a:lnTo>
                    <a:pt x="5244" y="4555"/>
                  </a:lnTo>
                  <a:lnTo>
                    <a:pt x="5237" y="4551"/>
                  </a:lnTo>
                  <a:lnTo>
                    <a:pt x="5231" y="4547"/>
                  </a:lnTo>
                  <a:lnTo>
                    <a:pt x="5216" y="4541"/>
                  </a:lnTo>
                  <a:lnTo>
                    <a:pt x="5201" y="4536"/>
                  </a:lnTo>
                  <a:lnTo>
                    <a:pt x="5185" y="4532"/>
                  </a:lnTo>
                  <a:lnTo>
                    <a:pt x="5170" y="4530"/>
                  </a:lnTo>
                  <a:lnTo>
                    <a:pt x="5153" y="4529"/>
                  </a:lnTo>
                  <a:lnTo>
                    <a:pt x="5137" y="4529"/>
                  </a:lnTo>
                  <a:lnTo>
                    <a:pt x="5115" y="4529"/>
                  </a:lnTo>
                  <a:lnTo>
                    <a:pt x="5095" y="4531"/>
                  </a:lnTo>
                  <a:lnTo>
                    <a:pt x="5076" y="4534"/>
                  </a:lnTo>
                  <a:lnTo>
                    <a:pt x="5057" y="4539"/>
                  </a:lnTo>
                  <a:lnTo>
                    <a:pt x="5041" y="4544"/>
                  </a:lnTo>
                  <a:lnTo>
                    <a:pt x="5025" y="4551"/>
                  </a:lnTo>
                  <a:lnTo>
                    <a:pt x="5010" y="4557"/>
                  </a:lnTo>
                  <a:lnTo>
                    <a:pt x="4996" y="4565"/>
                  </a:lnTo>
                  <a:lnTo>
                    <a:pt x="4980" y="4577"/>
                  </a:lnTo>
                  <a:lnTo>
                    <a:pt x="4966" y="4589"/>
                  </a:lnTo>
                  <a:lnTo>
                    <a:pt x="4955" y="4602"/>
                  </a:lnTo>
                  <a:lnTo>
                    <a:pt x="4944" y="4616"/>
                  </a:lnTo>
                  <a:lnTo>
                    <a:pt x="4935" y="4630"/>
                  </a:lnTo>
                  <a:lnTo>
                    <a:pt x="4927" y="4645"/>
                  </a:lnTo>
                  <a:lnTo>
                    <a:pt x="4920" y="4660"/>
                  </a:lnTo>
                  <a:lnTo>
                    <a:pt x="4914" y="4677"/>
                  </a:lnTo>
                  <a:lnTo>
                    <a:pt x="4908" y="4694"/>
                  </a:lnTo>
                  <a:lnTo>
                    <a:pt x="4904" y="4711"/>
                  </a:lnTo>
                  <a:lnTo>
                    <a:pt x="4901" y="4730"/>
                  </a:lnTo>
                  <a:lnTo>
                    <a:pt x="4897" y="4747"/>
                  </a:lnTo>
                  <a:lnTo>
                    <a:pt x="4895" y="4765"/>
                  </a:lnTo>
                  <a:lnTo>
                    <a:pt x="4893" y="4783"/>
                  </a:lnTo>
                  <a:lnTo>
                    <a:pt x="4892" y="4800"/>
                  </a:lnTo>
                  <a:lnTo>
                    <a:pt x="4892" y="4818"/>
                  </a:lnTo>
                  <a:lnTo>
                    <a:pt x="4892" y="4842"/>
                  </a:lnTo>
                  <a:lnTo>
                    <a:pt x="4893" y="4865"/>
                  </a:lnTo>
                  <a:lnTo>
                    <a:pt x="4895" y="4886"/>
                  </a:lnTo>
                  <a:lnTo>
                    <a:pt x="4897" y="4907"/>
                  </a:lnTo>
                  <a:lnTo>
                    <a:pt x="4901" y="4927"/>
                  </a:lnTo>
                  <a:lnTo>
                    <a:pt x="4904" y="4946"/>
                  </a:lnTo>
                  <a:lnTo>
                    <a:pt x="4908" y="4964"/>
                  </a:lnTo>
                  <a:lnTo>
                    <a:pt x="4914" y="4981"/>
                  </a:lnTo>
                  <a:lnTo>
                    <a:pt x="4923" y="4999"/>
                  </a:lnTo>
                  <a:lnTo>
                    <a:pt x="4933" y="5015"/>
                  </a:lnTo>
                  <a:lnTo>
                    <a:pt x="4943" y="5031"/>
                  </a:lnTo>
                  <a:lnTo>
                    <a:pt x="4952" y="5044"/>
                  </a:lnTo>
                  <a:lnTo>
                    <a:pt x="4965" y="5055"/>
                  </a:lnTo>
                  <a:lnTo>
                    <a:pt x="4977" y="5066"/>
                  </a:lnTo>
                  <a:lnTo>
                    <a:pt x="4990" y="5076"/>
                  </a:lnTo>
                  <a:lnTo>
                    <a:pt x="5003" y="5085"/>
                  </a:lnTo>
                  <a:lnTo>
                    <a:pt x="5018" y="5095"/>
                  </a:lnTo>
                  <a:lnTo>
                    <a:pt x="5032" y="5103"/>
                  </a:lnTo>
                  <a:lnTo>
                    <a:pt x="5047" y="5109"/>
                  </a:lnTo>
                  <a:lnTo>
                    <a:pt x="5063" y="5114"/>
                  </a:lnTo>
                  <a:lnTo>
                    <a:pt x="5079" y="5118"/>
                  </a:lnTo>
                  <a:lnTo>
                    <a:pt x="5096" y="5120"/>
                  </a:lnTo>
                  <a:lnTo>
                    <a:pt x="5113" y="5121"/>
                  </a:lnTo>
                  <a:lnTo>
                    <a:pt x="5129" y="5121"/>
                  </a:lnTo>
                  <a:lnTo>
                    <a:pt x="5148" y="5121"/>
                  </a:lnTo>
                  <a:lnTo>
                    <a:pt x="5167" y="5119"/>
                  </a:lnTo>
                  <a:lnTo>
                    <a:pt x="5184" y="5116"/>
                  </a:lnTo>
                  <a:lnTo>
                    <a:pt x="5201" y="5110"/>
                  </a:lnTo>
                  <a:lnTo>
                    <a:pt x="5217" y="5104"/>
                  </a:lnTo>
                  <a:lnTo>
                    <a:pt x="5233" y="5096"/>
                  </a:lnTo>
                  <a:lnTo>
                    <a:pt x="5248" y="5087"/>
                  </a:lnTo>
                  <a:lnTo>
                    <a:pt x="5263" y="5077"/>
                  </a:lnTo>
                  <a:lnTo>
                    <a:pt x="5278" y="5063"/>
                  </a:lnTo>
                  <a:lnTo>
                    <a:pt x="5293" y="5047"/>
                  </a:lnTo>
                  <a:lnTo>
                    <a:pt x="5304" y="5032"/>
                  </a:lnTo>
                  <a:lnTo>
                    <a:pt x="5315" y="5015"/>
                  </a:lnTo>
                  <a:lnTo>
                    <a:pt x="5324" y="4997"/>
                  </a:lnTo>
                  <a:lnTo>
                    <a:pt x="5331" y="4978"/>
                  </a:lnTo>
                  <a:lnTo>
                    <a:pt x="5338" y="4958"/>
                  </a:lnTo>
                  <a:lnTo>
                    <a:pt x="5345" y="4936"/>
                  </a:lnTo>
                  <a:close/>
                  <a:moveTo>
                    <a:pt x="2281" y="2542"/>
                  </a:moveTo>
                  <a:lnTo>
                    <a:pt x="2219" y="2561"/>
                  </a:lnTo>
                  <a:lnTo>
                    <a:pt x="2157" y="2580"/>
                  </a:lnTo>
                  <a:lnTo>
                    <a:pt x="2094" y="2597"/>
                  </a:lnTo>
                  <a:lnTo>
                    <a:pt x="2031" y="2614"/>
                  </a:lnTo>
                  <a:lnTo>
                    <a:pt x="1967" y="2631"/>
                  </a:lnTo>
                  <a:lnTo>
                    <a:pt x="1904" y="2646"/>
                  </a:lnTo>
                  <a:lnTo>
                    <a:pt x="1840" y="2661"/>
                  </a:lnTo>
                  <a:lnTo>
                    <a:pt x="1776" y="2675"/>
                  </a:lnTo>
                  <a:lnTo>
                    <a:pt x="1755" y="2681"/>
                  </a:lnTo>
                  <a:lnTo>
                    <a:pt x="1737" y="2687"/>
                  </a:lnTo>
                  <a:lnTo>
                    <a:pt x="1719" y="2692"/>
                  </a:lnTo>
                  <a:lnTo>
                    <a:pt x="1702" y="2698"/>
                  </a:lnTo>
                  <a:lnTo>
                    <a:pt x="1702" y="2201"/>
                  </a:lnTo>
                  <a:lnTo>
                    <a:pt x="1756" y="2190"/>
                  </a:lnTo>
                  <a:lnTo>
                    <a:pt x="1806" y="2179"/>
                  </a:lnTo>
                  <a:lnTo>
                    <a:pt x="1852" y="2168"/>
                  </a:lnTo>
                  <a:lnTo>
                    <a:pt x="1896" y="2158"/>
                  </a:lnTo>
                  <a:lnTo>
                    <a:pt x="1935" y="2148"/>
                  </a:lnTo>
                  <a:lnTo>
                    <a:pt x="1970" y="2141"/>
                  </a:lnTo>
                  <a:lnTo>
                    <a:pt x="2002" y="2133"/>
                  </a:lnTo>
                  <a:lnTo>
                    <a:pt x="2028" y="2126"/>
                  </a:lnTo>
                  <a:lnTo>
                    <a:pt x="2079" y="2115"/>
                  </a:lnTo>
                  <a:lnTo>
                    <a:pt x="2129" y="2103"/>
                  </a:lnTo>
                  <a:lnTo>
                    <a:pt x="2179" y="2090"/>
                  </a:lnTo>
                  <a:lnTo>
                    <a:pt x="2229" y="2075"/>
                  </a:lnTo>
                  <a:lnTo>
                    <a:pt x="2281" y="2060"/>
                  </a:lnTo>
                  <a:lnTo>
                    <a:pt x="2332" y="2045"/>
                  </a:lnTo>
                  <a:lnTo>
                    <a:pt x="2384" y="2027"/>
                  </a:lnTo>
                  <a:lnTo>
                    <a:pt x="2437" y="2008"/>
                  </a:lnTo>
                  <a:lnTo>
                    <a:pt x="2444" y="1994"/>
                  </a:lnTo>
                  <a:lnTo>
                    <a:pt x="2452" y="1979"/>
                  </a:lnTo>
                  <a:lnTo>
                    <a:pt x="2459" y="1964"/>
                  </a:lnTo>
                  <a:lnTo>
                    <a:pt x="2464" y="1949"/>
                  </a:lnTo>
                  <a:lnTo>
                    <a:pt x="2470" y="1933"/>
                  </a:lnTo>
                  <a:lnTo>
                    <a:pt x="2474" y="1917"/>
                  </a:lnTo>
                  <a:lnTo>
                    <a:pt x="2478" y="1900"/>
                  </a:lnTo>
                  <a:lnTo>
                    <a:pt x="2481" y="1883"/>
                  </a:lnTo>
                  <a:lnTo>
                    <a:pt x="2483" y="1867"/>
                  </a:lnTo>
                  <a:lnTo>
                    <a:pt x="2485" y="1850"/>
                  </a:lnTo>
                  <a:lnTo>
                    <a:pt x="2486" y="1834"/>
                  </a:lnTo>
                  <a:lnTo>
                    <a:pt x="2486" y="1816"/>
                  </a:lnTo>
                  <a:lnTo>
                    <a:pt x="2486" y="1800"/>
                  </a:lnTo>
                  <a:lnTo>
                    <a:pt x="2485" y="1782"/>
                  </a:lnTo>
                  <a:lnTo>
                    <a:pt x="2483" y="1765"/>
                  </a:lnTo>
                  <a:lnTo>
                    <a:pt x="2481" y="1749"/>
                  </a:lnTo>
                  <a:lnTo>
                    <a:pt x="2464" y="1739"/>
                  </a:lnTo>
                  <a:lnTo>
                    <a:pt x="2447" y="1730"/>
                  </a:lnTo>
                  <a:lnTo>
                    <a:pt x="2429" y="1721"/>
                  </a:lnTo>
                  <a:lnTo>
                    <a:pt x="2411" y="1714"/>
                  </a:lnTo>
                  <a:lnTo>
                    <a:pt x="2374" y="1699"/>
                  </a:lnTo>
                  <a:lnTo>
                    <a:pt x="2337" y="1687"/>
                  </a:lnTo>
                  <a:lnTo>
                    <a:pt x="2301" y="1676"/>
                  </a:lnTo>
                  <a:lnTo>
                    <a:pt x="2264" y="1666"/>
                  </a:lnTo>
                  <a:lnTo>
                    <a:pt x="2231" y="1658"/>
                  </a:lnTo>
                  <a:lnTo>
                    <a:pt x="2199" y="1653"/>
                  </a:lnTo>
                  <a:lnTo>
                    <a:pt x="2169" y="1651"/>
                  </a:lnTo>
                  <a:lnTo>
                    <a:pt x="2141" y="1650"/>
                  </a:lnTo>
                  <a:lnTo>
                    <a:pt x="2112" y="1650"/>
                  </a:lnTo>
                  <a:lnTo>
                    <a:pt x="2082" y="1651"/>
                  </a:lnTo>
                  <a:lnTo>
                    <a:pt x="2055" y="1653"/>
                  </a:lnTo>
                  <a:lnTo>
                    <a:pt x="2026" y="1656"/>
                  </a:lnTo>
                  <a:lnTo>
                    <a:pt x="1997" y="1661"/>
                  </a:lnTo>
                  <a:lnTo>
                    <a:pt x="1970" y="1666"/>
                  </a:lnTo>
                  <a:lnTo>
                    <a:pt x="1943" y="1673"/>
                  </a:lnTo>
                  <a:lnTo>
                    <a:pt x="1915" y="1679"/>
                  </a:lnTo>
                  <a:lnTo>
                    <a:pt x="1890" y="1688"/>
                  </a:lnTo>
                  <a:lnTo>
                    <a:pt x="1865" y="1697"/>
                  </a:lnTo>
                  <a:lnTo>
                    <a:pt x="1839" y="1707"/>
                  </a:lnTo>
                  <a:lnTo>
                    <a:pt x="1815" y="1718"/>
                  </a:lnTo>
                  <a:lnTo>
                    <a:pt x="1792" y="1729"/>
                  </a:lnTo>
                  <a:lnTo>
                    <a:pt x="1769" y="1741"/>
                  </a:lnTo>
                  <a:lnTo>
                    <a:pt x="1752" y="1752"/>
                  </a:lnTo>
                  <a:lnTo>
                    <a:pt x="1735" y="1763"/>
                  </a:lnTo>
                  <a:lnTo>
                    <a:pt x="1719" y="1774"/>
                  </a:lnTo>
                  <a:lnTo>
                    <a:pt x="1702" y="1785"/>
                  </a:lnTo>
                  <a:lnTo>
                    <a:pt x="1702" y="1037"/>
                  </a:lnTo>
                  <a:lnTo>
                    <a:pt x="1771" y="1028"/>
                  </a:lnTo>
                  <a:lnTo>
                    <a:pt x="1839" y="1020"/>
                  </a:lnTo>
                  <a:lnTo>
                    <a:pt x="1907" y="1013"/>
                  </a:lnTo>
                  <a:lnTo>
                    <a:pt x="1974" y="1006"/>
                  </a:lnTo>
                  <a:lnTo>
                    <a:pt x="2041" y="1001"/>
                  </a:lnTo>
                  <a:lnTo>
                    <a:pt x="2110" y="996"/>
                  </a:lnTo>
                  <a:lnTo>
                    <a:pt x="2179" y="994"/>
                  </a:lnTo>
                  <a:lnTo>
                    <a:pt x="2251" y="993"/>
                  </a:lnTo>
                  <a:lnTo>
                    <a:pt x="2351" y="994"/>
                  </a:lnTo>
                  <a:lnTo>
                    <a:pt x="2448" y="996"/>
                  </a:lnTo>
                  <a:lnTo>
                    <a:pt x="2542" y="1001"/>
                  </a:lnTo>
                  <a:lnTo>
                    <a:pt x="2633" y="1007"/>
                  </a:lnTo>
                  <a:lnTo>
                    <a:pt x="2719" y="1015"/>
                  </a:lnTo>
                  <a:lnTo>
                    <a:pt x="2802" y="1024"/>
                  </a:lnTo>
                  <a:lnTo>
                    <a:pt x="2878" y="1034"/>
                  </a:lnTo>
                  <a:lnTo>
                    <a:pt x="2948" y="1045"/>
                  </a:lnTo>
                  <a:lnTo>
                    <a:pt x="2982" y="1049"/>
                  </a:lnTo>
                  <a:lnTo>
                    <a:pt x="3016" y="1056"/>
                  </a:lnTo>
                  <a:lnTo>
                    <a:pt x="3051" y="1064"/>
                  </a:lnTo>
                  <a:lnTo>
                    <a:pt x="3083" y="1073"/>
                  </a:lnTo>
                  <a:lnTo>
                    <a:pt x="3115" y="1084"/>
                  </a:lnTo>
                  <a:lnTo>
                    <a:pt x="3147" y="1097"/>
                  </a:lnTo>
                  <a:lnTo>
                    <a:pt x="3178" y="1110"/>
                  </a:lnTo>
                  <a:lnTo>
                    <a:pt x="3208" y="1124"/>
                  </a:lnTo>
                  <a:lnTo>
                    <a:pt x="3237" y="1141"/>
                  </a:lnTo>
                  <a:lnTo>
                    <a:pt x="3266" y="1158"/>
                  </a:lnTo>
                  <a:lnTo>
                    <a:pt x="3294" y="1177"/>
                  </a:lnTo>
                  <a:lnTo>
                    <a:pt x="3320" y="1197"/>
                  </a:lnTo>
                  <a:lnTo>
                    <a:pt x="3346" y="1218"/>
                  </a:lnTo>
                  <a:lnTo>
                    <a:pt x="3371" y="1240"/>
                  </a:lnTo>
                  <a:lnTo>
                    <a:pt x="3394" y="1263"/>
                  </a:lnTo>
                  <a:lnTo>
                    <a:pt x="3417" y="1288"/>
                  </a:lnTo>
                  <a:lnTo>
                    <a:pt x="3439" y="1312"/>
                  </a:lnTo>
                  <a:lnTo>
                    <a:pt x="3459" y="1338"/>
                  </a:lnTo>
                  <a:lnTo>
                    <a:pt x="3479" y="1366"/>
                  </a:lnTo>
                  <a:lnTo>
                    <a:pt x="3497" y="1393"/>
                  </a:lnTo>
                  <a:lnTo>
                    <a:pt x="3515" y="1422"/>
                  </a:lnTo>
                  <a:lnTo>
                    <a:pt x="3530" y="1452"/>
                  </a:lnTo>
                  <a:lnTo>
                    <a:pt x="3544" y="1482"/>
                  </a:lnTo>
                  <a:lnTo>
                    <a:pt x="3558" y="1514"/>
                  </a:lnTo>
                  <a:lnTo>
                    <a:pt x="3569" y="1546"/>
                  </a:lnTo>
                  <a:lnTo>
                    <a:pt x="3580" y="1578"/>
                  </a:lnTo>
                  <a:lnTo>
                    <a:pt x="3589" y="1611"/>
                  </a:lnTo>
                  <a:lnTo>
                    <a:pt x="3595" y="1645"/>
                  </a:lnTo>
                  <a:lnTo>
                    <a:pt x="3601" y="1679"/>
                  </a:lnTo>
                  <a:lnTo>
                    <a:pt x="3605" y="1715"/>
                  </a:lnTo>
                  <a:lnTo>
                    <a:pt x="3607" y="1750"/>
                  </a:lnTo>
                  <a:lnTo>
                    <a:pt x="3608" y="1785"/>
                  </a:lnTo>
                  <a:lnTo>
                    <a:pt x="3607" y="1816"/>
                  </a:lnTo>
                  <a:lnTo>
                    <a:pt x="3606" y="1845"/>
                  </a:lnTo>
                  <a:lnTo>
                    <a:pt x="3603" y="1872"/>
                  </a:lnTo>
                  <a:lnTo>
                    <a:pt x="3598" y="1900"/>
                  </a:lnTo>
                  <a:lnTo>
                    <a:pt x="3593" y="1926"/>
                  </a:lnTo>
                  <a:lnTo>
                    <a:pt x="3586" y="1953"/>
                  </a:lnTo>
                  <a:lnTo>
                    <a:pt x="3580" y="1981"/>
                  </a:lnTo>
                  <a:lnTo>
                    <a:pt x="3571" y="2008"/>
                  </a:lnTo>
                  <a:lnTo>
                    <a:pt x="3579" y="2008"/>
                  </a:lnTo>
                  <a:lnTo>
                    <a:pt x="3560" y="2067"/>
                  </a:lnTo>
                  <a:lnTo>
                    <a:pt x="3540" y="2131"/>
                  </a:lnTo>
                  <a:lnTo>
                    <a:pt x="3518" y="2198"/>
                  </a:lnTo>
                  <a:lnTo>
                    <a:pt x="3495" y="2271"/>
                  </a:lnTo>
                  <a:lnTo>
                    <a:pt x="3469" y="2349"/>
                  </a:lnTo>
                  <a:lnTo>
                    <a:pt x="3443" y="2432"/>
                  </a:lnTo>
                  <a:lnTo>
                    <a:pt x="3414" y="2521"/>
                  </a:lnTo>
                  <a:lnTo>
                    <a:pt x="3383" y="2616"/>
                  </a:lnTo>
                  <a:lnTo>
                    <a:pt x="3350" y="2717"/>
                  </a:lnTo>
                  <a:lnTo>
                    <a:pt x="3316" y="2825"/>
                  </a:lnTo>
                  <a:lnTo>
                    <a:pt x="3279" y="2940"/>
                  </a:lnTo>
                  <a:lnTo>
                    <a:pt x="3240" y="3061"/>
                  </a:lnTo>
                  <a:lnTo>
                    <a:pt x="3199" y="3190"/>
                  </a:lnTo>
                  <a:lnTo>
                    <a:pt x="3155" y="3327"/>
                  </a:lnTo>
                  <a:lnTo>
                    <a:pt x="3108" y="3471"/>
                  </a:lnTo>
                  <a:lnTo>
                    <a:pt x="3060" y="3624"/>
                  </a:lnTo>
                  <a:lnTo>
                    <a:pt x="3055" y="3636"/>
                  </a:lnTo>
                  <a:lnTo>
                    <a:pt x="3051" y="3647"/>
                  </a:lnTo>
                  <a:lnTo>
                    <a:pt x="3049" y="3660"/>
                  </a:lnTo>
                  <a:lnTo>
                    <a:pt x="3046" y="3672"/>
                  </a:lnTo>
                  <a:lnTo>
                    <a:pt x="3045" y="3697"/>
                  </a:lnTo>
                  <a:lnTo>
                    <a:pt x="3045" y="3721"/>
                  </a:lnTo>
                  <a:lnTo>
                    <a:pt x="3045" y="3740"/>
                  </a:lnTo>
                  <a:lnTo>
                    <a:pt x="3046" y="3760"/>
                  </a:lnTo>
                  <a:lnTo>
                    <a:pt x="3049" y="3778"/>
                  </a:lnTo>
                  <a:lnTo>
                    <a:pt x="3051" y="3797"/>
                  </a:lnTo>
                  <a:lnTo>
                    <a:pt x="3055" y="3816"/>
                  </a:lnTo>
                  <a:lnTo>
                    <a:pt x="3061" y="3835"/>
                  </a:lnTo>
                  <a:lnTo>
                    <a:pt x="3066" y="3852"/>
                  </a:lnTo>
                  <a:lnTo>
                    <a:pt x="3074" y="3869"/>
                  </a:lnTo>
                  <a:lnTo>
                    <a:pt x="2978" y="3869"/>
                  </a:lnTo>
                  <a:lnTo>
                    <a:pt x="2756" y="3869"/>
                  </a:lnTo>
                  <a:lnTo>
                    <a:pt x="2221" y="3869"/>
                  </a:lnTo>
                  <a:lnTo>
                    <a:pt x="2028" y="3869"/>
                  </a:lnTo>
                  <a:lnTo>
                    <a:pt x="2028" y="3862"/>
                  </a:lnTo>
                  <a:lnTo>
                    <a:pt x="2028" y="3861"/>
                  </a:lnTo>
                  <a:lnTo>
                    <a:pt x="2016" y="3839"/>
                  </a:lnTo>
                  <a:lnTo>
                    <a:pt x="2005" y="3816"/>
                  </a:lnTo>
                  <a:lnTo>
                    <a:pt x="1996" y="3792"/>
                  </a:lnTo>
                  <a:lnTo>
                    <a:pt x="1988" y="3767"/>
                  </a:lnTo>
                  <a:lnTo>
                    <a:pt x="1983" y="3742"/>
                  </a:lnTo>
                  <a:lnTo>
                    <a:pt x="1979" y="3715"/>
                  </a:lnTo>
                  <a:lnTo>
                    <a:pt x="1977" y="3689"/>
                  </a:lnTo>
                  <a:lnTo>
                    <a:pt x="1976" y="3661"/>
                  </a:lnTo>
                  <a:lnTo>
                    <a:pt x="1977" y="3645"/>
                  </a:lnTo>
                  <a:lnTo>
                    <a:pt x="1977" y="3629"/>
                  </a:lnTo>
                  <a:lnTo>
                    <a:pt x="1979" y="3614"/>
                  </a:lnTo>
                  <a:lnTo>
                    <a:pt x="1982" y="3598"/>
                  </a:lnTo>
                  <a:lnTo>
                    <a:pt x="1985" y="3583"/>
                  </a:lnTo>
                  <a:lnTo>
                    <a:pt x="1989" y="3568"/>
                  </a:lnTo>
                  <a:lnTo>
                    <a:pt x="1994" y="3551"/>
                  </a:lnTo>
                  <a:lnTo>
                    <a:pt x="1998" y="3536"/>
                  </a:lnTo>
                  <a:lnTo>
                    <a:pt x="1962" y="3564"/>
                  </a:lnTo>
                  <a:lnTo>
                    <a:pt x="1925" y="3593"/>
                  </a:lnTo>
                  <a:lnTo>
                    <a:pt x="1888" y="3618"/>
                  </a:lnTo>
                  <a:lnTo>
                    <a:pt x="1850" y="3643"/>
                  </a:lnTo>
                  <a:lnTo>
                    <a:pt x="1813" y="3666"/>
                  </a:lnTo>
                  <a:lnTo>
                    <a:pt x="1775" y="3688"/>
                  </a:lnTo>
                  <a:lnTo>
                    <a:pt x="1739" y="3708"/>
                  </a:lnTo>
                  <a:lnTo>
                    <a:pt x="1702" y="3728"/>
                  </a:lnTo>
                  <a:lnTo>
                    <a:pt x="1702" y="3276"/>
                  </a:lnTo>
                  <a:lnTo>
                    <a:pt x="1719" y="3270"/>
                  </a:lnTo>
                  <a:lnTo>
                    <a:pt x="1735" y="3264"/>
                  </a:lnTo>
                  <a:lnTo>
                    <a:pt x="1752" y="3256"/>
                  </a:lnTo>
                  <a:lnTo>
                    <a:pt x="1769" y="3246"/>
                  </a:lnTo>
                  <a:lnTo>
                    <a:pt x="1792" y="3234"/>
                  </a:lnTo>
                  <a:lnTo>
                    <a:pt x="1814" y="3223"/>
                  </a:lnTo>
                  <a:lnTo>
                    <a:pt x="1836" y="3211"/>
                  </a:lnTo>
                  <a:lnTo>
                    <a:pt x="1857" y="3199"/>
                  </a:lnTo>
                  <a:lnTo>
                    <a:pt x="1877" y="3187"/>
                  </a:lnTo>
                  <a:lnTo>
                    <a:pt x="1896" y="3174"/>
                  </a:lnTo>
                  <a:lnTo>
                    <a:pt x="1914" y="3160"/>
                  </a:lnTo>
                  <a:lnTo>
                    <a:pt x="1932" y="3147"/>
                  </a:lnTo>
                  <a:lnTo>
                    <a:pt x="1949" y="3133"/>
                  </a:lnTo>
                  <a:lnTo>
                    <a:pt x="1965" y="3119"/>
                  </a:lnTo>
                  <a:lnTo>
                    <a:pt x="1981" y="3105"/>
                  </a:lnTo>
                  <a:lnTo>
                    <a:pt x="1996" y="3091"/>
                  </a:lnTo>
                  <a:lnTo>
                    <a:pt x="2025" y="3061"/>
                  </a:lnTo>
                  <a:lnTo>
                    <a:pt x="2050" y="3031"/>
                  </a:lnTo>
                  <a:lnTo>
                    <a:pt x="2065" y="3016"/>
                  </a:lnTo>
                  <a:lnTo>
                    <a:pt x="2078" y="2999"/>
                  </a:lnTo>
                  <a:lnTo>
                    <a:pt x="2091" y="2983"/>
                  </a:lnTo>
                  <a:lnTo>
                    <a:pt x="2103" y="2965"/>
                  </a:lnTo>
                  <a:lnTo>
                    <a:pt x="2115" y="2946"/>
                  </a:lnTo>
                  <a:lnTo>
                    <a:pt x="2127" y="2927"/>
                  </a:lnTo>
                  <a:lnTo>
                    <a:pt x="2140" y="2909"/>
                  </a:lnTo>
                  <a:lnTo>
                    <a:pt x="2151" y="2889"/>
                  </a:lnTo>
                  <a:lnTo>
                    <a:pt x="2173" y="2847"/>
                  </a:lnTo>
                  <a:lnTo>
                    <a:pt x="2193" y="2804"/>
                  </a:lnTo>
                  <a:lnTo>
                    <a:pt x="2211" y="2759"/>
                  </a:lnTo>
                  <a:lnTo>
                    <a:pt x="2229" y="2712"/>
                  </a:lnTo>
                  <a:lnTo>
                    <a:pt x="2281" y="2542"/>
                  </a:lnTo>
                  <a:close/>
                  <a:moveTo>
                    <a:pt x="1702" y="2698"/>
                  </a:moveTo>
                  <a:lnTo>
                    <a:pt x="1702" y="2201"/>
                  </a:lnTo>
                  <a:lnTo>
                    <a:pt x="1650" y="2212"/>
                  </a:lnTo>
                  <a:lnTo>
                    <a:pt x="1594" y="2223"/>
                  </a:lnTo>
                  <a:lnTo>
                    <a:pt x="1534" y="2234"/>
                  </a:lnTo>
                  <a:lnTo>
                    <a:pt x="1471" y="2247"/>
                  </a:lnTo>
                  <a:lnTo>
                    <a:pt x="1405" y="2259"/>
                  </a:lnTo>
                  <a:lnTo>
                    <a:pt x="1336" y="2271"/>
                  </a:lnTo>
                  <a:lnTo>
                    <a:pt x="1264" y="2284"/>
                  </a:lnTo>
                  <a:lnTo>
                    <a:pt x="1190" y="2297"/>
                  </a:lnTo>
                  <a:lnTo>
                    <a:pt x="1124" y="2311"/>
                  </a:lnTo>
                  <a:lnTo>
                    <a:pt x="1058" y="2324"/>
                  </a:lnTo>
                  <a:lnTo>
                    <a:pt x="997" y="2338"/>
                  </a:lnTo>
                  <a:lnTo>
                    <a:pt x="937" y="2354"/>
                  </a:lnTo>
                  <a:lnTo>
                    <a:pt x="880" y="2370"/>
                  </a:lnTo>
                  <a:lnTo>
                    <a:pt x="824" y="2388"/>
                  </a:lnTo>
                  <a:lnTo>
                    <a:pt x="771" y="2405"/>
                  </a:lnTo>
                  <a:lnTo>
                    <a:pt x="720" y="2424"/>
                  </a:lnTo>
                  <a:lnTo>
                    <a:pt x="671" y="2444"/>
                  </a:lnTo>
                  <a:lnTo>
                    <a:pt x="624" y="2464"/>
                  </a:lnTo>
                  <a:lnTo>
                    <a:pt x="580" y="2485"/>
                  </a:lnTo>
                  <a:lnTo>
                    <a:pt x="538" y="2507"/>
                  </a:lnTo>
                  <a:lnTo>
                    <a:pt x="497" y="2529"/>
                  </a:lnTo>
                  <a:lnTo>
                    <a:pt x="460" y="2552"/>
                  </a:lnTo>
                  <a:lnTo>
                    <a:pt x="423" y="2577"/>
                  </a:lnTo>
                  <a:lnTo>
                    <a:pt x="389" y="2601"/>
                  </a:lnTo>
                  <a:lnTo>
                    <a:pt x="357" y="2627"/>
                  </a:lnTo>
                  <a:lnTo>
                    <a:pt x="327" y="2655"/>
                  </a:lnTo>
                  <a:lnTo>
                    <a:pt x="298" y="2681"/>
                  </a:lnTo>
                  <a:lnTo>
                    <a:pt x="270" y="2709"/>
                  </a:lnTo>
                  <a:lnTo>
                    <a:pt x="242" y="2738"/>
                  </a:lnTo>
                  <a:lnTo>
                    <a:pt x="217" y="2767"/>
                  </a:lnTo>
                  <a:lnTo>
                    <a:pt x="191" y="2797"/>
                  </a:lnTo>
                  <a:lnTo>
                    <a:pt x="168" y="2828"/>
                  </a:lnTo>
                  <a:lnTo>
                    <a:pt x="146" y="2860"/>
                  </a:lnTo>
                  <a:lnTo>
                    <a:pt x="125" y="2894"/>
                  </a:lnTo>
                  <a:lnTo>
                    <a:pt x="105" y="2929"/>
                  </a:lnTo>
                  <a:lnTo>
                    <a:pt x="87" y="2965"/>
                  </a:lnTo>
                  <a:lnTo>
                    <a:pt x="69" y="3002"/>
                  </a:lnTo>
                  <a:lnTo>
                    <a:pt x="53" y="3042"/>
                  </a:lnTo>
                  <a:lnTo>
                    <a:pt x="39" y="3084"/>
                  </a:lnTo>
                  <a:lnTo>
                    <a:pt x="26" y="3127"/>
                  </a:lnTo>
                  <a:lnTo>
                    <a:pt x="20" y="3149"/>
                  </a:lnTo>
                  <a:lnTo>
                    <a:pt x="16" y="3170"/>
                  </a:lnTo>
                  <a:lnTo>
                    <a:pt x="11" y="3191"/>
                  </a:lnTo>
                  <a:lnTo>
                    <a:pt x="8" y="3211"/>
                  </a:lnTo>
                  <a:lnTo>
                    <a:pt x="6" y="3232"/>
                  </a:lnTo>
                  <a:lnTo>
                    <a:pt x="4" y="3252"/>
                  </a:lnTo>
                  <a:lnTo>
                    <a:pt x="2" y="3272"/>
                  </a:lnTo>
                  <a:lnTo>
                    <a:pt x="2" y="3292"/>
                  </a:lnTo>
                  <a:lnTo>
                    <a:pt x="0" y="3311"/>
                  </a:lnTo>
                  <a:lnTo>
                    <a:pt x="0" y="3330"/>
                  </a:lnTo>
                  <a:lnTo>
                    <a:pt x="2" y="3349"/>
                  </a:lnTo>
                  <a:lnTo>
                    <a:pt x="3" y="3368"/>
                  </a:lnTo>
                  <a:lnTo>
                    <a:pt x="5" y="3387"/>
                  </a:lnTo>
                  <a:lnTo>
                    <a:pt x="7" y="3404"/>
                  </a:lnTo>
                  <a:lnTo>
                    <a:pt x="10" y="3422"/>
                  </a:lnTo>
                  <a:lnTo>
                    <a:pt x="14" y="3439"/>
                  </a:lnTo>
                  <a:lnTo>
                    <a:pt x="21" y="3475"/>
                  </a:lnTo>
                  <a:lnTo>
                    <a:pt x="32" y="3508"/>
                  </a:lnTo>
                  <a:lnTo>
                    <a:pt x="44" y="3541"/>
                  </a:lnTo>
                  <a:lnTo>
                    <a:pt x="58" y="3573"/>
                  </a:lnTo>
                  <a:lnTo>
                    <a:pt x="73" y="3604"/>
                  </a:lnTo>
                  <a:lnTo>
                    <a:pt x="91" y="3634"/>
                  </a:lnTo>
                  <a:lnTo>
                    <a:pt x="109" y="3662"/>
                  </a:lnTo>
                  <a:lnTo>
                    <a:pt x="130" y="3691"/>
                  </a:lnTo>
                  <a:lnTo>
                    <a:pt x="153" y="3720"/>
                  </a:lnTo>
                  <a:lnTo>
                    <a:pt x="178" y="3746"/>
                  </a:lnTo>
                  <a:lnTo>
                    <a:pt x="191" y="3760"/>
                  </a:lnTo>
                  <a:lnTo>
                    <a:pt x="205" y="3772"/>
                  </a:lnTo>
                  <a:lnTo>
                    <a:pt x="219" y="3784"/>
                  </a:lnTo>
                  <a:lnTo>
                    <a:pt x="232" y="3796"/>
                  </a:lnTo>
                  <a:lnTo>
                    <a:pt x="248" y="3807"/>
                  </a:lnTo>
                  <a:lnTo>
                    <a:pt x="263" y="3818"/>
                  </a:lnTo>
                  <a:lnTo>
                    <a:pt x="279" y="3829"/>
                  </a:lnTo>
                  <a:lnTo>
                    <a:pt x="295" y="3839"/>
                  </a:lnTo>
                  <a:lnTo>
                    <a:pt x="312" y="3849"/>
                  </a:lnTo>
                  <a:lnTo>
                    <a:pt x="330" y="3858"/>
                  </a:lnTo>
                  <a:lnTo>
                    <a:pt x="348" y="3867"/>
                  </a:lnTo>
                  <a:lnTo>
                    <a:pt x="367" y="3875"/>
                  </a:lnTo>
                  <a:lnTo>
                    <a:pt x="388" y="3883"/>
                  </a:lnTo>
                  <a:lnTo>
                    <a:pt x="409" y="3891"/>
                  </a:lnTo>
                  <a:lnTo>
                    <a:pt x="430" y="3897"/>
                  </a:lnTo>
                  <a:lnTo>
                    <a:pt x="453" y="3904"/>
                  </a:lnTo>
                  <a:lnTo>
                    <a:pt x="476" y="3911"/>
                  </a:lnTo>
                  <a:lnTo>
                    <a:pt x="502" y="3916"/>
                  </a:lnTo>
                  <a:lnTo>
                    <a:pt x="527" y="3921"/>
                  </a:lnTo>
                  <a:lnTo>
                    <a:pt x="554" y="3925"/>
                  </a:lnTo>
                  <a:lnTo>
                    <a:pt x="581" y="3929"/>
                  </a:lnTo>
                  <a:lnTo>
                    <a:pt x="611" y="3933"/>
                  </a:lnTo>
                  <a:lnTo>
                    <a:pt x="641" y="3936"/>
                  </a:lnTo>
                  <a:lnTo>
                    <a:pt x="673" y="3938"/>
                  </a:lnTo>
                  <a:lnTo>
                    <a:pt x="705" y="3941"/>
                  </a:lnTo>
                  <a:lnTo>
                    <a:pt x="739" y="3942"/>
                  </a:lnTo>
                  <a:lnTo>
                    <a:pt x="775" y="3943"/>
                  </a:lnTo>
                  <a:lnTo>
                    <a:pt x="812" y="3943"/>
                  </a:lnTo>
                  <a:lnTo>
                    <a:pt x="857" y="3944"/>
                  </a:lnTo>
                  <a:lnTo>
                    <a:pt x="904" y="3943"/>
                  </a:lnTo>
                  <a:lnTo>
                    <a:pt x="950" y="3941"/>
                  </a:lnTo>
                  <a:lnTo>
                    <a:pt x="995" y="3937"/>
                  </a:lnTo>
                  <a:lnTo>
                    <a:pt x="1042" y="3933"/>
                  </a:lnTo>
                  <a:lnTo>
                    <a:pt x="1087" y="3927"/>
                  </a:lnTo>
                  <a:lnTo>
                    <a:pt x="1134" y="3921"/>
                  </a:lnTo>
                  <a:lnTo>
                    <a:pt x="1178" y="3913"/>
                  </a:lnTo>
                  <a:lnTo>
                    <a:pt x="1223" y="3904"/>
                  </a:lnTo>
                  <a:lnTo>
                    <a:pt x="1267" y="3894"/>
                  </a:lnTo>
                  <a:lnTo>
                    <a:pt x="1310" y="3883"/>
                  </a:lnTo>
                  <a:lnTo>
                    <a:pt x="1353" y="3872"/>
                  </a:lnTo>
                  <a:lnTo>
                    <a:pt x="1395" y="3859"/>
                  </a:lnTo>
                  <a:lnTo>
                    <a:pt x="1436" y="3846"/>
                  </a:lnTo>
                  <a:lnTo>
                    <a:pt x="1477" y="3831"/>
                  </a:lnTo>
                  <a:lnTo>
                    <a:pt x="1517" y="3817"/>
                  </a:lnTo>
                  <a:lnTo>
                    <a:pt x="1539" y="3808"/>
                  </a:lnTo>
                  <a:lnTo>
                    <a:pt x="1561" y="3799"/>
                  </a:lnTo>
                  <a:lnTo>
                    <a:pt x="1584" y="3788"/>
                  </a:lnTo>
                  <a:lnTo>
                    <a:pt x="1606" y="3778"/>
                  </a:lnTo>
                  <a:lnTo>
                    <a:pt x="1629" y="3766"/>
                  </a:lnTo>
                  <a:lnTo>
                    <a:pt x="1654" y="3754"/>
                  </a:lnTo>
                  <a:lnTo>
                    <a:pt x="1677" y="3742"/>
                  </a:lnTo>
                  <a:lnTo>
                    <a:pt x="1702" y="3728"/>
                  </a:lnTo>
                  <a:lnTo>
                    <a:pt x="1702" y="3276"/>
                  </a:lnTo>
                  <a:lnTo>
                    <a:pt x="1666" y="3288"/>
                  </a:lnTo>
                  <a:lnTo>
                    <a:pt x="1628" y="3299"/>
                  </a:lnTo>
                  <a:lnTo>
                    <a:pt x="1591" y="3309"/>
                  </a:lnTo>
                  <a:lnTo>
                    <a:pt x="1553" y="3316"/>
                  </a:lnTo>
                  <a:lnTo>
                    <a:pt x="1516" y="3323"/>
                  </a:lnTo>
                  <a:lnTo>
                    <a:pt x="1479" y="3328"/>
                  </a:lnTo>
                  <a:lnTo>
                    <a:pt x="1442" y="3331"/>
                  </a:lnTo>
                  <a:lnTo>
                    <a:pt x="1405" y="3335"/>
                  </a:lnTo>
                  <a:lnTo>
                    <a:pt x="1363" y="3335"/>
                  </a:lnTo>
                  <a:lnTo>
                    <a:pt x="1326" y="3331"/>
                  </a:lnTo>
                  <a:lnTo>
                    <a:pt x="1308" y="3329"/>
                  </a:lnTo>
                  <a:lnTo>
                    <a:pt x="1291" y="3327"/>
                  </a:lnTo>
                  <a:lnTo>
                    <a:pt x="1276" y="3324"/>
                  </a:lnTo>
                  <a:lnTo>
                    <a:pt x="1262" y="3319"/>
                  </a:lnTo>
                  <a:lnTo>
                    <a:pt x="1247" y="3315"/>
                  </a:lnTo>
                  <a:lnTo>
                    <a:pt x="1234" y="3308"/>
                  </a:lnTo>
                  <a:lnTo>
                    <a:pt x="1222" y="3302"/>
                  </a:lnTo>
                  <a:lnTo>
                    <a:pt x="1210" y="3294"/>
                  </a:lnTo>
                  <a:lnTo>
                    <a:pt x="1199" y="3286"/>
                  </a:lnTo>
                  <a:lnTo>
                    <a:pt x="1188" y="3276"/>
                  </a:lnTo>
                  <a:lnTo>
                    <a:pt x="1178" y="3265"/>
                  </a:lnTo>
                  <a:lnTo>
                    <a:pt x="1168" y="3253"/>
                  </a:lnTo>
                  <a:lnTo>
                    <a:pt x="1160" y="3243"/>
                  </a:lnTo>
                  <a:lnTo>
                    <a:pt x="1152" y="3232"/>
                  </a:lnTo>
                  <a:lnTo>
                    <a:pt x="1146" y="3221"/>
                  </a:lnTo>
                  <a:lnTo>
                    <a:pt x="1139" y="3209"/>
                  </a:lnTo>
                  <a:lnTo>
                    <a:pt x="1134" y="3197"/>
                  </a:lnTo>
                  <a:lnTo>
                    <a:pt x="1129" y="3185"/>
                  </a:lnTo>
                  <a:lnTo>
                    <a:pt x="1126" y="3170"/>
                  </a:lnTo>
                  <a:lnTo>
                    <a:pt x="1122" y="3157"/>
                  </a:lnTo>
                  <a:lnTo>
                    <a:pt x="1120" y="3143"/>
                  </a:lnTo>
                  <a:lnTo>
                    <a:pt x="1119" y="3128"/>
                  </a:lnTo>
                  <a:lnTo>
                    <a:pt x="1119" y="3114"/>
                  </a:lnTo>
                  <a:lnTo>
                    <a:pt x="1121" y="3100"/>
                  </a:lnTo>
                  <a:lnTo>
                    <a:pt x="1124" y="3084"/>
                  </a:lnTo>
                  <a:lnTo>
                    <a:pt x="1127" y="3069"/>
                  </a:lnTo>
                  <a:lnTo>
                    <a:pt x="1132" y="3053"/>
                  </a:lnTo>
                  <a:lnTo>
                    <a:pt x="1138" y="3039"/>
                  </a:lnTo>
                  <a:lnTo>
                    <a:pt x="1142" y="3025"/>
                  </a:lnTo>
                  <a:lnTo>
                    <a:pt x="1148" y="3011"/>
                  </a:lnTo>
                  <a:lnTo>
                    <a:pt x="1155" y="2998"/>
                  </a:lnTo>
                  <a:lnTo>
                    <a:pt x="1161" y="2985"/>
                  </a:lnTo>
                  <a:lnTo>
                    <a:pt x="1169" y="2972"/>
                  </a:lnTo>
                  <a:lnTo>
                    <a:pt x="1178" y="2958"/>
                  </a:lnTo>
                  <a:lnTo>
                    <a:pt x="1187" y="2946"/>
                  </a:lnTo>
                  <a:lnTo>
                    <a:pt x="1196" y="2934"/>
                  </a:lnTo>
                  <a:lnTo>
                    <a:pt x="1208" y="2922"/>
                  </a:lnTo>
                  <a:lnTo>
                    <a:pt x="1217" y="2910"/>
                  </a:lnTo>
                  <a:lnTo>
                    <a:pt x="1230" y="2899"/>
                  </a:lnTo>
                  <a:lnTo>
                    <a:pt x="1242" y="2888"/>
                  </a:lnTo>
                  <a:lnTo>
                    <a:pt x="1267" y="2866"/>
                  </a:lnTo>
                  <a:lnTo>
                    <a:pt x="1294" y="2846"/>
                  </a:lnTo>
                  <a:lnTo>
                    <a:pt x="1325" y="2829"/>
                  </a:lnTo>
                  <a:lnTo>
                    <a:pt x="1361" y="2812"/>
                  </a:lnTo>
                  <a:lnTo>
                    <a:pt x="1403" y="2793"/>
                  </a:lnTo>
                  <a:lnTo>
                    <a:pt x="1450" y="2774"/>
                  </a:lnTo>
                  <a:lnTo>
                    <a:pt x="1505" y="2755"/>
                  </a:lnTo>
                  <a:lnTo>
                    <a:pt x="1564" y="2737"/>
                  </a:lnTo>
                  <a:lnTo>
                    <a:pt x="1630" y="2717"/>
                  </a:lnTo>
                  <a:lnTo>
                    <a:pt x="1702" y="2698"/>
                  </a:lnTo>
                  <a:close/>
                  <a:moveTo>
                    <a:pt x="1702" y="1037"/>
                  </a:moveTo>
                  <a:lnTo>
                    <a:pt x="1691" y="1037"/>
                  </a:lnTo>
                  <a:lnTo>
                    <a:pt x="1680" y="1037"/>
                  </a:lnTo>
                  <a:lnTo>
                    <a:pt x="1647" y="1043"/>
                  </a:lnTo>
                  <a:lnTo>
                    <a:pt x="1615" y="1049"/>
                  </a:lnTo>
                  <a:lnTo>
                    <a:pt x="1583" y="1056"/>
                  </a:lnTo>
                  <a:lnTo>
                    <a:pt x="1552" y="1064"/>
                  </a:lnTo>
                  <a:lnTo>
                    <a:pt x="1521" y="1071"/>
                  </a:lnTo>
                  <a:lnTo>
                    <a:pt x="1490" y="1080"/>
                  </a:lnTo>
                  <a:lnTo>
                    <a:pt x="1460" y="1089"/>
                  </a:lnTo>
                  <a:lnTo>
                    <a:pt x="1431" y="1099"/>
                  </a:lnTo>
                  <a:lnTo>
                    <a:pt x="1401" y="1109"/>
                  </a:lnTo>
                  <a:lnTo>
                    <a:pt x="1372" y="1120"/>
                  </a:lnTo>
                  <a:lnTo>
                    <a:pt x="1343" y="1131"/>
                  </a:lnTo>
                  <a:lnTo>
                    <a:pt x="1315" y="1142"/>
                  </a:lnTo>
                  <a:lnTo>
                    <a:pt x="1287" y="1154"/>
                  </a:lnTo>
                  <a:lnTo>
                    <a:pt x="1259" y="1166"/>
                  </a:lnTo>
                  <a:lnTo>
                    <a:pt x="1232" y="1179"/>
                  </a:lnTo>
                  <a:lnTo>
                    <a:pt x="1205" y="1193"/>
                  </a:lnTo>
                  <a:lnTo>
                    <a:pt x="1152" y="1220"/>
                  </a:lnTo>
                  <a:lnTo>
                    <a:pt x="1100" y="1250"/>
                  </a:lnTo>
                  <a:lnTo>
                    <a:pt x="1051" y="1282"/>
                  </a:lnTo>
                  <a:lnTo>
                    <a:pt x="1002" y="1314"/>
                  </a:lnTo>
                  <a:lnTo>
                    <a:pt x="955" y="1348"/>
                  </a:lnTo>
                  <a:lnTo>
                    <a:pt x="908" y="1385"/>
                  </a:lnTo>
                  <a:lnTo>
                    <a:pt x="863" y="1421"/>
                  </a:lnTo>
                  <a:lnTo>
                    <a:pt x="819" y="1460"/>
                  </a:lnTo>
                  <a:lnTo>
                    <a:pt x="780" y="1499"/>
                  </a:lnTo>
                  <a:lnTo>
                    <a:pt x="740" y="1541"/>
                  </a:lnTo>
                  <a:lnTo>
                    <a:pt x="700" y="1587"/>
                  </a:lnTo>
                  <a:lnTo>
                    <a:pt x="660" y="1635"/>
                  </a:lnTo>
                  <a:lnTo>
                    <a:pt x="640" y="1661"/>
                  </a:lnTo>
                  <a:lnTo>
                    <a:pt x="619" y="1687"/>
                  </a:lnTo>
                  <a:lnTo>
                    <a:pt x="599" y="1715"/>
                  </a:lnTo>
                  <a:lnTo>
                    <a:pt x="579" y="1743"/>
                  </a:lnTo>
                  <a:lnTo>
                    <a:pt x="559" y="1772"/>
                  </a:lnTo>
                  <a:lnTo>
                    <a:pt x="539" y="1803"/>
                  </a:lnTo>
                  <a:lnTo>
                    <a:pt x="519" y="1835"/>
                  </a:lnTo>
                  <a:lnTo>
                    <a:pt x="501" y="1867"/>
                  </a:lnTo>
                  <a:lnTo>
                    <a:pt x="1524" y="1978"/>
                  </a:lnTo>
                  <a:lnTo>
                    <a:pt x="1547" y="1946"/>
                  </a:lnTo>
                  <a:lnTo>
                    <a:pt x="1569" y="1917"/>
                  </a:lnTo>
                  <a:lnTo>
                    <a:pt x="1591" y="1890"/>
                  </a:lnTo>
                  <a:lnTo>
                    <a:pt x="1613" y="1866"/>
                  </a:lnTo>
                  <a:lnTo>
                    <a:pt x="1635" y="1843"/>
                  </a:lnTo>
                  <a:lnTo>
                    <a:pt x="1657" y="1822"/>
                  </a:lnTo>
                  <a:lnTo>
                    <a:pt x="1680" y="1803"/>
                  </a:lnTo>
                  <a:lnTo>
                    <a:pt x="1702" y="1785"/>
                  </a:lnTo>
                  <a:lnTo>
                    <a:pt x="1702" y="1037"/>
                  </a:lnTo>
                  <a:close/>
                  <a:moveTo>
                    <a:pt x="10248" y="5195"/>
                  </a:moveTo>
                  <a:lnTo>
                    <a:pt x="10248" y="4884"/>
                  </a:lnTo>
                  <a:lnTo>
                    <a:pt x="9959" y="4455"/>
                  </a:lnTo>
                  <a:lnTo>
                    <a:pt x="10077" y="4455"/>
                  </a:lnTo>
                  <a:lnTo>
                    <a:pt x="10226" y="4677"/>
                  </a:lnTo>
                  <a:lnTo>
                    <a:pt x="10244" y="4709"/>
                  </a:lnTo>
                  <a:lnTo>
                    <a:pt x="10262" y="4740"/>
                  </a:lnTo>
                  <a:lnTo>
                    <a:pt x="10282" y="4770"/>
                  </a:lnTo>
                  <a:lnTo>
                    <a:pt x="10300" y="4802"/>
                  </a:lnTo>
                  <a:lnTo>
                    <a:pt x="10318" y="4774"/>
                  </a:lnTo>
                  <a:lnTo>
                    <a:pt x="10337" y="4742"/>
                  </a:lnTo>
                  <a:lnTo>
                    <a:pt x="10359" y="4706"/>
                  </a:lnTo>
                  <a:lnTo>
                    <a:pt x="10382" y="4669"/>
                  </a:lnTo>
                  <a:lnTo>
                    <a:pt x="10522" y="4455"/>
                  </a:lnTo>
                  <a:lnTo>
                    <a:pt x="10641" y="4455"/>
                  </a:lnTo>
                  <a:lnTo>
                    <a:pt x="10344" y="4884"/>
                  </a:lnTo>
                  <a:lnTo>
                    <a:pt x="10344" y="5195"/>
                  </a:lnTo>
                  <a:lnTo>
                    <a:pt x="10248" y="5195"/>
                  </a:lnTo>
                  <a:close/>
                  <a:moveTo>
                    <a:pt x="7851" y="5195"/>
                  </a:moveTo>
                  <a:lnTo>
                    <a:pt x="7851" y="4455"/>
                  </a:lnTo>
                  <a:lnTo>
                    <a:pt x="7948" y="4455"/>
                  </a:lnTo>
                  <a:lnTo>
                    <a:pt x="7948" y="5107"/>
                  </a:lnTo>
                  <a:lnTo>
                    <a:pt x="8312" y="5107"/>
                  </a:lnTo>
                  <a:lnTo>
                    <a:pt x="8312" y="5195"/>
                  </a:lnTo>
                  <a:lnTo>
                    <a:pt x="7851" y="5195"/>
                  </a:lnTo>
                  <a:close/>
                  <a:moveTo>
                    <a:pt x="5566" y="5195"/>
                  </a:moveTo>
                  <a:lnTo>
                    <a:pt x="5566" y="4455"/>
                  </a:lnTo>
                  <a:lnTo>
                    <a:pt x="5664" y="4455"/>
                  </a:lnTo>
                  <a:lnTo>
                    <a:pt x="5664" y="4758"/>
                  </a:lnTo>
                  <a:lnTo>
                    <a:pt x="6049" y="4758"/>
                  </a:lnTo>
                  <a:lnTo>
                    <a:pt x="6049" y="4455"/>
                  </a:lnTo>
                  <a:lnTo>
                    <a:pt x="6145" y="4455"/>
                  </a:lnTo>
                  <a:lnTo>
                    <a:pt x="6145" y="5195"/>
                  </a:lnTo>
                  <a:lnTo>
                    <a:pt x="6049" y="5195"/>
                  </a:lnTo>
                  <a:lnTo>
                    <a:pt x="6049" y="4848"/>
                  </a:lnTo>
                  <a:lnTo>
                    <a:pt x="5664" y="4848"/>
                  </a:lnTo>
                  <a:lnTo>
                    <a:pt x="5664" y="5195"/>
                  </a:lnTo>
                  <a:lnTo>
                    <a:pt x="5566" y="5195"/>
                  </a:lnTo>
                  <a:close/>
                  <a:moveTo>
                    <a:pt x="3682" y="5195"/>
                  </a:moveTo>
                  <a:lnTo>
                    <a:pt x="3682" y="4543"/>
                  </a:lnTo>
                  <a:lnTo>
                    <a:pt x="3445" y="4543"/>
                  </a:lnTo>
                  <a:lnTo>
                    <a:pt x="3445" y="4455"/>
                  </a:lnTo>
                  <a:lnTo>
                    <a:pt x="4024" y="4455"/>
                  </a:lnTo>
                  <a:lnTo>
                    <a:pt x="4024" y="4543"/>
                  </a:lnTo>
                  <a:lnTo>
                    <a:pt x="3786" y="4543"/>
                  </a:lnTo>
                  <a:lnTo>
                    <a:pt x="3786" y="5195"/>
                  </a:lnTo>
                  <a:lnTo>
                    <a:pt x="3682" y="5195"/>
                  </a:lnTo>
                  <a:close/>
                  <a:moveTo>
                    <a:pt x="9936" y="3943"/>
                  </a:moveTo>
                  <a:lnTo>
                    <a:pt x="9943" y="3943"/>
                  </a:lnTo>
                  <a:lnTo>
                    <a:pt x="9949" y="3943"/>
                  </a:lnTo>
                  <a:lnTo>
                    <a:pt x="9959" y="3943"/>
                  </a:lnTo>
                  <a:lnTo>
                    <a:pt x="9998" y="3943"/>
                  </a:lnTo>
                  <a:lnTo>
                    <a:pt x="10038" y="3941"/>
                  </a:lnTo>
                  <a:lnTo>
                    <a:pt x="10079" y="3938"/>
                  </a:lnTo>
                  <a:lnTo>
                    <a:pt x="10118" y="3935"/>
                  </a:lnTo>
                  <a:lnTo>
                    <a:pt x="10157" y="3931"/>
                  </a:lnTo>
                  <a:lnTo>
                    <a:pt x="10197" y="3925"/>
                  </a:lnTo>
                  <a:lnTo>
                    <a:pt x="10236" y="3918"/>
                  </a:lnTo>
                  <a:lnTo>
                    <a:pt x="10274" y="3911"/>
                  </a:lnTo>
                  <a:lnTo>
                    <a:pt x="10312" y="3902"/>
                  </a:lnTo>
                  <a:lnTo>
                    <a:pt x="10351" y="3893"/>
                  </a:lnTo>
                  <a:lnTo>
                    <a:pt x="10388" y="3882"/>
                  </a:lnTo>
                  <a:lnTo>
                    <a:pt x="10426" y="3871"/>
                  </a:lnTo>
                  <a:lnTo>
                    <a:pt x="10462" y="3859"/>
                  </a:lnTo>
                  <a:lnTo>
                    <a:pt x="10499" y="3847"/>
                  </a:lnTo>
                  <a:lnTo>
                    <a:pt x="10535" y="3832"/>
                  </a:lnTo>
                  <a:lnTo>
                    <a:pt x="10572" y="3818"/>
                  </a:lnTo>
                  <a:lnTo>
                    <a:pt x="10607" y="3803"/>
                  </a:lnTo>
                  <a:lnTo>
                    <a:pt x="10641" y="3786"/>
                  </a:lnTo>
                  <a:lnTo>
                    <a:pt x="10676" y="3768"/>
                  </a:lnTo>
                  <a:lnTo>
                    <a:pt x="10711" y="3751"/>
                  </a:lnTo>
                  <a:lnTo>
                    <a:pt x="10744" y="3732"/>
                  </a:lnTo>
                  <a:lnTo>
                    <a:pt x="10777" y="3712"/>
                  </a:lnTo>
                  <a:lnTo>
                    <a:pt x="10810" y="3692"/>
                  </a:lnTo>
                  <a:lnTo>
                    <a:pt x="10842" y="3671"/>
                  </a:lnTo>
                  <a:lnTo>
                    <a:pt x="10873" y="3649"/>
                  </a:lnTo>
                  <a:lnTo>
                    <a:pt x="10905" y="3626"/>
                  </a:lnTo>
                  <a:lnTo>
                    <a:pt x="10935" y="3603"/>
                  </a:lnTo>
                  <a:lnTo>
                    <a:pt x="10965" y="3579"/>
                  </a:lnTo>
                  <a:lnTo>
                    <a:pt x="10994" y="3554"/>
                  </a:lnTo>
                  <a:lnTo>
                    <a:pt x="11023" y="3529"/>
                  </a:lnTo>
                  <a:lnTo>
                    <a:pt x="11051" y="3502"/>
                  </a:lnTo>
                  <a:lnTo>
                    <a:pt x="11078" y="3476"/>
                  </a:lnTo>
                  <a:lnTo>
                    <a:pt x="10953" y="3869"/>
                  </a:lnTo>
                  <a:lnTo>
                    <a:pt x="12028" y="3869"/>
                  </a:lnTo>
                  <a:lnTo>
                    <a:pt x="12955" y="1015"/>
                  </a:lnTo>
                  <a:lnTo>
                    <a:pt x="11865" y="1015"/>
                  </a:lnTo>
                  <a:lnTo>
                    <a:pt x="11368" y="2564"/>
                  </a:lnTo>
                  <a:lnTo>
                    <a:pt x="11368" y="2570"/>
                  </a:lnTo>
                  <a:lnTo>
                    <a:pt x="11367" y="2575"/>
                  </a:lnTo>
                  <a:lnTo>
                    <a:pt x="11364" y="2581"/>
                  </a:lnTo>
                  <a:lnTo>
                    <a:pt x="11360" y="2586"/>
                  </a:lnTo>
                  <a:lnTo>
                    <a:pt x="11338" y="2653"/>
                  </a:lnTo>
                  <a:lnTo>
                    <a:pt x="11328" y="2678"/>
                  </a:lnTo>
                  <a:lnTo>
                    <a:pt x="11318" y="2702"/>
                  </a:lnTo>
                  <a:lnTo>
                    <a:pt x="11307" y="2725"/>
                  </a:lnTo>
                  <a:lnTo>
                    <a:pt x="11295" y="2749"/>
                  </a:lnTo>
                  <a:lnTo>
                    <a:pt x="11282" y="2772"/>
                  </a:lnTo>
                  <a:lnTo>
                    <a:pt x="11268" y="2794"/>
                  </a:lnTo>
                  <a:lnTo>
                    <a:pt x="11254" y="2816"/>
                  </a:lnTo>
                  <a:lnTo>
                    <a:pt x="11239" y="2837"/>
                  </a:lnTo>
                  <a:lnTo>
                    <a:pt x="11222" y="2857"/>
                  </a:lnTo>
                  <a:lnTo>
                    <a:pt x="11205" y="2877"/>
                  </a:lnTo>
                  <a:lnTo>
                    <a:pt x="11188" y="2895"/>
                  </a:lnTo>
                  <a:lnTo>
                    <a:pt x="11170" y="2914"/>
                  </a:lnTo>
                  <a:lnTo>
                    <a:pt x="11151" y="2932"/>
                  </a:lnTo>
                  <a:lnTo>
                    <a:pt x="11131" y="2950"/>
                  </a:lnTo>
                  <a:lnTo>
                    <a:pt x="11112" y="2965"/>
                  </a:lnTo>
                  <a:lnTo>
                    <a:pt x="11091" y="2982"/>
                  </a:lnTo>
                  <a:lnTo>
                    <a:pt x="11070" y="2996"/>
                  </a:lnTo>
                  <a:lnTo>
                    <a:pt x="11047" y="3010"/>
                  </a:lnTo>
                  <a:lnTo>
                    <a:pt x="11024" y="3023"/>
                  </a:lnTo>
                  <a:lnTo>
                    <a:pt x="11002" y="3036"/>
                  </a:lnTo>
                  <a:lnTo>
                    <a:pt x="10978" y="3048"/>
                  </a:lnTo>
                  <a:lnTo>
                    <a:pt x="10955" y="3059"/>
                  </a:lnTo>
                  <a:lnTo>
                    <a:pt x="10930" y="3069"/>
                  </a:lnTo>
                  <a:lnTo>
                    <a:pt x="10905" y="3079"/>
                  </a:lnTo>
                  <a:lnTo>
                    <a:pt x="10880" y="3086"/>
                  </a:lnTo>
                  <a:lnTo>
                    <a:pt x="10854" y="3094"/>
                  </a:lnTo>
                  <a:lnTo>
                    <a:pt x="10828" y="3101"/>
                  </a:lnTo>
                  <a:lnTo>
                    <a:pt x="10801" y="3106"/>
                  </a:lnTo>
                  <a:lnTo>
                    <a:pt x="10775" y="3112"/>
                  </a:lnTo>
                  <a:lnTo>
                    <a:pt x="10748" y="3115"/>
                  </a:lnTo>
                  <a:lnTo>
                    <a:pt x="10721" y="3118"/>
                  </a:lnTo>
                  <a:lnTo>
                    <a:pt x="10693" y="3119"/>
                  </a:lnTo>
                  <a:lnTo>
                    <a:pt x="10680" y="3119"/>
                  </a:lnTo>
                  <a:lnTo>
                    <a:pt x="10668" y="3117"/>
                  </a:lnTo>
                  <a:lnTo>
                    <a:pt x="10655" y="3115"/>
                  </a:lnTo>
                  <a:lnTo>
                    <a:pt x="10644" y="3113"/>
                  </a:lnTo>
                  <a:lnTo>
                    <a:pt x="10632" y="3110"/>
                  </a:lnTo>
                  <a:lnTo>
                    <a:pt x="10621" y="3105"/>
                  </a:lnTo>
                  <a:lnTo>
                    <a:pt x="10610" y="3101"/>
                  </a:lnTo>
                  <a:lnTo>
                    <a:pt x="10599" y="3096"/>
                  </a:lnTo>
                  <a:lnTo>
                    <a:pt x="10589" y="3091"/>
                  </a:lnTo>
                  <a:lnTo>
                    <a:pt x="10578" y="3085"/>
                  </a:lnTo>
                  <a:lnTo>
                    <a:pt x="10568" y="3079"/>
                  </a:lnTo>
                  <a:lnTo>
                    <a:pt x="10559" y="3072"/>
                  </a:lnTo>
                  <a:lnTo>
                    <a:pt x="10549" y="3064"/>
                  </a:lnTo>
                  <a:lnTo>
                    <a:pt x="10541" y="3057"/>
                  </a:lnTo>
                  <a:lnTo>
                    <a:pt x="10532" y="3049"/>
                  </a:lnTo>
                  <a:lnTo>
                    <a:pt x="10524" y="3040"/>
                  </a:lnTo>
                  <a:lnTo>
                    <a:pt x="10516" y="3031"/>
                  </a:lnTo>
                  <a:lnTo>
                    <a:pt x="10509" y="3022"/>
                  </a:lnTo>
                  <a:lnTo>
                    <a:pt x="10502" y="3012"/>
                  </a:lnTo>
                  <a:lnTo>
                    <a:pt x="10495" y="3002"/>
                  </a:lnTo>
                  <a:lnTo>
                    <a:pt x="10489" y="2993"/>
                  </a:lnTo>
                  <a:lnTo>
                    <a:pt x="10483" y="2982"/>
                  </a:lnTo>
                  <a:lnTo>
                    <a:pt x="10479" y="2970"/>
                  </a:lnTo>
                  <a:lnTo>
                    <a:pt x="10473" y="2959"/>
                  </a:lnTo>
                  <a:lnTo>
                    <a:pt x="10470" y="2948"/>
                  </a:lnTo>
                  <a:lnTo>
                    <a:pt x="10465" y="2936"/>
                  </a:lnTo>
                  <a:lnTo>
                    <a:pt x="10462" y="2924"/>
                  </a:lnTo>
                  <a:lnTo>
                    <a:pt x="10460" y="2912"/>
                  </a:lnTo>
                  <a:lnTo>
                    <a:pt x="10458" y="2900"/>
                  </a:lnTo>
                  <a:lnTo>
                    <a:pt x="10457" y="2887"/>
                  </a:lnTo>
                  <a:lnTo>
                    <a:pt x="10456" y="2873"/>
                  </a:lnTo>
                  <a:lnTo>
                    <a:pt x="10456" y="2860"/>
                  </a:lnTo>
                  <a:lnTo>
                    <a:pt x="10457" y="2838"/>
                  </a:lnTo>
                  <a:lnTo>
                    <a:pt x="10460" y="2816"/>
                  </a:lnTo>
                  <a:lnTo>
                    <a:pt x="10464" y="2794"/>
                  </a:lnTo>
                  <a:lnTo>
                    <a:pt x="10470" y="2772"/>
                  </a:lnTo>
                  <a:lnTo>
                    <a:pt x="11034" y="1015"/>
                  </a:lnTo>
                  <a:lnTo>
                    <a:pt x="9951" y="1015"/>
                  </a:lnTo>
                  <a:lnTo>
                    <a:pt x="9306" y="3016"/>
                  </a:lnTo>
                  <a:lnTo>
                    <a:pt x="9296" y="3050"/>
                  </a:lnTo>
                  <a:lnTo>
                    <a:pt x="9288" y="3083"/>
                  </a:lnTo>
                  <a:lnTo>
                    <a:pt x="9282" y="3116"/>
                  </a:lnTo>
                  <a:lnTo>
                    <a:pt x="9276" y="3149"/>
                  </a:lnTo>
                  <a:lnTo>
                    <a:pt x="9271" y="3169"/>
                  </a:lnTo>
                  <a:lnTo>
                    <a:pt x="9266" y="3189"/>
                  </a:lnTo>
                  <a:lnTo>
                    <a:pt x="9262" y="3208"/>
                  </a:lnTo>
                  <a:lnTo>
                    <a:pt x="9260" y="3228"/>
                  </a:lnTo>
                  <a:lnTo>
                    <a:pt x="9256" y="3246"/>
                  </a:lnTo>
                  <a:lnTo>
                    <a:pt x="9255" y="3266"/>
                  </a:lnTo>
                  <a:lnTo>
                    <a:pt x="9254" y="3286"/>
                  </a:lnTo>
                  <a:lnTo>
                    <a:pt x="9254" y="3305"/>
                  </a:lnTo>
                  <a:lnTo>
                    <a:pt x="9254" y="3337"/>
                  </a:lnTo>
                  <a:lnTo>
                    <a:pt x="9256" y="3369"/>
                  </a:lnTo>
                  <a:lnTo>
                    <a:pt x="9261" y="3400"/>
                  </a:lnTo>
                  <a:lnTo>
                    <a:pt x="9266" y="3430"/>
                  </a:lnTo>
                  <a:lnTo>
                    <a:pt x="9273" y="3460"/>
                  </a:lnTo>
                  <a:lnTo>
                    <a:pt x="9280" y="3489"/>
                  </a:lnTo>
                  <a:lnTo>
                    <a:pt x="9290" y="3518"/>
                  </a:lnTo>
                  <a:lnTo>
                    <a:pt x="9300" y="3547"/>
                  </a:lnTo>
                  <a:lnTo>
                    <a:pt x="9313" y="3574"/>
                  </a:lnTo>
                  <a:lnTo>
                    <a:pt x="9326" y="3601"/>
                  </a:lnTo>
                  <a:lnTo>
                    <a:pt x="9340" y="3627"/>
                  </a:lnTo>
                  <a:lnTo>
                    <a:pt x="9356" y="3652"/>
                  </a:lnTo>
                  <a:lnTo>
                    <a:pt x="9373" y="3677"/>
                  </a:lnTo>
                  <a:lnTo>
                    <a:pt x="9391" y="3701"/>
                  </a:lnTo>
                  <a:lnTo>
                    <a:pt x="9410" y="3723"/>
                  </a:lnTo>
                  <a:lnTo>
                    <a:pt x="9430" y="3745"/>
                  </a:lnTo>
                  <a:lnTo>
                    <a:pt x="9451" y="3766"/>
                  </a:lnTo>
                  <a:lnTo>
                    <a:pt x="9473" y="3786"/>
                  </a:lnTo>
                  <a:lnTo>
                    <a:pt x="9496" y="3805"/>
                  </a:lnTo>
                  <a:lnTo>
                    <a:pt x="9519" y="3822"/>
                  </a:lnTo>
                  <a:lnTo>
                    <a:pt x="9544" y="3839"/>
                  </a:lnTo>
                  <a:lnTo>
                    <a:pt x="9570" y="3854"/>
                  </a:lnTo>
                  <a:lnTo>
                    <a:pt x="9596" y="3869"/>
                  </a:lnTo>
                  <a:lnTo>
                    <a:pt x="9623" y="3882"/>
                  </a:lnTo>
                  <a:lnTo>
                    <a:pt x="9650" y="3893"/>
                  </a:lnTo>
                  <a:lnTo>
                    <a:pt x="9679" y="3904"/>
                  </a:lnTo>
                  <a:lnTo>
                    <a:pt x="9708" y="3913"/>
                  </a:lnTo>
                  <a:lnTo>
                    <a:pt x="9738" y="3921"/>
                  </a:lnTo>
                  <a:lnTo>
                    <a:pt x="9768" y="3926"/>
                  </a:lnTo>
                  <a:lnTo>
                    <a:pt x="9798" y="3931"/>
                  </a:lnTo>
                  <a:lnTo>
                    <a:pt x="9830" y="3934"/>
                  </a:lnTo>
                  <a:lnTo>
                    <a:pt x="9861" y="3935"/>
                  </a:lnTo>
                  <a:lnTo>
                    <a:pt x="9868" y="3938"/>
                  </a:lnTo>
                  <a:lnTo>
                    <a:pt x="9875" y="3939"/>
                  </a:lnTo>
                  <a:lnTo>
                    <a:pt x="9881" y="3941"/>
                  </a:lnTo>
                  <a:lnTo>
                    <a:pt x="9889" y="3942"/>
                  </a:lnTo>
                  <a:lnTo>
                    <a:pt x="9904" y="3943"/>
                  </a:lnTo>
                  <a:lnTo>
                    <a:pt x="9921" y="3943"/>
                  </a:lnTo>
                  <a:lnTo>
                    <a:pt x="9929" y="3943"/>
                  </a:lnTo>
                  <a:lnTo>
                    <a:pt x="9936" y="3943"/>
                  </a:lnTo>
                  <a:close/>
                  <a:moveTo>
                    <a:pt x="8757" y="4439"/>
                  </a:moveTo>
                  <a:lnTo>
                    <a:pt x="8781" y="4440"/>
                  </a:lnTo>
                  <a:lnTo>
                    <a:pt x="8806" y="4444"/>
                  </a:lnTo>
                  <a:lnTo>
                    <a:pt x="8829" y="4448"/>
                  </a:lnTo>
                  <a:lnTo>
                    <a:pt x="8851" y="4455"/>
                  </a:lnTo>
                  <a:lnTo>
                    <a:pt x="8873" y="4463"/>
                  </a:lnTo>
                  <a:lnTo>
                    <a:pt x="8894" y="4471"/>
                  </a:lnTo>
                  <a:lnTo>
                    <a:pt x="8915" y="4480"/>
                  </a:lnTo>
                  <a:lnTo>
                    <a:pt x="8935" y="4491"/>
                  </a:lnTo>
                  <a:lnTo>
                    <a:pt x="8956" y="4503"/>
                  </a:lnTo>
                  <a:lnTo>
                    <a:pt x="8976" y="4517"/>
                  </a:lnTo>
                  <a:lnTo>
                    <a:pt x="8992" y="4531"/>
                  </a:lnTo>
                  <a:lnTo>
                    <a:pt x="9009" y="4547"/>
                  </a:lnTo>
                  <a:lnTo>
                    <a:pt x="9023" y="4564"/>
                  </a:lnTo>
                  <a:lnTo>
                    <a:pt x="9036" y="4583"/>
                  </a:lnTo>
                  <a:lnTo>
                    <a:pt x="9050" y="4604"/>
                  </a:lnTo>
                  <a:lnTo>
                    <a:pt x="9061" y="4625"/>
                  </a:lnTo>
                  <a:lnTo>
                    <a:pt x="9071" y="4648"/>
                  </a:lnTo>
                  <a:lnTo>
                    <a:pt x="9081" y="4671"/>
                  </a:lnTo>
                  <a:lnTo>
                    <a:pt x="9088" y="4694"/>
                  </a:lnTo>
                  <a:lnTo>
                    <a:pt x="9094" y="4720"/>
                  </a:lnTo>
                  <a:lnTo>
                    <a:pt x="9099" y="4745"/>
                  </a:lnTo>
                  <a:lnTo>
                    <a:pt x="9103" y="4770"/>
                  </a:lnTo>
                  <a:lnTo>
                    <a:pt x="9105" y="4798"/>
                  </a:lnTo>
                  <a:lnTo>
                    <a:pt x="9105" y="4824"/>
                  </a:lnTo>
                  <a:lnTo>
                    <a:pt x="9105" y="4852"/>
                  </a:lnTo>
                  <a:lnTo>
                    <a:pt x="9103" y="4880"/>
                  </a:lnTo>
                  <a:lnTo>
                    <a:pt x="9099" y="4905"/>
                  </a:lnTo>
                  <a:lnTo>
                    <a:pt x="9094" y="4930"/>
                  </a:lnTo>
                  <a:lnTo>
                    <a:pt x="9088" y="4956"/>
                  </a:lnTo>
                  <a:lnTo>
                    <a:pt x="9081" y="4979"/>
                  </a:lnTo>
                  <a:lnTo>
                    <a:pt x="9071" y="5002"/>
                  </a:lnTo>
                  <a:lnTo>
                    <a:pt x="9061" y="5025"/>
                  </a:lnTo>
                  <a:lnTo>
                    <a:pt x="9049" y="5046"/>
                  </a:lnTo>
                  <a:lnTo>
                    <a:pt x="9035" y="5067"/>
                  </a:lnTo>
                  <a:lnTo>
                    <a:pt x="9021" y="5086"/>
                  </a:lnTo>
                  <a:lnTo>
                    <a:pt x="9006" y="5103"/>
                  </a:lnTo>
                  <a:lnTo>
                    <a:pt x="8989" y="5119"/>
                  </a:lnTo>
                  <a:lnTo>
                    <a:pt x="8972" y="5133"/>
                  </a:lnTo>
                  <a:lnTo>
                    <a:pt x="8954" y="5147"/>
                  </a:lnTo>
                  <a:lnTo>
                    <a:pt x="8935" y="5159"/>
                  </a:lnTo>
                  <a:lnTo>
                    <a:pt x="8913" y="5169"/>
                  </a:lnTo>
                  <a:lnTo>
                    <a:pt x="8890" y="5178"/>
                  </a:lnTo>
                  <a:lnTo>
                    <a:pt x="8867" y="5185"/>
                  </a:lnTo>
                  <a:lnTo>
                    <a:pt x="8845" y="5192"/>
                  </a:lnTo>
                  <a:lnTo>
                    <a:pt x="8823" y="5196"/>
                  </a:lnTo>
                  <a:lnTo>
                    <a:pt x="8801" y="5201"/>
                  </a:lnTo>
                  <a:lnTo>
                    <a:pt x="8779" y="5202"/>
                  </a:lnTo>
                  <a:lnTo>
                    <a:pt x="8757" y="5203"/>
                  </a:lnTo>
                  <a:lnTo>
                    <a:pt x="8757" y="5121"/>
                  </a:lnTo>
                  <a:lnTo>
                    <a:pt x="8769" y="5121"/>
                  </a:lnTo>
                  <a:lnTo>
                    <a:pt x="8781" y="5120"/>
                  </a:lnTo>
                  <a:lnTo>
                    <a:pt x="8793" y="5119"/>
                  </a:lnTo>
                  <a:lnTo>
                    <a:pt x="8807" y="5117"/>
                  </a:lnTo>
                  <a:lnTo>
                    <a:pt x="8819" y="5115"/>
                  </a:lnTo>
                  <a:lnTo>
                    <a:pt x="8831" y="5111"/>
                  </a:lnTo>
                  <a:lnTo>
                    <a:pt x="8842" y="5108"/>
                  </a:lnTo>
                  <a:lnTo>
                    <a:pt x="8854" y="5104"/>
                  </a:lnTo>
                  <a:lnTo>
                    <a:pt x="8865" y="5099"/>
                  </a:lnTo>
                  <a:lnTo>
                    <a:pt x="8876" y="5094"/>
                  </a:lnTo>
                  <a:lnTo>
                    <a:pt x="8887" y="5087"/>
                  </a:lnTo>
                  <a:lnTo>
                    <a:pt x="8897" y="5081"/>
                  </a:lnTo>
                  <a:lnTo>
                    <a:pt x="8907" y="5074"/>
                  </a:lnTo>
                  <a:lnTo>
                    <a:pt x="8917" y="5065"/>
                  </a:lnTo>
                  <a:lnTo>
                    <a:pt x="8926" y="5056"/>
                  </a:lnTo>
                  <a:lnTo>
                    <a:pt x="8935" y="5047"/>
                  </a:lnTo>
                  <a:lnTo>
                    <a:pt x="8943" y="5037"/>
                  </a:lnTo>
                  <a:lnTo>
                    <a:pt x="8950" y="5026"/>
                  </a:lnTo>
                  <a:lnTo>
                    <a:pt x="8958" y="5015"/>
                  </a:lnTo>
                  <a:lnTo>
                    <a:pt x="8965" y="5004"/>
                  </a:lnTo>
                  <a:lnTo>
                    <a:pt x="8971" y="4992"/>
                  </a:lnTo>
                  <a:lnTo>
                    <a:pt x="8978" y="4980"/>
                  </a:lnTo>
                  <a:lnTo>
                    <a:pt x="8983" y="4967"/>
                  </a:lnTo>
                  <a:lnTo>
                    <a:pt x="8989" y="4952"/>
                  </a:lnTo>
                  <a:lnTo>
                    <a:pt x="8993" y="4939"/>
                  </a:lnTo>
                  <a:lnTo>
                    <a:pt x="8997" y="4924"/>
                  </a:lnTo>
                  <a:lnTo>
                    <a:pt x="9001" y="4908"/>
                  </a:lnTo>
                  <a:lnTo>
                    <a:pt x="9003" y="4893"/>
                  </a:lnTo>
                  <a:lnTo>
                    <a:pt x="9006" y="4876"/>
                  </a:lnTo>
                  <a:lnTo>
                    <a:pt x="9008" y="4860"/>
                  </a:lnTo>
                  <a:lnTo>
                    <a:pt x="9009" y="4843"/>
                  </a:lnTo>
                  <a:lnTo>
                    <a:pt x="9009" y="4824"/>
                  </a:lnTo>
                  <a:lnTo>
                    <a:pt x="9008" y="4804"/>
                  </a:lnTo>
                  <a:lnTo>
                    <a:pt x="9007" y="4781"/>
                  </a:lnTo>
                  <a:lnTo>
                    <a:pt x="9003" y="4762"/>
                  </a:lnTo>
                  <a:lnTo>
                    <a:pt x="9000" y="4742"/>
                  </a:lnTo>
                  <a:lnTo>
                    <a:pt x="8990" y="4704"/>
                  </a:lnTo>
                  <a:lnTo>
                    <a:pt x="8979" y="4669"/>
                  </a:lnTo>
                  <a:lnTo>
                    <a:pt x="8970" y="4653"/>
                  </a:lnTo>
                  <a:lnTo>
                    <a:pt x="8961" y="4638"/>
                  </a:lnTo>
                  <a:lnTo>
                    <a:pt x="8950" y="4623"/>
                  </a:lnTo>
                  <a:lnTo>
                    <a:pt x="8939" y="4609"/>
                  </a:lnTo>
                  <a:lnTo>
                    <a:pt x="8927" y="4596"/>
                  </a:lnTo>
                  <a:lnTo>
                    <a:pt x="8914" y="4585"/>
                  </a:lnTo>
                  <a:lnTo>
                    <a:pt x="8898" y="4575"/>
                  </a:lnTo>
                  <a:lnTo>
                    <a:pt x="8883" y="4565"/>
                  </a:lnTo>
                  <a:lnTo>
                    <a:pt x="8869" y="4555"/>
                  </a:lnTo>
                  <a:lnTo>
                    <a:pt x="8853" y="4547"/>
                  </a:lnTo>
                  <a:lnTo>
                    <a:pt x="8839" y="4541"/>
                  </a:lnTo>
                  <a:lnTo>
                    <a:pt x="8822" y="4536"/>
                  </a:lnTo>
                  <a:lnTo>
                    <a:pt x="8807" y="4532"/>
                  </a:lnTo>
                  <a:lnTo>
                    <a:pt x="8790" y="4530"/>
                  </a:lnTo>
                  <a:lnTo>
                    <a:pt x="8774" y="4529"/>
                  </a:lnTo>
                  <a:lnTo>
                    <a:pt x="8757" y="4529"/>
                  </a:lnTo>
                  <a:lnTo>
                    <a:pt x="8757" y="4439"/>
                  </a:lnTo>
                  <a:close/>
                  <a:moveTo>
                    <a:pt x="8400" y="4832"/>
                  </a:moveTo>
                  <a:lnTo>
                    <a:pt x="8400" y="4810"/>
                  </a:lnTo>
                  <a:lnTo>
                    <a:pt x="8401" y="4789"/>
                  </a:lnTo>
                  <a:lnTo>
                    <a:pt x="8404" y="4768"/>
                  </a:lnTo>
                  <a:lnTo>
                    <a:pt x="8406" y="4747"/>
                  </a:lnTo>
                  <a:lnTo>
                    <a:pt x="8409" y="4727"/>
                  </a:lnTo>
                  <a:lnTo>
                    <a:pt x="8414" y="4709"/>
                  </a:lnTo>
                  <a:lnTo>
                    <a:pt x="8418" y="4690"/>
                  </a:lnTo>
                  <a:lnTo>
                    <a:pt x="8424" y="4671"/>
                  </a:lnTo>
                  <a:lnTo>
                    <a:pt x="8430" y="4653"/>
                  </a:lnTo>
                  <a:lnTo>
                    <a:pt x="8437" y="4636"/>
                  </a:lnTo>
                  <a:lnTo>
                    <a:pt x="8444" y="4619"/>
                  </a:lnTo>
                  <a:lnTo>
                    <a:pt x="8453" y="4603"/>
                  </a:lnTo>
                  <a:lnTo>
                    <a:pt x="8463" y="4587"/>
                  </a:lnTo>
                  <a:lnTo>
                    <a:pt x="8473" y="4572"/>
                  </a:lnTo>
                  <a:lnTo>
                    <a:pt x="8485" y="4557"/>
                  </a:lnTo>
                  <a:lnTo>
                    <a:pt x="8496" y="4543"/>
                  </a:lnTo>
                  <a:lnTo>
                    <a:pt x="8510" y="4531"/>
                  </a:lnTo>
                  <a:lnTo>
                    <a:pt x="8523" y="4520"/>
                  </a:lnTo>
                  <a:lnTo>
                    <a:pt x="8537" y="4509"/>
                  </a:lnTo>
                  <a:lnTo>
                    <a:pt x="8551" y="4499"/>
                  </a:lnTo>
                  <a:lnTo>
                    <a:pt x="8566" y="4490"/>
                  </a:lnTo>
                  <a:lnTo>
                    <a:pt x="8581" y="4481"/>
                  </a:lnTo>
                  <a:lnTo>
                    <a:pt x="8597" y="4474"/>
                  </a:lnTo>
                  <a:lnTo>
                    <a:pt x="8612" y="4467"/>
                  </a:lnTo>
                  <a:lnTo>
                    <a:pt x="8629" y="4460"/>
                  </a:lnTo>
                  <a:lnTo>
                    <a:pt x="8647" y="4455"/>
                  </a:lnTo>
                  <a:lnTo>
                    <a:pt x="8664" y="4450"/>
                  </a:lnTo>
                  <a:lnTo>
                    <a:pt x="8682" y="4446"/>
                  </a:lnTo>
                  <a:lnTo>
                    <a:pt x="8700" y="4444"/>
                  </a:lnTo>
                  <a:lnTo>
                    <a:pt x="8718" y="4442"/>
                  </a:lnTo>
                  <a:lnTo>
                    <a:pt x="8737" y="4440"/>
                  </a:lnTo>
                  <a:lnTo>
                    <a:pt x="8757" y="4439"/>
                  </a:lnTo>
                  <a:lnTo>
                    <a:pt x="8757" y="4529"/>
                  </a:lnTo>
                  <a:lnTo>
                    <a:pt x="8729" y="4530"/>
                  </a:lnTo>
                  <a:lnTo>
                    <a:pt x="8704" y="4533"/>
                  </a:lnTo>
                  <a:lnTo>
                    <a:pt x="8692" y="4535"/>
                  </a:lnTo>
                  <a:lnTo>
                    <a:pt x="8680" y="4538"/>
                  </a:lnTo>
                  <a:lnTo>
                    <a:pt x="8668" y="4541"/>
                  </a:lnTo>
                  <a:lnTo>
                    <a:pt x="8657" y="4545"/>
                  </a:lnTo>
                  <a:lnTo>
                    <a:pt x="8645" y="4550"/>
                  </a:lnTo>
                  <a:lnTo>
                    <a:pt x="8634" y="4554"/>
                  </a:lnTo>
                  <a:lnTo>
                    <a:pt x="8624" y="4560"/>
                  </a:lnTo>
                  <a:lnTo>
                    <a:pt x="8615" y="4566"/>
                  </a:lnTo>
                  <a:lnTo>
                    <a:pt x="8605" y="4573"/>
                  </a:lnTo>
                  <a:lnTo>
                    <a:pt x="8596" y="4579"/>
                  </a:lnTo>
                  <a:lnTo>
                    <a:pt x="8587" y="4587"/>
                  </a:lnTo>
                  <a:lnTo>
                    <a:pt x="8578" y="4595"/>
                  </a:lnTo>
                  <a:lnTo>
                    <a:pt x="8569" y="4605"/>
                  </a:lnTo>
                  <a:lnTo>
                    <a:pt x="8560" y="4616"/>
                  </a:lnTo>
                  <a:lnTo>
                    <a:pt x="8552" y="4627"/>
                  </a:lnTo>
                  <a:lnTo>
                    <a:pt x="8544" y="4638"/>
                  </a:lnTo>
                  <a:lnTo>
                    <a:pt x="8536" y="4651"/>
                  </a:lnTo>
                  <a:lnTo>
                    <a:pt x="8530" y="4663"/>
                  </a:lnTo>
                  <a:lnTo>
                    <a:pt x="8524" y="4678"/>
                  </a:lnTo>
                  <a:lnTo>
                    <a:pt x="8518" y="4692"/>
                  </a:lnTo>
                  <a:lnTo>
                    <a:pt x="8513" y="4706"/>
                  </a:lnTo>
                  <a:lnTo>
                    <a:pt x="8509" y="4722"/>
                  </a:lnTo>
                  <a:lnTo>
                    <a:pt x="8505" y="4738"/>
                  </a:lnTo>
                  <a:lnTo>
                    <a:pt x="8502" y="4756"/>
                  </a:lnTo>
                  <a:lnTo>
                    <a:pt x="8500" y="4774"/>
                  </a:lnTo>
                  <a:lnTo>
                    <a:pt x="8499" y="4792"/>
                  </a:lnTo>
                  <a:lnTo>
                    <a:pt x="8497" y="4812"/>
                  </a:lnTo>
                  <a:lnTo>
                    <a:pt x="8496" y="4832"/>
                  </a:lnTo>
                  <a:lnTo>
                    <a:pt x="8497" y="4849"/>
                  </a:lnTo>
                  <a:lnTo>
                    <a:pt x="8499" y="4865"/>
                  </a:lnTo>
                  <a:lnTo>
                    <a:pt x="8500" y="4881"/>
                  </a:lnTo>
                  <a:lnTo>
                    <a:pt x="8502" y="4896"/>
                  </a:lnTo>
                  <a:lnTo>
                    <a:pt x="8505" y="4912"/>
                  </a:lnTo>
                  <a:lnTo>
                    <a:pt x="8509" y="4926"/>
                  </a:lnTo>
                  <a:lnTo>
                    <a:pt x="8513" y="4940"/>
                  </a:lnTo>
                  <a:lnTo>
                    <a:pt x="8517" y="4954"/>
                  </a:lnTo>
                  <a:lnTo>
                    <a:pt x="8523" y="4967"/>
                  </a:lnTo>
                  <a:lnTo>
                    <a:pt x="8528" y="4980"/>
                  </a:lnTo>
                  <a:lnTo>
                    <a:pt x="8534" y="4992"/>
                  </a:lnTo>
                  <a:lnTo>
                    <a:pt x="8541" y="5004"/>
                  </a:lnTo>
                  <a:lnTo>
                    <a:pt x="8548" y="5015"/>
                  </a:lnTo>
                  <a:lnTo>
                    <a:pt x="8555" y="5026"/>
                  </a:lnTo>
                  <a:lnTo>
                    <a:pt x="8563" y="5037"/>
                  </a:lnTo>
                  <a:lnTo>
                    <a:pt x="8571" y="5047"/>
                  </a:lnTo>
                  <a:lnTo>
                    <a:pt x="8581" y="5056"/>
                  </a:lnTo>
                  <a:lnTo>
                    <a:pt x="8591" y="5065"/>
                  </a:lnTo>
                  <a:lnTo>
                    <a:pt x="8601" y="5074"/>
                  </a:lnTo>
                  <a:lnTo>
                    <a:pt x="8611" y="5081"/>
                  </a:lnTo>
                  <a:lnTo>
                    <a:pt x="8622" y="5087"/>
                  </a:lnTo>
                  <a:lnTo>
                    <a:pt x="8632" y="5094"/>
                  </a:lnTo>
                  <a:lnTo>
                    <a:pt x="8643" y="5099"/>
                  </a:lnTo>
                  <a:lnTo>
                    <a:pt x="8654" y="5104"/>
                  </a:lnTo>
                  <a:lnTo>
                    <a:pt x="8665" y="5108"/>
                  </a:lnTo>
                  <a:lnTo>
                    <a:pt x="8678" y="5111"/>
                  </a:lnTo>
                  <a:lnTo>
                    <a:pt x="8689" y="5115"/>
                  </a:lnTo>
                  <a:lnTo>
                    <a:pt x="8701" y="5117"/>
                  </a:lnTo>
                  <a:lnTo>
                    <a:pt x="8713" y="5119"/>
                  </a:lnTo>
                  <a:lnTo>
                    <a:pt x="8725" y="5120"/>
                  </a:lnTo>
                  <a:lnTo>
                    <a:pt x="8737" y="5121"/>
                  </a:lnTo>
                  <a:lnTo>
                    <a:pt x="8749" y="5121"/>
                  </a:lnTo>
                  <a:lnTo>
                    <a:pt x="8757" y="5121"/>
                  </a:lnTo>
                  <a:lnTo>
                    <a:pt x="8757" y="5203"/>
                  </a:lnTo>
                  <a:lnTo>
                    <a:pt x="8729" y="5202"/>
                  </a:lnTo>
                  <a:lnTo>
                    <a:pt x="8704" y="5201"/>
                  </a:lnTo>
                  <a:lnTo>
                    <a:pt x="8679" y="5196"/>
                  </a:lnTo>
                  <a:lnTo>
                    <a:pt x="8654" y="5192"/>
                  </a:lnTo>
                  <a:lnTo>
                    <a:pt x="8631" y="5185"/>
                  </a:lnTo>
                  <a:lnTo>
                    <a:pt x="8608" y="5178"/>
                  </a:lnTo>
                  <a:lnTo>
                    <a:pt x="8586" y="5169"/>
                  </a:lnTo>
                  <a:lnTo>
                    <a:pt x="8564" y="5159"/>
                  </a:lnTo>
                  <a:lnTo>
                    <a:pt x="8545" y="5145"/>
                  </a:lnTo>
                  <a:lnTo>
                    <a:pt x="8526" y="5129"/>
                  </a:lnTo>
                  <a:lnTo>
                    <a:pt x="8510" y="5114"/>
                  </a:lnTo>
                  <a:lnTo>
                    <a:pt x="8493" y="5097"/>
                  </a:lnTo>
                  <a:lnTo>
                    <a:pt x="8479" y="5078"/>
                  </a:lnTo>
                  <a:lnTo>
                    <a:pt x="8465" y="5060"/>
                  </a:lnTo>
                  <a:lnTo>
                    <a:pt x="8460" y="5050"/>
                  </a:lnTo>
                  <a:lnTo>
                    <a:pt x="8454" y="5040"/>
                  </a:lnTo>
                  <a:lnTo>
                    <a:pt x="8449" y="5029"/>
                  </a:lnTo>
                  <a:lnTo>
                    <a:pt x="8444" y="5018"/>
                  </a:lnTo>
                  <a:lnTo>
                    <a:pt x="8435" y="4996"/>
                  </a:lnTo>
                  <a:lnTo>
                    <a:pt x="8426" y="4973"/>
                  </a:lnTo>
                  <a:lnTo>
                    <a:pt x="8418" y="4950"/>
                  </a:lnTo>
                  <a:lnTo>
                    <a:pt x="8411" y="4928"/>
                  </a:lnTo>
                  <a:lnTo>
                    <a:pt x="8407" y="4905"/>
                  </a:lnTo>
                  <a:lnTo>
                    <a:pt x="8404" y="4881"/>
                  </a:lnTo>
                  <a:lnTo>
                    <a:pt x="8401" y="4858"/>
                  </a:lnTo>
                  <a:lnTo>
                    <a:pt x="8400" y="4832"/>
                  </a:lnTo>
                  <a:close/>
                  <a:moveTo>
                    <a:pt x="7377" y="4439"/>
                  </a:moveTo>
                  <a:lnTo>
                    <a:pt x="7402" y="4440"/>
                  </a:lnTo>
                  <a:lnTo>
                    <a:pt x="7425" y="4444"/>
                  </a:lnTo>
                  <a:lnTo>
                    <a:pt x="7449" y="4448"/>
                  </a:lnTo>
                  <a:lnTo>
                    <a:pt x="7473" y="4455"/>
                  </a:lnTo>
                  <a:lnTo>
                    <a:pt x="7495" y="4463"/>
                  </a:lnTo>
                  <a:lnTo>
                    <a:pt x="7518" y="4471"/>
                  </a:lnTo>
                  <a:lnTo>
                    <a:pt x="7540" y="4480"/>
                  </a:lnTo>
                  <a:lnTo>
                    <a:pt x="7562" y="4491"/>
                  </a:lnTo>
                  <a:lnTo>
                    <a:pt x="7581" y="4503"/>
                  </a:lnTo>
                  <a:lnTo>
                    <a:pt x="7600" y="4517"/>
                  </a:lnTo>
                  <a:lnTo>
                    <a:pt x="7617" y="4531"/>
                  </a:lnTo>
                  <a:lnTo>
                    <a:pt x="7634" y="4547"/>
                  </a:lnTo>
                  <a:lnTo>
                    <a:pt x="7649" y="4564"/>
                  </a:lnTo>
                  <a:lnTo>
                    <a:pt x="7664" y="4583"/>
                  </a:lnTo>
                  <a:lnTo>
                    <a:pt x="7677" y="4604"/>
                  </a:lnTo>
                  <a:lnTo>
                    <a:pt x="7688" y="4625"/>
                  </a:lnTo>
                  <a:lnTo>
                    <a:pt x="7699" y="4648"/>
                  </a:lnTo>
                  <a:lnTo>
                    <a:pt x="7708" y="4671"/>
                  </a:lnTo>
                  <a:lnTo>
                    <a:pt x="7716" y="4694"/>
                  </a:lnTo>
                  <a:lnTo>
                    <a:pt x="7722" y="4720"/>
                  </a:lnTo>
                  <a:lnTo>
                    <a:pt x="7727" y="4745"/>
                  </a:lnTo>
                  <a:lnTo>
                    <a:pt x="7730" y="4770"/>
                  </a:lnTo>
                  <a:lnTo>
                    <a:pt x="7732" y="4798"/>
                  </a:lnTo>
                  <a:lnTo>
                    <a:pt x="7733" y="4824"/>
                  </a:lnTo>
                  <a:lnTo>
                    <a:pt x="7732" y="4852"/>
                  </a:lnTo>
                  <a:lnTo>
                    <a:pt x="7729" y="4880"/>
                  </a:lnTo>
                  <a:lnTo>
                    <a:pt x="7724" y="4905"/>
                  </a:lnTo>
                  <a:lnTo>
                    <a:pt x="7718" y="4930"/>
                  </a:lnTo>
                  <a:lnTo>
                    <a:pt x="7710" y="4956"/>
                  </a:lnTo>
                  <a:lnTo>
                    <a:pt x="7701" y="4979"/>
                  </a:lnTo>
                  <a:lnTo>
                    <a:pt x="7691" y="5002"/>
                  </a:lnTo>
                  <a:lnTo>
                    <a:pt x="7681" y="5025"/>
                  </a:lnTo>
                  <a:lnTo>
                    <a:pt x="7669" y="5046"/>
                  </a:lnTo>
                  <a:lnTo>
                    <a:pt x="7657" y="5067"/>
                  </a:lnTo>
                  <a:lnTo>
                    <a:pt x="7644" y="5086"/>
                  </a:lnTo>
                  <a:lnTo>
                    <a:pt x="7629" y="5103"/>
                  </a:lnTo>
                  <a:lnTo>
                    <a:pt x="7613" y="5119"/>
                  </a:lnTo>
                  <a:lnTo>
                    <a:pt x="7595" y="5133"/>
                  </a:lnTo>
                  <a:lnTo>
                    <a:pt x="7576" y="5147"/>
                  </a:lnTo>
                  <a:lnTo>
                    <a:pt x="7554" y="5159"/>
                  </a:lnTo>
                  <a:lnTo>
                    <a:pt x="7534" y="5169"/>
                  </a:lnTo>
                  <a:lnTo>
                    <a:pt x="7515" y="5178"/>
                  </a:lnTo>
                  <a:lnTo>
                    <a:pt x="7494" y="5185"/>
                  </a:lnTo>
                  <a:lnTo>
                    <a:pt x="7472" y="5192"/>
                  </a:lnTo>
                  <a:lnTo>
                    <a:pt x="7448" y="5196"/>
                  </a:lnTo>
                  <a:lnTo>
                    <a:pt x="7425" y="5201"/>
                  </a:lnTo>
                  <a:lnTo>
                    <a:pt x="7402" y="5202"/>
                  </a:lnTo>
                  <a:lnTo>
                    <a:pt x="7377" y="5203"/>
                  </a:lnTo>
                  <a:lnTo>
                    <a:pt x="7377" y="5121"/>
                  </a:lnTo>
                  <a:lnTo>
                    <a:pt x="7391" y="5121"/>
                  </a:lnTo>
                  <a:lnTo>
                    <a:pt x="7404" y="5120"/>
                  </a:lnTo>
                  <a:lnTo>
                    <a:pt x="7417" y="5119"/>
                  </a:lnTo>
                  <a:lnTo>
                    <a:pt x="7430" y="5117"/>
                  </a:lnTo>
                  <a:lnTo>
                    <a:pt x="7442" y="5115"/>
                  </a:lnTo>
                  <a:lnTo>
                    <a:pt x="7454" y="5111"/>
                  </a:lnTo>
                  <a:lnTo>
                    <a:pt x="7466" y="5108"/>
                  </a:lnTo>
                  <a:lnTo>
                    <a:pt x="7477" y="5104"/>
                  </a:lnTo>
                  <a:lnTo>
                    <a:pt x="7488" y="5099"/>
                  </a:lnTo>
                  <a:lnTo>
                    <a:pt x="7498" y="5094"/>
                  </a:lnTo>
                  <a:lnTo>
                    <a:pt x="7509" y="5087"/>
                  </a:lnTo>
                  <a:lnTo>
                    <a:pt x="7519" y="5081"/>
                  </a:lnTo>
                  <a:lnTo>
                    <a:pt x="7528" y="5074"/>
                  </a:lnTo>
                  <a:lnTo>
                    <a:pt x="7538" y="5065"/>
                  </a:lnTo>
                  <a:lnTo>
                    <a:pt x="7547" y="5056"/>
                  </a:lnTo>
                  <a:lnTo>
                    <a:pt x="7554" y="5047"/>
                  </a:lnTo>
                  <a:lnTo>
                    <a:pt x="7564" y="5037"/>
                  </a:lnTo>
                  <a:lnTo>
                    <a:pt x="7573" y="5026"/>
                  </a:lnTo>
                  <a:lnTo>
                    <a:pt x="7581" y="5015"/>
                  </a:lnTo>
                  <a:lnTo>
                    <a:pt x="7589" y="5004"/>
                  </a:lnTo>
                  <a:lnTo>
                    <a:pt x="7595" y="4992"/>
                  </a:lnTo>
                  <a:lnTo>
                    <a:pt x="7601" y="4980"/>
                  </a:lnTo>
                  <a:lnTo>
                    <a:pt x="7606" y="4967"/>
                  </a:lnTo>
                  <a:lnTo>
                    <a:pt x="7612" y="4952"/>
                  </a:lnTo>
                  <a:lnTo>
                    <a:pt x="7615" y="4939"/>
                  </a:lnTo>
                  <a:lnTo>
                    <a:pt x="7620" y="4924"/>
                  </a:lnTo>
                  <a:lnTo>
                    <a:pt x="7622" y="4908"/>
                  </a:lnTo>
                  <a:lnTo>
                    <a:pt x="7625" y="4893"/>
                  </a:lnTo>
                  <a:lnTo>
                    <a:pt x="7626" y="4876"/>
                  </a:lnTo>
                  <a:lnTo>
                    <a:pt x="7628" y="4860"/>
                  </a:lnTo>
                  <a:lnTo>
                    <a:pt x="7628" y="4843"/>
                  </a:lnTo>
                  <a:lnTo>
                    <a:pt x="7629" y="4824"/>
                  </a:lnTo>
                  <a:lnTo>
                    <a:pt x="7628" y="4804"/>
                  </a:lnTo>
                  <a:lnTo>
                    <a:pt x="7627" y="4781"/>
                  </a:lnTo>
                  <a:lnTo>
                    <a:pt x="7625" y="4762"/>
                  </a:lnTo>
                  <a:lnTo>
                    <a:pt x="7623" y="4742"/>
                  </a:lnTo>
                  <a:lnTo>
                    <a:pt x="7618" y="4723"/>
                  </a:lnTo>
                  <a:lnTo>
                    <a:pt x="7613" y="4704"/>
                  </a:lnTo>
                  <a:lnTo>
                    <a:pt x="7607" y="4687"/>
                  </a:lnTo>
                  <a:lnTo>
                    <a:pt x="7600" y="4669"/>
                  </a:lnTo>
                  <a:lnTo>
                    <a:pt x="7591" y="4653"/>
                  </a:lnTo>
                  <a:lnTo>
                    <a:pt x="7581" y="4638"/>
                  </a:lnTo>
                  <a:lnTo>
                    <a:pt x="7571" y="4623"/>
                  </a:lnTo>
                  <a:lnTo>
                    <a:pt x="7560" y="4609"/>
                  </a:lnTo>
                  <a:lnTo>
                    <a:pt x="7549" y="4596"/>
                  </a:lnTo>
                  <a:lnTo>
                    <a:pt x="7537" y="4585"/>
                  </a:lnTo>
                  <a:lnTo>
                    <a:pt x="7523" y="4575"/>
                  </a:lnTo>
                  <a:lnTo>
                    <a:pt x="7510" y="4565"/>
                  </a:lnTo>
                  <a:lnTo>
                    <a:pt x="7496" y="4555"/>
                  </a:lnTo>
                  <a:lnTo>
                    <a:pt x="7481" y="4547"/>
                  </a:lnTo>
                  <a:lnTo>
                    <a:pt x="7466" y="4541"/>
                  </a:lnTo>
                  <a:lnTo>
                    <a:pt x="7449" y="4536"/>
                  </a:lnTo>
                  <a:lnTo>
                    <a:pt x="7432" y="4532"/>
                  </a:lnTo>
                  <a:lnTo>
                    <a:pt x="7414" y="4530"/>
                  </a:lnTo>
                  <a:lnTo>
                    <a:pt x="7396" y="4529"/>
                  </a:lnTo>
                  <a:lnTo>
                    <a:pt x="7377" y="4529"/>
                  </a:lnTo>
                  <a:lnTo>
                    <a:pt x="7377" y="4439"/>
                  </a:lnTo>
                  <a:close/>
                  <a:moveTo>
                    <a:pt x="7021" y="4832"/>
                  </a:moveTo>
                  <a:lnTo>
                    <a:pt x="7021" y="4810"/>
                  </a:lnTo>
                  <a:lnTo>
                    <a:pt x="7022" y="4789"/>
                  </a:lnTo>
                  <a:lnTo>
                    <a:pt x="7024" y="4768"/>
                  </a:lnTo>
                  <a:lnTo>
                    <a:pt x="7028" y="4747"/>
                  </a:lnTo>
                  <a:lnTo>
                    <a:pt x="7031" y="4727"/>
                  </a:lnTo>
                  <a:lnTo>
                    <a:pt x="7036" y="4709"/>
                  </a:lnTo>
                  <a:lnTo>
                    <a:pt x="7042" y="4690"/>
                  </a:lnTo>
                  <a:lnTo>
                    <a:pt x="7047" y="4671"/>
                  </a:lnTo>
                  <a:lnTo>
                    <a:pt x="7055" y="4653"/>
                  </a:lnTo>
                  <a:lnTo>
                    <a:pt x="7063" y="4636"/>
                  </a:lnTo>
                  <a:lnTo>
                    <a:pt x="7071" y="4619"/>
                  </a:lnTo>
                  <a:lnTo>
                    <a:pt x="7081" y="4603"/>
                  </a:lnTo>
                  <a:lnTo>
                    <a:pt x="7091" y="4587"/>
                  </a:lnTo>
                  <a:lnTo>
                    <a:pt x="7100" y="4572"/>
                  </a:lnTo>
                  <a:lnTo>
                    <a:pt x="7113" y="4557"/>
                  </a:lnTo>
                  <a:lnTo>
                    <a:pt x="7125" y="4543"/>
                  </a:lnTo>
                  <a:lnTo>
                    <a:pt x="7136" y="4531"/>
                  </a:lnTo>
                  <a:lnTo>
                    <a:pt x="7148" y="4520"/>
                  </a:lnTo>
                  <a:lnTo>
                    <a:pt x="7161" y="4509"/>
                  </a:lnTo>
                  <a:lnTo>
                    <a:pt x="7174" y="4499"/>
                  </a:lnTo>
                  <a:lnTo>
                    <a:pt x="7189" y="4490"/>
                  </a:lnTo>
                  <a:lnTo>
                    <a:pt x="7203" y="4481"/>
                  </a:lnTo>
                  <a:lnTo>
                    <a:pt x="7219" y="4474"/>
                  </a:lnTo>
                  <a:lnTo>
                    <a:pt x="7234" y="4467"/>
                  </a:lnTo>
                  <a:lnTo>
                    <a:pt x="7251" y="4460"/>
                  </a:lnTo>
                  <a:lnTo>
                    <a:pt x="7267" y="4455"/>
                  </a:lnTo>
                  <a:lnTo>
                    <a:pt x="7284" y="4450"/>
                  </a:lnTo>
                  <a:lnTo>
                    <a:pt x="7301" y="4446"/>
                  </a:lnTo>
                  <a:lnTo>
                    <a:pt x="7320" y="4444"/>
                  </a:lnTo>
                  <a:lnTo>
                    <a:pt x="7339" y="4442"/>
                  </a:lnTo>
                  <a:lnTo>
                    <a:pt x="7358" y="4440"/>
                  </a:lnTo>
                  <a:lnTo>
                    <a:pt x="7377" y="4439"/>
                  </a:lnTo>
                  <a:lnTo>
                    <a:pt x="7377" y="4529"/>
                  </a:lnTo>
                  <a:lnTo>
                    <a:pt x="7352" y="4530"/>
                  </a:lnTo>
                  <a:lnTo>
                    <a:pt x="7328" y="4533"/>
                  </a:lnTo>
                  <a:lnTo>
                    <a:pt x="7305" y="4538"/>
                  </a:lnTo>
                  <a:lnTo>
                    <a:pt x="7283" y="4545"/>
                  </a:lnTo>
                  <a:lnTo>
                    <a:pt x="7261" y="4554"/>
                  </a:lnTo>
                  <a:lnTo>
                    <a:pt x="7240" y="4566"/>
                  </a:lnTo>
                  <a:lnTo>
                    <a:pt x="7219" y="4579"/>
                  </a:lnTo>
                  <a:lnTo>
                    <a:pt x="7199" y="4595"/>
                  </a:lnTo>
                  <a:lnTo>
                    <a:pt x="7189" y="4605"/>
                  </a:lnTo>
                  <a:lnTo>
                    <a:pt x="7181" y="4616"/>
                  </a:lnTo>
                  <a:lnTo>
                    <a:pt x="7172" y="4627"/>
                  </a:lnTo>
                  <a:lnTo>
                    <a:pt x="7166" y="4638"/>
                  </a:lnTo>
                  <a:lnTo>
                    <a:pt x="7159" y="4651"/>
                  </a:lnTo>
                  <a:lnTo>
                    <a:pt x="7152" y="4663"/>
                  </a:lnTo>
                  <a:lnTo>
                    <a:pt x="7147" y="4678"/>
                  </a:lnTo>
                  <a:lnTo>
                    <a:pt x="7142" y="4692"/>
                  </a:lnTo>
                  <a:lnTo>
                    <a:pt x="7138" y="4706"/>
                  </a:lnTo>
                  <a:lnTo>
                    <a:pt x="7135" y="4722"/>
                  </a:lnTo>
                  <a:lnTo>
                    <a:pt x="7131" y="4738"/>
                  </a:lnTo>
                  <a:lnTo>
                    <a:pt x="7129" y="4756"/>
                  </a:lnTo>
                  <a:lnTo>
                    <a:pt x="7127" y="4774"/>
                  </a:lnTo>
                  <a:lnTo>
                    <a:pt x="7126" y="4792"/>
                  </a:lnTo>
                  <a:lnTo>
                    <a:pt x="7125" y="4812"/>
                  </a:lnTo>
                  <a:lnTo>
                    <a:pt x="7125" y="4832"/>
                  </a:lnTo>
                  <a:lnTo>
                    <a:pt x="7126" y="4865"/>
                  </a:lnTo>
                  <a:lnTo>
                    <a:pt x="7129" y="4896"/>
                  </a:lnTo>
                  <a:lnTo>
                    <a:pt x="7131" y="4912"/>
                  </a:lnTo>
                  <a:lnTo>
                    <a:pt x="7134" y="4926"/>
                  </a:lnTo>
                  <a:lnTo>
                    <a:pt x="7137" y="4940"/>
                  </a:lnTo>
                  <a:lnTo>
                    <a:pt x="7141" y="4954"/>
                  </a:lnTo>
                  <a:lnTo>
                    <a:pt x="7146" y="4967"/>
                  </a:lnTo>
                  <a:lnTo>
                    <a:pt x="7150" y="4980"/>
                  </a:lnTo>
                  <a:lnTo>
                    <a:pt x="7156" y="4992"/>
                  </a:lnTo>
                  <a:lnTo>
                    <a:pt x="7162" y="5004"/>
                  </a:lnTo>
                  <a:lnTo>
                    <a:pt x="7169" y="5015"/>
                  </a:lnTo>
                  <a:lnTo>
                    <a:pt x="7176" y="5026"/>
                  </a:lnTo>
                  <a:lnTo>
                    <a:pt x="7183" y="5037"/>
                  </a:lnTo>
                  <a:lnTo>
                    <a:pt x="7191" y="5047"/>
                  </a:lnTo>
                  <a:lnTo>
                    <a:pt x="7201" y="5056"/>
                  </a:lnTo>
                  <a:lnTo>
                    <a:pt x="7211" y="5065"/>
                  </a:lnTo>
                  <a:lnTo>
                    <a:pt x="7221" y="5074"/>
                  </a:lnTo>
                  <a:lnTo>
                    <a:pt x="7232" y="5081"/>
                  </a:lnTo>
                  <a:lnTo>
                    <a:pt x="7243" y="5087"/>
                  </a:lnTo>
                  <a:lnTo>
                    <a:pt x="7253" y="5094"/>
                  </a:lnTo>
                  <a:lnTo>
                    <a:pt x="7264" y="5099"/>
                  </a:lnTo>
                  <a:lnTo>
                    <a:pt x="7276" y="5104"/>
                  </a:lnTo>
                  <a:lnTo>
                    <a:pt x="7287" y="5108"/>
                  </a:lnTo>
                  <a:lnTo>
                    <a:pt x="7299" y="5111"/>
                  </a:lnTo>
                  <a:lnTo>
                    <a:pt x="7311" y="5115"/>
                  </a:lnTo>
                  <a:lnTo>
                    <a:pt x="7324" y="5117"/>
                  </a:lnTo>
                  <a:lnTo>
                    <a:pt x="7337" y="5119"/>
                  </a:lnTo>
                  <a:lnTo>
                    <a:pt x="7350" y="5120"/>
                  </a:lnTo>
                  <a:lnTo>
                    <a:pt x="7363" y="5121"/>
                  </a:lnTo>
                  <a:lnTo>
                    <a:pt x="7377" y="5121"/>
                  </a:lnTo>
                  <a:lnTo>
                    <a:pt x="7377" y="5203"/>
                  </a:lnTo>
                  <a:lnTo>
                    <a:pt x="7352" y="5202"/>
                  </a:lnTo>
                  <a:lnTo>
                    <a:pt x="7327" y="5201"/>
                  </a:lnTo>
                  <a:lnTo>
                    <a:pt x="7303" y="5196"/>
                  </a:lnTo>
                  <a:lnTo>
                    <a:pt x="7278" y="5192"/>
                  </a:lnTo>
                  <a:lnTo>
                    <a:pt x="7255" y="5185"/>
                  </a:lnTo>
                  <a:lnTo>
                    <a:pt x="7233" y="5178"/>
                  </a:lnTo>
                  <a:lnTo>
                    <a:pt x="7211" y="5169"/>
                  </a:lnTo>
                  <a:lnTo>
                    <a:pt x="7191" y="5159"/>
                  </a:lnTo>
                  <a:lnTo>
                    <a:pt x="7170" y="5145"/>
                  </a:lnTo>
                  <a:lnTo>
                    <a:pt x="7151" y="5129"/>
                  </a:lnTo>
                  <a:lnTo>
                    <a:pt x="7134" y="5114"/>
                  </a:lnTo>
                  <a:lnTo>
                    <a:pt x="7117" y="5097"/>
                  </a:lnTo>
                  <a:lnTo>
                    <a:pt x="7103" y="5078"/>
                  </a:lnTo>
                  <a:lnTo>
                    <a:pt x="7089" y="5060"/>
                  </a:lnTo>
                  <a:lnTo>
                    <a:pt x="7077" y="5040"/>
                  </a:lnTo>
                  <a:lnTo>
                    <a:pt x="7065" y="5018"/>
                  </a:lnTo>
                  <a:lnTo>
                    <a:pt x="7055" y="4996"/>
                  </a:lnTo>
                  <a:lnTo>
                    <a:pt x="7045" y="4973"/>
                  </a:lnTo>
                  <a:lnTo>
                    <a:pt x="7039" y="4950"/>
                  </a:lnTo>
                  <a:lnTo>
                    <a:pt x="7032" y="4928"/>
                  </a:lnTo>
                  <a:lnTo>
                    <a:pt x="7026" y="4905"/>
                  </a:lnTo>
                  <a:lnTo>
                    <a:pt x="7023" y="4881"/>
                  </a:lnTo>
                  <a:lnTo>
                    <a:pt x="7021" y="4858"/>
                  </a:lnTo>
                  <a:lnTo>
                    <a:pt x="7021" y="4832"/>
                  </a:lnTo>
                  <a:close/>
                  <a:moveTo>
                    <a:pt x="6309" y="5195"/>
                  </a:moveTo>
                  <a:lnTo>
                    <a:pt x="6309" y="4455"/>
                  </a:lnTo>
                  <a:lnTo>
                    <a:pt x="6405" y="4455"/>
                  </a:lnTo>
                  <a:lnTo>
                    <a:pt x="6798" y="5033"/>
                  </a:lnTo>
                  <a:lnTo>
                    <a:pt x="6798" y="4455"/>
                  </a:lnTo>
                  <a:lnTo>
                    <a:pt x="6887" y="4455"/>
                  </a:lnTo>
                  <a:lnTo>
                    <a:pt x="6887" y="5195"/>
                  </a:lnTo>
                  <a:lnTo>
                    <a:pt x="6791" y="5195"/>
                  </a:lnTo>
                  <a:lnTo>
                    <a:pt x="6398" y="4610"/>
                  </a:lnTo>
                  <a:lnTo>
                    <a:pt x="6398" y="5195"/>
                  </a:lnTo>
                  <a:lnTo>
                    <a:pt x="6309" y="5195"/>
                  </a:lnTo>
                  <a:close/>
                  <a:moveTo>
                    <a:pt x="4127" y="5195"/>
                  </a:moveTo>
                  <a:lnTo>
                    <a:pt x="4127" y="4455"/>
                  </a:lnTo>
                  <a:lnTo>
                    <a:pt x="4662" y="4455"/>
                  </a:lnTo>
                  <a:lnTo>
                    <a:pt x="4662" y="4543"/>
                  </a:lnTo>
                  <a:lnTo>
                    <a:pt x="4231" y="4543"/>
                  </a:lnTo>
                  <a:lnTo>
                    <a:pt x="4231" y="4766"/>
                  </a:lnTo>
                  <a:lnTo>
                    <a:pt x="4640" y="4766"/>
                  </a:lnTo>
                  <a:lnTo>
                    <a:pt x="4640" y="4854"/>
                  </a:lnTo>
                  <a:lnTo>
                    <a:pt x="4231" y="4854"/>
                  </a:lnTo>
                  <a:lnTo>
                    <a:pt x="4231" y="5107"/>
                  </a:lnTo>
                  <a:lnTo>
                    <a:pt x="4684" y="5107"/>
                  </a:lnTo>
                  <a:lnTo>
                    <a:pt x="4684" y="5195"/>
                  </a:lnTo>
                  <a:lnTo>
                    <a:pt x="4127" y="5195"/>
                  </a:lnTo>
                  <a:close/>
                  <a:moveTo>
                    <a:pt x="8526" y="1015"/>
                  </a:moveTo>
                  <a:lnTo>
                    <a:pt x="8520" y="1015"/>
                  </a:lnTo>
                  <a:lnTo>
                    <a:pt x="8512" y="1015"/>
                  </a:lnTo>
                  <a:lnTo>
                    <a:pt x="8471" y="1015"/>
                  </a:lnTo>
                  <a:lnTo>
                    <a:pt x="8430" y="1017"/>
                  </a:lnTo>
                  <a:lnTo>
                    <a:pt x="8389" y="1019"/>
                  </a:lnTo>
                  <a:lnTo>
                    <a:pt x="8350" y="1023"/>
                  </a:lnTo>
                  <a:lnTo>
                    <a:pt x="8310" y="1027"/>
                  </a:lnTo>
                  <a:lnTo>
                    <a:pt x="8270" y="1033"/>
                  </a:lnTo>
                  <a:lnTo>
                    <a:pt x="8230" y="1039"/>
                  </a:lnTo>
                  <a:lnTo>
                    <a:pt x="8192" y="1047"/>
                  </a:lnTo>
                  <a:lnTo>
                    <a:pt x="8153" y="1056"/>
                  </a:lnTo>
                  <a:lnTo>
                    <a:pt x="8114" y="1065"/>
                  </a:lnTo>
                  <a:lnTo>
                    <a:pt x="8077" y="1076"/>
                  </a:lnTo>
                  <a:lnTo>
                    <a:pt x="8039" y="1087"/>
                  </a:lnTo>
                  <a:lnTo>
                    <a:pt x="8002" y="1099"/>
                  </a:lnTo>
                  <a:lnTo>
                    <a:pt x="7965" y="1112"/>
                  </a:lnTo>
                  <a:lnTo>
                    <a:pt x="7929" y="1125"/>
                  </a:lnTo>
                  <a:lnTo>
                    <a:pt x="7893" y="1141"/>
                  </a:lnTo>
                  <a:lnTo>
                    <a:pt x="7858" y="1156"/>
                  </a:lnTo>
                  <a:lnTo>
                    <a:pt x="7823" y="1173"/>
                  </a:lnTo>
                  <a:lnTo>
                    <a:pt x="7788" y="1190"/>
                  </a:lnTo>
                  <a:lnTo>
                    <a:pt x="7754" y="1209"/>
                  </a:lnTo>
                  <a:lnTo>
                    <a:pt x="7721" y="1228"/>
                  </a:lnTo>
                  <a:lnTo>
                    <a:pt x="7688" y="1248"/>
                  </a:lnTo>
                  <a:lnTo>
                    <a:pt x="7656" y="1269"/>
                  </a:lnTo>
                  <a:lnTo>
                    <a:pt x="7624" y="1290"/>
                  </a:lnTo>
                  <a:lnTo>
                    <a:pt x="7593" y="1312"/>
                  </a:lnTo>
                  <a:lnTo>
                    <a:pt x="7562" y="1335"/>
                  </a:lnTo>
                  <a:lnTo>
                    <a:pt x="7532" y="1359"/>
                  </a:lnTo>
                  <a:lnTo>
                    <a:pt x="7502" y="1384"/>
                  </a:lnTo>
                  <a:lnTo>
                    <a:pt x="7474" y="1409"/>
                  </a:lnTo>
                  <a:lnTo>
                    <a:pt x="7446" y="1435"/>
                  </a:lnTo>
                  <a:lnTo>
                    <a:pt x="7419" y="1462"/>
                  </a:lnTo>
                  <a:lnTo>
                    <a:pt x="7392" y="1489"/>
                  </a:lnTo>
                  <a:lnTo>
                    <a:pt x="7859" y="0"/>
                  </a:lnTo>
                  <a:lnTo>
                    <a:pt x="6776" y="0"/>
                  </a:lnTo>
                  <a:lnTo>
                    <a:pt x="5522" y="3943"/>
                  </a:lnTo>
                  <a:lnTo>
                    <a:pt x="6606" y="3943"/>
                  </a:lnTo>
                  <a:lnTo>
                    <a:pt x="7095" y="2393"/>
                  </a:lnTo>
                  <a:lnTo>
                    <a:pt x="7099" y="2388"/>
                  </a:lnTo>
                  <a:lnTo>
                    <a:pt x="7102" y="2383"/>
                  </a:lnTo>
                  <a:lnTo>
                    <a:pt x="7103" y="2380"/>
                  </a:lnTo>
                  <a:lnTo>
                    <a:pt x="7103" y="2379"/>
                  </a:lnTo>
                  <a:lnTo>
                    <a:pt x="7125" y="2305"/>
                  </a:lnTo>
                  <a:lnTo>
                    <a:pt x="7135" y="2281"/>
                  </a:lnTo>
                  <a:lnTo>
                    <a:pt x="7146" y="2256"/>
                  </a:lnTo>
                  <a:lnTo>
                    <a:pt x="7158" y="2233"/>
                  </a:lnTo>
                  <a:lnTo>
                    <a:pt x="7170" y="2211"/>
                  </a:lnTo>
                  <a:lnTo>
                    <a:pt x="7183" y="2188"/>
                  </a:lnTo>
                  <a:lnTo>
                    <a:pt x="7198" y="2166"/>
                  </a:lnTo>
                  <a:lnTo>
                    <a:pt x="7212" y="2145"/>
                  </a:lnTo>
                  <a:lnTo>
                    <a:pt x="7227" y="2124"/>
                  </a:lnTo>
                  <a:lnTo>
                    <a:pt x="7244" y="2104"/>
                  </a:lnTo>
                  <a:lnTo>
                    <a:pt x="7261" y="2084"/>
                  </a:lnTo>
                  <a:lnTo>
                    <a:pt x="7278" y="2066"/>
                  </a:lnTo>
                  <a:lnTo>
                    <a:pt x="7296" y="2047"/>
                  </a:lnTo>
                  <a:lnTo>
                    <a:pt x="7315" y="2029"/>
                  </a:lnTo>
                  <a:lnTo>
                    <a:pt x="7335" y="2011"/>
                  </a:lnTo>
                  <a:lnTo>
                    <a:pt x="7354" y="1995"/>
                  </a:lnTo>
                  <a:lnTo>
                    <a:pt x="7375" y="1979"/>
                  </a:lnTo>
                  <a:lnTo>
                    <a:pt x="7396" y="1964"/>
                  </a:lnTo>
                  <a:lnTo>
                    <a:pt x="7417" y="1950"/>
                  </a:lnTo>
                  <a:lnTo>
                    <a:pt x="7440" y="1936"/>
                  </a:lnTo>
                  <a:lnTo>
                    <a:pt x="7463" y="1923"/>
                  </a:lnTo>
                  <a:lnTo>
                    <a:pt x="7486" y="1911"/>
                  </a:lnTo>
                  <a:lnTo>
                    <a:pt x="7510" y="1900"/>
                  </a:lnTo>
                  <a:lnTo>
                    <a:pt x="7533" y="1890"/>
                  </a:lnTo>
                  <a:lnTo>
                    <a:pt x="7559" y="1880"/>
                  </a:lnTo>
                  <a:lnTo>
                    <a:pt x="7583" y="1871"/>
                  </a:lnTo>
                  <a:lnTo>
                    <a:pt x="7610" y="1864"/>
                  </a:lnTo>
                  <a:lnTo>
                    <a:pt x="7635" y="1857"/>
                  </a:lnTo>
                  <a:lnTo>
                    <a:pt x="7661" y="1851"/>
                  </a:lnTo>
                  <a:lnTo>
                    <a:pt x="7688" y="1846"/>
                  </a:lnTo>
                  <a:lnTo>
                    <a:pt x="7714" y="1843"/>
                  </a:lnTo>
                  <a:lnTo>
                    <a:pt x="7742" y="1839"/>
                  </a:lnTo>
                  <a:lnTo>
                    <a:pt x="7770" y="1837"/>
                  </a:lnTo>
                  <a:lnTo>
                    <a:pt x="7782" y="1839"/>
                  </a:lnTo>
                  <a:lnTo>
                    <a:pt x="7795" y="1842"/>
                  </a:lnTo>
                  <a:lnTo>
                    <a:pt x="7807" y="1844"/>
                  </a:lnTo>
                  <a:lnTo>
                    <a:pt x="7818" y="1847"/>
                  </a:lnTo>
                  <a:lnTo>
                    <a:pt x="7843" y="1856"/>
                  </a:lnTo>
                  <a:lnTo>
                    <a:pt x="7865" y="1866"/>
                  </a:lnTo>
                  <a:lnTo>
                    <a:pt x="7886" y="1878"/>
                  </a:lnTo>
                  <a:lnTo>
                    <a:pt x="7906" y="1891"/>
                  </a:lnTo>
                  <a:lnTo>
                    <a:pt x="7925" y="1907"/>
                  </a:lnTo>
                  <a:lnTo>
                    <a:pt x="7942" y="1923"/>
                  </a:lnTo>
                  <a:lnTo>
                    <a:pt x="7959" y="1941"/>
                  </a:lnTo>
                  <a:lnTo>
                    <a:pt x="7973" y="1961"/>
                  </a:lnTo>
                  <a:lnTo>
                    <a:pt x="7978" y="1971"/>
                  </a:lnTo>
                  <a:lnTo>
                    <a:pt x="7985" y="1981"/>
                  </a:lnTo>
                  <a:lnTo>
                    <a:pt x="7991" y="1992"/>
                  </a:lnTo>
                  <a:lnTo>
                    <a:pt x="7995" y="2003"/>
                  </a:lnTo>
                  <a:lnTo>
                    <a:pt x="7999" y="2014"/>
                  </a:lnTo>
                  <a:lnTo>
                    <a:pt x="8004" y="2025"/>
                  </a:lnTo>
                  <a:lnTo>
                    <a:pt x="8007" y="2037"/>
                  </a:lnTo>
                  <a:lnTo>
                    <a:pt x="8009" y="2048"/>
                  </a:lnTo>
                  <a:lnTo>
                    <a:pt x="8012" y="2060"/>
                  </a:lnTo>
                  <a:lnTo>
                    <a:pt x="8014" y="2072"/>
                  </a:lnTo>
                  <a:lnTo>
                    <a:pt x="8015" y="2084"/>
                  </a:lnTo>
                  <a:lnTo>
                    <a:pt x="8015" y="2096"/>
                  </a:lnTo>
                  <a:lnTo>
                    <a:pt x="8014" y="2120"/>
                  </a:lnTo>
                  <a:lnTo>
                    <a:pt x="8010" y="2142"/>
                  </a:lnTo>
                  <a:lnTo>
                    <a:pt x="8005" y="2164"/>
                  </a:lnTo>
                  <a:lnTo>
                    <a:pt x="7999" y="2186"/>
                  </a:lnTo>
                  <a:lnTo>
                    <a:pt x="7428" y="3943"/>
                  </a:lnTo>
                  <a:lnTo>
                    <a:pt x="8520" y="3943"/>
                  </a:lnTo>
                  <a:lnTo>
                    <a:pt x="9165" y="1941"/>
                  </a:lnTo>
                  <a:lnTo>
                    <a:pt x="9170" y="1928"/>
                  </a:lnTo>
                  <a:lnTo>
                    <a:pt x="9174" y="1912"/>
                  </a:lnTo>
                  <a:lnTo>
                    <a:pt x="9179" y="1897"/>
                  </a:lnTo>
                  <a:lnTo>
                    <a:pt x="9182" y="1881"/>
                  </a:lnTo>
                  <a:lnTo>
                    <a:pt x="9189" y="1848"/>
                  </a:lnTo>
                  <a:lnTo>
                    <a:pt x="9194" y="1815"/>
                  </a:lnTo>
                  <a:lnTo>
                    <a:pt x="9200" y="1796"/>
                  </a:lnTo>
                  <a:lnTo>
                    <a:pt x="9204" y="1776"/>
                  </a:lnTo>
                  <a:lnTo>
                    <a:pt x="9208" y="1757"/>
                  </a:lnTo>
                  <a:lnTo>
                    <a:pt x="9211" y="1737"/>
                  </a:lnTo>
                  <a:lnTo>
                    <a:pt x="9213" y="1716"/>
                  </a:lnTo>
                  <a:lnTo>
                    <a:pt x="9215" y="1696"/>
                  </a:lnTo>
                  <a:lnTo>
                    <a:pt x="9216" y="1674"/>
                  </a:lnTo>
                  <a:lnTo>
                    <a:pt x="9216" y="1653"/>
                  </a:lnTo>
                  <a:lnTo>
                    <a:pt x="9215" y="1621"/>
                  </a:lnTo>
                  <a:lnTo>
                    <a:pt x="9213" y="1589"/>
                  </a:lnTo>
                  <a:lnTo>
                    <a:pt x="9210" y="1558"/>
                  </a:lnTo>
                  <a:lnTo>
                    <a:pt x="9204" y="1528"/>
                  </a:lnTo>
                  <a:lnTo>
                    <a:pt x="9198" y="1498"/>
                  </a:lnTo>
                  <a:lnTo>
                    <a:pt x="9189" y="1469"/>
                  </a:lnTo>
                  <a:lnTo>
                    <a:pt x="9179" y="1440"/>
                  </a:lnTo>
                  <a:lnTo>
                    <a:pt x="9168" y="1412"/>
                  </a:lnTo>
                  <a:lnTo>
                    <a:pt x="9156" y="1385"/>
                  </a:lnTo>
                  <a:lnTo>
                    <a:pt x="9142" y="1358"/>
                  </a:lnTo>
                  <a:lnTo>
                    <a:pt x="9128" y="1332"/>
                  </a:lnTo>
                  <a:lnTo>
                    <a:pt x="9112" y="1307"/>
                  </a:lnTo>
                  <a:lnTo>
                    <a:pt x="9095" y="1283"/>
                  </a:lnTo>
                  <a:lnTo>
                    <a:pt x="9077" y="1259"/>
                  </a:lnTo>
                  <a:lnTo>
                    <a:pt x="9057" y="1237"/>
                  </a:lnTo>
                  <a:lnTo>
                    <a:pt x="9038" y="1215"/>
                  </a:lnTo>
                  <a:lnTo>
                    <a:pt x="9017" y="1194"/>
                  </a:lnTo>
                  <a:lnTo>
                    <a:pt x="8994" y="1175"/>
                  </a:lnTo>
                  <a:lnTo>
                    <a:pt x="8971" y="1156"/>
                  </a:lnTo>
                  <a:lnTo>
                    <a:pt x="8947" y="1139"/>
                  </a:lnTo>
                  <a:lnTo>
                    <a:pt x="8923" y="1122"/>
                  </a:lnTo>
                  <a:lnTo>
                    <a:pt x="8897" y="1107"/>
                  </a:lnTo>
                  <a:lnTo>
                    <a:pt x="8871" y="1092"/>
                  </a:lnTo>
                  <a:lnTo>
                    <a:pt x="8844" y="1079"/>
                  </a:lnTo>
                  <a:lnTo>
                    <a:pt x="8817" y="1067"/>
                  </a:lnTo>
                  <a:lnTo>
                    <a:pt x="8788" y="1057"/>
                  </a:lnTo>
                  <a:lnTo>
                    <a:pt x="8759" y="1047"/>
                  </a:lnTo>
                  <a:lnTo>
                    <a:pt x="8731" y="1039"/>
                  </a:lnTo>
                  <a:lnTo>
                    <a:pt x="8701" y="1033"/>
                  </a:lnTo>
                  <a:lnTo>
                    <a:pt x="8670" y="1028"/>
                  </a:lnTo>
                  <a:lnTo>
                    <a:pt x="8639" y="1024"/>
                  </a:lnTo>
                  <a:lnTo>
                    <a:pt x="8608" y="1022"/>
                  </a:lnTo>
                  <a:lnTo>
                    <a:pt x="8591" y="1022"/>
                  </a:lnTo>
                  <a:lnTo>
                    <a:pt x="8576" y="1022"/>
                  </a:lnTo>
                  <a:lnTo>
                    <a:pt x="8568" y="1020"/>
                  </a:lnTo>
                  <a:lnTo>
                    <a:pt x="8562" y="1019"/>
                  </a:lnTo>
                  <a:lnTo>
                    <a:pt x="8555" y="1017"/>
                  </a:lnTo>
                  <a:lnTo>
                    <a:pt x="8548" y="1015"/>
                  </a:lnTo>
                  <a:lnTo>
                    <a:pt x="8537" y="1015"/>
                  </a:lnTo>
                  <a:lnTo>
                    <a:pt x="8526" y="1015"/>
                  </a:lnTo>
                  <a:close/>
                  <a:moveTo>
                    <a:pt x="15062" y="2542"/>
                  </a:moveTo>
                  <a:lnTo>
                    <a:pt x="15000" y="2561"/>
                  </a:lnTo>
                  <a:lnTo>
                    <a:pt x="14938" y="2580"/>
                  </a:lnTo>
                  <a:lnTo>
                    <a:pt x="14875" y="2597"/>
                  </a:lnTo>
                  <a:lnTo>
                    <a:pt x="14811" y="2614"/>
                  </a:lnTo>
                  <a:lnTo>
                    <a:pt x="14747" y="2631"/>
                  </a:lnTo>
                  <a:lnTo>
                    <a:pt x="14682" y="2646"/>
                  </a:lnTo>
                  <a:lnTo>
                    <a:pt x="14617" y="2661"/>
                  </a:lnTo>
                  <a:lnTo>
                    <a:pt x="14551" y="2675"/>
                  </a:lnTo>
                  <a:lnTo>
                    <a:pt x="14533" y="2681"/>
                  </a:lnTo>
                  <a:lnTo>
                    <a:pt x="14516" y="2687"/>
                  </a:lnTo>
                  <a:lnTo>
                    <a:pt x="14500" y="2692"/>
                  </a:lnTo>
                  <a:lnTo>
                    <a:pt x="14483" y="2698"/>
                  </a:lnTo>
                  <a:lnTo>
                    <a:pt x="14483" y="2201"/>
                  </a:lnTo>
                  <a:lnTo>
                    <a:pt x="14537" y="2190"/>
                  </a:lnTo>
                  <a:lnTo>
                    <a:pt x="14588" y="2179"/>
                  </a:lnTo>
                  <a:lnTo>
                    <a:pt x="14635" y="2168"/>
                  </a:lnTo>
                  <a:lnTo>
                    <a:pt x="14678" y="2158"/>
                  </a:lnTo>
                  <a:lnTo>
                    <a:pt x="14718" y="2148"/>
                  </a:lnTo>
                  <a:lnTo>
                    <a:pt x="14755" y="2141"/>
                  </a:lnTo>
                  <a:lnTo>
                    <a:pt x="14788" y="2133"/>
                  </a:lnTo>
                  <a:lnTo>
                    <a:pt x="14817" y="2126"/>
                  </a:lnTo>
                  <a:lnTo>
                    <a:pt x="14864" y="2115"/>
                  </a:lnTo>
                  <a:lnTo>
                    <a:pt x="14912" y="2103"/>
                  </a:lnTo>
                  <a:lnTo>
                    <a:pt x="14960" y="2090"/>
                  </a:lnTo>
                  <a:lnTo>
                    <a:pt x="15009" y="2075"/>
                  </a:lnTo>
                  <a:lnTo>
                    <a:pt x="15059" y="2060"/>
                  </a:lnTo>
                  <a:lnTo>
                    <a:pt x="15110" y="2045"/>
                  </a:lnTo>
                  <a:lnTo>
                    <a:pt x="15164" y="2027"/>
                  </a:lnTo>
                  <a:lnTo>
                    <a:pt x="15218" y="2008"/>
                  </a:lnTo>
                  <a:lnTo>
                    <a:pt x="15225" y="1994"/>
                  </a:lnTo>
                  <a:lnTo>
                    <a:pt x="15233" y="1979"/>
                  </a:lnTo>
                  <a:lnTo>
                    <a:pt x="15240" y="1964"/>
                  </a:lnTo>
                  <a:lnTo>
                    <a:pt x="15245" y="1949"/>
                  </a:lnTo>
                  <a:lnTo>
                    <a:pt x="15251" y="1933"/>
                  </a:lnTo>
                  <a:lnTo>
                    <a:pt x="15255" y="1917"/>
                  </a:lnTo>
                  <a:lnTo>
                    <a:pt x="15260" y="1900"/>
                  </a:lnTo>
                  <a:lnTo>
                    <a:pt x="15262" y="1883"/>
                  </a:lnTo>
                  <a:lnTo>
                    <a:pt x="15265" y="1867"/>
                  </a:lnTo>
                  <a:lnTo>
                    <a:pt x="15266" y="1850"/>
                  </a:lnTo>
                  <a:lnTo>
                    <a:pt x="15267" y="1834"/>
                  </a:lnTo>
                  <a:lnTo>
                    <a:pt x="15267" y="1816"/>
                  </a:lnTo>
                  <a:lnTo>
                    <a:pt x="15267" y="1800"/>
                  </a:lnTo>
                  <a:lnTo>
                    <a:pt x="15266" y="1782"/>
                  </a:lnTo>
                  <a:lnTo>
                    <a:pt x="15265" y="1765"/>
                  </a:lnTo>
                  <a:lnTo>
                    <a:pt x="15262" y="1749"/>
                  </a:lnTo>
                  <a:lnTo>
                    <a:pt x="15245" y="1739"/>
                  </a:lnTo>
                  <a:lnTo>
                    <a:pt x="15228" y="1730"/>
                  </a:lnTo>
                  <a:lnTo>
                    <a:pt x="15210" y="1721"/>
                  </a:lnTo>
                  <a:lnTo>
                    <a:pt x="15192" y="1714"/>
                  </a:lnTo>
                  <a:lnTo>
                    <a:pt x="15156" y="1699"/>
                  </a:lnTo>
                  <a:lnTo>
                    <a:pt x="15118" y="1687"/>
                  </a:lnTo>
                  <a:lnTo>
                    <a:pt x="15082" y="1676"/>
                  </a:lnTo>
                  <a:lnTo>
                    <a:pt x="15046" y="1666"/>
                  </a:lnTo>
                  <a:lnTo>
                    <a:pt x="15012" y="1658"/>
                  </a:lnTo>
                  <a:lnTo>
                    <a:pt x="14980" y="1653"/>
                  </a:lnTo>
                  <a:lnTo>
                    <a:pt x="14951" y="1651"/>
                  </a:lnTo>
                  <a:lnTo>
                    <a:pt x="14922" y="1650"/>
                  </a:lnTo>
                  <a:lnTo>
                    <a:pt x="14893" y="1650"/>
                  </a:lnTo>
                  <a:lnTo>
                    <a:pt x="14864" y="1651"/>
                  </a:lnTo>
                  <a:lnTo>
                    <a:pt x="14836" y="1653"/>
                  </a:lnTo>
                  <a:lnTo>
                    <a:pt x="14807" y="1656"/>
                  </a:lnTo>
                  <a:lnTo>
                    <a:pt x="14779" y="1661"/>
                  </a:lnTo>
                  <a:lnTo>
                    <a:pt x="14752" y="1666"/>
                  </a:lnTo>
                  <a:lnTo>
                    <a:pt x="14724" y="1673"/>
                  </a:lnTo>
                  <a:lnTo>
                    <a:pt x="14697" y="1679"/>
                  </a:lnTo>
                  <a:lnTo>
                    <a:pt x="14671" y="1688"/>
                  </a:lnTo>
                  <a:lnTo>
                    <a:pt x="14646" y="1697"/>
                  </a:lnTo>
                  <a:lnTo>
                    <a:pt x="14620" y="1707"/>
                  </a:lnTo>
                  <a:lnTo>
                    <a:pt x="14596" y="1718"/>
                  </a:lnTo>
                  <a:lnTo>
                    <a:pt x="14573" y="1729"/>
                  </a:lnTo>
                  <a:lnTo>
                    <a:pt x="14551" y="1741"/>
                  </a:lnTo>
                  <a:lnTo>
                    <a:pt x="14533" y="1752"/>
                  </a:lnTo>
                  <a:lnTo>
                    <a:pt x="14516" y="1763"/>
                  </a:lnTo>
                  <a:lnTo>
                    <a:pt x="14500" y="1774"/>
                  </a:lnTo>
                  <a:lnTo>
                    <a:pt x="14483" y="1785"/>
                  </a:lnTo>
                  <a:lnTo>
                    <a:pt x="14483" y="1037"/>
                  </a:lnTo>
                  <a:lnTo>
                    <a:pt x="14553" y="1028"/>
                  </a:lnTo>
                  <a:lnTo>
                    <a:pt x="14620" y="1020"/>
                  </a:lnTo>
                  <a:lnTo>
                    <a:pt x="14688" y="1013"/>
                  </a:lnTo>
                  <a:lnTo>
                    <a:pt x="14755" y="1006"/>
                  </a:lnTo>
                  <a:lnTo>
                    <a:pt x="14822" y="1001"/>
                  </a:lnTo>
                  <a:lnTo>
                    <a:pt x="14891" y="996"/>
                  </a:lnTo>
                  <a:lnTo>
                    <a:pt x="14961" y="994"/>
                  </a:lnTo>
                  <a:lnTo>
                    <a:pt x="15032" y="993"/>
                  </a:lnTo>
                  <a:lnTo>
                    <a:pt x="15131" y="994"/>
                  </a:lnTo>
                  <a:lnTo>
                    <a:pt x="15229" y="996"/>
                  </a:lnTo>
                  <a:lnTo>
                    <a:pt x="15324" y="1001"/>
                  </a:lnTo>
                  <a:lnTo>
                    <a:pt x="15414" y="1007"/>
                  </a:lnTo>
                  <a:lnTo>
                    <a:pt x="15501" y="1015"/>
                  </a:lnTo>
                  <a:lnTo>
                    <a:pt x="15583" y="1024"/>
                  </a:lnTo>
                  <a:lnTo>
                    <a:pt x="15659" y="1034"/>
                  </a:lnTo>
                  <a:lnTo>
                    <a:pt x="15730" y="1045"/>
                  </a:lnTo>
                  <a:lnTo>
                    <a:pt x="15764" y="1049"/>
                  </a:lnTo>
                  <a:lnTo>
                    <a:pt x="15799" y="1056"/>
                  </a:lnTo>
                  <a:lnTo>
                    <a:pt x="15832" y="1064"/>
                  </a:lnTo>
                  <a:lnTo>
                    <a:pt x="15864" y="1073"/>
                  </a:lnTo>
                  <a:lnTo>
                    <a:pt x="15896" y="1084"/>
                  </a:lnTo>
                  <a:lnTo>
                    <a:pt x="15927" y="1097"/>
                  </a:lnTo>
                  <a:lnTo>
                    <a:pt x="15958" y="1110"/>
                  </a:lnTo>
                  <a:lnTo>
                    <a:pt x="15987" y="1124"/>
                  </a:lnTo>
                  <a:lnTo>
                    <a:pt x="16016" y="1141"/>
                  </a:lnTo>
                  <a:lnTo>
                    <a:pt x="16044" y="1158"/>
                  </a:lnTo>
                  <a:lnTo>
                    <a:pt x="16070" y="1177"/>
                  </a:lnTo>
                  <a:lnTo>
                    <a:pt x="16097" y="1197"/>
                  </a:lnTo>
                  <a:lnTo>
                    <a:pt x="16122" y="1218"/>
                  </a:lnTo>
                  <a:lnTo>
                    <a:pt x="16146" y="1240"/>
                  </a:lnTo>
                  <a:lnTo>
                    <a:pt x="16170" y="1263"/>
                  </a:lnTo>
                  <a:lnTo>
                    <a:pt x="16192" y="1288"/>
                  </a:lnTo>
                  <a:lnTo>
                    <a:pt x="16213" y="1312"/>
                  </a:lnTo>
                  <a:lnTo>
                    <a:pt x="16233" y="1338"/>
                  </a:lnTo>
                  <a:lnTo>
                    <a:pt x="16251" y="1366"/>
                  </a:lnTo>
                  <a:lnTo>
                    <a:pt x="16269" y="1393"/>
                  </a:lnTo>
                  <a:lnTo>
                    <a:pt x="16284" y="1422"/>
                  </a:lnTo>
                  <a:lnTo>
                    <a:pt x="16300" y="1452"/>
                  </a:lnTo>
                  <a:lnTo>
                    <a:pt x="16314" y="1482"/>
                  </a:lnTo>
                  <a:lnTo>
                    <a:pt x="16326" y="1514"/>
                  </a:lnTo>
                  <a:lnTo>
                    <a:pt x="16337" y="1546"/>
                  </a:lnTo>
                  <a:lnTo>
                    <a:pt x="16347" y="1578"/>
                  </a:lnTo>
                  <a:lnTo>
                    <a:pt x="16355" y="1611"/>
                  </a:lnTo>
                  <a:lnTo>
                    <a:pt x="16363" y="1645"/>
                  </a:lnTo>
                  <a:lnTo>
                    <a:pt x="16368" y="1679"/>
                  </a:lnTo>
                  <a:lnTo>
                    <a:pt x="16372" y="1715"/>
                  </a:lnTo>
                  <a:lnTo>
                    <a:pt x="16374" y="1750"/>
                  </a:lnTo>
                  <a:lnTo>
                    <a:pt x="16375" y="1785"/>
                  </a:lnTo>
                  <a:lnTo>
                    <a:pt x="16375" y="1816"/>
                  </a:lnTo>
                  <a:lnTo>
                    <a:pt x="16374" y="1845"/>
                  </a:lnTo>
                  <a:lnTo>
                    <a:pt x="16372" y="1872"/>
                  </a:lnTo>
                  <a:lnTo>
                    <a:pt x="16368" y="1900"/>
                  </a:lnTo>
                  <a:lnTo>
                    <a:pt x="16364" y="1926"/>
                  </a:lnTo>
                  <a:lnTo>
                    <a:pt x="16360" y="1953"/>
                  </a:lnTo>
                  <a:lnTo>
                    <a:pt x="16353" y="1981"/>
                  </a:lnTo>
                  <a:lnTo>
                    <a:pt x="16345" y="2008"/>
                  </a:lnTo>
                  <a:lnTo>
                    <a:pt x="16328" y="2067"/>
                  </a:lnTo>
                  <a:lnTo>
                    <a:pt x="16309" y="2131"/>
                  </a:lnTo>
                  <a:lnTo>
                    <a:pt x="16289" y="2198"/>
                  </a:lnTo>
                  <a:lnTo>
                    <a:pt x="16267" y="2271"/>
                  </a:lnTo>
                  <a:lnTo>
                    <a:pt x="16242" y="2349"/>
                  </a:lnTo>
                  <a:lnTo>
                    <a:pt x="16217" y="2432"/>
                  </a:lnTo>
                  <a:lnTo>
                    <a:pt x="16188" y="2521"/>
                  </a:lnTo>
                  <a:lnTo>
                    <a:pt x="16159" y="2616"/>
                  </a:lnTo>
                  <a:lnTo>
                    <a:pt x="16127" y="2717"/>
                  </a:lnTo>
                  <a:lnTo>
                    <a:pt x="16092" y="2825"/>
                  </a:lnTo>
                  <a:lnTo>
                    <a:pt x="16056" y="2940"/>
                  </a:lnTo>
                  <a:lnTo>
                    <a:pt x="16017" y="3061"/>
                  </a:lnTo>
                  <a:lnTo>
                    <a:pt x="15975" y="3190"/>
                  </a:lnTo>
                  <a:lnTo>
                    <a:pt x="15931" y="3327"/>
                  </a:lnTo>
                  <a:lnTo>
                    <a:pt x="15884" y="3471"/>
                  </a:lnTo>
                  <a:lnTo>
                    <a:pt x="15834" y="3624"/>
                  </a:lnTo>
                  <a:lnTo>
                    <a:pt x="15831" y="3636"/>
                  </a:lnTo>
                  <a:lnTo>
                    <a:pt x="15829" y="3647"/>
                  </a:lnTo>
                  <a:lnTo>
                    <a:pt x="15828" y="3660"/>
                  </a:lnTo>
                  <a:lnTo>
                    <a:pt x="15827" y="3672"/>
                  </a:lnTo>
                  <a:lnTo>
                    <a:pt x="15826" y="3697"/>
                  </a:lnTo>
                  <a:lnTo>
                    <a:pt x="15826" y="3721"/>
                  </a:lnTo>
                  <a:lnTo>
                    <a:pt x="15826" y="3740"/>
                  </a:lnTo>
                  <a:lnTo>
                    <a:pt x="15827" y="3760"/>
                  </a:lnTo>
                  <a:lnTo>
                    <a:pt x="15829" y="3778"/>
                  </a:lnTo>
                  <a:lnTo>
                    <a:pt x="15833" y="3797"/>
                  </a:lnTo>
                  <a:lnTo>
                    <a:pt x="15836" y="3816"/>
                  </a:lnTo>
                  <a:lnTo>
                    <a:pt x="15842" y="3835"/>
                  </a:lnTo>
                  <a:lnTo>
                    <a:pt x="15848" y="3852"/>
                  </a:lnTo>
                  <a:lnTo>
                    <a:pt x="15856" y="3869"/>
                  </a:lnTo>
                  <a:lnTo>
                    <a:pt x="15759" y="3869"/>
                  </a:lnTo>
                  <a:lnTo>
                    <a:pt x="15537" y="3869"/>
                  </a:lnTo>
                  <a:lnTo>
                    <a:pt x="15002" y="3869"/>
                  </a:lnTo>
                  <a:lnTo>
                    <a:pt x="14810" y="3869"/>
                  </a:lnTo>
                  <a:lnTo>
                    <a:pt x="14810" y="3862"/>
                  </a:lnTo>
                  <a:lnTo>
                    <a:pt x="14810" y="3861"/>
                  </a:lnTo>
                  <a:lnTo>
                    <a:pt x="14797" y="3839"/>
                  </a:lnTo>
                  <a:lnTo>
                    <a:pt x="14786" y="3816"/>
                  </a:lnTo>
                  <a:lnTo>
                    <a:pt x="14777" y="3792"/>
                  </a:lnTo>
                  <a:lnTo>
                    <a:pt x="14770" y="3767"/>
                  </a:lnTo>
                  <a:lnTo>
                    <a:pt x="14765" y="3742"/>
                  </a:lnTo>
                  <a:lnTo>
                    <a:pt x="14760" y="3715"/>
                  </a:lnTo>
                  <a:lnTo>
                    <a:pt x="14758" y="3689"/>
                  </a:lnTo>
                  <a:lnTo>
                    <a:pt x="14758" y="3661"/>
                  </a:lnTo>
                  <a:lnTo>
                    <a:pt x="14758" y="3645"/>
                  </a:lnTo>
                  <a:lnTo>
                    <a:pt x="14759" y="3629"/>
                  </a:lnTo>
                  <a:lnTo>
                    <a:pt x="14760" y="3614"/>
                  </a:lnTo>
                  <a:lnTo>
                    <a:pt x="14764" y="3598"/>
                  </a:lnTo>
                  <a:lnTo>
                    <a:pt x="14767" y="3583"/>
                  </a:lnTo>
                  <a:lnTo>
                    <a:pt x="14770" y="3568"/>
                  </a:lnTo>
                  <a:lnTo>
                    <a:pt x="14775" y="3551"/>
                  </a:lnTo>
                  <a:lnTo>
                    <a:pt x="14780" y="3536"/>
                  </a:lnTo>
                  <a:lnTo>
                    <a:pt x="14742" y="3564"/>
                  </a:lnTo>
                  <a:lnTo>
                    <a:pt x="14703" y="3593"/>
                  </a:lnTo>
                  <a:lnTo>
                    <a:pt x="14665" y="3618"/>
                  </a:lnTo>
                  <a:lnTo>
                    <a:pt x="14629" y="3643"/>
                  </a:lnTo>
                  <a:lnTo>
                    <a:pt x="14593" y="3666"/>
                  </a:lnTo>
                  <a:lnTo>
                    <a:pt x="14556" y="3688"/>
                  </a:lnTo>
                  <a:lnTo>
                    <a:pt x="14520" y="3708"/>
                  </a:lnTo>
                  <a:lnTo>
                    <a:pt x="14483" y="3728"/>
                  </a:lnTo>
                  <a:lnTo>
                    <a:pt x="14483" y="3276"/>
                  </a:lnTo>
                  <a:lnTo>
                    <a:pt x="14500" y="3270"/>
                  </a:lnTo>
                  <a:lnTo>
                    <a:pt x="14516" y="3264"/>
                  </a:lnTo>
                  <a:lnTo>
                    <a:pt x="14533" y="3256"/>
                  </a:lnTo>
                  <a:lnTo>
                    <a:pt x="14551" y="3246"/>
                  </a:lnTo>
                  <a:lnTo>
                    <a:pt x="14574" y="3234"/>
                  </a:lnTo>
                  <a:lnTo>
                    <a:pt x="14596" y="3223"/>
                  </a:lnTo>
                  <a:lnTo>
                    <a:pt x="14617" y="3211"/>
                  </a:lnTo>
                  <a:lnTo>
                    <a:pt x="14638" y="3199"/>
                  </a:lnTo>
                  <a:lnTo>
                    <a:pt x="14658" y="3187"/>
                  </a:lnTo>
                  <a:lnTo>
                    <a:pt x="14678" y="3174"/>
                  </a:lnTo>
                  <a:lnTo>
                    <a:pt x="14695" y="3160"/>
                  </a:lnTo>
                  <a:lnTo>
                    <a:pt x="14713" y="3147"/>
                  </a:lnTo>
                  <a:lnTo>
                    <a:pt x="14731" y="3133"/>
                  </a:lnTo>
                  <a:lnTo>
                    <a:pt x="14747" y="3119"/>
                  </a:lnTo>
                  <a:lnTo>
                    <a:pt x="14763" y="3105"/>
                  </a:lnTo>
                  <a:lnTo>
                    <a:pt x="14777" y="3091"/>
                  </a:lnTo>
                  <a:lnTo>
                    <a:pt x="14792" y="3076"/>
                  </a:lnTo>
                  <a:lnTo>
                    <a:pt x="14806" y="3061"/>
                  </a:lnTo>
                  <a:lnTo>
                    <a:pt x="14819" y="3047"/>
                  </a:lnTo>
                  <a:lnTo>
                    <a:pt x="14832" y="3031"/>
                  </a:lnTo>
                  <a:lnTo>
                    <a:pt x="14845" y="3016"/>
                  </a:lnTo>
                  <a:lnTo>
                    <a:pt x="14859" y="2999"/>
                  </a:lnTo>
                  <a:lnTo>
                    <a:pt x="14872" y="2983"/>
                  </a:lnTo>
                  <a:lnTo>
                    <a:pt x="14885" y="2965"/>
                  </a:lnTo>
                  <a:lnTo>
                    <a:pt x="14897" y="2946"/>
                  </a:lnTo>
                  <a:lnTo>
                    <a:pt x="14909" y="2927"/>
                  </a:lnTo>
                  <a:lnTo>
                    <a:pt x="14921" y="2909"/>
                  </a:lnTo>
                  <a:lnTo>
                    <a:pt x="14933" y="2889"/>
                  </a:lnTo>
                  <a:lnTo>
                    <a:pt x="14954" y="2847"/>
                  </a:lnTo>
                  <a:lnTo>
                    <a:pt x="14974" y="2804"/>
                  </a:lnTo>
                  <a:lnTo>
                    <a:pt x="14992" y="2759"/>
                  </a:lnTo>
                  <a:lnTo>
                    <a:pt x="15010" y="2712"/>
                  </a:lnTo>
                  <a:lnTo>
                    <a:pt x="15062" y="2542"/>
                  </a:lnTo>
                  <a:close/>
                  <a:moveTo>
                    <a:pt x="14483" y="2698"/>
                  </a:moveTo>
                  <a:lnTo>
                    <a:pt x="14483" y="2201"/>
                  </a:lnTo>
                  <a:lnTo>
                    <a:pt x="14429" y="2212"/>
                  </a:lnTo>
                  <a:lnTo>
                    <a:pt x="14372" y="2223"/>
                  </a:lnTo>
                  <a:lnTo>
                    <a:pt x="14312" y="2234"/>
                  </a:lnTo>
                  <a:lnTo>
                    <a:pt x="14249" y="2247"/>
                  </a:lnTo>
                  <a:lnTo>
                    <a:pt x="14183" y="2259"/>
                  </a:lnTo>
                  <a:lnTo>
                    <a:pt x="14113" y="2271"/>
                  </a:lnTo>
                  <a:lnTo>
                    <a:pt x="14040" y="2284"/>
                  </a:lnTo>
                  <a:lnTo>
                    <a:pt x="13964" y="2297"/>
                  </a:lnTo>
                  <a:lnTo>
                    <a:pt x="13898" y="2311"/>
                  </a:lnTo>
                  <a:lnTo>
                    <a:pt x="13835" y="2324"/>
                  </a:lnTo>
                  <a:lnTo>
                    <a:pt x="13773" y="2338"/>
                  </a:lnTo>
                  <a:lnTo>
                    <a:pt x="13713" y="2354"/>
                  </a:lnTo>
                  <a:lnTo>
                    <a:pt x="13656" y="2370"/>
                  </a:lnTo>
                  <a:lnTo>
                    <a:pt x="13602" y="2388"/>
                  </a:lnTo>
                  <a:lnTo>
                    <a:pt x="13549" y="2405"/>
                  </a:lnTo>
                  <a:lnTo>
                    <a:pt x="13498" y="2424"/>
                  </a:lnTo>
                  <a:lnTo>
                    <a:pt x="13450" y="2444"/>
                  </a:lnTo>
                  <a:lnTo>
                    <a:pt x="13403" y="2464"/>
                  </a:lnTo>
                  <a:lnTo>
                    <a:pt x="13358" y="2485"/>
                  </a:lnTo>
                  <a:lnTo>
                    <a:pt x="13316" y="2507"/>
                  </a:lnTo>
                  <a:lnTo>
                    <a:pt x="13276" y="2529"/>
                  </a:lnTo>
                  <a:lnTo>
                    <a:pt x="13239" y="2552"/>
                  </a:lnTo>
                  <a:lnTo>
                    <a:pt x="13203" y="2577"/>
                  </a:lnTo>
                  <a:lnTo>
                    <a:pt x="13170" y="2601"/>
                  </a:lnTo>
                  <a:lnTo>
                    <a:pt x="13139" y="2627"/>
                  </a:lnTo>
                  <a:lnTo>
                    <a:pt x="13108" y="2655"/>
                  </a:lnTo>
                  <a:lnTo>
                    <a:pt x="13080" y="2681"/>
                  </a:lnTo>
                  <a:lnTo>
                    <a:pt x="13051" y="2709"/>
                  </a:lnTo>
                  <a:lnTo>
                    <a:pt x="13024" y="2738"/>
                  </a:lnTo>
                  <a:lnTo>
                    <a:pt x="12998" y="2767"/>
                  </a:lnTo>
                  <a:lnTo>
                    <a:pt x="12974" y="2797"/>
                  </a:lnTo>
                  <a:lnTo>
                    <a:pt x="12949" y="2828"/>
                  </a:lnTo>
                  <a:lnTo>
                    <a:pt x="12927" y="2860"/>
                  </a:lnTo>
                  <a:lnTo>
                    <a:pt x="12906" y="2894"/>
                  </a:lnTo>
                  <a:lnTo>
                    <a:pt x="12886" y="2929"/>
                  </a:lnTo>
                  <a:lnTo>
                    <a:pt x="12868" y="2965"/>
                  </a:lnTo>
                  <a:lnTo>
                    <a:pt x="12851" y="3002"/>
                  </a:lnTo>
                  <a:lnTo>
                    <a:pt x="12834" y="3042"/>
                  </a:lnTo>
                  <a:lnTo>
                    <a:pt x="12820" y="3084"/>
                  </a:lnTo>
                  <a:lnTo>
                    <a:pt x="12807" y="3127"/>
                  </a:lnTo>
                  <a:lnTo>
                    <a:pt x="12801" y="3150"/>
                  </a:lnTo>
                  <a:lnTo>
                    <a:pt x="12797" y="3174"/>
                  </a:lnTo>
                  <a:lnTo>
                    <a:pt x="12794" y="3196"/>
                  </a:lnTo>
                  <a:lnTo>
                    <a:pt x="12790" y="3219"/>
                  </a:lnTo>
                  <a:lnTo>
                    <a:pt x="12788" y="3242"/>
                  </a:lnTo>
                  <a:lnTo>
                    <a:pt x="12786" y="3264"/>
                  </a:lnTo>
                  <a:lnTo>
                    <a:pt x="12785" y="3285"/>
                  </a:lnTo>
                  <a:lnTo>
                    <a:pt x="12785" y="3305"/>
                  </a:lnTo>
                  <a:lnTo>
                    <a:pt x="12785" y="3313"/>
                  </a:lnTo>
                  <a:lnTo>
                    <a:pt x="12786" y="3340"/>
                  </a:lnTo>
                  <a:lnTo>
                    <a:pt x="12787" y="3368"/>
                  </a:lnTo>
                  <a:lnTo>
                    <a:pt x="12790" y="3394"/>
                  </a:lnTo>
                  <a:lnTo>
                    <a:pt x="12794" y="3420"/>
                  </a:lnTo>
                  <a:lnTo>
                    <a:pt x="12799" y="3445"/>
                  </a:lnTo>
                  <a:lnTo>
                    <a:pt x="12805" y="3470"/>
                  </a:lnTo>
                  <a:lnTo>
                    <a:pt x="12812" y="3495"/>
                  </a:lnTo>
                  <a:lnTo>
                    <a:pt x="12820" y="3519"/>
                  </a:lnTo>
                  <a:lnTo>
                    <a:pt x="12829" y="3542"/>
                  </a:lnTo>
                  <a:lnTo>
                    <a:pt x="12839" y="3564"/>
                  </a:lnTo>
                  <a:lnTo>
                    <a:pt x="12849" y="3587"/>
                  </a:lnTo>
                  <a:lnTo>
                    <a:pt x="12860" y="3608"/>
                  </a:lnTo>
                  <a:lnTo>
                    <a:pt x="12872" y="3630"/>
                  </a:lnTo>
                  <a:lnTo>
                    <a:pt x="12884" y="3651"/>
                  </a:lnTo>
                  <a:lnTo>
                    <a:pt x="12897" y="3671"/>
                  </a:lnTo>
                  <a:lnTo>
                    <a:pt x="12911" y="3691"/>
                  </a:lnTo>
                  <a:lnTo>
                    <a:pt x="12935" y="3720"/>
                  </a:lnTo>
                  <a:lnTo>
                    <a:pt x="12960" y="3746"/>
                  </a:lnTo>
                  <a:lnTo>
                    <a:pt x="12974" y="3760"/>
                  </a:lnTo>
                  <a:lnTo>
                    <a:pt x="12987" y="3772"/>
                  </a:lnTo>
                  <a:lnTo>
                    <a:pt x="13001" y="3784"/>
                  </a:lnTo>
                  <a:lnTo>
                    <a:pt x="13015" y="3796"/>
                  </a:lnTo>
                  <a:lnTo>
                    <a:pt x="13030" y="3807"/>
                  </a:lnTo>
                  <a:lnTo>
                    <a:pt x="13045" y="3818"/>
                  </a:lnTo>
                  <a:lnTo>
                    <a:pt x="13062" y="3829"/>
                  </a:lnTo>
                  <a:lnTo>
                    <a:pt x="13078" y="3839"/>
                  </a:lnTo>
                  <a:lnTo>
                    <a:pt x="13095" y="3849"/>
                  </a:lnTo>
                  <a:lnTo>
                    <a:pt x="13113" y="3858"/>
                  </a:lnTo>
                  <a:lnTo>
                    <a:pt x="13131" y="3867"/>
                  </a:lnTo>
                  <a:lnTo>
                    <a:pt x="13151" y="3875"/>
                  </a:lnTo>
                  <a:lnTo>
                    <a:pt x="13171" y="3883"/>
                  </a:lnTo>
                  <a:lnTo>
                    <a:pt x="13192" y="3891"/>
                  </a:lnTo>
                  <a:lnTo>
                    <a:pt x="13213" y="3897"/>
                  </a:lnTo>
                  <a:lnTo>
                    <a:pt x="13236" y="3904"/>
                  </a:lnTo>
                  <a:lnTo>
                    <a:pt x="13260" y="3911"/>
                  </a:lnTo>
                  <a:lnTo>
                    <a:pt x="13284" y="3916"/>
                  </a:lnTo>
                  <a:lnTo>
                    <a:pt x="13309" y="3921"/>
                  </a:lnTo>
                  <a:lnTo>
                    <a:pt x="13336" y="3925"/>
                  </a:lnTo>
                  <a:lnTo>
                    <a:pt x="13362" y="3929"/>
                  </a:lnTo>
                  <a:lnTo>
                    <a:pt x="13391" y="3933"/>
                  </a:lnTo>
                  <a:lnTo>
                    <a:pt x="13421" y="3936"/>
                  </a:lnTo>
                  <a:lnTo>
                    <a:pt x="13452" y="3938"/>
                  </a:lnTo>
                  <a:lnTo>
                    <a:pt x="13483" y="3941"/>
                  </a:lnTo>
                  <a:lnTo>
                    <a:pt x="13516" y="3942"/>
                  </a:lnTo>
                  <a:lnTo>
                    <a:pt x="13550" y="3943"/>
                  </a:lnTo>
                  <a:lnTo>
                    <a:pt x="13585" y="3943"/>
                  </a:lnTo>
                  <a:lnTo>
                    <a:pt x="13633" y="3944"/>
                  </a:lnTo>
                  <a:lnTo>
                    <a:pt x="13680" y="3943"/>
                  </a:lnTo>
                  <a:lnTo>
                    <a:pt x="13728" y="3941"/>
                  </a:lnTo>
                  <a:lnTo>
                    <a:pt x="13774" y="3937"/>
                  </a:lnTo>
                  <a:lnTo>
                    <a:pt x="13821" y="3933"/>
                  </a:lnTo>
                  <a:lnTo>
                    <a:pt x="13867" y="3927"/>
                  </a:lnTo>
                  <a:lnTo>
                    <a:pt x="13913" y="3921"/>
                  </a:lnTo>
                  <a:lnTo>
                    <a:pt x="13959" y="3913"/>
                  </a:lnTo>
                  <a:lnTo>
                    <a:pt x="14004" y="3904"/>
                  </a:lnTo>
                  <a:lnTo>
                    <a:pt x="14048" y="3894"/>
                  </a:lnTo>
                  <a:lnTo>
                    <a:pt x="14091" y="3883"/>
                  </a:lnTo>
                  <a:lnTo>
                    <a:pt x="14134" y="3872"/>
                  </a:lnTo>
                  <a:lnTo>
                    <a:pt x="14176" y="3859"/>
                  </a:lnTo>
                  <a:lnTo>
                    <a:pt x="14218" y="3846"/>
                  </a:lnTo>
                  <a:lnTo>
                    <a:pt x="14258" y="3831"/>
                  </a:lnTo>
                  <a:lnTo>
                    <a:pt x="14298" y="3817"/>
                  </a:lnTo>
                  <a:lnTo>
                    <a:pt x="14320" y="3808"/>
                  </a:lnTo>
                  <a:lnTo>
                    <a:pt x="14343" y="3799"/>
                  </a:lnTo>
                  <a:lnTo>
                    <a:pt x="14365" y="3788"/>
                  </a:lnTo>
                  <a:lnTo>
                    <a:pt x="14388" y="3778"/>
                  </a:lnTo>
                  <a:lnTo>
                    <a:pt x="14411" y="3766"/>
                  </a:lnTo>
                  <a:lnTo>
                    <a:pt x="14435" y="3754"/>
                  </a:lnTo>
                  <a:lnTo>
                    <a:pt x="14459" y="3742"/>
                  </a:lnTo>
                  <a:lnTo>
                    <a:pt x="14483" y="3728"/>
                  </a:lnTo>
                  <a:lnTo>
                    <a:pt x="14483" y="3276"/>
                  </a:lnTo>
                  <a:lnTo>
                    <a:pt x="14447" y="3288"/>
                  </a:lnTo>
                  <a:lnTo>
                    <a:pt x="14410" y="3299"/>
                  </a:lnTo>
                  <a:lnTo>
                    <a:pt x="14373" y="3309"/>
                  </a:lnTo>
                  <a:lnTo>
                    <a:pt x="14335" y="3316"/>
                  </a:lnTo>
                  <a:lnTo>
                    <a:pt x="14298" y="3323"/>
                  </a:lnTo>
                  <a:lnTo>
                    <a:pt x="14260" y="3328"/>
                  </a:lnTo>
                  <a:lnTo>
                    <a:pt x="14223" y="3331"/>
                  </a:lnTo>
                  <a:lnTo>
                    <a:pt x="14186" y="3335"/>
                  </a:lnTo>
                  <a:lnTo>
                    <a:pt x="14145" y="3335"/>
                  </a:lnTo>
                  <a:lnTo>
                    <a:pt x="14108" y="3331"/>
                  </a:lnTo>
                  <a:lnTo>
                    <a:pt x="14091" y="3329"/>
                  </a:lnTo>
                  <a:lnTo>
                    <a:pt x="14075" y="3327"/>
                  </a:lnTo>
                  <a:lnTo>
                    <a:pt x="14060" y="3324"/>
                  </a:lnTo>
                  <a:lnTo>
                    <a:pt x="14046" y="3319"/>
                  </a:lnTo>
                  <a:lnTo>
                    <a:pt x="14033" y="3315"/>
                  </a:lnTo>
                  <a:lnTo>
                    <a:pt x="14019" y="3308"/>
                  </a:lnTo>
                  <a:lnTo>
                    <a:pt x="14006" y="3302"/>
                  </a:lnTo>
                  <a:lnTo>
                    <a:pt x="13995" y="3294"/>
                  </a:lnTo>
                  <a:lnTo>
                    <a:pt x="13983" y="3286"/>
                  </a:lnTo>
                  <a:lnTo>
                    <a:pt x="13972" y="3276"/>
                  </a:lnTo>
                  <a:lnTo>
                    <a:pt x="13961" y="3265"/>
                  </a:lnTo>
                  <a:lnTo>
                    <a:pt x="13949" y="3253"/>
                  </a:lnTo>
                  <a:lnTo>
                    <a:pt x="13941" y="3243"/>
                  </a:lnTo>
                  <a:lnTo>
                    <a:pt x="13933" y="3232"/>
                  </a:lnTo>
                  <a:lnTo>
                    <a:pt x="13927" y="3221"/>
                  </a:lnTo>
                  <a:lnTo>
                    <a:pt x="13920" y="3209"/>
                  </a:lnTo>
                  <a:lnTo>
                    <a:pt x="13914" y="3197"/>
                  </a:lnTo>
                  <a:lnTo>
                    <a:pt x="13910" y="3185"/>
                  </a:lnTo>
                  <a:lnTo>
                    <a:pt x="13906" y="3170"/>
                  </a:lnTo>
                  <a:lnTo>
                    <a:pt x="13903" y="3157"/>
                  </a:lnTo>
                  <a:lnTo>
                    <a:pt x="13900" y="3143"/>
                  </a:lnTo>
                  <a:lnTo>
                    <a:pt x="13899" y="3128"/>
                  </a:lnTo>
                  <a:lnTo>
                    <a:pt x="13899" y="3114"/>
                  </a:lnTo>
                  <a:lnTo>
                    <a:pt x="13899" y="3100"/>
                  </a:lnTo>
                  <a:lnTo>
                    <a:pt x="13901" y="3084"/>
                  </a:lnTo>
                  <a:lnTo>
                    <a:pt x="13903" y="3069"/>
                  </a:lnTo>
                  <a:lnTo>
                    <a:pt x="13907" y="3053"/>
                  </a:lnTo>
                  <a:lnTo>
                    <a:pt x="13912" y="3039"/>
                  </a:lnTo>
                  <a:lnTo>
                    <a:pt x="13918" y="3025"/>
                  </a:lnTo>
                  <a:lnTo>
                    <a:pt x="13924" y="3011"/>
                  </a:lnTo>
                  <a:lnTo>
                    <a:pt x="13932" y="2998"/>
                  </a:lnTo>
                  <a:lnTo>
                    <a:pt x="13940" y="2985"/>
                  </a:lnTo>
                  <a:lnTo>
                    <a:pt x="13949" y="2972"/>
                  </a:lnTo>
                  <a:lnTo>
                    <a:pt x="13958" y="2958"/>
                  </a:lnTo>
                  <a:lnTo>
                    <a:pt x="13967" y="2946"/>
                  </a:lnTo>
                  <a:lnTo>
                    <a:pt x="13977" y="2934"/>
                  </a:lnTo>
                  <a:lnTo>
                    <a:pt x="13999" y="2910"/>
                  </a:lnTo>
                  <a:lnTo>
                    <a:pt x="14023" y="2888"/>
                  </a:lnTo>
                  <a:lnTo>
                    <a:pt x="14048" y="2866"/>
                  </a:lnTo>
                  <a:lnTo>
                    <a:pt x="14076" y="2846"/>
                  </a:lnTo>
                  <a:lnTo>
                    <a:pt x="14106" y="2829"/>
                  </a:lnTo>
                  <a:lnTo>
                    <a:pt x="14142" y="2812"/>
                  </a:lnTo>
                  <a:lnTo>
                    <a:pt x="14184" y="2793"/>
                  </a:lnTo>
                  <a:lnTo>
                    <a:pt x="14233" y="2774"/>
                  </a:lnTo>
                  <a:lnTo>
                    <a:pt x="14286" y="2755"/>
                  </a:lnTo>
                  <a:lnTo>
                    <a:pt x="14345" y="2737"/>
                  </a:lnTo>
                  <a:lnTo>
                    <a:pt x="14411" y="2717"/>
                  </a:lnTo>
                  <a:lnTo>
                    <a:pt x="14483" y="2698"/>
                  </a:lnTo>
                  <a:close/>
                  <a:moveTo>
                    <a:pt x="14483" y="1037"/>
                  </a:moveTo>
                  <a:lnTo>
                    <a:pt x="14472" y="1037"/>
                  </a:lnTo>
                  <a:lnTo>
                    <a:pt x="14461" y="1037"/>
                  </a:lnTo>
                  <a:lnTo>
                    <a:pt x="14428" y="1043"/>
                  </a:lnTo>
                  <a:lnTo>
                    <a:pt x="14395" y="1049"/>
                  </a:lnTo>
                  <a:lnTo>
                    <a:pt x="14363" y="1056"/>
                  </a:lnTo>
                  <a:lnTo>
                    <a:pt x="14331" y="1064"/>
                  </a:lnTo>
                  <a:lnTo>
                    <a:pt x="14300" y="1071"/>
                  </a:lnTo>
                  <a:lnTo>
                    <a:pt x="14269" y="1080"/>
                  </a:lnTo>
                  <a:lnTo>
                    <a:pt x="14239" y="1089"/>
                  </a:lnTo>
                  <a:lnTo>
                    <a:pt x="14209" y="1099"/>
                  </a:lnTo>
                  <a:lnTo>
                    <a:pt x="14180" y="1109"/>
                  </a:lnTo>
                  <a:lnTo>
                    <a:pt x="14150" y="1120"/>
                  </a:lnTo>
                  <a:lnTo>
                    <a:pt x="14121" y="1131"/>
                  </a:lnTo>
                  <a:lnTo>
                    <a:pt x="14093" y="1142"/>
                  </a:lnTo>
                  <a:lnTo>
                    <a:pt x="14065" y="1154"/>
                  </a:lnTo>
                  <a:lnTo>
                    <a:pt x="14037" y="1166"/>
                  </a:lnTo>
                  <a:lnTo>
                    <a:pt x="14011" y="1179"/>
                  </a:lnTo>
                  <a:lnTo>
                    <a:pt x="13984" y="1193"/>
                  </a:lnTo>
                  <a:lnTo>
                    <a:pt x="13931" y="1220"/>
                  </a:lnTo>
                  <a:lnTo>
                    <a:pt x="13880" y="1250"/>
                  </a:lnTo>
                  <a:lnTo>
                    <a:pt x="13831" y="1282"/>
                  </a:lnTo>
                  <a:lnTo>
                    <a:pt x="13782" y="1314"/>
                  </a:lnTo>
                  <a:lnTo>
                    <a:pt x="13734" y="1348"/>
                  </a:lnTo>
                  <a:lnTo>
                    <a:pt x="13689" y="1385"/>
                  </a:lnTo>
                  <a:lnTo>
                    <a:pt x="13644" y="1421"/>
                  </a:lnTo>
                  <a:lnTo>
                    <a:pt x="13601" y="1460"/>
                  </a:lnTo>
                  <a:lnTo>
                    <a:pt x="13561" y="1499"/>
                  </a:lnTo>
                  <a:lnTo>
                    <a:pt x="13521" y="1541"/>
                  </a:lnTo>
                  <a:lnTo>
                    <a:pt x="13482" y="1587"/>
                  </a:lnTo>
                  <a:lnTo>
                    <a:pt x="13441" y="1635"/>
                  </a:lnTo>
                  <a:lnTo>
                    <a:pt x="13421" y="1661"/>
                  </a:lnTo>
                  <a:lnTo>
                    <a:pt x="13401" y="1687"/>
                  </a:lnTo>
                  <a:lnTo>
                    <a:pt x="13381" y="1715"/>
                  </a:lnTo>
                  <a:lnTo>
                    <a:pt x="13361" y="1743"/>
                  </a:lnTo>
                  <a:lnTo>
                    <a:pt x="13341" y="1772"/>
                  </a:lnTo>
                  <a:lnTo>
                    <a:pt x="13321" y="1803"/>
                  </a:lnTo>
                  <a:lnTo>
                    <a:pt x="13302" y="1835"/>
                  </a:lnTo>
                  <a:lnTo>
                    <a:pt x="13282" y="1867"/>
                  </a:lnTo>
                  <a:lnTo>
                    <a:pt x="14305" y="1978"/>
                  </a:lnTo>
                  <a:lnTo>
                    <a:pt x="14327" y="1946"/>
                  </a:lnTo>
                  <a:lnTo>
                    <a:pt x="14350" y="1917"/>
                  </a:lnTo>
                  <a:lnTo>
                    <a:pt x="14372" y="1890"/>
                  </a:lnTo>
                  <a:lnTo>
                    <a:pt x="14395" y="1866"/>
                  </a:lnTo>
                  <a:lnTo>
                    <a:pt x="14417" y="1843"/>
                  </a:lnTo>
                  <a:lnTo>
                    <a:pt x="14439" y="1822"/>
                  </a:lnTo>
                  <a:lnTo>
                    <a:pt x="14461" y="1803"/>
                  </a:lnTo>
                  <a:lnTo>
                    <a:pt x="14483" y="1785"/>
                  </a:lnTo>
                  <a:lnTo>
                    <a:pt x="14483" y="1037"/>
                  </a:lnTo>
                  <a:close/>
                  <a:moveTo>
                    <a:pt x="9580" y="4906"/>
                  </a:moveTo>
                  <a:lnTo>
                    <a:pt x="9580" y="4818"/>
                  </a:lnTo>
                  <a:lnTo>
                    <a:pt x="9891" y="4818"/>
                  </a:lnTo>
                  <a:lnTo>
                    <a:pt x="9891" y="5092"/>
                  </a:lnTo>
                  <a:lnTo>
                    <a:pt x="9854" y="5118"/>
                  </a:lnTo>
                  <a:lnTo>
                    <a:pt x="9817" y="5142"/>
                  </a:lnTo>
                  <a:lnTo>
                    <a:pt x="9800" y="5152"/>
                  </a:lnTo>
                  <a:lnTo>
                    <a:pt x="9781" y="5163"/>
                  </a:lnTo>
                  <a:lnTo>
                    <a:pt x="9762" y="5172"/>
                  </a:lnTo>
                  <a:lnTo>
                    <a:pt x="9743" y="5181"/>
                  </a:lnTo>
                  <a:lnTo>
                    <a:pt x="9723" y="5186"/>
                  </a:lnTo>
                  <a:lnTo>
                    <a:pt x="9705" y="5191"/>
                  </a:lnTo>
                  <a:lnTo>
                    <a:pt x="9685" y="5194"/>
                  </a:lnTo>
                  <a:lnTo>
                    <a:pt x="9665" y="5197"/>
                  </a:lnTo>
                  <a:lnTo>
                    <a:pt x="9646" y="5200"/>
                  </a:lnTo>
                  <a:lnTo>
                    <a:pt x="9626" y="5202"/>
                  </a:lnTo>
                  <a:lnTo>
                    <a:pt x="9606" y="5203"/>
                  </a:lnTo>
                  <a:lnTo>
                    <a:pt x="9588" y="5203"/>
                  </a:lnTo>
                  <a:lnTo>
                    <a:pt x="9560" y="5202"/>
                  </a:lnTo>
                  <a:lnTo>
                    <a:pt x="9533" y="5201"/>
                  </a:lnTo>
                  <a:lnTo>
                    <a:pt x="9507" y="5196"/>
                  </a:lnTo>
                  <a:lnTo>
                    <a:pt x="9481" y="5192"/>
                  </a:lnTo>
                  <a:lnTo>
                    <a:pt x="9457" y="5185"/>
                  </a:lnTo>
                  <a:lnTo>
                    <a:pt x="9433" y="5178"/>
                  </a:lnTo>
                  <a:lnTo>
                    <a:pt x="9410" y="5169"/>
                  </a:lnTo>
                  <a:lnTo>
                    <a:pt x="9388" y="5159"/>
                  </a:lnTo>
                  <a:lnTo>
                    <a:pt x="9366" y="5147"/>
                  </a:lnTo>
                  <a:lnTo>
                    <a:pt x="9346" y="5133"/>
                  </a:lnTo>
                  <a:lnTo>
                    <a:pt x="9327" y="5119"/>
                  </a:lnTo>
                  <a:lnTo>
                    <a:pt x="9309" y="5103"/>
                  </a:lnTo>
                  <a:lnTo>
                    <a:pt x="9294" y="5086"/>
                  </a:lnTo>
                  <a:lnTo>
                    <a:pt x="9278" y="5067"/>
                  </a:lnTo>
                  <a:lnTo>
                    <a:pt x="9265" y="5046"/>
                  </a:lnTo>
                  <a:lnTo>
                    <a:pt x="9254" y="5025"/>
                  </a:lnTo>
                  <a:lnTo>
                    <a:pt x="9243" y="5002"/>
                  </a:lnTo>
                  <a:lnTo>
                    <a:pt x="9234" y="4979"/>
                  </a:lnTo>
                  <a:lnTo>
                    <a:pt x="9226" y="4956"/>
                  </a:lnTo>
                  <a:lnTo>
                    <a:pt x="9220" y="4930"/>
                  </a:lnTo>
                  <a:lnTo>
                    <a:pt x="9215" y="4905"/>
                  </a:lnTo>
                  <a:lnTo>
                    <a:pt x="9212" y="4880"/>
                  </a:lnTo>
                  <a:lnTo>
                    <a:pt x="9210" y="4852"/>
                  </a:lnTo>
                  <a:lnTo>
                    <a:pt x="9209" y="4824"/>
                  </a:lnTo>
                  <a:lnTo>
                    <a:pt x="9210" y="4800"/>
                  </a:lnTo>
                  <a:lnTo>
                    <a:pt x="9212" y="4775"/>
                  </a:lnTo>
                  <a:lnTo>
                    <a:pt x="9215" y="4749"/>
                  </a:lnTo>
                  <a:lnTo>
                    <a:pt x="9220" y="4725"/>
                  </a:lnTo>
                  <a:lnTo>
                    <a:pt x="9226" y="4700"/>
                  </a:lnTo>
                  <a:lnTo>
                    <a:pt x="9234" y="4674"/>
                  </a:lnTo>
                  <a:lnTo>
                    <a:pt x="9243" y="4650"/>
                  </a:lnTo>
                  <a:lnTo>
                    <a:pt x="9254" y="4625"/>
                  </a:lnTo>
                  <a:lnTo>
                    <a:pt x="9265" y="4604"/>
                  </a:lnTo>
                  <a:lnTo>
                    <a:pt x="9278" y="4583"/>
                  </a:lnTo>
                  <a:lnTo>
                    <a:pt x="9293" y="4564"/>
                  </a:lnTo>
                  <a:lnTo>
                    <a:pt x="9308" y="4546"/>
                  </a:lnTo>
                  <a:lnTo>
                    <a:pt x="9325" y="4529"/>
                  </a:lnTo>
                  <a:lnTo>
                    <a:pt x="9342" y="4513"/>
                  </a:lnTo>
                  <a:lnTo>
                    <a:pt x="9361" y="4498"/>
                  </a:lnTo>
                  <a:lnTo>
                    <a:pt x="9380" y="4485"/>
                  </a:lnTo>
                  <a:lnTo>
                    <a:pt x="9402" y="4474"/>
                  </a:lnTo>
                  <a:lnTo>
                    <a:pt x="9425" y="4465"/>
                  </a:lnTo>
                  <a:lnTo>
                    <a:pt x="9449" y="4457"/>
                  </a:lnTo>
                  <a:lnTo>
                    <a:pt x="9474" y="4450"/>
                  </a:lnTo>
                  <a:lnTo>
                    <a:pt x="9499" y="4446"/>
                  </a:lnTo>
                  <a:lnTo>
                    <a:pt x="9526" y="4443"/>
                  </a:lnTo>
                  <a:lnTo>
                    <a:pt x="9552" y="4440"/>
                  </a:lnTo>
                  <a:lnTo>
                    <a:pt x="9580" y="4439"/>
                  </a:lnTo>
                  <a:lnTo>
                    <a:pt x="9600" y="4440"/>
                  </a:lnTo>
                  <a:lnTo>
                    <a:pt x="9617" y="4442"/>
                  </a:lnTo>
                  <a:lnTo>
                    <a:pt x="9636" y="4445"/>
                  </a:lnTo>
                  <a:lnTo>
                    <a:pt x="9654" y="4449"/>
                  </a:lnTo>
                  <a:lnTo>
                    <a:pt x="9688" y="4458"/>
                  </a:lnTo>
                  <a:lnTo>
                    <a:pt x="9721" y="4469"/>
                  </a:lnTo>
                  <a:lnTo>
                    <a:pt x="9738" y="4475"/>
                  </a:lnTo>
                  <a:lnTo>
                    <a:pt x="9753" y="4482"/>
                  </a:lnTo>
                  <a:lnTo>
                    <a:pt x="9768" y="4489"/>
                  </a:lnTo>
                  <a:lnTo>
                    <a:pt x="9781" y="4498"/>
                  </a:lnTo>
                  <a:lnTo>
                    <a:pt x="9794" y="4508"/>
                  </a:lnTo>
                  <a:lnTo>
                    <a:pt x="9805" y="4518"/>
                  </a:lnTo>
                  <a:lnTo>
                    <a:pt x="9816" y="4530"/>
                  </a:lnTo>
                  <a:lnTo>
                    <a:pt x="9825" y="4543"/>
                  </a:lnTo>
                  <a:lnTo>
                    <a:pt x="9833" y="4555"/>
                  </a:lnTo>
                  <a:lnTo>
                    <a:pt x="9842" y="4567"/>
                  </a:lnTo>
                  <a:lnTo>
                    <a:pt x="9849" y="4581"/>
                  </a:lnTo>
                  <a:lnTo>
                    <a:pt x="9856" y="4594"/>
                  </a:lnTo>
                  <a:lnTo>
                    <a:pt x="9863" y="4609"/>
                  </a:lnTo>
                  <a:lnTo>
                    <a:pt x="9869" y="4626"/>
                  </a:lnTo>
                  <a:lnTo>
                    <a:pt x="9874" y="4643"/>
                  </a:lnTo>
                  <a:lnTo>
                    <a:pt x="9877" y="4662"/>
                  </a:lnTo>
                  <a:lnTo>
                    <a:pt x="9795" y="4684"/>
                  </a:lnTo>
                  <a:lnTo>
                    <a:pt x="9784" y="4658"/>
                  </a:lnTo>
                  <a:lnTo>
                    <a:pt x="9773" y="4634"/>
                  </a:lnTo>
                  <a:lnTo>
                    <a:pt x="9762" y="4614"/>
                  </a:lnTo>
                  <a:lnTo>
                    <a:pt x="9751" y="4595"/>
                  </a:lnTo>
                  <a:lnTo>
                    <a:pt x="9744" y="4587"/>
                  </a:lnTo>
                  <a:lnTo>
                    <a:pt x="9738" y="4579"/>
                  </a:lnTo>
                  <a:lnTo>
                    <a:pt x="9730" y="4573"/>
                  </a:lnTo>
                  <a:lnTo>
                    <a:pt x="9722" y="4566"/>
                  </a:lnTo>
                  <a:lnTo>
                    <a:pt x="9712" y="4561"/>
                  </a:lnTo>
                  <a:lnTo>
                    <a:pt x="9701" y="4554"/>
                  </a:lnTo>
                  <a:lnTo>
                    <a:pt x="9690" y="4549"/>
                  </a:lnTo>
                  <a:lnTo>
                    <a:pt x="9677" y="4543"/>
                  </a:lnTo>
                  <a:lnTo>
                    <a:pt x="9654" y="4538"/>
                  </a:lnTo>
                  <a:lnTo>
                    <a:pt x="9631" y="4533"/>
                  </a:lnTo>
                  <a:lnTo>
                    <a:pt x="9618" y="4531"/>
                  </a:lnTo>
                  <a:lnTo>
                    <a:pt x="9606" y="4530"/>
                  </a:lnTo>
                  <a:lnTo>
                    <a:pt x="9594" y="4529"/>
                  </a:lnTo>
                  <a:lnTo>
                    <a:pt x="9580" y="4529"/>
                  </a:lnTo>
                  <a:lnTo>
                    <a:pt x="9563" y="4529"/>
                  </a:lnTo>
                  <a:lnTo>
                    <a:pt x="9548" y="4530"/>
                  </a:lnTo>
                  <a:lnTo>
                    <a:pt x="9532" y="4531"/>
                  </a:lnTo>
                  <a:lnTo>
                    <a:pt x="9518" y="4533"/>
                  </a:lnTo>
                  <a:lnTo>
                    <a:pt x="9489" y="4538"/>
                  </a:lnTo>
                  <a:lnTo>
                    <a:pt x="9462" y="4543"/>
                  </a:lnTo>
                  <a:lnTo>
                    <a:pt x="9440" y="4555"/>
                  </a:lnTo>
                  <a:lnTo>
                    <a:pt x="9417" y="4571"/>
                  </a:lnTo>
                  <a:lnTo>
                    <a:pt x="9398" y="4586"/>
                  </a:lnTo>
                  <a:lnTo>
                    <a:pt x="9380" y="4603"/>
                  </a:lnTo>
                  <a:lnTo>
                    <a:pt x="9369" y="4619"/>
                  </a:lnTo>
                  <a:lnTo>
                    <a:pt x="9358" y="4637"/>
                  </a:lnTo>
                  <a:lnTo>
                    <a:pt x="9347" y="4656"/>
                  </a:lnTo>
                  <a:lnTo>
                    <a:pt x="9336" y="4677"/>
                  </a:lnTo>
                  <a:lnTo>
                    <a:pt x="9325" y="4711"/>
                  </a:lnTo>
                  <a:lnTo>
                    <a:pt x="9315" y="4745"/>
                  </a:lnTo>
                  <a:lnTo>
                    <a:pt x="9311" y="4764"/>
                  </a:lnTo>
                  <a:lnTo>
                    <a:pt x="9308" y="4783"/>
                  </a:lnTo>
                  <a:lnTo>
                    <a:pt x="9306" y="4804"/>
                  </a:lnTo>
                  <a:lnTo>
                    <a:pt x="9306" y="4824"/>
                  </a:lnTo>
                  <a:lnTo>
                    <a:pt x="9306" y="4849"/>
                  </a:lnTo>
                  <a:lnTo>
                    <a:pt x="9308" y="4872"/>
                  </a:lnTo>
                  <a:lnTo>
                    <a:pt x="9311" y="4894"/>
                  </a:lnTo>
                  <a:lnTo>
                    <a:pt x="9316" y="4915"/>
                  </a:lnTo>
                  <a:lnTo>
                    <a:pt x="9321" y="4935"/>
                  </a:lnTo>
                  <a:lnTo>
                    <a:pt x="9327" y="4954"/>
                  </a:lnTo>
                  <a:lnTo>
                    <a:pt x="9335" y="4971"/>
                  </a:lnTo>
                  <a:lnTo>
                    <a:pt x="9342" y="4988"/>
                  </a:lnTo>
                  <a:lnTo>
                    <a:pt x="9351" y="5004"/>
                  </a:lnTo>
                  <a:lnTo>
                    <a:pt x="9362" y="5019"/>
                  </a:lnTo>
                  <a:lnTo>
                    <a:pt x="9373" y="5032"/>
                  </a:lnTo>
                  <a:lnTo>
                    <a:pt x="9385" y="5045"/>
                  </a:lnTo>
                  <a:lnTo>
                    <a:pt x="9399" y="5056"/>
                  </a:lnTo>
                  <a:lnTo>
                    <a:pt x="9412" y="5066"/>
                  </a:lnTo>
                  <a:lnTo>
                    <a:pt x="9425" y="5076"/>
                  </a:lnTo>
                  <a:lnTo>
                    <a:pt x="9440" y="5085"/>
                  </a:lnTo>
                  <a:lnTo>
                    <a:pt x="9456" y="5093"/>
                  </a:lnTo>
                  <a:lnTo>
                    <a:pt x="9473" y="5099"/>
                  </a:lnTo>
                  <a:lnTo>
                    <a:pt x="9489" y="5106"/>
                  </a:lnTo>
                  <a:lnTo>
                    <a:pt x="9507" y="5111"/>
                  </a:lnTo>
                  <a:lnTo>
                    <a:pt x="9525" y="5116"/>
                  </a:lnTo>
                  <a:lnTo>
                    <a:pt x="9542" y="5119"/>
                  </a:lnTo>
                  <a:lnTo>
                    <a:pt x="9561" y="5121"/>
                  </a:lnTo>
                  <a:lnTo>
                    <a:pt x="9580" y="5121"/>
                  </a:lnTo>
                  <a:lnTo>
                    <a:pt x="9596" y="5121"/>
                  </a:lnTo>
                  <a:lnTo>
                    <a:pt x="9612" y="5120"/>
                  </a:lnTo>
                  <a:lnTo>
                    <a:pt x="9627" y="5118"/>
                  </a:lnTo>
                  <a:lnTo>
                    <a:pt x="9643" y="5115"/>
                  </a:lnTo>
                  <a:lnTo>
                    <a:pt x="9658" y="5111"/>
                  </a:lnTo>
                  <a:lnTo>
                    <a:pt x="9674" y="5106"/>
                  </a:lnTo>
                  <a:lnTo>
                    <a:pt x="9690" y="5099"/>
                  </a:lnTo>
                  <a:lnTo>
                    <a:pt x="9706" y="5092"/>
                  </a:lnTo>
                  <a:lnTo>
                    <a:pt x="9732" y="5081"/>
                  </a:lnTo>
                  <a:lnTo>
                    <a:pt x="9756" y="5068"/>
                  </a:lnTo>
                  <a:lnTo>
                    <a:pt x="9766" y="5062"/>
                  </a:lnTo>
                  <a:lnTo>
                    <a:pt x="9777" y="5055"/>
                  </a:lnTo>
                  <a:lnTo>
                    <a:pt x="9786" y="5049"/>
                  </a:lnTo>
                  <a:lnTo>
                    <a:pt x="9795" y="5040"/>
                  </a:lnTo>
                  <a:lnTo>
                    <a:pt x="9795" y="4906"/>
                  </a:lnTo>
                  <a:lnTo>
                    <a:pt x="9580" y="4906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4033"/>
            <a:ext cx="6795136" cy="43045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3267" y="4358620"/>
            <a:ext cx="7167556" cy="589394"/>
            <a:chOff x="-24288" y="4227934"/>
            <a:chExt cx="8756808" cy="720080"/>
          </a:xfrm>
        </p:grpSpPr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-24288" y="4447016"/>
              <a:ext cx="8756808" cy="413024"/>
            </a:xfrm>
            <a:custGeom>
              <a:avLst/>
              <a:gdLst>
                <a:gd name="T0" fmla="*/ 7463 w 7463"/>
                <a:gd name="T1" fmla="*/ 352 h 352"/>
                <a:gd name="T2" fmla="*/ 0 w 7463"/>
                <a:gd name="T3" fmla="*/ 352 h 352"/>
                <a:gd name="T4" fmla="*/ 0 w 7463"/>
                <a:gd name="T5" fmla="*/ 0 h 352"/>
                <a:gd name="T6" fmla="*/ 7101 w 7463"/>
                <a:gd name="T7" fmla="*/ 0 h 352"/>
                <a:gd name="T8" fmla="*/ 7463 w 7463"/>
                <a:gd name="T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3" h="352">
                  <a:moveTo>
                    <a:pt x="7463" y="352"/>
                  </a:moveTo>
                  <a:lnTo>
                    <a:pt x="0" y="352"/>
                  </a:lnTo>
                  <a:lnTo>
                    <a:pt x="0" y="0"/>
                  </a:lnTo>
                  <a:lnTo>
                    <a:pt x="7101" y="0"/>
                  </a:lnTo>
                  <a:lnTo>
                    <a:pt x="7463" y="352"/>
                  </a:lnTo>
                  <a:close/>
                </a:path>
              </a:pathLst>
            </a:cu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Times New Roman" pitchFamily="18" charset="0"/>
              </a:endParaRPr>
            </a:p>
          </p:txBody>
        </p:sp>
        <p:grpSp>
          <p:nvGrpSpPr>
            <p:cNvPr id="5" name="Group 11"/>
            <p:cNvGrpSpPr>
              <a:grpSpLocks noChangeAspect="1"/>
            </p:cNvGrpSpPr>
            <p:nvPr/>
          </p:nvGrpSpPr>
          <p:grpSpPr bwMode="auto">
            <a:xfrm>
              <a:off x="962952" y="4525630"/>
              <a:ext cx="2528928" cy="246346"/>
              <a:chOff x="19" y="1783"/>
              <a:chExt cx="2279" cy="222"/>
            </a:xfrm>
          </p:grpSpPr>
          <p:sp>
            <p:nvSpPr>
              <p:cNvPr id="10" name="Freeform 12"/>
              <p:cNvSpPr>
                <a:spLocks/>
              </p:cNvSpPr>
              <p:nvPr/>
            </p:nvSpPr>
            <p:spPr bwMode="auto">
              <a:xfrm>
                <a:off x="19" y="1783"/>
                <a:ext cx="316" cy="222"/>
              </a:xfrm>
              <a:custGeom>
                <a:avLst/>
                <a:gdLst>
                  <a:gd name="T0" fmla="*/ 248 w 316"/>
                  <a:gd name="T1" fmla="*/ 73 h 222"/>
                  <a:gd name="T2" fmla="*/ 245 w 316"/>
                  <a:gd name="T3" fmla="*/ 62 h 222"/>
                  <a:gd name="T4" fmla="*/ 240 w 316"/>
                  <a:gd name="T5" fmla="*/ 47 h 222"/>
                  <a:gd name="T6" fmla="*/ 233 w 316"/>
                  <a:gd name="T7" fmla="*/ 36 h 222"/>
                  <a:gd name="T8" fmla="*/ 217 w 316"/>
                  <a:gd name="T9" fmla="*/ 19 h 222"/>
                  <a:gd name="T10" fmla="*/ 196 w 316"/>
                  <a:gd name="T11" fmla="*/ 7 h 222"/>
                  <a:gd name="T12" fmla="*/ 167 w 316"/>
                  <a:gd name="T13" fmla="*/ 2 h 222"/>
                  <a:gd name="T14" fmla="*/ 139 w 316"/>
                  <a:gd name="T15" fmla="*/ 2 h 222"/>
                  <a:gd name="T16" fmla="*/ 111 w 316"/>
                  <a:gd name="T17" fmla="*/ 10 h 222"/>
                  <a:gd name="T18" fmla="*/ 80 w 316"/>
                  <a:gd name="T19" fmla="*/ 24 h 222"/>
                  <a:gd name="T20" fmla="*/ 51 w 316"/>
                  <a:gd name="T21" fmla="*/ 43 h 222"/>
                  <a:gd name="T22" fmla="*/ 30 w 316"/>
                  <a:gd name="T23" fmla="*/ 66 h 222"/>
                  <a:gd name="T24" fmla="*/ 14 w 316"/>
                  <a:gd name="T25" fmla="*/ 90 h 222"/>
                  <a:gd name="T26" fmla="*/ 2 w 316"/>
                  <a:gd name="T27" fmla="*/ 118 h 222"/>
                  <a:gd name="T28" fmla="*/ 0 w 316"/>
                  <a:gd name="T29" fmla="*/ 144 h 222"/>
                  <a:gd name="T30" fmla="*/ 4 w 316"/>
                  <a:gd name="T31" fmla="*/ 168 h 222"/>
                  <a:gd name="T32" fmla="*/ 16 w 316"/>
                  <a:gd name="T33" fmla="*/ 189 h 222"/>
                  <a:gd name="T34" fmla="*/ 33 w 316"/>
                  <a:gd name="T35" fmla="*/ 206 h 222"/>
                  <a:gd name="T36" fmla="*/ 54 w 316"/>
                  <a:gd name="T37" fmla="*/ 218 h 222"/>
                  <a:gd name="T38" fmla="*/ 80 w 316"/>
                  <a:gd name="T39" fmla="*/ 222 h 222"/>
                  <a:gd name="T40" fmla="*/ 108 w 316"/>
                  <a:gd name="T41" fmla="*/ 220 h 222"/>
                  <a:gd name="T42" fmla="*/ 137 w 316"/>
                  <a:gd name="T43" fmla="*/ 213 h 222"/>
                  <a:gd name="T44" fmla="*/ 165 w 316"/>
                  <a:gd name="T45" fmla="*/ 201 h 222"/>
                  <a:gd name="T46" fmla="*/ 155 w 316"/>
                  <a:gd name="T47" fmla="*/ 196 h 222"/>
                  <a:gd name="T48" fmla="*/ 132 w 316"/>
                  <a:gd name="T49" fmla="*/ 203 h 222"/>
                  <a:gd name="T50" fmla="*/ 108 w 316"/>
                  <a:gd name="T51" fmla="*/ 206 h 222"/>
                  <a:gd name="T52" fmla="*/ 85 w 316"/>
                  <a:gd name="T53" fmla="*/ 206 h 222"/>
                  <a:gd name="T54" fmla="*/ 66 w 316"/>
                  <a:gd name="T55" fmla="*/ 199 h 222"/>
                  <a:gd name="T56" fmla="*/ 49 w 316"/>
                  <a:gd name="T57" fmla="*/ 187 h 222"/>
                  <a:gd name="T58" fmla="*/ 35 w 316"/>
                  <a:gd name="T59" fmla="*/ 170 h 222"/>
                  <a:gd name="T60" fmla="*/ 28 w 316"/>
                  <a:gd name="T61" fmla="*/ 151 h 222"/>
                  <a:gd name="T62" fmla="*/ 26 w 316"/>
                  <a:gd name="T63" fmla="*/ 128 h 222"/>
                  <a:gd name="T64" fmla="*/ 33 w 316"/>
                  <a:gd name="T65" fmla="*/ 106 h 222"/>
                  <a:gd name="T66" fmla="*/ 42 w 316"/>
                  <a:gd name="T67" fmla="*/ 83 h 222"/>
                  <a:gd name="T68" fmla="*/ 59 w 316"/>
                  <a:gd name="T69" fmla="*/ 62 h 222"/>
                  <a:gd name="T70" fmla="*/ 80 w 316"/>
                  <a:gd name="T71" fmla="*/ 43 h 222"/>
                  <a:gd name="T72" fmla="*/ 106 w 316"/>
                  <a:gd name="T73" fmla="*/ 28 h 222"/>
                  <a:gd name="T74" fmla="*/ 132 w 316"/>
                  <a:gd name="T75" fmla="*/ 19 h 222"/>
                  <a:gd name="T76" fmla="*/ 158 w 316"/>
                  <a:gd name="T77" fmla="*/ 14 h 222"/>
                  <a:gd name="T78" fmla="*/ 181 w 316"/>
                  <a:gd name="T79" fmla="*/ 17 h 222"/>
                  <a:gd name="T80" fmla="*/ 203 w 316"/>
                  <a:gd name="T81" fmla="*/ 24 h 222"/>
                  <a:gd name="T82" fmla="*/ 219 w 316"/>
                  <a:gd name="T83" fmla="*/ 36 h 222"/>
                  <a:gd name="T84" fmla="*/ 233 w 316"/>
                  <a:gd name="T85" fmla="*/ 52 h 222"/>
                  <a:gd name="T86" fmla="*/ 238 w 316"/>
                  <a:gd name="T87" fmla="*/ 71 h 222"/>
                  <a:gd name="T88" fmla="*/ 240 w 316"/>
                  <a:gd name="T89" fmla="*/ 90 h 222"/>
                  <a:gd name="T90" fmla="*/ 236 w 316"/>
                  <a:gd name="T91" fmla="*/ 111 h 222"/>
                  <a:gd name="T92" fmla="*/ 229 w 316"/>
                  <a:gd name="T93" fmla="*/ 132 h 222"/>
                  <a:gd name="T94" fmla="*/ 217 w 316"/>
                  <a:gd name="T95" fmla="*/ 151 h 222"/>
                  <a:gd name="T96" fmla="*/ 198 w 316"/>
                  <a:gd name="T97" fmla="*/ 168 h 222"/>
                  <a:gd name="T98" fmla="*/ 207 w 316"/>
                  <a:gd name="T99" fmla="*/ 170 h 222"/>
                  <a:gd name="T100" fmla="*/ 222 w 316"/>
                  <a:gd name="T101" fmla="*/ 170 h 222"/>
                  <a:gd name="T102" fmla="*/ 233 w 316"/>
                  <a:gd name="T103" fmla="*/ 168 h 222"/>
                  <a:gd name="T104" fmla="*/ 243 w 316"/>
                  <a:gd name="T105" fmla="*/ 163 h 222"/>
                  <a:gd name="T106" fmla="*/ 252 w 316"/>
                  <a:gd name="T107" fmla="*/ 159 h 222"/>
                  <a:gd name="T108" fmla="*/ 262 w 316"/>
                  <a:gd name="T109" fmla="*/ 151 h 222"/>
                  <a:gd name="T110" fmla="*/ 266 w 316"/>
                  <a:gd name="T111" fmla="*/ 142 h 222"/>
                  <a:gd name="T112" fmla="*/ 274 w 316"/>
                  <a:gd name="T113" fmla="*/ 13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6" h="222">
                    <a:moveTo>
                      <a:pt x="276" y="125"/>
                    </a:moveTo>
                    <a:lnTo>
                      <a:pt x="316" y="5"/>
                    </a:lnTo>
                    <a:lnTo>
                      <a:pt x="269" y="5"/>
                    </a:lnTo>
                    <a:lnTo>
                      <a:pt x="248" y="76"/>
                    </a:lnTo>
                    <a:lnTo>
                      <a:pt x="248" y="73"/>
                    </a:lnTo>
                    <a:lnTo>
                      <a:pt x="245" y="71"/>
                    </a:lnTo>
                    <a:lnTo>
                      <a:pt x="245" y="69"/>
                    </a:lnTo>
                    <a:lnTo>
                      <a:pt x="245" y="66"/>
                    </a:lnTo>
                    <a:lnTo>
                      <a:pt x="245" y="64"/>
                    </a:lnTo>
                    <a:lnTo>
                      <a:pt x="245" y="62"/>
                    </a:lnTo>
                    <a:lnTo>
                      <a:pt x="243" y="59"/>
                    </a:lnTo>
                    <a:lnTo>
                      <a:pt x="243" y="57"/>
                    </a:lnTo>
                    <a:lnTo>
                      <a:pt x="243" y="52"/>
                    </a:lnTo>
                    <a:lnTo>
                      <a:pt x="240" y="50"/>
                    </a:lnTo>
                    <a:lnTo>
                      <a:pt x="240" y="47"/>
                    </a:lnTo>
                    <a:lnTo>
                      <a:pt x="240" y="45"/>
                    </a:lnTo>
                    <a:lnTo>
                      <a:pt x="238" y="43"/>
                    </a:lnTo>
                    <a:lnTo>
                      <a:pt x="236" y="40"/>
                    </a:lnTo>
                    <a:lnTo>
                      <a:pt x="236" y="38"/>
                    </a:lnTo>
                    <a:lnTo>
                      <a:pt x="233" y="36"/>
                    </a:lnTo>
                    <a:lnTo>
                      <a:pt x="231" y="33"/>
                    </a:lnTo>
                    <a:lnTo>
                      <a:pt x="229" y="28"/>
                    </a:lnTo>
                    <a:lnTo>
                      <a:pt x="224" y="26"/>
                    </a:lnTo>
                    <a:lnTo>
                      <a:pt x="222" y="21"/>
                    </a:lnTo>
                    <a:lnTo>
                      <a:pt x="217" y="19"/>
                    </a:lnTo>
                    <a:lnTo>
                      <a:pt x="212" y="17"/>
                    </a:lnTo>
                    <a:lnTo>
                      <a:pt x="207" y="14"/>
                    </a:lnTo>
                    <a:lnTo>
                      <a:pt x="205" y="12"/>
                    </a:lnTo>
                    <a:lnTo>
                      <a:pt x="200" y="10"/>
                    </a:lnTo>
                    <a:lnTo>
                      <a:pt x="196" y="7"/>
                    </a:lnTo>
                    <a:lnTo>
                      <a:pt x="188" y="5"/>
                    </a:lnTo>
                    <a:lnTo>
                      <a:pt x="184" y="5"/>
                    </a:lnTo>
                    <a:lnTo>
                      <a:pt x="179" y="2"/>
                    </a:lnTo>
                    <a:lnTo>
                      <a:pt x="174" y="2"/>
                    </a:lnTo>
                    <a:lnTo>
                      <a:pt x="167" y="2"/>
                    </a:lnTo>
                    <a:lnTo>
                      <a:pt x="163" y="2"/>
                    </a:lnTo>
                    <a:lnTo>
                      <a:pt x="158" y="0"/>
                    </a:lnTo>
                    <a:lnTo>
                      <a:pt x="151" y="2"/>
                    </a:lnTo>
                    <a:lnTo>
                      <a:pt x="146" y="2"/>
                    </a:lnTo>
                    <a:lnTo>
                      <a:pt x="139" y="2"/>
                    </a:lnTo>
                    <a:lnTo>
                      <a:pt x="134" y="2"/>
                    </a:lnTo>
                    <a:lnTo>
                      <a:pt x="127" y="5"/>
                    </a:lnTo>
                    <a:lnTo>
                      <a:pt x="122" y="5"/>
                    </a:lnTo>
                    <a:lnTo>
                      <a:pt x="115" y="7"/>
                    </a:lnTo>
                    <a:lnTo>
                      <a:pt x="111" y="10"/>
                    </a:lnTo>
                    <a:lnTo>
                      <a:pt x="103" y="12"/>
                    </a:lnTo>
                    <a:lnTo>
                      <a:pt x="99" y="14"/>
                    </a:lnTo>
                    <a:lnTo>
                      <a:pt x="92" y="17"/>
                    </a:lnTo>
                    <a:lnTo>
                      <a:pt x="87" y="19"/>
                    </a:lnTo>
                    <a:lnTo>
                      <a:pt x="80" y="24"/>
                    </a:lnTo>
                    <a:lnTo>
                      <a:pt x="75" y="26"/>
                    </a:lnTo>
                    <a:lnTo>
                      <a:pt x="68" y="31"/>
                    </a:lnTo>
                    <a:lnTo>
                      <a:pt x="63" y="33"/>
                    </a:lnTo>
                    <a:lnTo>
                      <a:pt x="59" y="38"/>
                    </a:lnTo>
                    <a:lnTo>
                      <a:pt x="51" y="43"/>
                    </a:lnTo>
                    <a:lnTo>
                      <a:pt x="47" y="47"/>
                    </a:lnTo>
                    <a:lnTo>
                      <a:pt x="42" y="52"/>
                    </a:lnTo>
                    <a:lnTo>
                      <a:pt x="37" y="57"/>
                    </a:lnTo>
                    <a:lnTo>
                      <a:pt x="33" y="62"/>
                    </a:lnTo>
                    <a:lnTo>
                      <a:pt x="30" y="66"/>
                    </a:lnTo>
                    <a:lnTo>
                      <a:pt x="26" y="71"/>
                    </a:lnTo>
                    <a:lnTo>
                      <a:pt x="23" y="76"/>
                    </a:lnTo>
                    <a:lnTo>
                      <a:pt x="18" y="80"/>
                    </a:lnTo>
                    <a:lnTo>
                      <a:pt x="16" y="85"/>
                    </a:lnTo>
                    <a:lnTo>
                      <a:pt x="14" y="90"/>
                    </a:lnTo>
                    <a:lnTo>
                      <a:pt x="11" y="97"/>
                    </a:lnTo>
                    <a:lnTo>
                      <a:pt x="9" y="102"/>
                    </a:lnTo>
                    <a:lnTo>
                      <a:pt x="7" y="106"/>
                    </a:lnTo>
                    <a:lnTo>
                      <a:pt x="4" y="111"/>
                    </a:lnTo>
                    <a:lnTo>
                      <a:pt x="2" y="118"/>
                    </a:lnTo>
                    <a:lnTo>
                      <a:pt x="2" y="123"/>
                    </a:lnTo>
                    <a:lnTo>
                      <a:pt x="2" y="128"/>
                    </a:lnTo>
                    <a:lnTo>
                      <a:pt x="0" y="132"/>
                    </a:lnTo>
                    <a:lnTo>
                      <a:pt x="0" y="140"/>
                    </a:lnTo>
                    <a:lnTo>
                      <a:pt x="0" y="144"/>
                    </a:lnTo>
                    <a:lnTo>
                      <a:pt x="0" y="149"/>
                    </a:lnTo>
                    <a:lnTo>
                      <a:pt x="0" y="154"/>
                    </a:lnTo>
                    <a:lnTo>
                      <a:pt x="2" y="159"/>
                    </a:lnTo>
                    <a:lnTo>
                      <a:pt x="2" y="163"/>
                    </a:lnTo>
                    <a:lnTo>
                      <a:pt x="4" y="168"/>
                    </a:lnTo>
                    <a:lnTo>
                      <a:pt x="7" y="173"/>
                    </a:lnTo>
                    <a:lnTo>
                      <a:pt x="7" y="177"/>
                    </a:lnTo>
                    <a:lnTo>
                      <a:pt x="9" y="182"/>
                    </a:lnTo>
                    <a:lnTo>
                      <a:pt x="14" y="187"/>
                    </a:lnTo>
                    <a:lnTo>
                      <a:pt x="16" y="189"/>
                    </a:lnTo>
                    <a:lnTo>
                      <a:pt x="18" y="194"/>
                    </a:lnTo>
                    <a:lnTo>
                      <a:pt x="21" y="196"/>
                    </a:lnTo>
                    <a:lnTo>
                      <a:pt x="26" y="201"/>
                    </a:lnTo>
                    <a:lnTo>
                      <a:pt x="28" y="203"/>
                    </a:lnTo>
                    <a:lnTo>
                      <a:pt x="33" y="206"/>
                    </a:lnTo>
                    <a:lnTo>
                      <a:pt x="37" y="208"/>
                    </a:lnTo>
                    <a:lnTo>
                      <a:pt x="42" y="211"/>
                    </a:lnTo>
                    <a:lnTo>
                      <a:pt x="44" y="213"/>
                    </a:lnTo>
                    <a:lnTo>
                      <a:pt x="49" y="215"/>
                    </a:lnTo>
                    <a:lnTo>
                      <a:pt x="54" y="218"/>
                    </a:lnTo>
                    <a:lnTo>
                      <a:pt x="59" y="218"/>
                    </a:lnTo>
                    <a:lnTo>
                      <a:pt x="63" y="220"/>
                    </a:lnTo>
                    <a:lnTo>
                      <a:pt x="70" y="220"/>
                    </a:lnTo>
                    <a:lnTo>
                      <a:pt x="75" y="220"/>
                    </a:lnTo>
                    <a:lnTo>
                      <a:pt x="80" y="222"/>
                    </a:lnTo>
                    <a:lnTo>
                      <a:pt x="85" y="222"/>
                    </a:lnTo>
                    <a:lnTo>
                      <a:pt x="89" y="222"/>
                    </a:lnTo>
                    <a:lnTo>
                      <a:pt x="96" y="222"/>
                    </a:lnTo>
                    <a:lnTo>
                      <a:pt x="101" y="222"/>
                    </a:lnTo>
                    <a:lnTo>
                      <a:pt x="108" y="220"/>
                    </a:lnTo>
                    <a:lnTo>
                      <a:pt x="113" y="220"/>
                    </a:lnTo>
                    <a:lnTo>
                      <a:pt x="118" y="218"/>
                    </a:lnTo>
                    <a:lnTo>
                      <a:pt x="125" y="218"/>
                    </a:lnTo>
                    <a:lnTo>
                      <a:pt x="129" y="215"/>
                    </a:lnTo>
                    <a:lnTo>
                      <a:pt x="137" y="213"/>
                    </a:lnTo>
                    <a:lnTo>
                      <a:pt x="141" y="213"/>
                    </a:lnTo>
                    <a:lnTo>
                      <a:pt x="146" y="211"/>
                    </a:lnTo>
                    <a:lnTo>
                      <a:pt x="153" y="208"/>
                    </a:lnTo>
                    <a:lnTo>
                      <a:pt x="158" y="203"/>
                    </a:lnTo>
                    <a:lnTo>
                      <a:pt x="165" y="201"/>
                    </a:lnTo>
                    <a:lnTo>
                      <a:pt x="170" y="199"/>
                    </a:lnTo>
                    <a:lnTo>
                      <a:pt x="170" y="189"/>
                    </a:lnTo>
                    <a:lnTo>
                      <a:pt x="165" y="192"/>
                    </a:lnTo>
                    <a:lnTo>
                      <a:pt x="160" y="194"/>
                    </a:lnTo>
                    <a:lnTo>
                      <a:pt x="155" y="196"/>
                    </a:lnTo>
                    <a:lnTo>
                      <a:pt x="151" y="199"/>
                    </a:lnTo>
                    <a:lnTo>
                      <a:pt x="146" y="199"/>
                    </a:lnTo>
                    <a:lnTo>
                      <a:pt x="141" y="201"/>
                    </a:lnTo>
                    <a:lnTo>
                      <a:pt x="137" y="203"/>
                    </a:lnTo>
                    <a:lnTo>
                      <a:pt x="132" y="203"/>
                    </a:lnTo>
                    <a:lnTo>
                      <a:pt x="127" y="206"/>
                    </a:lnTo>
                    <a:lnTo>
                      <a:pt x="122" y="206"/>
                    </a:lnTo>
                    <a:lnTo>
                      <a:pt x="118" y="206"/>
                    </a:lnTo>
                    <a:lnTo>
                      <a:pt x="113" y="206"/>
                    </a:lnTo>
                    <a:lnTo>
                      <a:pt x="108" y="206"/>
                    </a:lnTo>
                    <a:lnTo>
                      <a:pt x="103" y="206"/>
                    </a:lnTo>
                    <a:lnTo>
                      <a:pt x="99" y="206"/>
                    </a:lnTo>
                    <a:lnTo>
                      <a:pt x="94" y="206"/>
                    </a:lnTo>
                    <a:lnTo>
                      <a:pt x="89" y="206"/>
                    </a:lnTo>
                    <a:lnTo>
                      <a:pt x="85" y="206"/>
                    </a:lnTo>
                    <a:lnTo>
                      <a:pt x="82" y="203"/>
                    </a:lnTo>
                    <a:lnTo>
                      <a:pt x="77" y="203"/>
                    </a:lnTo>
                    <a:lnTo>
                      <a:pt x="73" y="201"/>
                    </a:lnTo>
                    <a:lnTo>
                      <a:pt x="70" y="201"/>
                    </a:lnTo>
                    <a:lnTo>
                      <a:pt x="66" y="199"/>
                    </a:lnTo>
                    <a:lnTo>
                      <a:pt x="61" y="196"/>
                    </a:lnTo>
                    <a:lnTo>
                      <a:pt x="59" y="194"/>
                    </a:lnTo>
                    <a:lnTo>
                      <a:pt x="54" y="192"/>
                    </a:lnTo>
                    <a:lnTo>
                      <a:pt x="51" y="189"/>
                    </a:lnTo>
                    <a:lnTo>
                      <a:pt x="49" y="187"/>
                    </a:lnTo>
                    <a:lnTo>
                      <a:pt x="44" y="185"/>
                    </a:lnTo>
                    <a:lnTo>
                      <a:pt x="42" y="182"/>
                    </a:lnTo>
                    <a:lnTo>
                      <a:pt x="40" y="177"/>
                    </a:lnTo>
                    <a:lnTo>
                      <a:pt x="37" y="175"/>
                    </a:lnTo>
                    <a:lnTo>
                      <a:pt x="35" y="170"/>
                    </a:lnTo>
                    <a:lnTo>
                      <a:pt x="33" y="168"/>
                    </a:lnTo>
                    <a:lnTo>
                      <a:pt x="33" y="163"/>
                    </a:lnTo>
                    <a:lnTo>
                      <a:pt x="30" y="159"/>
                    </a:lnTo>
                    <a:lnTo>
                      <a:pt x="28" y="156"/>
                    </a:lnTo>
                    <a:lnTo>
                      <a:pt x="28" y="151"/>
                    </a:lnTo>
                    <a:lnTo>
                      <a:pt x="28" y="147"/>
                    </a:lnTo>
                    <a:lnTo>
                      <a:pt x="26" y="142"/>
                    </a:lnTo>
                    <a:lnTo>
                      <a:pt x="26" y="137"/>
                    </a:lnTo>
                    <a:lnTo>
                      <a:pt x="26" y="132"/>
                    </a:lnTo>
                    <a:lnTo>
                      <a:pt x="26" y="128"/>
                    </a:lnTo>
                    <a:lnTo>
                      <a:pt x="28" y="123"/>
                    </a:lnTo>
                    <a:lnTo>
                      <a:pt x="28" y="121"/>
                    </a:lnTo>
                    <a:lnTo>
                      <a:pt x="28" y="116"/>
                    </a:lnTo>
                    <a:lnTo>
                      <a:pt x="30" y="111"/>
                    </a:lnTo>
                    <a:lnTo>
                      <a:pt x="33" y="106"/>
                    </a:lnTo>
                    <a:lnTo>
                      <a:pt x="33" y="102"/>
                    </a:lnTo>
                    <a:lnTo>
                      <a:pt x="35" y="97"/>
                    </a:lnTo>
                    <a:lnTo>
                      <a:pt x="37" y="92"/>
                    </a:lnTo>
                    <a:lnTo>
                      <a:pt x="40" y="88"/>
                    </a:lnTo>
                    <a:lnTo>
                      <a:pt x="42" y="83"/>
                    </a:lnTo>
                    <a:lnTo>
                      <a:pt x="44" y="78"/>
                    </a:lnTo>
                    <a:lnTo>
                      <a:pt x="49" y="73"/>
                    </a:lnTo>
                    <a:lnTo>
                      <a:pt x="51" y="71"/>
                    </a:lnTo>
                    <a:lnTo>
                      <a:pt x="56" y="66"/>
                    </a:lnTo>
                    <a:lnTo>
                      <a:pt x="59" y="62"/>
                    </a:lnTo>
                    <a:lnTo>
                      <a:pt x="63" y="57"/>
                    </a:lnTo>
                    <a:lnTo>
                      <a:pt x="66" y="54"/>
                    </a:lnTo>
                    <a:lnTo>
                      <a:pt x="70" y="50"/>
                    </a:lnTo>
                    <a:lnTo>
                      <a:pt x="75" y="47"/>
                    </a:lnTo>
                    <a:lnTo>
                      <a:pt x="80" y="43"/>
                    </a:lnTo>
                    <a:lnTo>
                      <a:pt x="85" y="40"/>
                    </a:lnTo>
                    <a:lnTo>
                      <a:pt x="89" y="36"/>
                    </a:lnTo>
                    <a:lnTo>
                      <a:pt x="94" y="33"/>
                    </a:lnTo>
                    <a:lnTo>
                      <a:pt x="101" y="31"/>
                    </a:lnTo>
                    <a:lnTo>
                      <a:pt x="106" y="28"/>
                    </a:lnTo>
                    <a:lnTo>
                      <a:pt x="111" y="26"/>
                    </a:lnTo>
                    <a:lnTo>
                      <a:pt x="115" y="24"/>
                    </a:lnTo>
                    <a:lnTo>
                      <a:pt x="120" y="21"/>
                    </a:lnTo>
                    <a:lnTo>
                      <a:pt x="125" y="19"/>
                    </a:lnTo>
                    <a:lnTo>
                      <a:pt x="132" y="19"/>
                    </a:lnTo>
                    <a:lnTo>
                      <a:pt x="137" y="17"/>
                    </a:lnTo>
                    <a:lnTo>
                      <a:pt x="141" y="17"/>
                    </a:lnTo>
                    <a:lnTo>
                      <a:pt x="146" y="17"/>
                    </a:lnTo>
                    <a:lnTo>
                      <a:pt x="151" y="14"/>
                    </a:lnTo>
                    <a:lnTo>
                      <a:pt x="158" y="14"/>
                    </a:lnTo>
                    <a:lnTo>
                      <a:pt x="163" y="14"/>
                    </a:lnTo>
                    <a:lnTo>
                      <a:pt x="167" y="14"/>
                    </a:lnTo>
                    <a:lnTo>
                      <a:pt x="172" y="14"/>
                    </a:lnTo>
                    <a:lnTo>
                      <a:pt x="177" y="17"/>
                    </a:lnTo>
                    <a:lnTo>
                      <a:pt x="181" y="17"/>
                    </a:lnTo>
                    <a:lnTo>
                      <a:pt x="186" y="17"/>
                    </a:lnTo>
                    <a:lnTo>
                      <a:pt x="191" y="19"/>
                    </a:lnTo>
                    <a:lnTo>
                      <a:pt x="193" y="21"/>
                    </a:lnTo>
                    <a:lnTo>
                      <a:pt x="198" y="21"/>
                    </a:lnTo>
                    <a:lnTo>
                      <a:pt x="203" y="24"/>
                    </a:lnTo>
                    <a:lnTo>
                      <a:pt x="205" y="26"/>
                    </a:lnTo>
                    <a:lnTo>
                      <a:pt x="210" y="28"/>
                    </a:lnTo>
                    <a:lnTo>
                      <a:pt x="214" y="31"/>
                    </a:lnTo>
                    <a:lnTo>
                      <a:pt x="217" y="33"/>
                    </a:lnTo>
                    <a:lnTo>
                      <a:pt x="219" y="36"/>
                    </a:lnTo>
                    <a:lnTo>
                      <a:pt x="224" y="40"/>
                    </a:lnTo>
                    <a:lnTo>
                      <a:pt x="226" y="43"/>
                    </a:lnTo>
                    <a:lnTo>
                      <a:pt x="229" y="47"/>
                    </a:lnTo>
                    <a:lnTo>
                      <a:pt x="231" y="50"/>
                    </a:lnTo>
                    <a:lnTo>
                      <a:pt x="233" y="52"/>
                    </a:lnTo>
                    <a:lnTo>
                      <a:pt x="233" y="57"/>
                    </a:lnTo>
                    <a:lnTo>
                      <a:pt x="236" y="59"/>
                    </a:lnTo>
                    <a:lnTo>
                      <a:pt x="236" y="64"/>
                    </a:lnTo>
                    <a:lnTo>
                      <a:pt x="238" y="66"/>
                    </a:lnTo>
                    <a:lnTo>
                      <a:pt x="238" y="71"/>
                    </a:lnTo>
                    <a:lnTo>
                      <a:pt x="238" y="73"/>
                    </a:lnTo>
                    <a:lnTo>
                      <a:pt x="238" y="78"/>
                    </a:lnTo>
                    <a:lnTo>
                      <a:pt x="240" y="83"/>
                    </a:lnTo>
                    <a:lnTo>
                      <a:pt x="240" y="85"/>
                    </a:lnTo>
                    <a:lnTo>
                      <a:pt x="240" y="90"/>
                    </a:lnTo>
                    <a:lnTo>
                      <a:pt x="238" y="95"/>
                    </a:lnTo>
                    <a:lnTo>
                      <a:pt x="238" y="97"/>
                    </a:lnTo>
                    <a:lnTo>
                      <a:pt x="238" y="102"/>
                    </a:lnTo>
                    <a:lnTo>
                      <a:pt x="238" y="106"/>
                    </a:lnTo>
                    <a:lnTo>
                      <a:pt x="236" y="111"/>
                    </a:lnTo>
                    <a:lnTo>
                      <a:pt x="236" y="116"/>
                    </a:lnTo>
                    <a:lnTo>
                      <a:pt x="233" y="118"/>
                    </a:lnTo>
                    <a:lnTo>
                      <a:pt x="231" y="123"/>
                    </a:lnTo>
                    <a:lnTo>
                      <a:pt x="231" y="128"/>
                    </a:lnTo>
                    <a:lnTo>
                      <a:pt x="229" y="132"/>
                    </a:lnTo>
                    <a:lnTo>
                      <a:pt x="226" y="135"/>
                    </a:lnTo>
                    <a:lnTo>
                      <a:pt x="224" y="140"/>
                    </a:lnTo>
                    <a:lnTo>
                      <a:pt x="222" y="144"/>
                    </a:lnTo>
                    <a:lnTo>
                      <a:pt x="219" y="147"/>
                    </a:lnTo>
                    <a:lnTo>
                      <a:pt x="217" y="151"/>
                    </a:lnTo>
                    <a:lnTo>
                      <a:pt x="212" y="154"/>
                    </a:lnTo>
                    <a:lnTo>
                      <a:pt x="210" y="159"/>
                    </a:lnTo>
                    <a:lnTo>
                      <a:pt x="205" y="161"/>
                    </a:lnTo>
                    <a:lnTo>
                      <a:pt x="203" y="166"/>
                    </a:lnTo>
                    <a:lnTo>
                      <a:pt x="198" y="168"/>
                    </a:lnTo>
                    <a:lnTo>
                      <a:pt x="200" y="168"/>
                    </a:lnTo>
                    <a:lnTo>
                      <a:pt x="203" y="168"/>
                    </a:lnTo>
                    <a:lnTo>
                      <a:pt x="205" y="170"/>
                    </a:lnTo>
                    <a:lnTo>
                      <a:pt x="205" y="170"/>
                    </a:lnTo>
                    <a:lnTo>
                      <a:pt x="207" y="170"/>
                    </a:lnTo>
                    <a:lnTo>
                      <a:pt x="210" y="170"/>
                    </a:lnTo>
                    <a:lnTo>
                      <a:pt x="212" y="170"/>
                    </a:lnTo>
                    <a:lnTo>
                      <a:pt x="214" y="170"/>
                    </a:lnTo>
                    <a:lnTo>
                      <a:pt x="217" y="170"/>
                    </a:lnTo>
                    <a:lnTo>
                      <a:pt x="222" y="170"/>
                    </a:lnTo>
                    <a:lnTo>
                      <a:pt x="224" y="170"/>
                    </a:lnTo>
                    <a:lnTo>
                      <a:pt x="226" y="170"/>
                    </a:lnTo>
                    <a:lnTo>
                      <a:pt x="229" y="168"/>
                    </a:lnTo>
                    <a:lnTo>
                      <a:pt x="231" y="168"/>
                    </a:lnTo>
                    <a:lnTo>
                      <a:pt x="233" y="168"/>
                    </a:lnTo>
                    <a:lnTo>
                      <a:pt x="236" y="168"/>
                    </a:lnTo>
                    <a:lnTo>
                      <a:pt x="238" y="166"/>
                    </a:lnTo>
                    <a:lnTo>
                      <a:pt x="238" y="166"/>
                    </a:lnTo>
                    <a:lnTo>
                      <a:pt x="240" y="166"/>
                    </a:lnTo>
                    <a:lnTo>
                      <a:pt x="243" y="163"/>
                    </a:lnTo>
                    <a:lnTo>
                      <a:pt x="245" y="163"/>
                    </a:lnTo>
                    <a:lnTo>
                      <a:pt x="248" y="161"/>
                    </a:lnTo>
                    <a:lnTo>
                      <a:pt x="250" y="161"/>
                    </a:lnTo>
                    <a:lnTo>
                      <a:pt x="250" y="159"/>
                    </a:lnTo>
                    <a:lnTo>
                      <a:pt x="252" y="159"/>
                    </a:lnTo>
                    <a:lnTo>
                      <a:pt x="255" y="156"/>
                    </a:lnTo>
                    <a:lnTo>
                      <a:pt x="255" y="156"/>
                    </a:lnTo>
                    <a:lnTo>
                      <a:pt x="257" y="154"/>
                    </a:lnTo>
                    <a:lnTo>
                      <a:pt x="259" y="154"/>
                    </a:lnTo>
                    <a:lnTo>
                      <a:pt x="262" y="151"/>
                    </a:lnTo>
                    <a:lnTo>
                      <a:pt x="262" y="149"/>
                    </a:lnTo>
                    <a:lnTo>
                      <a:pt x="264" y="149"/>
                    </a:lnTo>
                    <a:lnTo>
                      <a:pt x="264" y="147"/>
                    </a:lnTo>
                    <a:lnTo>
                      <a:pt x="266" y="144"/>
                    </a:lnTo>
                    <a:lnTo>
                      <a:pt x="266" y="142"/>
                    </a:lnTo>
                    <a:lnTo>
                      <a:pt x="269" y="142"/>
                    </a:lnTo>
                    <a:lnTo>
                      <a:pt x="269" y="140"/>
                    </a:lnTo>
                    <a:lnTo>
                      <a:pt x="271" y="137"/>
                    </a:lnTo>
                    <a:lnTo>
                      <a:pt x="271" y="135"/>
                    </a:lnTo>
                    <a:lnTo>
                      <a:pt x="274" y="135"/>
                    </a:lnTo>
                    <a:lnTo>
                      <a:pt x="274" y="132"/>
                    </a:lnTo>
                    <a:lnTo>
                      <a:pt x="276" y="130"/>
                    </a:lnTo>
                    <a:lnTo>
                      <a:pt x="276" y="128"/>
                    </a:lnTo>
                    <a:lnTo>
                      <a:pt x="276" y="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</a:endParaRPr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460" y="1830"/>
                <a:ext cx="156" cy="123"/>
              </a:xfrm>
              <a:custGeom>
                <a:avLst/>
                <a:gdLst>
                  <a:gd name="T0" fmla="*/ 31 w 156"/>
                  <a:gd name="T1" fmla="*/ 123 h 123"/>
                  <a:gd name="T2" fmla="*/ 31 w 156"/>
                  <a:gd name="T3" fmla="*/ 123 h 123"/>
                  <a:gd name="T4" fmla="*/ 38 w 156"/>
                  <a:gd name="T5" fmla="*/ 123 h 123"/>
                  <a:gd name="T6" fmla="*/ 43 w 156"/>
                  <a:gd name="T7" fmla="*/ 121 h 123"/>
                  <a:gd name="T8" fmla="*/ 50 w 156"/>
                  <a:gd name="T9" fmla="*/ 121 h 123"/>
                  <a:gd name="T10" fmla="*/ 57 w 156"/>
                  <a:gd name="T11" fmla="*/ 119 h 123"/>
                  <a:gd name="T12" fmla="*/ 62 w 156"/>
                  <a:gd name="T13" fmla="*/ 116 h 123"/>
                  <a:gd name="T14" fmla="*/ 69 w 156"/>
                  <a:gd name="T15" fmla="*/ 112 h 123"/>
                  <a:gd name="T16" fmla="*/ 73 w 156"/>
                  <a:gd name="T17" fmla="*/ 107 h 123"/>
                  <a:gd name="T18" fmla="*/ 78 w 156"/>
                  <a:gd name="T19" fmla="*/ 104 h 123"/>
                  <a:gd name="T20" fmla="*/ 118 w 156"/>
                  <a:gd name="T21" fmla="*/ 121 h 123"/>
                  <a:gd name="T22" fmla="*/ 111 w 156"/>
                  <a:gd name="T23" fmla="*/ 0 h 123"/>
                  <a:gd name="T24" fmla="*/ 90 w 156"/>
                  <a:gd name="T25" fmla="*/ 67 h 123"/>
                  <a:gd name="T26" fmla="*/ 88 w 156"/>
                  <a:gd name="T27" fmla="*/ 71 h 123"/>
                  <a:gd name="T28" fmla="*/ 85 w 156"/>
                  <a:gd name="T29" fmla="*/ 76 h 123"/>
                  <a:gd name="T30" fmla="*/ 83 w 156"/>
                  <a:gd name="T31" fmla="*/ 78 h 123"/>
                  <a:gd name="T32" fmla="*/ 81 w 156"/>
                  <a:gd name="T33" fmla="*/ 81 h 123"/>
                  <a:gd name="T34" fmla="*/ 76 w 156"/>
                  <a:gd name="T35" fmla="*/ 83 h 123"/>
                  <a:gd name="T36" fmla="*/ 73 w 156"/>
                  <a:gd name="T37" fmla="*/ 85 h 123"/>
                  <a:gd name="T38" fmla="*/ 69 w 156"/>
                  <a:gd name="T39" fmla="*/ 88 h 123"/>
                  <a:gd name="T40" fmla="*/ 64 w 156"/>
                  <a:gd name="T41" fmla="*/ 88 h 123"/>
                  <a:gd name="T42" fmla="*/ 59 w 156"/>
                  <a:gd name="T43" fmla="*/ 88 h 123"/>
                  <a:gd name="T44" fmla="*/ 59 w 156"/>
                  <a:gd name="T45" fmla="*/ 88 h 123"/>
                  <a:gd name="T46" fmla="*/ 57 w 156"/>
                  <a:gd name="T47" fmla="*/ 88 h 123"/>
                  <a:gd name="T48" fmla="*/ 55 w 156"/>
                  <a:gd name="T49" fmla="*/ 85 h 123"/>
                  <a:gd name="T50" fmla="*/ 55 w 156"/>
                  <a:gd name="T51" fmla="*/ 85 h 123"/>
                  <a:gd name="T52" fmla="*/ 52 w 156"/>
                  <a:gd name="T53" fmla="*/ 83 h 123"/>
                  <a:gd name="T54" fmla="*/ 52 w 156"/>
                  <a:gd name="T55" fmla="*/ 81 h 123"/>
                  <a:gd name="T56" fmla="*/ 52 w 156"/>
                  <a:gd name="T57" fmla="*/ 78 h 123"/>
                  <a:gd name="T58" fmla="*/ 52 w 156"/>
                  <a:gd name="T59" fmla="*/ 76 h 123"/>
                  <a:gd name="T60" fmla="*/ 76 w 156"/>
                  <a:gd name="T61" fmla="*/ 0 h 123"/>
                  <a:gd name="T62" fmla="*/ 3 w 156"/>
                  <a:gd name="T63" fmla="*/ 83 h 123"/>
                  <a:gd name="T64" fmla="*/ 3 w 156"/>
                  <a:gd name="T65" fmla="*/ 88 h 123"/>
                  <a:gd name="T66" fmla="*/ 3 w 156"/>
                  <a:gd name="T67" fmla="*/ 90 h 123"/>
                  <a:gd name="T68" fmla="*/ 0 w 156"/>
                  <a:gd name="T69" fmla="*/ 93 h 123"/>
                  <a:gd name="T70" fmla="*/ 0 w 156"/>
                  <a:gd name="T71" fmla="*/ 97 h 123"/>
                  <a:gd name="T72" fmla="*/ 3 w 156"/>
                  <a:gd name="T73" fmla="*/ 102 h 123"/>
                  <a:gd name="T74" fmla="*/ 3 w 156"/>
                  <a:gd name="T75" fmla="*/ 107 h 123"/>
                  <a:gd name="T76" fmla="*/ 5 w 156"/>
                  <a:gd name="T77" fmla="*/ 112 h 123"/>
                  <a:gd name="T78" fmla="*/ 7 w 156"/>
                  <a:gd name="T79" fmla="*/ 114 h 123"/>
                  <a:gd name="T80" fmla="*/ 12 w 156"/>
                  <a:gd name="T81" fmla="*/ 119 h 123"/>
                  <a:gd name="T82" fmla="*/ 17 w 156"/>
                  <a:gd name="T83" fmla="*/ 121 h 123"/>
                  <a:gd name="T84" fmla="*/ 22 w 156"/>
                  <a:gd name="T85" fmla="*/ 123 h 123"/>
                  <a:gd name="T86" fmla="*/ 26 w 156"/>
                  <a:gd name="T87" fmla="*/ 123 h 123"/>
                  <a:gd name="T88" fmla="*/ 29 w 156"/>
                  <a:gd name="T89" fmla="*/ 123 h 123"/>
                  <a:gd name="T90" fmla="*/ 29 w 156"/>
                  <a:gd name="T91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6" h="123">
                    <a:moveTo>
                      <a:pt x="29" y="123"/>
                    </a:moveTo>
                    <a:lnTo>
                      <a:pt x="31" y="123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33" y="123"/>
                    </a:lnTo>
                    <a:lnTo>
                      <a:pt x="38" y="123"/>
                    </a:lnTo>
                    <a:lnTo>
                      <a:pt x="40" y="123"/>
                    </a:lnTo>
                    <a:lnTo>
                      <a:pt x="43" y="121"/>
                    </a:lnTo>
                    <a:lnTo>
                      <a:pt x="47" y="121"/>
                    </a:lnTo>
                    <a:lnTo>
                      <a:pt x="50" y="121"/>
                    </a:lnTo>
                    <a:lnTo>
                      <a:pt x="52" y="119"/>
                    </a:lnTo>
                    <a:lnTo>
                      <a:pt x="57" y="119"/>
                    </a:lnTo>
                    <a:lnTo>
                      <a:pt x="59" y="116"/>
                    </a:lnTo>
                    <a:lnTo>
                      <a:pt x="62" y="116"/>
                    </a:lnTo>
                    <a:lnTo>
                      <a:pt x="64" y="114"/>
                    </a:lnTo>
                    <a:lnTo>
                      <a:pt x="69" y="112"/>
                    </a:lnTo>
                    <a:lnTo>
                      <a:pt x="71" y="109"/>
                    </a:lnTo>
                    <a:lnTo>
                      <a:pt x="73" y="107"/>
                    </a:lnTo>
                    <a:lnTo>
                      <a:pt x="76" y="107"/>
                    </a:lnTo>
                    <a:lnTo>
                      <a:pt x="78" y="104"/>
                    </a:lnTo>
                    <a:lnTo>
                      <a:pt x="73" y="121"/>
                    </a:lnTo>
                    <a:lnTo>
                      <a:pt x="118" y="121"/>
                    </a:lnTo>
                    <a:lnTo>
                      <a:pt x="156" y="0"/>
                    </a:lnTo>
                    <a:lnTo>
                      <a:pt x="111" y="0"/>
                    </a:lnTo>
                    <a:lnTo>
                      <a:pt x="90" y="64"/>
                    </a:lnTo>
                    <a:lnTo>
                      <a:pt x="90" y="67"/>
                    </a:lnTo>
                    <a:lnTo>
                      <a:pt x="88" y="69"/>
                    </a:lnTo>
                    <a:lnTo>
                      <a:pt x="88" y="71"/>
                    </a:lnTo>
                    <a:lnTo>
                      <a:pt x="88" y="74"/>
                    </a:lnTo>
                    <a:lnTo>
                      <a:pt x="85" y="76"/>
                    </a:lnTo>
                    <a:lnTo>
                      <a:pt x="85" y="76"/>
                    </a:lnTo>
                    <a:lnTo>
                      <a:pt x="83" y="78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78" y="83"/>
                    </a:lnTo>
                    <a:lnTo>
                      <a:pt x="76" y="83"/>
                    </a:lnTo>
                    <a:lnTo>
                      <a:pt x="73" y="85"/>
                    </a:lnTo>
                    <a:lnTo>
                      <a:pt x="73" y="85"/>
                    </a:lnTo>
                    <a:lnTo>
                      <a:pt x="71" y="88"/>
                    </a:lnTo>
                    <a:lnTo>
                      <a:pt x="69" y="88"/>
                    </a:lnTo>
                    <a:lnTo>
                      <a:pt x="66" y="88"/>
                    </a:lnTo>
                    <a:lnTo>
                      <a:pt x="64" y="88"/>
                    </a:lnTo>
                    <a:lnTo>
                      <a:pt x="62" y="88"/>
                    </a:lnTo>
                    <a:lnTo>
                      <a:pt x="59" y="88"/>
                    </a:lnTo>
                    <a:lnTo>
                      <a:pt x="59" y="88"/>
                    </a:lnTo>
                    <a:lnTo>
                      <a:pt x="59" y="88"/>
                    </a:lnTo>
                    <a:lnTo>
                      <a:pt x="57" y="88"/>
                    </a:lnTo>
                    <a:lnTo>
                      <a:pt x="57" y="88"/>
                    </a:lnTo>
                    <a:lnTo>
                      <a:pt x="55" y="85"/>
                    </a:lnTo>
                    <a:lnTo>
                      <a:pt x="55" y="85"/>
                    </a:lnTo>
                    <a:lnTo>
                      <a:pt x="55" y="85"/>
                    </a:lnTo>
                    <a:lnTo>
                      <a:pt x="55" y="85"/>
                    </a:lnTo>
                    <a:lnTo>
                      <a:pt x="52" y="83"/>
                    </a:lnTo>
                    <a:lnTo>
                      <a:pt x="52" y="83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78"/>
                    </a:lnTo>
                    <a:lnTo>
                      <a:pt x="52" y="78"/>
                    </a:lnTo>
                    <a:lnTo>
                      <a:pt x="52" y="76"/>
                    </a:lnTo>
                    <a:lnTo>
                      <a:pt x="52" y="74"/>
                    </a:lnTo>
                    <a:lnTo>
                      <a:pt x="76" y="0"/>
                    </a:lnTo>
                    <a:lnTo>
                      <a:pt x="31" y="0"/>
                    </a:lnTo>
                    <a:lnTo>
                      <a:pt x="3" y="83"/>
                    </a:lnTo>
                    <a:lnTo>
                      <a:pt x="3" y="85"/>
                    </a:lnTo>
                    <a:lnTo>
                      <a:pt x="3" y="88"/>
                    </a:lnTo>
                    <a:lnTo>
                      <a:pt x="3" y="88"/>
                    </a:lnTo>
                    <a:lnTo>
                      <a:pt x="3" y="90"/>
                    </a:lnTo>
                    <a:lnTo>
                      <a:pt x="3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3" y="102"/>
                    </a:lnTo>
                    <a:lnTo>
                      <a:pt x="3" y="104"/>
                    </a:lnTo>
                    <a:lnTo>
                      <a:pt x="3" y="107"/>
                    </a:lnTo>
                    <a:lnTo>
                      <a:pt x="5" y="109"/>
                    </a:lnTo>
                    <a:lnTo>
                      <a:pt x="5" y="112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10" y="116"/>
                    </a:lnTo>
                    <a:lnTo>
                      <a:pt x="12" y="119"/>
                    </a:lnTo>
                    <a:lnTo>
                      <a:pt x="14" y="119"/>
                    </a:lnTo>
                    <a:lnTo>
                      <a:pt x="17" y="121"/>
                    </a:lnTo>
                    <a:lnTo>
                      <a:pt x="19" y="121"/>
                    </a:lnTo>
                    <a:lnTo>
                      <a:pt x="22" y="123"/>
                    </a:lnTo>
                    <a:lnTo>
                      <a:pt x="24" y="123"/>
                    </a:lnTo>
                    <a:lnTo>
                      <a:pt x="26" y="123"/>
                    </a:lnTo>
                    <a:lnTo>
                      <a:pt x="29" y="123"/>
                    </a:lnTo>
                    <a:lnTo>
                      <a:pt x="29" y="123"/>
                    </a:lnTo>
                    <a:lnTo>
                      <a:pt x="29" y="123"/>
                    </a:lnTo>
                    <a:lnTo>
                      <a:pt x="29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</a:endParaRPr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304" y="1788"/>
                <a:ext cx="156" cy="165"/>
              </a:xfrm>
              <a:custGeom>
                <a:avLst/>
                <a:gdLst>
                  <a:gd name="T0" fmla="*/ 126 w 156"/>
                  <a:gd name="T1" fmla="*/ 42 h 165"/>
                  <a:gd name="T2" fmla="*/ 123 w 156"/>
                  <a:gd name="T3" fmla="*/ 42 h 165"/>
                  <a:gd name="T4" fmla="*/ 116 w 156"/>
                  <a:gd name="T5" fmla="*/ 42 h 165"/>
                  <a:gd name="T6" fmla="*/ 109 w 156"/>
                  <a:gd name="T7" fmla="*/ 45 h 165"/>
                  <a:gd name="T8" fmla="*/ 102 w 156"/>
                  <a:gd name="T9" fmla="*/ 47 h 165"/>
                  <a:gd name="T10" fmla="*/ 97 w 156"/>
                  <a:gd name="T11" fmla="*/ 49 h 165"/>
                  <a:gd name="T12" fmla="*/ 92 w 156"/>
                  <a:gd name="T13" fmla="*/ 52 h 165"/>
                  <a:gd name="T14" fmla="*/ 85 w 156"/>
                  <a:gd name="T15" fmla="*/ 57 h 165"/>
                  <a:gd name="T16" fmla="*/ 81 w 156"/>
                  <a:gd name="T17" fmla="*/ 59 h 165"/>
                  <a:gd name="T18" fmla="*/ 100 w 156"/>
                  <a:gd name="T19" fmla="*/ 0 h 165"/>
                  <a:gd name="T20" fmla="*/ 0 w 156"/>
                  <a:gd name="T21" fmla="*/ 165 h 165"/>
                  <a:gd name="T22" fmla="*/ 66 w 156"/>
                  <a:gd name="T23" fmla="*/ 99 h 165"/>
                  <a:gd name="T24" fmla="*/ 66 w 156"/>
                  <a:gd name="T25" fmla="*/ 99 h 165"/>
                  <a:gd name="T26" fmla="*/ 69 w 156"/>
                  <a:gd name="T27" fmla="*/ 94 h 165"/>
                  <a:gd name="T28" fmla="*/ 71 w 156"/>
                  <a:gd name="T29" fmla="*/ 90 h 165"/>
                  <a:gd name="T30" fmla="*/ 74 w 156"/>
                  <a:gd name="T31" fmla="*/ 87 h 165"/>
                  <a:gd name="T32" fmla="*/ 76 w 156"/>
                  <a:gd name="T33" fmla="*/ 85 h 165"/>
                  <a:gd name="T34" fmla="*/ 81 w 156"/>
                  <a:gd name="T35" fmla="*/ 83 h 165"/>
                  <a:gd name="T36" fmla="*/ 83 w 156"/>
                  <a:gd name="T37" fmla="*/ 80 h 165"/>
                  <a:gd name="T38" fmla="*/ 88 w 156"/>
                  <a:gd name="T39" fmla="*/ 78 h 165"/>
                  <a:gd name="T40" fmla="*/ 92 w 156"/>
                  <a:gd name="T41" fmla="*/ 78 h 165"/>
                  <a:gd name="T42" fmla="*/ 95 w 156"/>
                  <a:gd name="T43" fmla="*/ 78 h 165"/>
                  <a:gd name="T44" fmla="*/ 97 w 156"/>
                  <a:gd name="T45" fmla="*/ 78 h 165"/>
                  <a:gd name="T46" fmla="*/ 100 w 156"/>
                  <a:gd name="T47" fmla="*/ 78 h 165"/>
                  <a:gd name="T48" fmla="*/ 102 w 156"/>
                  <a:gd name="T49" fmla="*/ 80 h 165"/>
                  <a:gd name="T50" fmla="*/ 102 w 156"/>
                  <a:gd name="T51" fmla="*/ 80 h 165"/>
                  <a:gd name="T52" fmla="*/ 104 w 156"/>
                  <a:gd name="T53" fmla="*/ 83 h 165"/>
                  <a:gd name="T54" fmla="*/ 104 w 156"/>
                  <a:gd name="T55" fmla="*/ 85 h 165"/>
                  <a:gd name="T56" fmla="*/ 104 w 156"/>
                  <a:gd name="T57" fmla="*/ 87 h 165"/>
                  <a:gd name="T58" fmla="*/ 104 w 156"/>
                  <a:gd name="T59" fmla="*/ 90 h 165"/>
                  <a:gd name="T60" fmla="*/ 81 w 156"/>
                  <a:gd name="T61" fmla="*/ 165 h 165"/>
                  <a:gd name="T62" fmla="*/ 154 w 156"/>
                  <a:gd name="T63" fmla="*/ 80 h 165"/>
                  <a:gd name="T64" fmla="*/ 154 w 156"/>
                  <a:gd name="T65" fmla="*/ 78 h 165"/>
                  <a:gd name="T66" fmla="*/ 154 w 156"/>
                  <a:gd name="T67" fmla="*/ 75 h 165"/>
                  <a:gd name="T68" fmla="*/ 156 w 156"/>
                  <a:gd name="T69" fmla="*/ 73 h 165"/>
                  <a:gd name="T70" fmla="*/ 156 w 156"/>
                  <a:gd name="T71" fmla="*/ 68 h 165"/>
                  <a:gd name="T72" fmla="*/ 154 w 156"/>
                  <a:gd name="T73" fmla="*/ 64 h 165"/>
                  <a:gd name="T74" fmla="*/ 154 w 156"/>
                  <a:gd name="T75" fmla="*/ 59 h 165"/>
                  <a:gd name="T76" fmla="*/ 152 w 156"/>
                  <a:gd name="T77" fmla="*/ 54 h 165"/>
                  <a:gd name="T78" fmla="*/ 147 w 156"/>
                  <a:gd name="T79" fmla="*/ 49 h 165"/>
                  <a:gd name="T80" fmla="*/ 144 w 156"/>
                  <a:gd name="T81" fmla="*/ 47 h 165"/>
                  <a:gd name="T82" fmla="*/ 140 w 156"/>
                  <a:gd name="T83" fmla="*/ 45 h 165"/>
                  <a:gd name="T84" fmla="*/ 135 w 156"/>
                  <a:gd name="T85" fmla="*/ 42 h 165"/>
                  <a:gd name="T86" fmla="*/ 130 w 156"/>
                  <a:gd name="T87" fmla="*/ 42 h 165"/>
                  <a:gd name="T88" fmla="*/ 128 w 156"/>
                  <a:gd name="T89" fmla="*/ 42 h 165"/>
                  <a:gd name="T90" fmla="*/ 126 w 156"/>
                  <a:gd name="T91" fmla="*/ 4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6" h="165">
                    <a:moveTo>
                      <a:pt x="126" y="42"/>
                    </a:moveTo>
                    <a:lnTo>
                      <a:pt x="126" y="42"/>
                    </a:lnTo>
                    <a:lnTo>
                      <a:pt x="126" y="42"/>
                    </a:lnTo>
                    <a:lnTo>
                      <a:pt x="123" y="42"/>
                    </a:lnTo>
                    <a:lnTo>
                      <a:pt x="118" y="42"/>
                    </a:lnTo>
                    <a:lnTo>
                      <a:pt x="116" y="42"/>
                    </a:lnTo>
                    <a:lnTo>
                      <a:pt x="111" y="45"/>
                    </a:lnTo>
                    <a:lnTo>
                      <a:pt x="109" y="45"/>
                    </a:lnTo>
                    <a:lnTo>
                      <a:pt x="107" y="45"/>
                    </a:lnTo>
                    <a:lnTo>
                      <a:pt x="102" y="47"/>
                    </a:lnTo>
                    <a:lnTo>
                      <a:pt x="100" y="47"/>
                    </a:lnTo>
                    <a:lnTo>
                      <a:pt x="97" y="49"/>
                    </a:lnTo>
                    <a:lnTo>
                      <a:pt x="95" y="49"/>
                    </a:lnTo>
                    <a:lnTo>
                      <a:pt x="92" y="52"/>
                    </a:lnTo>
                    <a:lnTo>
                      <a:pt x="88" y="54"/>
                    </a:lnTo>
                    <a:lnTo>
                      <a:pt x="85" y="57"/>
                    </a:lnTo>
                    <a:lnTo>
                      <a:pt x="83" y="57"/>
                    </a:lnTo>
                    <a:lnTo>
                      <a:pt x="81" y="59"/>
                    </a:lnTo>
                    <a:lnTo>
                      <a:pt x="78" y="61"/>
                    </a:lnTo>
                    <a:lnTo>
                      <a:pt x="100" y="0"/>
                    </a:lnTo>
                    <a:lnTo>
                      <a:pt x="52" y="0"/>
                    </a:lnTo>
                    <a:lnTo>
                      <a:pt x="0" y="165"/>
                    </a:lnTo>
                    <a:lnTo>
                      <a:pt x="45" y="165"/>
                    </a:lnTo>
                    <a:lnTo>
                      <a:pt x="66" y="99"/>
                    </a:lnTo>
                    <a:lnTo>
                      <a:pt x="66" y="99"/>
                    </a:lnTo>
                    <a:lnTo>
                      <a:pt x="66" y="99"/>
                    </a:lnTo>
                    <a:lnTo>
                      <a:pt x="69" y="97"/>
                    </a:lnTo>
                    <a:lnTo>
                      <a:pt x="69" y="94"/>
                    </a:lnTo>
                    <a:lnTo>
                      <a:pt x="69" y="92"/>
                    </a:lnTo>
                    <a:lnTo>
                      <a:pt x="71" y="90"/>
                    </a:lnTo>
                    <a:lnTo>
                      <a:pt x="71" y="90"/>
                    </a:lnTo>
                    <a:lnTo>
                      <a:pt x="74" y="87"/>
                    </a:lnTo>
                    <a:lnTo>
                      <a:pt x="76" y="85"/>
                    </a:lnTo>
                    <a:lnTo>
                      <a:pt x="76" y="85"/>
                    </a:lnTo>
                    <a:lnTo>
                      <a:pt x="78" y="83"/>
                    </a:lnTo>
                    <a:lnTo>
                      <a:pt x="81" y="83"/>
                    </a:lnTo>
                    <a:lnTo>
                      <a:pt x="83" y="80"/>
                    </a:lnTo>
                    <a:lnTo>
                      <a:pt x="83" y="80"/>
                    </a:lnTo>
                    <a:lnTo>
                      <a:pt x="85" y="78"/>
                    </a:lnTo>
                    <a:lnTo>
                      <a:pt x="88" y="78"/>
                    </a:lnTo>
                    <a:lnTo>
                      <a:pt x="90" y="78"/>
                    </a:lnTo>
                    <a:lnTo>
                      <a:pt x="92" y="78"/>
                    </a:lnTo>
                    <a:lnTo>
                      <a:pt x="95" y="78"/>
                    </a:lnTo>
                    <a:lnTo>
                      <a:pt x="95" y="78"/>
                    </a:lnTo>
                    <a:lnTo>
                      <a:pt x="97" y="78"/>
                    </a:lnTo>
                    <a:lnTo>
                      <a:pt x="97" y="78"/>
                    </a:lnTo>
                    <a:lnTo>
                      <a:pt x="100" y="78"/>
                    </a:lnTo>
                    <a:lnTo>
                      <a:pt x="100" y="78"/>
                    </a:lnTo>
                    <a:lnTo>
                      <a:pt x="100" y="78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4" y="83"/>
                    </a:lnTo>
                    <a:lnTo>
                      <a:pt x="104" y="83"/>
                    </a:lnTo>
                    <a:lnTo>
                      <a:pt x="104" y="83"/>
                    </a:lnTo>
                    <a:lnTo>
                      <a:pt x="104" y="85"/>
                    </a:lnTo>
                    <a:lnTo>
                      <a:pt x="104" y="85"/>
                    </a:lnTo>
                    <a:lnTo>
                      <a:pt x="104" y="87"/>
                    </a:lnTo>
                    <a:lnTo>
                      <a:pt x="104" y="87"/>
                    </a:lnTo>
                    <a:lnTo>
                      <a:pt x="104" y="90"/>
                    </a:lnTo>
                    <a:lnTo>
                      <a:pt x="104" y="92"/>
                    </a:lnTo>
                    <a:lnTo>
                      <a:pt x="81" y="165"/>
                    </a:lnTo>
                    <a:lnTo>
                      <a:pt x="126" y="165"/>
                    </a:lnTo>
                    <a:lnTo>
                      <a:pt x="154" y="80"/>
                    </a:lnTo>
                    <a:lnTo>
                      <a:pt x="154" y="80"/>
                    </a:lnTo>
                    <a:lnTo>
                      <a:pt x="154" y="78"/>
                    </a:lnTo>
                    <a:lnTo>
                      <a:pt x="154" y="78"/>
                    </a:lnTo>
                    <a:lnTo>
                      <a:pt x="154" y="75"/>
                    </a:lnTo>
                    <a:lnTo>
                      <a:pt x="154" y="73"/>
                    </a:lnTo>
                    <a:lnTo>
                      <a:pt x="156" y="73"/>
                    </a:lnTo>
                    <a:lnTo>
                      <a:pt x="156" y="71"/>
                    </a:lnTo>
                    <a:lnTo>
                      <a:pt x="156" y="68"/>
                    </a:lnTo>
                    <a:lnTo>
                      <a:pt x="156" y="66"/>
                    </a:lnTo>
                    <a:lnTo>
                      <a:pt x="154" y="64"/>
                    </a:lnTo>
                    <a:lnTo>
                      <a:pt x="154" y="61"/>
                    </a:lnTo>
                    <a:lnTo>
                      <a:pt x="154" y="59"/>
                    </a:lnTo>
                    <a:lnTo>
                      <a:pt x="152" y="57"/>
                    </a:lnTo>
                    <a:lnTo>
                      <a:pt x="152" y="54"/>
                    </a:lnTo>
                    <a:lnTo>
                      <a:pt x="149" y="52"/>
                    </a:lnTo>
                    <a:lnTo>
                      <a:pt x="147" y="49"/>
                    </a:lnTo>
                    <a:lnTo>
                      <a:pt x="147" y="49"/>
                    </a:lnTo>
                    <a:lnTo>
                      <a:pt x="144" y="47"/>
                    </a:lnTo>
                    <a:lnTo>
                      <a:pt x="142" y="47"/>
                    </a:lnTo>
                    <a:lnTo>
                      <a:pt x="140" y="45"/>
                    </a:lnTo>
                    <a:lnTo>
                      <a:pt x="137" y="45"/>
                    </a:lnTo>
                    <a:lnTo>
                      <a:pt x="135" y="42"/>
                    </a:lnTo>
                    <a:lnTo>
                      <a:pt x="133" y="42"/>
                    </a:lnTo>
                    <a:lnTo>
                      <a:pt x="130" y="42"/>
                    </a:lnTo>
                    <a:lnTo>
                      <a:pt x="128" y="42"/>
                    </a:lnTo>
                    <a:lnTo>
                      <a:pt x="128" y="42"/>
                    </a:lnTo>
                    <a:lnTo>
                      <a:pt x="128" y="42"/>
                    </a:lnTo>
                    <a:lnTo>
                      <a:pt x="126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</a:endParaRPr>
              </a:p>
            </p:txBody>
          </p:sp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217" y="1975"/>
                <a:ext cx="302" cy="30"/>
              </a:xfrm>
              <a:custGeom>
                <a:avLst/>
                <a:gdLst>
                  <a:gd name="T0" fmla="*/ 267 w 302"/>
                  <a:gd name="T1" fmla="*/ 28 h 30"/>
                  <a:gd name="T2" fmla="*/ 253 w 302"/>
                  <a:gd name="T3" fmla="*/ 30 h 30"/>
                  <a:gd name="T4" fmla="*/ 248 w 302"/>
                  <a:gd name="T5" fmla="*/ 23 h 30"/>
                  <a:gd name="T6" fmla="*/ 248 w 302"/>
                  <a:gd name="T7" fmla="*/ 7 h 30"/>
                  <a:gd name="T8" fmla="*/ 255 w 302"/>
                  <a:gd name="T9" fmla="*/ 0 h 30"/>
                  <a:gd name="T10" fmla="*/ 267 w 302"/>
                  <a:gd name="T11" fmla="*/ 0 h 30"/>
                  <a:gd name="T12" fmla="*/ 272 w 302"/>
                  <a:gd name="T13" fmla="*/ 7 h 30"/>
                  <a:gd name="T14" fmla="*/ 262 w 302"/>
                  <a:gd name="T15" fmla="*/ 4 h 30"/>
                  <a:gd name="T16" fmla="*/ 253 w 302"/>
                  <a:gd name="T17" fmla="*/ 7 h 30"/>
                  <a:gd name="T18" fmla="*/ 250 w 302"/>
                  <a:gd name="T19" fmla="*/ 16 h 30"/>
                  <a:gd name="T20" fmla="*/ 255 w 302"/>
                  <a:gd name="T21" fmla="*/ 23 h 30"/>
                  <a:gd name="T22" fmla="*/ 265 w 302"/>
                  <a:gd name="T23" fmla="*/ 26 h 30"/>
                  <a:gd name="T24" fmla="*/ 210 w 302"/>
                  <a:gd name="T25" fmla="*/ 14 h 30"/>
                  <a:gd name="T26" fmla="*/ 215 w 302"/>
                  <a:gd name="T27" fmla="*/ 2 h 30"/>
                  <a:gd name="T28" fmla="*/ 227 w 302"/>
                  <a:gd name="T29" fmla="*/ 0 h 30"/>
                  <a:gd name="T30" fmla="*/ 239 w 302"/>
                  <a:gd name="T31" fmla="*/ 7 h 30"/>
                  <a:gd name="T32" fmla="*/ 239 w 302"/>
                  <a:gd name="T33" fmla="*/ 19 h 30"/>
                  <a:gd name="T34" fmla="*/ 231 w 302"/>
                  <a:gd name="T35" fmla="*/ 30 h 30"/>
                  <a:gd name="T36" fmla="*/ 217 w 302"/>
                  <a:gd name="T37" fmla="*/ 28 h 30"/>
                  <a:gd name="T38" fmla="*/ 210 w 302"/>
                  <a:gd name="T39" fmla="*/ 19 h 30"/>
                  <a:gd name="T40" fmla="*/ 217 w 302"/>
                  <a:gd name="T41" fmla="*/ 21 h 30"/>
                  <a:gd name="T42" fmla="*/ 227 w 302"/>
                  <a:gd name="T43" fmla="*/ 26 h 30"/>
                  <a:gd name="T44" fmla="*/ 231 w 302"/>
                  <a:gd name="T45" fmla="*/ 21 h 30"/>
                  <a:gd name="T46" fmla="*/ 231 w 302"/>
                  <a:gd name="T47" fmla="*/ 9 h 30"/>
                  <a:gd name="T48" fmla="*/ 224 w 302"/>
                  <a:gd name="T49" fmla="*/ 4 h 30"/>
                  <a:gd name="T50" fmla="*/ 217 w 302"/>
                  <a:gd name="T51" fmla="*/ 9 h 30"/>
                  <a:gd name="T52" fmla="*/ 142 w 302"/>
                  <a:gd name="T53" fmla="*/ 21 h 30"/>
                  <a:gd name="T54" fmla="*/ 90 w 302"/>
                  <a:gd name="T55" fmla="*/ 0 h 30"/>
                  <a:gd name="T56" fmla="*/ 97 w 302"/>
                  <a:gd name="T57" fmla="*/ 16 h 30"/>
                  <a:gd name="T58" fmla="*/ 52 w 302"/>
                  <a:gd name="T59" fmla="*/ 11 h 30"/>
                  <a:gd name="T60" fmla="*/ 274 w 302"/>
                  <a:gd name="T61" fmla="*/ 0 h 30"/>
                  <a:gd name="T62" fmla="*/ 189 w 302"/>
                  <a:gd name="T63" fmla="*/ 0 h 30"/>
                  <a:gd name="T64" fmla="*/ 153 w 302"/>
                  <a:gd name="T65" fmla="*/ 11 h 30"/>
                  <a:gd name="T66" fmla="*/ 161 w 302"/>
                  <a:gd name="T67" fmla="*/ 2 h 30"/>
                  <a:gd name="T68" fmla="*/ 175 w 302"/>
                  <a:gd name="T69" fmla="*/ 0 h 30"/>
                  <a:gd name="T70" fmla="*/ 182 w 302"/>
                  <a:gd name="T71" fmla="*/ 9 h 30"/>
                  <a:gd name="T72" fmla="*/ 182 w 302"/>
                  <a:gd name="T73" fmla="*/ 23 h 30"/>
                  <a:gd name="T74" fmla="*/ 172 w 302"/>
                  <a:gd name="T75" fmla="*/ 30 h 30"/>
                  <a:gd name="T76" fmla="*/ 158 w 302"/>
                  <a:gd name="T77" fmla="*/ 28 h 30"/>
                  <a:gd name="T78" fmla="*/ 153 w 302"/>
                  <a:gd name="T79" fmla="*/ 14 h 30"/>
                  <a:gd name="T80" fmla="*/ 163 w 302"/>
                  <a:gd name="T81" fmla="*/ 23 h 30"/>
                  <a:gd name="T82" fmla="*/ 172 w 302"/>
                  <a:gd name="T83" fmla="*/ 26 h 30"/>
                  <a:gd name="T84" fmla="*/ 177 w 302"/>
                  <a:gd name="T85" fmla="*/ 19 h 30"/>
                  <a:gd name="T86" fmla="*/ 175 w 302"/>
                  <a:gd name="T87" fmla="*/ 7 h 30"/>
                  <a:gd name="T88" fmla="*/ 168 w 302"/>
                  <a:gd name="T89" fmla="*/ 4 h 30"/>
                  <a:gd name="T90" fmla="*/ 161 w 302"/>
                  <a:gd name="T91" fmla="*/ 9 h 30"/>
                  <a:gd name="T92" fmla="*/ 83 w 302"/>
                  <a:gd name="T93" fmla="*/ 26 h 30"/>
                  <a:gd name="T94" fmla="*/ 76 w 302"/>
                  <a:gd name="T95" fmla="*/ 30 h 30"/>
                  <a:gd name="T96" fmla="*/ 64 w 302"/>
                  <a:gd name="T97" fmla="*/ 28 h 30"/>
                  <a:gd name="T98" fmla="*/ 57 w 302"/>
                  <a:gd name="T99" fmla="*/ 16 h 30"/>
                  <a:gd name="T100" fmla="*/ 61 w 302"/>
                  <a:gd name="T101" fmla="*/ 2 h 30"/>
                  <a:gd name="T102" fmla="*/ 73 w 302"/>
                  <a:gd name="T103" fmla="*/ 0 h 30"/>
                  <a:gd name="T104" fmla="*/ 83 w 302"/>
                  <a:gd name="T105" fmla="*/ 4 h 30"/>
                  <a:gd name="T106" fmla="*/ 73 w 302"/>
                  <a:gd name="T107" fmla="*/ 4 h 30"/>
                  <a:gd name="T108" fmla="*/ 66 w 302"/>
                  <a:gd name="T109" fmla="*/ 7 h 30"/>
                  <a:gd name="T110" fmla="*/ 61 w 302"/>
                  <a:gd name="T111" fmla="*/ 14 h 30"/>
                  <a:gd name="T112" fmla="*/ 66 w 302"/>
                  <a:gd name="T113" fmla="*/ 23 h 30"/>
                  <a:gd name="T114" fmla="*/ 73 w 302"/>
                  <a:gd name="T115" fmla="*/ 26 h 30"/>
                  <a:gd name="T116" fmla="*/ 0 w 302"/>
                  <a:gd name="T117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2" h="30">
                    <a:moveTo>
                      <a:pt x="260" y="19"/>
                    </a:moveTo>
                    <a:lnTo>
                      <a:pt x="260" y="14"/>
                    </a:lnTo>
                    <a:lnTo>
                      <a:pt x="272" y="14"/>
                    </a:lnTo>
                    <a:lnTo>
                      <a:pt x="272" y="23"/>
                    </a:lnTo>
                    <a:lnTo>
                      <a:pt x="272" y="26"/>
                    </a:lnTo>
                    <a:lnTo>
                      <a:pt x="272" y="30"/>
                    </a:lnTo>
                    <a:lnTo>
                      <a:pt x="267" y="30"/>
                    </a:lnTo>
                    <a:lnTo>
                      <a:pt x="267" y="28"/>
                    </a:lnTo>
                    <a:lnTo>
                      <a:pt x="267" y="28"/>
                    </a:lnTo>
                    <a:lnTo>
                      <a:pt x="265" y="30"/>
                    </a:lnTo>
                    <a:lnTo>
                      <a:pt x="262" y="30"/>
                    </a:lnTo>
                    <a:lnTo>
                      <a:pt x="262" y="30"/>
                    </a:lnTo>
                    <a:lnTo>
                      <a:pt x="262" y="30"/>
                    </a:lnTo>
                    <a:lnTo>
                      <a:pt x="260" y="30"/>
                    </a:lnTo>
                    <a:lnTo>
                      <a:pt x="257" y="30"/>
                    </a:lnTo>
                    <a:lnTo>
                      <a:pt x="255" y="30"/>
                    </a:lnTo>
                    <a:lnTo>
                      <a:pt x="255" y="30"/>
                    </a:lnTo>
                    <a:lnTo>
                      <a:pt x="253" y="30"/>
                    </a:lnTo>
                    <a:lnTo>
                      <a:pt x="253" y="28"/>
                    </a:lnTo>
                    <a:lnTo>
                      <a:pt x="253" y="28"/>
                    </a:lnTo>
                    <a:lnTo>
                      <a:pt x="250" y="28"/>
                    </a:lnTo>
                    <a:lnTo>
                      <a:pt x="250" y="28"/>
                    </a:lnTo>
                    <a:lnTo>
                      <a:pt x="250" y="26"/>
                    </a:lnTo>
                    <a:lnTo>
                      <a:pt x="248" y="26"/>
                    </a:lnTo>
                    <a:lnTo>
                      <a:pt x="248" y="26"/>
                    </a:lnTo>
                    <a:lnTo>
                      <a:pt x="248" y="23"/>
                    </a:lnTo>
                    <a:lnTo>
                      <a:pt x="248" y="23"/>
                    </a:lnTo>
                    <a:lnTo>
                      <a:pt x="246" y="23"/>
                    </a:lnTo>
                    <a:lnTo>
                      <a:pt x="246" y="21"/>
                    </a:lnTo>
                    <a:lnTo>
                      <a:pt x="246" y="19"/>
                    </a:lnTo>
                    <a:lnTo>
                      <a:pt x="246" y="16"/>
                    </a:lnTo>
                    <a:lnTo>
                      <a:pt x="246" y="14"/>
                    </a:lnTo>
                    <a:lnTo>
                      <a:pt x="246" y="11"/>
                    </a:lnTo>
                    <a:lnTo>
                      <a:pt x="246" y="9"/>
                    </a:lnTo>
                    <a:lnTo>
                      <a:pt x="246" y="9"/>
                    </a:lnTo>
                    <a:lnTo>
                      <a:pt x="248" y="7"/>
                    </a:lnTo>
                    <a:lnTo>
                      <a:pt x="248" y="4"/>
                    </a:lnTo>
                    <a:lnTo>
                      <a:pt x="248" y="4"/>
                    </a:lnTo>
                    <a:lnTo>
                      <a:pt x="248" y="4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57" y="0"/>
                    </a:lnTo>
                    <a:lnTo>
                      <a:pt x="26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65" y="0"/>
                    </a:lnTo>
                    <a:lnTo>
                      <a:pt x="265" y="0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69" y="2"/>
                    </a:lnTo>
                    <a:lnTo>
                      <a:pt x="269" y="2"/>
                    </a:lnTo>
                    <a:lnTo>
                      <a:pt x="269" y="2"/>
                    </a:lnTo>
                    <a:lnTo>
                      <a:pt x="269" y="2"/>
                    </a:lnTo>
                    <a:lnTo>
                      <a:pt x="272" y="4"/>
                    </a:lnTo>
                    <a:lnTo>
                      <a:pt x="272" y="4"/>
                    </a:lnTo>
                    <a:lnTo>
                      <a:pt x="272" y="7"/>
                    </a:lnTo>
                    <a:lnTo>
                      <a:pt x="272" y="7"/>
                    </a:lnTo>
                    <a:lnTo>
                      <a:pt x="272" y="7"/>
                    </a:lnTo>
                    <a:lnTo>
                      <a:pt x="267" y="9"/>
                    </a:lnTo>
                    <a:lnTo>
                      <a:pt x="267" y="7"/>
                    </a:lnTo>
                    <a:lnTo>
                      <a:pt x="267" y="7"/>
                    </a:lnTo>
                    <a:lnTo>
                      <a:pt x="265" y="7"/>
                    </a:lnTo>
                    <a:lnTo>
                      <a:pt x="265" y="4"/>
                    </a:lnTo>
                    <a:lnTo>
                      <a:pt x="265" y="4"/>
                    </a:lnTo>
                    <a:lnTo>
                      <a:pt x="262" y="4"/>
                    </a:lnTo>
                    <a:lnTo>
                      <a:pt x="262" y="4"/>
                    </a:lnTo>
                    <a:lnTo>
                      <a:pt x="260" y="4"/>
                    </a:lnTo>
                    <a:lnTo>
                      <a:pt x="260" y="4"/>
                    </a:lnTo>
                    <a:lnTo>
                      <a:pt x="257" y="4"/>
                    </a:lnTo>
                    <a:lnTo>
                      <a:pt x="257" y="4"/>
                    </a:lnTo>
                    <a:lnTo>
                      <a:pt x="255" y="4"/>
                    </a:lnTo>
                    <a:lnTo>
                      <a:pt x="255" y="4"/>
                    </a:lnTo>
                    <a:lnTo>
                      <a:pt x="255" y="4"/>
                    </a:lnTo>
                    <a:lnTo>
                      <a:pt x="253" y="7"/>
                    </a:lnTo>
                    <a:lnTo>
                      <a:pt x="253" y="7"/>
                    </a:lnTo>
                    <a:lnTo>
                      <a:pt x="253" y="7"/>
                    </a:lnTo>
                    <a:lnTo>
                      <a:pt x="253" y="9"/>
                    </a:lnTo>
                    <a:lnTo>
                      <a:pt x="253" y="9"/>
                    </a:lnTo>
                    <a:lnTo>
                      <a:pt x="250" y="9"/>
                    </a:lnTo>
                    <a:lnTo>
                      <a:pt x="250" y="11"/>
                    </a:lnTo>
                    <a:lnTo>
                      <a:pt x="250" y="11"/>
                    </a:lnTo>
                    <a:lnTo>
                      <a:pt x="250" y="14"/>
                    </a:lnTo>
                    <a:lnTo>
                      <a:pt x="250" y="14"/>
                    </a:lnTo>
                    <a:lnTo>
                      <a:pt x="250" y="16"/>
                    </a:lnTo>
                    <a:lnTo>
                      <a:pt x="250" y="16"/>
                    </a:lnTo>
                    <a:lnTo>
                      <a:pt x="250" y="19"/>
                    </a:lnTo>
                    <a:lnTo>
                      <a:pt x="250" y="19"/>
                    </a:lnTo>
                    <a:lnTo>
                      <a:pt x="253" y="21"/>
                    </a:lnTo>
                    <a:lnTo>
                      <a:pt x="253" y="21"/>
                    </a:lnTo>
                    <a:lnTo>
                      <a:pt x="253" y="21"/>
                    </a:lnTo>
                    <a:lnTo>
                      <a:pt x="253" y="23"/>
                    </a:lnTo>
                    <a:lnTo>
                      <a:pt x="253" y="23"/>
                    </a:lnTo>
                    <a:lnTo>
                      <a:pt x="255" y="23"/>
                    </a:lnTo>
                    <a:lnTo>
                      <a:pt x="255" y="23"/>
                    </a:lnTo>
                    <a:lnTo>
                      <a:pt x="255" y="23"/>
                    </a:lnTo>
                    <a:lnTo>
                      <a:pt x="257" y="26"/>
                    </a:lnTo>
                    <a:lnTo>
                      <a:pt x="257" y="26"/>
                    </a:lnTo>
                    <a:lnTo>
                      <a:pt x="260" y="26"/>
                    </a:lnTo>
                    <a:lnTo>
                      <a:pt x="260" y="26"/>
                    </a:lnTo>
                    <a:lnTo>
                      <a:pt x="262" y="26"/>
                    </a:lnTo>
                    <a:lnTo>
                      <a:pt x="262" y="26"/>
                    </a:lnTo>
                    <a:lnTo>
                      <a:pt x="265" y="26"/>
                    </a:lnTo>
                    <a:lnTo>
                      <a:pt x="265" y="23"/>
                    </a:lnTo>
                    <a:lnTo>
                      <a:pt x="265" y="23"/>
                    </a:lnTo>
                    <a:lnTo>
                      <a:pt x="267" y="23"/>
                    </a:lnTo>
                    <a:lnTo>
                      <a:pt x="267" y="23"/>
                    </a:lnTo>
                    <a:lnTo>
                      <a:pt x="267" y="23"/>
                    </a:lnTo>
                    <a:lnTo>
                      <a:pt x="267" y="19"/>
                    </a:lnTo>
                    <a:lnTo>
                      <a:pt x="260" y="19"/>
                    </a:lnTo>
                    <a:close/>
                    <a:moveTo>
                      <a:pt x="210" y="14"/>
                    </a:moveTo>
                    <a:lnTo>
                      <a:pt x="210" y="14"/>
                    </a:lnTo>
                    <a:lnTo>
                      <a:pt x="210" y="11"/>
                    </a:lnTo>
                    <a:lnTo>
                      <a:pt x="210" y="11"/>
                    </a:lnTo>
                    <a:lnTo>
                      <a:pt x="210" y="11"/>
                    </a:lnTo>
                    <a:lnTo>
                      <a:pt x="210" y="9"/>
                    </a:lnTo>
                    <a:lnTo>
                      <a:pt x="213" y="7"/>
                    </a:lnTo>
                    <a:lnTo>
                      <a:pt x="213" y="4"/>
                    </a:lnTo>
                    <a:lnTo>
                      <a:pt x="213" y="4"/>
                    </a:lnTo>
                    <a:lnTo>
                      <a:pt x="215" y="4"/>
                    </a:lnTo>
                    <a:lnTo>
                      <a:pt x="215" y="2"/>
                    </a:lnTo>
                    <a:lnTo>
                      <a:pt x="215" y="2"/>
                    </a:lnTo>
                    <a:lnTo>
                      <a:pt x="217" y="2"/>
                    </a:lnTo>
                    <a:lnTo>
                      <a:pt x="217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4" y="0"/>
                    </a:lnTo>
                    <a:lnTo>
                      <a:pt x="227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4" y="2"/>
                    </a:lnTo>
                    <a:lnTo>
                      <a:pt x="234" y="2"/>
                    </a:lnTo>
                    <a:lnTo>
                      <a:pt x="236" y="4"/>
                    </a:lnTo>
                    <a:lnTo>
                      <a:pt x="236" y="4"/>
                    </a:lnTo>
                    <a:lnTo>
                      <a:pt x="239" y="7"/>
                    </a:lnTo>
                    <a:lnTo>
                      <a:pt x="239" y="7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41" y="11"/>
                    </a:lnTo>
                    <a:lnTo>
                      <a:pt x="241" y="14"/>
                    </a:lnTo>
                    <a:lnTo>
                      <a:pt x="241" y="14"/>
                    </a:lnTo>
                    <a:lnTo>
                      <a:pt x="241" y="16"/>
                    </a:lnTo>
                    <a:lnTo>
                      <a:pt x="241" y="19"/>
                    </a:lnTo>
                    <a:lnTo>
                      <a:pt x="239" y="19"/>
                    </a:lnTo>
                    <a:lnTo>
                      <a:pt x="239" y="21"/>
                    </a:lnTo>
                    <a:lnTo>
                      <a:pt x="239" y="23"/>
                    </a:lnTo>
                    <a:lnTo>
                      <a:pt x="239" y="23"/>
                    </a:lnTo>
                    <a:lnTo>
                      <a:pt x="236" y="26"/>
                    </a:lnTo>
                    <a:lnTo>
                      <a:pt x="236" y="26"/>
                    </a:lnTo>
                    <a:lnTo>
                      <a:pt x="234" y="28"/>
                    </a:lnTo>
                    <a:lnTo>
                      <a:pt x="234" y="28"/>
                    </a:lnTo>
                    <a:lnTo>
                      <a:pt x="231" y="28"/>
                    </a:lnTo>
                    <a:lnTo>
                      <a:pt x="231" y="30"/>
                    </a:lnTo>
                    <a:lnTo>
                      <a:pt x="229" y="30"/>
                    </a:lnTo>
                    <a:lnTo>
                      <a:pt x="229" y="30"/>
                    </a:lnTo>
                    <a:lnTo>
                      <a:pt x="227" y="30"/>
                    </a:lnTo>
                    <a:lnTo>
                      <a:pt x="224" y="30"/>
                    </a:lnTo>
                    <a:lnTo>
                      <a:pt x="224" y="30"/>
                    </a:lnTo>
                    <a:lnTo>
                      <a:pt x="222" y="30"/>
                    </a:lnTo>
                    <a:lnTo>
                      <a:pt x="220" y="30"/>
                    </a:lnTo>
                    <a:lnTo>
                      <a:pt x="220" y="30"/>
                    </a:lnTo>
                    <a:lnTo>
                      <a:pt x="217" y="28"/>
                    </a:lnTo>
                    <a:lnTo>
                      <a:pt x="217" y="28"/>
                    </a:lnTo>
                    <a:lnTo>
                      <a:pt x="215" y="28"/>
                    </a:lnTo>
                    <a:lnTo>
                      <a:pt x="215" y="26"/>
                    </a:lnTo>
                    <a:lnTo>
                      <a:pt x="213" y="26"/>
                    </a:lnTo>
                    <a:lnTo>
                      <a:pt x="213" y="23"/>
                    </a:lnTo>
                    <a:lnTo>
                      <a:pt x="213" y="23"/>
                    </a:lnTo>
                    <a:lnTo>
                      <a:pt x="210" y="21"/>
                    </a:lnTo>
                    <a:lnTo>
                      <a:pt x="210" y="19"/>
                    </a:lnTo>
                    <a:lnTo>
                      <a:pt x="210" y="19"/>
                    </a:lnTo>
                    <a:lnTo>
                      <a:pt x="210" y="16"/>
                    </a:lnTo>
                    <a:lnTo>
                      <a:pt x="210" y="14"/>
                    </a:lnTo>
                    <a:close/>
                    <a:moveTo>
                      <a:pt x="217" y="14"/>
                    </a:moveTo>
                    <a:lnTo>
                      <a:pt x="217" y="16"/>
                    </a:lnTo>
                    <a:lnTo>
                      <a:pt x="217" y="19"/>
                    </a:lnTo>
                    <a:lnTo>
                      <a:pt x="217" y="19"/>
                    </a:lnTo>
                    <a:lnTo>
                      <a:pt x="217" y="21"/>
                    </a:lnTo>
                    <a:lnTo>
                      <a:pt x="217" y="21"/>
                    </a:lnTo>
                    <a:lnTo>
                      <a:pt x="217" y="21"/>
                    </a:lnTo>
                    <a:lnTo>
                      <a:pt x="220" y="23"/>
                    </a:lnTo>
                    <a:lnTo>
                      <a:pt x="220" y="23"/>
                    </a:lnTo>
                    <a:lnTo>
                      <a:pt x="220" y="23"/>
                    </a:lnTo>
                    <a:lnTo>
                      <a:pt x="222" y="23"/>
                    </a:lnTo>
                    <a:lnTo>
                      <a:pt x="222" y="26"/>
                    </a:lnTo>
                    <a:lnTo>
                      <a:pt x="222" y="26"/>
                    </a:lnTo>
                    <a:lnTo>
                      <a:pt x="224" y="26"/>
                    </a:lnTo>
                    <a:lnTo>
                      <a:pt x="224" y="26"/>
                    </a:lnTo>
                    <a:lnTo>
                      <a:pt x="227" y="26"/>
                    </a:lnTo>
                    <a:lnTo>
                      <a:pt x="227" y="26"/>
                    </a:lnTo>
                    <a:lnTo>
                      <a:pt x="229" y="26"/>
                    </a:lnTo>
                    <a:lnTo>
                      <a:pt x="229" y="23"/>
                    </a:lnTo>
                    <a:lnTo>
                      <a:pt x="229" y="23"/>
                    </a:lnTo>
                    <a:lnTo>
                      <a:pt x="231" y="23"/>
                    </a:lnTo>
                    <a:lnTo>
                      <a:pt x="231" y="23"/>
                    </a:lnTo>
                    <a:lnTo>
                      <a:pt x="231" y="21"/>
                    </a:lnTo>
                    <a:lnTo>
                      <a:pt x="231" y="21"/>
                    </a:lnTo>
                    <a:lnTo>
                      <a:pt x="231" y="21"/>
                    </a:lnTo>
                    <a:lnTo>
                      <a:pt x="234" y="19"/>
                    </a:lnTo>
                    <a:lnTo>
                      <a:pt x="234" y="19"/>
                    </a:lnTo>
                    <a:lnTo>
                      <a:pt x="234" y="16"/>
                    </a:lnTo>
                    <a:lnTo>
                      <a:pt x="234" y="14"/>
                    </a:lnTo>
                    <a:lnTo>
                      <a:pt x="234" y="11"/>
                    </a:lnTo>
                    <a:lnTo>
                      <a:pt x="234" y="11"/>
                    </a:lnTo>
                    <a:lnTo>
                      <a:pt x="234" y="9"/>
                    </a:lnTo>
                    <a:lnTo>
                      <a:pt x="231" y="9"/>
                    </a:lnTo>
                    <a:lnTo>
                      <a:pt x="231" y="9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29" y="4"/>
                    </a:lnTo>
                    <a:lnTo>
                      <a:pt x="229" y="4"/>
                    </a:lnTo>
                    <a:lnTo>
                      <a:pt x="229" y="4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24" y="4"/>
                    </a:lnTo>
                    <a:lnTo>
                      <a:pt x="224" y="4"/>
                    </a:lnTo>
                    <a:lnTo>
                      <a:pt x="222" y="4"/>
                    </a:lnTo>
                    <a:lnTo>
                      <a:pt x="222" y="4"/>
                    </a:lnTo>
                    <a:lnTo>
                      <a:pt x="222" y="4"/>
                    </a:lnTo>
                    <a:lnTo>
                      <a:pt x="220" y="4"/>
                    </a:lnTo>
                    <a:lnTo>
                      <a:pt x="220" y="7"/>
                    </a:lnTo>
                    <a:lnTo>
                      <a:pt x="220" y="7"/>
                    </a:lnTo>
                    <a:lnTo>
                      <a:pt x="217" y="7"/>
                    </a:lnTo>
                    <a:lnTo>
                      <a:pt x="217" y="9"/>
                    </a:lnTo>
                    <a:lnTo>
                      <a:pt x="217" y="9"/>
                    </a:lnTo>
                    <a:lnTo>
                      <a:pt x="217" y="9"/>
                    </a:lnTo>
                    <a:lnTo>
                      <a:pt x="217" y="11"/>
                    </a:lnTo>
                    <a:lnTo>
                      <a:pt x="217" y="11"/>
                    </a:lnTo>
                    <a:lnTo>
                      <a:pt x="217" y="14"/>
                    </a:lnTo>
                    <a:close/>
                    <a:moveTo>
                      <a:pt x="123" y="30"/>
                    </a:moveTo>
                    <a:lnTo>
                      <a:pt x="123" y="0"/>
                    </a:lnTo>
                    <a:lnTo>
                      <a:pt x="128" y="0"/>
                    </a:lnTo>
                    <a:lnTo>
                      <a:pt x="142" y="21"/>
                    </a:lnTo>
                    <a:lnTo>
                      <a:pt x="142" y="0"/>
                    </a:lnTo>
                    <a:lnTo>
                      <a:pt x="149" y="0"/>
                    </a:lnTo>
                    <a:lnTo>
                      <a:pt x="149" y="30"/>
                    </a:lnTo>
                    <a:lnTo>
                      <a:pt x="142" y="30"/>
                    </a:lnTo>
                    <a:lnTo>
                      <a:pt x="128" y="9"/>
                    </a:lnTo>
                    <a:lnTo>
                      <a:pt x="128" y="30"/>
                    </a:lnTo>
                    <a:lnTo>
                      <a:pt x="123" y="30"/>
                    </a:lnTo>
                    <a:close/>
                    <a:moveTo>
                      <a:pt x="90" y="30"/>
                    </a:moveTo>
                    <a:lnTo>
                      <a:pt x="90" y="0"/>
                    </a:lnTo>
                    <a:lnTo>
                      <a:pt x="97" y="0"/>
                    </a:lnTo>
                    <a:lnTo>
                      <a:pt x="97" y="11"/>
                    </a:lnTo>
                    <a:lnTo>
                      <a:pt x="111" y="11"/>
                    </a:lnTo>
                    <a:lnTo>
                      <a:pt x="111" y="0"/>
                    </a:lnTo>
                    <a:lnTo>
                      <a:pt x="116" y="0"/>
                    </a:lnTo>
                    <a:lnTo>
                      <a:pt x="116" y="30"/>
                    </a:lnTo>
                    <a:lnTo>
                      <a:pt x="111" y="30"/>
                    </a:lnTo>
                    <a:lnTo>
                      <a:pt x="111" y="16"/>
                    </a:lnTo>
                    <a:lnTo>
                      <a:pt x="97" y="16"/>
                    </a:lnTo>
                    <a:lnTo>
                      <a:pt x="97" y="30"/>
                    </a:lnTo>
                    <a:lnTo>
                      <a:pt x="90" y="30"/>
                    </a:lnTo>
                    <a:close/>
                    <a:moveTo>
                      <a:pt x="31" y="30"/>
                    </a:moveTo>
                    <a:lnTo>
                      <a:pt x="31" y="0"/>
                    </a:lnTo>
                    <a:lnTo>
                      <a:pt x="52" y="0"/>
                    </a:lnTo>
                    <a:lnTo>
                      <a:pt x="52" y="4"/>
                    </a:lnTo>
                    <a:lnTo>
                      <a:pt x="35" y="4"/>
                    </a:lnTo>
                    <a:lnTo>
                      <a:pt x="35" y="11"/>
                    </a:lnTo>
                    <a:lnTo>
                      <a:pt x="52" y="11"/>
                    </a:lnTo>
                    <a:lnTo>
                      <a:pt x="52" y="16"/>
                    </a:lnTo>
                    <a:lnTo>
                      <a:pt x="35" y="16"/>
                    </a:lnTo>
                    <a:lnTo>
                      <a:pt x="35" y="26"/>
                    </a:lnTo>
                    <a:lnTo>
                      <a:pt x="52" y="26"/>
                    </a:lnTo>
                    <a:lnTo>
                      <a:pt x="52" y="30"/>
                    </a:lnTo>
                    <a:lnTo>
                      <a:pt x="31" y="30"/>
                    </a:lnTo>
                    <a:close/>
                    <a:moveTo>
                      <a:pt x="286" y="30"/>
                    </a:moveTo>
                    <a:lnTo>
                      <a:pt x="286" y="16"/>
                    </a:lnTo>
                    <a:lnTo>
                      <a:pt x="274" y="0"/>
                    </a:lnTo>
                    <a:lnTo>
                      <a:pt x="281" y="0"/>
                    </a:lnTo>
                    <a:lnTo>
                      <a:pt x="288" y="11"/>
                    </a:lnTo>
                    <a:lnTo>
                      <a:pt x="295" y="0"/>
                    </a:lnTo>
                    <a:lnTo>
                      <a:pt x="302" y="0"/>
                    </a:lnTo>
                    <a:lnTo>
                      <a:pt x="290" y="16"/>
                    </a:lnTo>
                    <a:lnTo>
                      <a:pt x="290" y="30"/>
                    </a:lnTo>
                    <a:lnTo>
                      <a:pt x="286" y="30"/>
                    </a:lnTo>
                    <a:close/>
                    <a:moveTo>
                      <a:pt x="189" y="30"/>
                    </a:moveTo>
                    <a:lnTo>
                      <a:pt x="189" y="0"/>
                    </a:lnTo>
                    <a:lnTo>
                      <a:pt x="194" y="0"/>
                    </a:lnTo>
                    <a:lnTo>
                      <a:pt x="194" y="26"/>
                    </a:lnTo>
                    <a:lnTo>
                      <a:pt x="208" y="26"/>
                    </a:lnTo>
                    <a:lnTo>
                      <a:pt x="208" y="30"/>
                    </a:lnTo>
                    <a:lnTo>
                      <a:pt x="189" y="30"/>
                    </a:lnTo>
                    <a:close/>
                    <a:moveTo>
                      <a:pt x="153" y="14"/>
                    </a:moveTo>
                    <a:lnTo>
                      <a:pt x="153" y="14"/>
                    </a:lnTo>
                    <a:lnTo>
                      <a:pt x="153" y="11"/>
                    </a:lnTo>
                    <a:lnTo>
                      <a:pt x="153" y="11"/>
                    </a:lnTo>
                    <a:lnTo>
                      <a:pt x="153" y="11"/>
                    </a:lnTo>
                    <a:lnTo>
                      <a:pt x="156" y="9"/>
                    </a:lnTo>
                    <a:lnTo>
                      <a:pt x="156" y="7"/>
                    </a:lnTo>
                    <a:lnTo>
                      <a:pt x="156" y="4"/>
                    </a:lnTo>
                    <a:lnTo>
                      <a:pt x="158" y="4"/>
                    </a:lnTo>
                    <a:lnTo>
                      <a:pt x="158" y="4"/>
                    </a:lnTo>
                    <a:lnTo>
                      <a:pt x="158" y="2"/>
                    </a:lnTo>
                    <a:lnTo>
                      <a:pt x="161" y="2"/>
                    </a:lnTo>
                    <a:lnTo>
                      <a:pt x="161" y="2"/>
                    </a:lnTo>
                    <a:lnTo>
                      <a:pt x="161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65" y="0"/>
                    </a:lnTo>
                    <a:lnTo>
                      <a:pt x="168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72" y="0"/>
                    </a:lnTo>
                    <a:lnTo>
                      <a:pt x="175" y="0"/>
                    </a:lnTo>
                    <a:lnTo>
                      <a:pt x="175" y="0"/>
                    </a:lnTo>
                    <a:lnTo>
                      <a:pt x="177" y="0"/>
                    </a:lnTo>
                    <a:lnTo>
                      <a:pt x="177" y="2"/>
                    </a:lnTo>
                    <a:lnTo>
                      <a:pt x="179" y="2"/>
                    </a:lnTo>
                    <a:lnTo>
                      <a:pt x="179" y="4"/>
                    </a:lnTo>
                    <a:lnTo>
                      <a:pt x="179" y="4"/>
                    </a:lnTo>
                    <a:lnTo>
                      <a:pt x="182" y="7"/>
                    </a:lnTo>
                    <a:lnTo>
                      <a:pt x="182" y="7"/>
                    </a:lnTo>
                    <a:lnTo>
                      <a:pt x="182" y="9"/>
                    </a:lnTo>
                    <a:lnTo>
                      <a:pt x="184" y="9"/>
                    </a:lnTo>
                    <a:lnTo>
                      <a:pt x="184" y="11"/>
                    </a:lnTo>
                    <a:lnTo>
                      <a:pt x="184" y="14"/>
                    </a:lnTo>
                    <a:lnTo>
                      <a:pt x="184" y="14"/>
                    </a:lnTo>
                    <a:lnTo>
                      <a:pt x="184" y="16"/>
                    </a:lnTo>
                    <a:lnTo>
                      <a:pt x="184" y="19"/>
                    </a:lnTo>
                    <a:lnTo>
                      <a:pt x="184" y="19"/>
                    </a:lnTo>
                    <a:lnTo>
                      <a:pt x="182" y="21"/>
                    </a:lnTo>
                    <a:lnTo>
                      <a:pt x="182" y="23"/>
                    </a:lnTo>
                    <a:lnTo>
                      <a:pt x="182" y="23"/>
                    </a:lnTo>
                    <a:lnTo>
                      <a:pt x="179" y="26"/>
                    </a:lnTo>
                    <a:lnTo>
                      <a:pt x="179" y="26"/>
                    </a:lnTo>
                    <a:lnTo>
                      <a:pt x="179" y="28"/>
                    </a:lnTo>
                    <a:lnTo>
                      <a:pt x="177" y="28"/>
                    </a:lnTo>
                    <a:lnTo>
                      <a:pt x="177" y="28"/>
                    </a:lnTo>
                    <a:lnTo>
                      <a:pt x="175" y="30"/>
                    </a:lnTo>
                    <a:lnTo>
                      <a:pt x="175" y="30"/>
                    </a:lnTo>
                    <a:lnTo>
                      <a:pt x="172" y="30"/>
                    </a:lnTo>
                    <a:lnTo>
                      <a:pt x="170" y="30"/>
                    </a:lnTo>
                    <a:lnTo>
                      <a:pt x="170" y="30"/>
                    </a:lnTo>
                    <a:lnTo>
                      <a:pt x="168" y="30"/>
                    </a:lnTo>
                    <a:lnTo>
                      <a:pt x="165" y="30"/>
                    </a:lnTo>
                    <a:lnTo>
                      <a:pt x="165" y="30"/>
                    </a:lnTo>
                    <a:lnTo>
                      <a:pt x="163" y="30"/>
                    </a:lnTo>
                    <a:lnTo>
                      <a:pt x="161" y="28"/>
                    </a:lnTo>
                    <a:lnTo>
                      <a:pt x="161" y="28"/>
                    </a:lnTo>
                    <a:lnTo>
                      <a:pt x="158" y="28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56" y="23"/>
                    </a:lnTo>
                    <a:lnTo>
                      <a:pt x="156" y="23"/>
                    </a:lnTo>
                    <a:lnTo>
                      <a:pt x="156" y="21"/>
                    </a:lnTo>
                    <a:lnTo>
                      <a:pt x="153" y="19"/>
                    </a:lnTo>
                    <a:lnTo>
                      <a:pt x="153" y="19"/>
                    </a:lnTo>
                    <a:lnTo>
                      <a:pt x="153" y="16"/>
                    </a:lnTo>
                    <a:lnTo>
                      <a:pt x="153" y="14"/>
                    </a:lnTo>
                    <a:close/>
                    <a:moveTo>
                      <a:pt x="161" y="14"/>
                    </a:moveTo>
                    <a:lnTo>
                      <a:pt x="161" y="16"/>
                    </a:lnTo>
                    <a:lnTo>
                      <a:pt x="161" y="19"/>
                    </a:lnTo>
                    <a:lnTo>
                      <a:pt x="161" y="19"/>
                    </a:lnTo>
                    <a:lnTo>
                      <a:pt x="161" y="21"/>
                    </a:lnTo>
                    <a:lnTo>
                      <a:pt x="161" y="21"/>
                    </a:lnTo>
                    <a:lnTo>
                      <a:pt x="163" y="21"/>
                    </a:lnTo>
                    <a:lnTo>
                      <a:pt x="163" y="23"/>
                    </a:lnTo>
                    <a:lnTo>
                      <a:pt x="163" y="23"/>
                    </a:lnTo>
                    <a:lnTo>
                      <a:pt x="165" y="23"/>
                    </a:lnTo>
                    <a:lnTo>
                      <a:pt x="165" y="23"/>
                    </a:lnTo>
                    <a:lnTo>
                      <a:pt x="165" y="26"/>
                    </a:lnTo>
                    <a:lnTo>
                      <a:pt x="168" y="26"/>
                    </a:lnTo>
                    <a:lnTo>
                      <a:pt x="168" y="26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72" y="26"/>
                    </a:lnTo>
                    <a:lnTo>
                      <a:pt x="172" y="23"/>
                    </a:lnTo>
                    <a:lnTo>
                      <a:pt x="175" y="23"/>
                    </a:lnTo>
                    <a:lnTo>
                      <a:pt x="175" y="23"/>
                    </a:lnTo>
                    <a:lnTo>
                      <a:pt x="175" y="23"/>
                    </a:lnTo>
                    <a:lnTo>
                      <a:pt x="175" y="21"/>
                    </a:lnTo>
                    <a:lnTo>
                      <a:pt x="177" y="21"/>
                    </a:lnTo>
                    <a:lnTo>
                      <a:pt x="177" y="21"/>
                    </a:lnTo>
                    <a:lnTo>
                      <a:pt x="177" y="19"/>
                    </a:lnTo>
                    <a:lnTo>
                      <a:pt x="177" y="19"/>
                    </a:lnTo>
                    <a:lnTo>
                      <a:pt x="177" y="16"/>
                    </a:lnTo>
                    <a:lnTo>
                      <a:pt x="177" y="14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7" y="9"/>
                    </a:lnTo>
                    <a:lnTo>
                      <a:pt x="177" y="9"/>
                    </a:lnTo>
                    <a:lnTo>
                      <a:pt x="177" y="9"/>
                    </a:lnTo>
                    <a:lnTo>
                      <a:pt x="175" y="7"/>
                    </a:lnTo>
                    <a:lnTo>
                      <a:pt x="175" y="7"/>
                    </a:lnTo>
                    <a:lnTo>
                      <a:pt x="175" y="7"/>
                    </a:lnTo>
                    <a:lnTo>
                      <a:pt x="175" y="4"/>
                    </a:lnTo>
                    <a:lnTo>
                      <a:pt x="172" y="4"/>
                    </a:lnTo>
                    <a:lnTo>
                      <a:pt x="172" y="4"/>
                    </a:lnTo>
                    <a:lnTo>
                      <a:pt x="170" y="4"/>
                    </a:lnTo>
                    <a:lnTo>
                      <a:pt x="170" y="4"/>
                    </a:lnTo>
                    <a:lnTo>
                      <a:pt x="170" y="4"/>
                    </a:lnTo>
                    <a:lnTo>
                      <a:pt x="168" y="4"/>
                    </a:lnTo>
                    <a:lnTo>
                      <a:pt x="168" y="4"/>
                    </a:lnTo>
                    <a:lnTo>
                      <a:pt x="165" y="4"/>
                    </a:lnTo>
                    <a:lnTo>
                      <a:pt x="165" y="4"/>
                    </a:lnTo>
                    <a:lnTo>
                      <a:pt x="163" y="4"/>
                    </a:lnTo>
                    <a:lnTo>
                      <a:pt x="163" y="7"/>
                    </a:lnTo>
                    <a:lnTo>
                      <a:pt x="163" y="7"/>
                    </a:lnTo>
                    <a:lnTo>
                      <a:pt x="163" y="7"/>
                    </a:lnTo>
                    <a:lnTo>
                      <a:pt x="161" y="9"/>
                    </a:lnTo>
                    <a:lnTo>
                      <a:pt x="161" y="9"/>
                    </a:lnTo>
                    <a:lnTo>
                      <a:pt x="161" y="9"/>
                    </a:lnTo>
                    <a:lnTo>
                      <a:pt x="161" y="11"/>
                    </a:lnTo>
                    <a:lnTo>
                      <a:pt x="161" y="11"/>
                    </a:lnTo>
                    <a:lnTo>
                      <a:pt x="161" y="14"/>
                    </a:lnTo>
                    <a:close/>
                    <a:moveTo>
                      <a:pt x="78" y="19"/>
                    </a:moveTo>
                    <a:lnTo>
                      <a:pt x="85" y="21"/>
                    </a:lnTo>
                    <a:lnTo>
                      <a:pt x="85" y="21"/>
                    </a:lnTo>
                    <a:lnTo>
                      <a:pt x="83" y="23"/>
                    </a:lnTo>
                    <a:lnTo>
                      <a:pt x="83" y="23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0" y="26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6" y="30"/>
                    </a:lnTo>
                    <a:lnTo>
                      <a:pt x="76" y="30"/>
                    </a:lnTo>
                    <a:lnTo>
                      <a:pt x="76" y="30"/>
                    </a:lnTo>
                    <a:lnTo>
                      <a:pt x="73" y="30"/>
                    </a:lnTo>
                    <a:lnTo>
                      <a:pt x="73" y="30"/>
                    </a:lnTo>
                    <a:lnTo>
                      <a:pt x="71" y="30"/>
                    </a:lnTo>
                    <a:lnTo>
                      <a:pt x="68" y="30"/>
                    </a:lnTo>
                    <a:lnTo>
                      <a:pt x="68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6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57" y="21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7" y="16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7" y="11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9" y="7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4" y="2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3" y="2"/>
                    </a:lnTo>
                    <a:lnTo>
                      <a:pt x="83" y="4"/>
                    </a:lnTo>
                    <a:lnTo>
                      <a:pt x="83" y="7"/>
                    </a:lnTo>
                    <a:lnTo>
                      <a:pt x="85" y="7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8" y="7"/>
                    </a:lnTo>
                    <a:lnTo>
                      <a:pt x="76" y="7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4" y="7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1" y="16"/>
                    </a:lnTo>
                    <a:lnTo>
                      <a:pt x="64" y="16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8" y="23"/>
                    </a:lnTo>
                    <a:lnTo>
                      <a:pt x="68" y="26"/>
                    </a:lnTo>
                    <a:lnTo>
                      <a:pt x="68" y="26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8" y="21"/>
                    </a:lnTo>
                    <a:lnTo>
                      <a:pt x="78" y="21"/>
                    </a:lnTo>
                    <a:lnTo>
                      <a:pt x="78" y="19"/>
                    </a:lnTo>
                    <a:close/>
                    <a:moveTo>
                      <a:pt x="9" y="30"/>
                    </a:moveTo>
                    <a:lnTo>
                      <a:pt x="9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4" y="4"/>
                    </a:lnTo>
                    <a:lnTo>
                      <a:pt x="16" y="4"/>
                    </a:lnTo>
                    <a:lnTo>
                      <a:pt x="16" y="30"/>
                    </a:ln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</a:endParaRPr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73" y="1830"/>
                <a:ext cx="151" cy="123"/>
              </a:xfrm>
              <a:custGeom>
                <a:avLst/>
                <a:gdLst>
                  <a:gd name="T0" fmla="*/ 85 w 151"/>
                  <a:gd name="T1" fmla="*/ 67 h 123"/>
                  <a:gd name="T2" fmla="*/ 73 w 151"/>
                  <a:gd name="T3" fmla="*/ 71 h 123"/>
                  <a:gd name="T4" fmla="*/ 57 w 151"/>
                  <a:gd name="T5" fmla="*/ 76 h 123"/>
                  <a:gd name="T6" fmla="*/ 52 w 151"/>
                  <a:gd name="T7" fmla="*/ 81 h 123"/>
                  <a:gd name="T8" fmla="*/ 47 w 151"/>
                  <a:gd name="T9" fmla="*/ 85 h 123"/>
                  <a:gd name="T10" fmla="*/ 47 w 151"/>
                  <a:gd name="T11" fmla="*/ 90 h 123"/>
                  <a:gd name="T12" fmla="*/ 52 w 151"/>
                  <a:gd name="T13" fmla="*/ 95 h 123"/>
                  <a:gd name="T14" fmla="*/ 57 w 151"/>
                  <a:gd name="T15" fmla="*/ 97 h 123"/>
                  <a:gd name="T16" fmla="*/ 68 w 151"/>
                  <a:gd name="T17" fmla="*/ 95 h 123"/>
                  <a:gd name="T18" fmla="*/ 75 w 151"/>
                  <a:gd name="T19" fmla="*/ 93 h 123"/>
                  <a:gd name="T20" fmla="*/ 85 w 151"/>
                  <a:gd name="T21" fmla="*/ 88 h 123"/>
                  <a:gd name="T22" fmla="*/ 90 w 151"/>
                  <a:gd name="T23" fmla="*/ 81 h 123"/>
                  <a:gd name="T24" fmla="*/ 94 w 151"/>
                  <a:gd name="T25" fmla="*/ 71 h 123"/>
                  <a:gd name="T26" fmla="*/ 83 w 151"/>
                  <a:gd name="T27" fmla="*/ 48 h 123"/>
                  <a:gd name="T28" fmla="*/ 101 w 151"/>
                  <a:gd name="T29" fmla="*/ 43 h 123"/>
                  <a:gd name="T30" fmla="*/ 104 w 151"/>
                  <a:gd name="T31" fmla="*/ 36 h 123"/>
                  <a:gd name="T32" fmla="*/ 101 w 151"/>
                  <a:gd name="T33" fmla="*/ 29 h 123"/>
                  <a:gd name="T34" fmla="*/ 94 w 151"/>
                  <a:gd name="T35" fmla="*/ 26 h 123"/>
                  <a:gd name="T36" fmla="*/ 83 w 151"/>
                  <a:gd name="T37" fmla="*/ 29 h 123"/>
                  <a:gd name="T38" fmla="*/ 73 w 151"/>
                  <a:gd name="T39" fmla="*/ 31 h 123"/>
                  <a:gd name="T40" fmla="*/ 64 w 151"/>
                  <a:gd name="T41" fmla="*/ 41 h 123"/>
                  <a:gd name="T42" fmla="*/ 28 w 151"/>
                  <a:gd name="T43" fmla="*/ 26 h 123"/>
                  <a:gd name="T44" fmla="*/ 35 w 151"/>
                  <a:gd name="T45" fmla="*/ 17 h 123"/>
                  <a:gd name="T46" fmla="*/ 47 w 151"/>
                  <a:gd name="T47" fmla="*/ 10 h 123"/>
                  <a:gd name="T48" fmla="*/ 57 w 151"/>
                  <a:gd name="T49" fmla="*/ 5 h 123"/>
                  <a:gd name="T50" fmla="*/ 71 w 151"/>
                  <a:gd name="T51" fmla="*/ 0 h 123"/>
                  <a:gd name="T52" fmla="*/ 85 w 151"/>
                  <a:gd name="T53" fmla="*/ 0 h 123"/>
                  <a:gd name="T54" fmla="*/ 104 w 151"/>
                  <a:gd name="T55" fmla="*/ 0 h 123"/>
                  <a:gd name="T56" fmla="*/ 120 w 151"/>
                  <a:gd name="T57" fmla="*/ 0 h 123"/>
                  <a:gd name="T58" fmla="*/ 134 w 151"/>
                  <a:gd name="T59" fmla="*/ 5 h 123"/>
                  <a:gd name="T60" fmla="*/ 146 w 151"/>
                  <a:gd name="T61" fmla="*/ 15 h 123"/>
                  <a:gd name="T62" fmla="*/ 151 w 151"/>
                  <a:gd name="T63" fmla="*/ 26 h 123"/>
                  <a:gd name="T64" fmla="*/ 151 w 151"/>
                  <a:gd name="T65" fmla="*/ 38 h 123"/>
                  <a:gd name="T66" fmla="*/ 146 w 151"/>
                  <a:gd name="T67" fmla="*/ 52 h 123"/>
                  <a:gd name="T68" fmla="*/ 132 w 151"/>
                  <a:gd name="T69" fmla="*/ 97 h 123"/>
                  <a:gd name="T70" fmla="*/ 127 w 151"/>
                  <a:gd name="T71" fmla="*/ 116 h 123"/>
                  <a:gd name="T72" fmla="*/ 125 w 151"/>
                  <a:gd name="T73" fmla="*/ 121 h 123"/>
                  <a:gd name="T74" fmla="*/ 85 w 151"/>
                  <a:gd name="T75" fmla="*/ 119 h 123"/>
                  <a:gd name="T76" fmla="*/ 83 w 151"/>
                  <a:gd name="T77" fmla="*/ 112 h 123"/>
                  <a:gd name="T78" fmla="*/ 80 w 151"/>
                  <a:gd name="T79" fmla="*/ 109 h 123"/>
                  <a:gd name="T80" fmla="*/ 68 w 151"/>
                  <a:gd name="T81" fmla="*/ 116 h 123"/>
                  <a:gd name="T82" fmla="*/ 54 w 151"/>
                  <a:gd name="T83" fmla="*/ 121 h 123"/>
                  <a:gd name="T84" fmla="*/ 33 w 151"/>
                  <a:gd name="T85" fmla="*/ 123 h 123"/>
                  <a:gd name="T86" fmla="*/ 21 w 151"/>
                  <a:gd name="T87" fmla="*/ 121 h 123"/>
                  <a:gd name="T88" fmla="*/ 12 w 151"/>
                  <a:gd name="T89" fmla="*/ 119 h 123"/>
                  <a:gd name="T90" fmla="*/ 7 w 151"/>
                  <a:gd name="T91" fmla="*/ 114 h 123"/>
                  <a:gd name="T92" fmla="*/ 2 w 151"/>
                  <a:gd name="T93" fmla="*/ 107 h 123"/>
                  <a:gd name="T94" fmla="*/ 0 w 151"/>
                  <a:gd name="T95" fmla="*/ 100 h 123"/>
                  <a:gd name="T96" fmla="*/ 0 w 151"/>
                  <a:gd name="T97" fmla="*/ 93 h 123"/>
                  <a:gd name="T98" fmla="*/ 2 w 151"/>
                  <a:gd name="T99" fmla="*/ 83 h 123"/>
                  <a:gd name="T100" fmla="*/ 7 w 151"/>
                  <a:gd name="T101" fmla="*/ 76 h 123"/>
                  <a:gd name="T102" fmla="*/ 19 w 151"/>
                  <a:gd name="T103" fmla="*/ 64 h 123"/>
                  <a:gd name="T104" fmla="*/ 40 w 151"/>
                  <a:gd name="T105" fmla="*/ 57 h 123"/>
                  <a:gd name="T106" fmla="*/ 59 w 151"/>
                  <a:gd name="T107" fmla="*/ 52 h 123"/>
                  <a:gd name="T108" fmla="*/ 71 w 151"/>
                  <a:gd name="T109" fmla="*/ 5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1" h="123">
                    <a:moveTo>
                      <a:pt x="97" y="64"/>
                    </a:moveTo>
                    <a:lnTo>
                      <a:pt x="92" y="64"/>
                    </a:lnTo>
                    <a:lnTo>
                      <a:pt x="90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9"/>
                    </a:lnTo>
                    <a:lnTo>
                      <a:pt x="80" y="69"/>
                    </a:lnTo>
                    <a:lnTo>
                      <a:pt x="78" y="69"/>
                    </a:lnTo>
                    <a:lnTo>
                      <a:pt x="75" y="69"/>
                    </a:lnTo>
                    <a:lnTo>
                      <a:pt x="73" y="71"/>
                    </a:lnTo>
                    <a:lnTo>
                      <a:pt x="71" y="71"/>
                    </a:lnTo>
                    <a:lnTo>
                      <a:pt x="66" y="71"/>
                    </a:lnTo>
                    <a:lnTo>
                      <a:pt x="61" y="74"/>
                    </a:lnTo>
                    <a:lnTo>
                      <a:pt x="59" y="76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54" y="78"/>
                    </a:lnTo>
                    <a:lnTo>
                      <a:pt x="52" y="78"/>
                    </a:lnTo>
                    <a:lnTo>
                      <a:pt x="52" y="81"/>
                    </a:lnTo>
                    <a:lnTo>
                      <a:pt x="49" y="81"/>
                    </a:lnTo>
                    <a:lnTo>
                      <a:pt x="49" y="81"/>
                    </a:lnTo>
                    <a:lnTo>
                      <a:pt x="49" y="83"/>
                    </a:lnTo>
                    <a:lnTo>
                      <a:pt x="47" y="83"/>
                    </a:lnTo>
                    <a:lnTo>
                      <a:pt x="47" y="85"/>
                    </a:lnTo>
                    <a:lnTo>
                      <a:pt x="47" y="8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7" y="90"/>
                    </a:lnTo>
                    <a:lnTo>
                      <a:pt x="47" y="90"/>
                    </a:lnTo>
                    <a:lnTo>
                      <a:pt x="47" y="93"/>
                    </a:lnTo>
                    <a:lnTo>
                      <a:pt x="49" y="93"/>
                    </a:lnTo>
                    <a:lnTo>
                      <a:pt x="49" y="95"/>
                    </a:lnTo>
                    <a:lnTo>
                      <a:pt x="49" y="95"/>
                    </a:lnTo>
                    <a:lnTo>
                      <a:pt x="52" y="95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54" y="97"/>
                    </a:lnTo>
                    <a:lnTo>
                      <a:pt x="57" y="97"/>
                    </a:lnTo>
                    <a:lnTo>
                      <a:pt x="57" y="97"/>
                    </a:lnTo>
                    <a:lnTo>
                      <a:pt x="59" y="97"/>
                    </a:lnTo>
                    <a:lnTo>
                      <a:pt x="61" y="97"/>
                    </a:lnTo>
                    <a:lnTo>
                      <a:pt x="66" y="97"/>
                    </a:lnTo>
                    <a:lnTo>
                      <a:pt x="66" y="97"/>
                    </a:lnTo>
                    <a:lnTo>
                      <a:pt x="68" y="95"/>
                    </a:lnTo>
                    <a:lnTo>
                      <a:pt x="71" y="95"/>
                    </a:lnTo>
                    <a:lnTo>
                      <a:pt x="71" y="95"/>
                    </a:lnTo>
                    <a:lnTo>
                      <a:pt x="73" y="95"/>
                    </a:lnTo>
                    <a:lnTo>
                      <a:pt x="73" y="95"/>
                    </a:lnTo>
                    <a:lnTo>
                      <a:pt x="75" y="93"/>
                    </a:lnTo>
                    <a:lnTo>
                      <a:pt x="78" y="93"/>
                    </a:lnTo>
                    <a:lnTo>
                      <a:pt x="80" y="90"/>
                    </a:lnTo>
                    <a:lnTo>
                      <a:pt x="80" y="90"/>
                    </a:lnTo>
                    <a:lnTo>
                      <a:pt x="83" y="88"/>
                    </a:lnTo>
                    <a:lnTo>
                      <a:pt x="85" y="88"/>
                    </a:lnTo>
                    <a:lnTo>
                      <a:pt x="85" y="85"/>
                    </a:lnTo>
                    <a:lnTo>
                      <a:pt x="85" y="85"/>
                    </a:lnTo>
                    <a:lnTo>
                      <a:pt x="87" y="83"/>
                    </a:lnTo>
                    <a:lnTo>
                      <a:pt x="87" y="83"/>
                    </a:lnTo>
                    <a:lnTo>
                      <a:pt x="90" y="81"/>
                    </a:lnTo>
                    <a:lnTo>
                      <a:pt x="90" y="78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92" y="74"/>
                    </a:lnTo>
                    <a:lnTo>
                      <a:pt x="94" y="71"/>
                    </a:lnTo>
                    <a:lnTo>
                      <a:pt x="97" y="64"/>
                    </a:lnTo>
                    <a:close/>
                    <a:moveTo>
                      <a:pt x="71" y="50"/>
                    </a:moveTo>
                    <a:lnTo>
                      <a:pt x="75" y="50"/>
                    </a:lnTo>
                    <a:lnTo>
                      <a:pt x="80" y="48"/>
                    </a:lnTo>
                    <a:lnTo>
                      <a:pt x="83" y="48"/>
                    </a:lnTo>
                    <a:lnTo>
                      <a:pt x="85" y="48"/>
                    </a:lnTo>
                    <a:lnTo>
                      <a:pt x="90" y="45"/>
                    </a:lnTo>
                    <a:lnTo>
                      <a:pt x="94" y="45"/>
                    </a:lnTo>
                    <a:lnTo>
                      <a:pt x="97" y="43"/>
                    </a:lnTo>
                    <a:lnTo>
                      <a:pt x="101" y="43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4" y="38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4" y="33"/>
                    </a:lnTo>
                    <a:lnTo>
                      <a:pt x="104" y="33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01" y="29"/>
                    </a:lnTo>
                    <a:lnTo>
                      <a:pt x="99" y="29"/>
                    </a:lnTo>
                    <a:lnTo>
                      <a:pt x="99" y="29"/>
                    </a:lnTo>
                    <a:lnTo>
                      <a:pt x="97" y="29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87" y="26"/>
                    </a:lnTo>
                    <a:lnTo>
                      <a:pt x="85" y="26"/>
                    </a:lnTo>
                    <a:lnTo>
                      <a:pt x="83" y="29"/>
                    </a:lnTo>
                    <a:lnTo>
                      <a:pt x="80" y="29"/>
                    </a:lnTo>
                    <a:lnTo>
                      <a:pt x="78" y="29"/>
                    </a:lnTo>
                    <a:lnTo>
                      <a:pt x="75" y="29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1" y="33"/>
                    </a:lnTo>
                    <a:lnTo>
                      <a:pt x="71" y="33"/>
                    </a:lnTo>
                    <a:lnTo>
                      <a:pt x="68" y="36"/>
                    </a:lnTo>
                    <a:lnTo>
                      <a:pt x="66" y="38"/>
                    </a:lnTo>
                    <a:lnTo>
                      <a:pt x="64" y="41"/>
                    </a:lnTo>
                    <a:lnTo>
                      <a:pt x="21" y="36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6" y="29"/>
                    </a:lnTo>
                    <a:lnTo>
                      <a:pt x="28" y="26"/>
                    </a:lnTo>
                    <a:lnTo>
                      <a:pt x="31" y="24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8" y="17"/>
                    </a:lnTo>
                    <a:lnTo>
                      <a:pt x="40" y="15"/>
                    </a:lnTo>
                    <a:lnTo>
                      <a:pt x="42" y="12"/>
                    </a:lnTo>
                    <a:lnTo>
                      <a:pt x="45" y="12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4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9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18" y="0"/>
                    </a:lnTo>
                    <a:lnTo>
                      <a:pt x="120" y="0"/>
                    </a:lnTo>
                    <a:lnTo>
                      <a:pt x="123" y="0"/>
                    </a:lnTo>
                    <a:lnTo>
                      <a:pt x="127" y="3"/>
                    </a:lnTo>
                    <a:lnTo>
                      <a:pt x="130" y="3"/>
                    </a:lnTo>
                    <a:lnTo>
                      <a:pt x="132" y="3"/>
                    </a:lnTo>
                    <a:lnTo>
                      <a:pt x="134" y="5"/>
                    </a:lnTo>
                    <a:lnTo>
                      <a:pt x="137" y="5"/>
                    </a:lnTo>
                    <a:lnTo>
                      <a:pt x="139" y="7"/>
                    </a:lnTo>
                    <a:lnTo>
                      <a:pt x="142" y="10"/>
                    </a:lnTo>
                    <a:lnTo>
                      <a:pt x="144" y="12"/>
                    </a:lnTo>
                    <a:lnTo>
                      <a:pt x="146" y="15"/>
                    </a:lnTo>
                    <a:lnTo>
                      <a:pt x="146" y="17"/>
                    </a:lnTo>
                    <a:lnTo>
                      <a:pt x="149" y="19"/>
                    </a:lnTo>
                    <a:lnTo>
                      <a:pt x="149" y="22"/>
                    </a:lnTo>
                    <a:lnTo>
                      <a:pt x="151" y="24"/>
                    </a:lnTo>
                    <a:lnTo>
                      <a:pt x="151" y="26"/>
                    </a:lnTo>
                    <a:lnTo>
                      <a:pt x="151" y="29"/>
                    </a:lnTo>
                    <a:lnTo>
                      <a:pt x="151" y="33"/>
                    </a:lnTo>
                    <a:lnTo>
                      <a:pt x="151" y="33"/>
                    </a:lnTo>
                    <a:lnTo>
                      <a:pt x="151" y="36"/>
                    </a:lnTo>
                    <a:lnTo>
                      <a:pt x="151" y="38"/>
                    </a:lnTo>
                    <a:lnTo>
                      <a:pt x="151" y="38"/>
                    </a:lnTo>
                    <a:lnTo>
                      <a:pt x="151" y="41"/>
                    </a:lnTo>
                    <a:lnTo>
                      <a:pt x="151" y="43"/>
                    </a:lnTo>
                    <a:lnTo>
                      <a:pt x="149" y="48"/>
                    </a:lnTo>
                    <a:lnTo>
                      <a:pt x="146" y="52"/>
                    </a:lnTo>
                    <a:lnTo>
                      <a:pt x="144" y="59"/>
                    </a:lnTo>
                    <a:lnTo>
                      <a:pt x="142" y="67"/>
                    </a:lnTo>
                    <a:lnTo>
                      <a:pt x="139" y="76"/>
                    </a:lnTo>
                    <a:lnTo>
                      <a:pt x="137" y="85"/>
                    </a:lnTo>
                    <a:lnTo>
                      <a:pt x="132" y="97"/>
                    </a:lnTo>
                    <a:lnTo>
                      <a:pt x="127" y="109"/>
                    </a:lnTo>
                    <a:lnTo>
                      <a:pt x="127" y="112"/>
                    </a:lnTo>
                    <a:lnTo>
                      <a:pt x="127" y="112"/>
                    </a:lnTo>
                    <a:lnTo>
                      <a:pt x="127" y="114"/>
                    </a:lnTo>
                    <a:lnTo>
                      <a:pt x="127" y="116"/>
                    </a:lnTo>
                    <a:lnTo>
                      <a:pt x="127" y="116"/>
                    </a:lnTo>
                    <a:lnTo>
                      <a:pt x="127" y="119"/>
                    </a:lnTo>
                    <a:lnTo>
                      <a:pt x="127" y="119"/>
                    </a:lnTo>
                    <a:lnTo>
                      <a:pt x="130" y="121"/>
                    </a:lnTo>
                    <a:lnTo>
                      <a:pt x="125" y="121"/>
                    </a:lnTo>
                    <a:lnTo>
                      <a:pt x="116" y="121"/>
                    </a:lnTo>
                    <a:lnTo>
                      <a:pt x="94" y="121"/>
                    </a:lnTo>
                    <a:lnTo>
                      <a:pt x="85" y="121"/>
                    </a:lnTo>
                    <a:lnTo>
                      <a:pt x="85" y="119"/>
                    </a:lnTo>
                    <a:lnTo>
                      <a:pt x="85" y="119"/>
                    </a:lnTo>
                    <a:lnTo>
                      <a:pt x="85" y="119"/>
                    </a:lnTo>
                    <a:lnTo>
                      <a:pt x="83" y="116"/>
                    </a:lnTo>
                    <a:lnTo>
                      <a:pt x="83" y="116"/>
                    </a:lnTo>
                    <a:lnTo>
                      <a:pt x="83" y="114"/>
                    </a:lnTo>
                    <a:lnTo>
                      <a:pt x="83" y="112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07"/>
                    </a:lnTo>
                    <a:lnTo>
                      <a:pt x="85" y="107"/>
                    </a:lnTo>
                    <a:lnTo>
                      <a:pt x="80" y="109"/>
                    </a:lnTo>
                    <a:lnTo>
                      <a:pt x="78" y="112"/>
                    </a:lnTo>
                    <a:lnTo>
                      <a:pt x="75" y="112"/>
                    </a:lnTo>
                    <a:lnTo>
                      <a:pt x="71" y="114"/>
                    </a:lnTo>
                    <a:lnTo>
                      <a:pt x="68" y="116"/>
                    </a:lnTo>
                    <a:lnTo>
                      <a:pt x="68" y="116"/>
                    </a:lnTo>
                    <a:lnTo>
                      <a:pt x="66" y="116"/>
                    </a:lnTo>
                    <a:lnTo>
                      <a:pt x="64" y="119"/>
                    </a:lnTo>
                    <a:lnTo>
                      <a:pt x="61" y="119"/>
                    </a:lnTo>
                    <a:lnTo>
                      <a:pt x="57" y="121"/>
                    </a:lnTo>
                    <a:lnTo>
                      <a:pt x="54" y="121"/>
                    </a:lnTo>
                    <a:lnTo>
                      <a:pt x="49" y="121"/>
                    </a:lnTo>
                    <a:lnTo>
                      <a:pt x="45" y="123"/>
                    </a:lnTo>
                    <a:lnTo>
                      <a:pt x="42" y="123"/>
                    </a:lnTo>
                    <a:lnTo>
                      <a:pt x="38" y="123"/>
                    </a:lnTo>
                    <a:lnTo>
                      <a:pt x="33" y="123"/>
                    </a:lnTo>
                    <a:lnTo>
                      <a:pt x="31" y="123"/>
                    </a:lnTo>
                    <a:lnTo>
                      <a:pt x="28" y="123"/>
                    </a:lnTo>
                    <a:lnTo>
                      <a:pt x="26" y="123"/>
                    </a:lnTo>
                    <a:lnTo>
                      <a:pt x="23" y="123"/>
                    </a:lnTo>
                    <a:lnTo>
                      <a:pt x="21" y="121"/>
                    </a:lnTo>
                    <a:lnTo>
                      <a:pt x="19" y="121"/>
                    </a:lnTo>
                    <a:lnTo>
                      <a:pt x="16" y="121"/>
                    </a:lnTo>
                    <a:lnTo>
                      <a:pt x="16" y="121"/>
                    </a:lnTo>
                    <a:lnTo>
                      <a:pt x="14" y="119"/>
                    </a:lnTo>
                    <a:lnTo>
                      <a:pt x="12" y="119"/>
                    </a:lnTo>
                    <a:lnTo>
                      <a:pt x="12" y="119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5" y="112"/>
                    </a:lnTo>
                    <a:lnTo>
                      <a:pt x="5" y="112"/>
                    </a:lnTo>
                    <a:lnTo>
                      <a:pt x="5" y="109"/>
                    </a:lnTo>
                    <a:lnTo>
                      <a:pt x="2" y="109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2" y="104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2" y="85"/>
                    </a:lnTo>
                    <a:lnTo>
                      <a:pt x="2" y="83"/>
                    </a:lnTo>
                    <a:lnTo>
                      <a:pt x="5" y="83"/>
                    </a:lnTo>
                    <a:lnTo>
                      <a:pt x="5" y="81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7" y="76"/>
                    </a:lnTo>
                    <a:lnTo>
                      <a:pt x="9" y="74"/>
                    </a:lnTo>
                    <a:lnTo>
                      <a:pt x="12" y="71"/>
                    </a:lnTo>
                    <a:lnTo>
                      <a:pt x="14" y="69"/>
                    </a:lnTo>
                    <a:lnTo>
                      <a:pt x="16" y="67"/>
                    </a:lnTo>
                    <a:lnTo>
                      <a:pt x="19" y="64"/>
                    </a:lnTo>
                    <a:lnTo>
                      <a:pt x="23" y="62"/>
                    </a:lnTo>
                    <a:lnTo>
                      <a:pt x="26" y="62"/>
                    </a:lnTo>
                    <a:lnTo>
                      <a:pt x="31" y="59"/>
                    </a:lnTo>
                    <a:lnTo>
                      <a:pt x="35" y="57"/>
                    </a:lnTo>
                    <a:lnTo>
                      <a:pt x="40" y="57"/>
                    </a:lnTo>
                    <a:lnTo>
                      <a:pt x="45" y="55"/>
                    </a:lnTo>
                    <a:lnTo>
                      <a:pt x="49" y="55"/>
                    </a:lnTo>
                    <a:lnTo>
                      <a:pt x="54" y="52"/>
                    </a:lnTo>
                    <a:lnTo>
                      <a:pt x="57" y="52"/>
                    </a:lnTo>
                    <a:lnTo>
                      <a:pt x="59" y="52"/>
                    </a:lnTo>
                    <a:lnTo>
                      <a:pt x="61" y="52"/>
                    </a:lnTo>
                    <a:lnTo>
                      <a:pt x="64" y="52"/>
                    </a:lnTo>
                    <a:lnTo>
                      <a:pt x="66" y="50"/>
                    </a:lnTo>
                    <a:lnTo>
                      <a:pt x="68" y="50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</a:endParaRPr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609" y="1830"/>
                <a:ext cx="151" cy="123"/>
              </a:xfrm>
              <a:custGeom>
                <a:avLst/>
                <a:gdLst>
                  <a:gd name="T0" fmla="*/ 85 w 151"/>
                  <a:gd name="T1" fmla="*/ 67 h 123"/>
                  <a:gd name="T2" fmla="*/ 73 w 151"/>
                  <a:gd name="T3" fmla="*/ 71 h 123"/>
                  <a:gd name="T4" fmla="*/ 57 w 151"/>
                  <a:gd name="T5" fmla="*/ 76 h 123"/>
                  <a:gd name="T6" fmla="*/ 52 w 151"/>
                  <a:gd name="T7" fmla="*/ 81 h 123"/>
                  <a:gd name="T8" fmla="*/ 47 w 151"/>
                  <a:gd name="T9" fmla="*/ 85 h 123"/>
                  <a:gd name="T10" fmla="*/ 47 w 151"/>
                  <a:gd name="T11" fmla="*/ 90 h 123"/>
                  <a:gd name="T12" fmla="*/ 50 w 151"/>
                  <a:gd name="T13" fmla="*/ 95 h 123"/>
                  <a:gd name="T14" fmla="*/ 57 w 151"/>
                  <a:gd name="T15" fmla="*/ 97 h 123"/>
                  <a:gd name="T16" fmla="*/ 71 w 151"/>
                  <a:gd name="T17" fmla="*/ 95 h 123"/>
                  <a:gd name="T18" fmla="*/ 83 w 151"/>
                  <a:gd name="T19" fmla="*/ 88 h 123"/>
                  <a:gd name="T20" fmla="*/ 92 w 151"/>
                  <a:gd name="T21" fmla="*/ 76 h 123"/>
                  <a:gd name="T22" fmla="*/ 76 w 151"/>
                  <a:gd name="T23" fmla="*/ 50 h 123"/>
                  <a:gd name="T24" fmla="*/ 95 w 151"/>
                  <a:gd name="T25" fmla="*/ 45 h 123"/>
                  <a:gd name="T26" fmla="*/ 104 w 151"/>
                  <a:gd name="T27" fmla="*/ 38 h 123"/>
                  <a:gd name="T28" fmla="*/ 104 w 151"/>
                  <a:gd name="T29" fmla="*/ 31 h 123"/>
                  <a:gd name="T30" fmla="*/ 95 w 151"/>
                  <a:gd name="T31" fmla="*/ 29 h 123"/>
                  <a:gd name="T32" fmla="*/ 83 w 151"/>
                  <a:gd name="T33" fmla="*/ 29 h 123"/>
                  <a:gd name="T34" fmla="*/ 73 w 151"/>
                  <a:gd name="T35" fmla="*/ 31 h 123"/>
                  <a:gd name="T36" fmla="*/ 64 w 151"/>
                  <a:gd name="T37" fmla="*/ 41 h 123"/>
                  <a:gd name="T38" fmla="*/ 28 w 151"/>
                  <a:gd name="T39" fmla="*/ 26 h 123"/>
                  <a:gd name="T40" fmla="*/ 36 w 151"/>
                  <a:gd name="T41" fmla="*/ 17 h 123"/>
                  <a:gd name="T42" fmla="*/ 47 w 151"/>
                  <a:gd name="T43" fmla="*/ 10 h 123"/>
                  <a:gd name="T44" fmla="*/ 57 w 151"/>
                  <a:gd name="T45" fmla="*/ 5 h 123"/>
                  <a:gd name="T46" fmla="*/ 71 w 151"/>
                  <a:gd name="T47" fmla="*/ 0 h 123"/>
                  <a:gd name="T48" fmla="*/ 85 w 151"/>
                  <a:gd name="T49" fmla="*/ 0 h 123"/>
                  <a:gd name="T50" fmla="*/ 102 w 151"/>
                  <a:gd name="T51" fmla="*/ 0 h 123"/>
                  <a:gd name="T52" fmla="*/ 121 w 151"/>
                  <a:gd name="T53" fmla="*/ 0 h 123"/>
                  <a:gd name="T54" fmla="*/ 135 w 151"/>
                  <a:gd name="T55" fmla="*/ 5 h 123"/>
                  <a:gd name="T56" fmla="*/ 144 w 151"/>
                  <a:gd name="T57" fmla="*/ 15 h 123"/>
                  <a:gd name="T58" fmla="*/ 151 w 151"/>
                  <a:gd name="T59" fmla="*/ 26 h 123"/>
                  <a:gd name="T60" fmla="*/ 151 w 151"/>
                  <a:gd name="T61" fmla="*/ 38 h 123"/>
                  <a:gd name="T62" fmla="*/ 142 w 151"/>
                  <a:gd name="T63" fmla="*/ 67 h 123"/>
                  <a:gd name="T64" fmla="*/ 128 w 151"/>
                  <a:gd name="T65" fmla="*/ 112 h 123"/>
                  <a:gd name="T66" fmla="*/ 128 w 151"/>
                  <a:gd name="T67" fmla="*/ 119 h 123"/>
                  <a:gd name="T68" fmla="*/ 92 w 151"/>
                  <a:gd name="T69" fmla="*/ 121 h 123"/>
                  <a:gd name="T70" fmla="*/ 83 w 151"/>
                  <a:gd name="T71" fmla="*/ 116 h 123"/>
                  <a:gd name="T72" fmla="*/ 83 w 151"/>
                  <a:gd name="T73" fmla="*/ 109 h 123"/>
                  <a:gd name="T74" fmla="*/ 76 w 151"/>
                  <a:gd name="T75" fmla="*/ 112 h 123"/>
                  <a:gd name="T76" fmla="*/ 64 w 151"/>
                  <a:gd name="T77" fmla="*/ 119 h 123"/>
                  <a:gd name="T78" fmla="*/ 45 w 151"/>
                  <a:gd name="T79" fmla="*/ 123 h 123"/>
                  <a:gd name="T80" fmla="*/ 28 w 151"/>
                  <a:gd name="T81" fmla="*/ 123 h 123"/>
                  <a:gd name="T82" fmla="*/ 17 w 151"/>
                  <a:gd name="T83" fmla="*/ 121 h 123"/>
                  <a:gd name="T84" fmla="*/ 10 w 151"/>
                  <a:gd name="T85" fmla="*/ 116 h 123"/>
                  <a:gd name="T86" fmla="*/ 5 w 151"/>
                  <a:gd name="T87" fmla="*/ 112 h 123"/>
                  <a:gd name="T88" fmla="*/ 2 w 151"/>
                  <a:gd name="T89" fmla="*/ 104 h 123"/>
                  <a:gd name="T90" fmla="*/ 0 w 151"/>
                  <a:gd name="T91" fmla="*/ 97 h 123"/>
                  <a:gd name="T92" fmla="*/ 0 w 151"/>
                  <a:gd name="T93" fmla="*/ 88 h 123"/>
                  <a:gd name="T94" fmla="*/ 5 w 151"/>
                  <a:gd name="T95" fmla="*/ 81 h 123"/>
                  <a:gd name="T96" fmla="*/ 12 w 151"/>
                  <a:gd name="T97" fmla="*/ 71 h 123"/>
                  <a:gd name="T98" fmla="*/ 26 w 151"/>
                  <a:gd name="T99" fmla="*/ 62 h 123"/>
                  <a:gd name="T100" fmla="*/ 50 w 151"/>
                  <a:gd name="T101" fmla="*/ 55 h 123"/>
                  <a:gd name="T102" fmla="*/ 64 w 151"/>
                  <a:gd name="T103" fmla="*/ 5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1" h="123">
                    <a:moveTo>
                      <a:pt x="95" y="64"/>
                    </a:moveTo>
                    <a:lnTo>
                      <a:pt x="92" y="64"/>
                    </a:lnTo>
                    <a:lnTo>
                      <a:pt x="90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9"/>
                    </a:lnTo>
                    <a:lnTo>
                      <a:pt x="80" y="69"/>
                    </a:lnTo>
                    <a:lnTo>
                      <a:pt x="78" y="69"/>
                    </a:lnTo>
                    <a:lnTo>
                      <a:pt x="76" y="69"/>
                    </a:lnTo>
                    <a:lnTo>
                      <a:pt x="73" y="71"/>
                    </a:lnTo>
                    <a:lnTo>
                      <a:pt x="71" y="71"/>
                    </a:lnTo>
                    <a:lnTo>
                      <a:pt x="66" y="71"/>
                    </a:lnTo>
                    <a:lnTo>
                      <a:pt x="61" y="74"/>
                    </a:lnTo>
                    <a:lnTo>
                      <a:pt x="59" y="76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54" y="78"/>
                    </a:lnTo>
                    <a:lnTo>
                      <a:pt x="52" y="78"/>
                    </a:lnTo>
                    <a:lnTo>
                      <a:pt x="52" y="81"/>
                    </a:lnTo>
                    <a:lnTo>
                      <a:pt x="50" y="81"/>
                    </a:lnTo>
                    <a:lnTo>
                      <a:pt x="50" y="81"/>
                    </a:lnTo>
                    <a:lnTo>
                      <a:pt x="50" y="83"/>
                    </a:lnTo>
                    <a:lnTo>
                      <a:pt x="47" y="83"/>
                    </a:lnTo>
                    <a:lnTo>
                      <a:pt x="47" y="85"/>
                    </a:lnTo>
                    <a:lnTo>
                      <a:pt x="47" y="8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7" y="90"/>
                    </a:lnTo>
                    <a:lnTo>
                      <a:pt x="47" y="90"/>
                    </a:lnTo>
                    <a:lnTo>
                      <a:pt x="47" y="93"/>
                    </a:lnTo>
                    <a:lnTo>
                      <a:pt x="47" y="93"/>
                    </a:lnTo>
                    <a:lnTo>
                      <a:pt x="50" y="95"/>
                    </a:lnTo>
                    <a:lnTo>
                      <a:pt x="50" y="95"/>
                    </a:lnTo>
                    <a:lnTo>
                      <a:pt x="50" y="95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54" y="97"/>
                    </a:lnTo>
                    <a:lnTo>
                      <a:pt x="57" y="97"/>
                    </a:lnTo>
                    <a:lnTo>
                      <a:pt x="57" y="97"/>
                    </a:lnTo>
                    <a:lnTo>
                      <a:pt x="59" y="97"/>
                    </a:lnTo>
                    <a:lnTo>
                      <a:pt x="61" y="97"/>
                    </a:lnTo>
                    <a:lnTo>
                      <a:pt x="66" y="97"/>
                    </a:lnTo>
                    <a:lnTo>
                      <a:pt x="69" y="97"/>
                    </a:lnTo>
                    <a:lnTo>
                      <a:pt x="71" y="95"/>
                    </a:lnTo>
                    <a:lnTo>
                      <a:pt x="73" y="95"/>
                    </a:lnTo>
                    <a:lnTo>
                      <a:pt x="76" y="93"/>
                    </a:lnTo>
                    <a:lnTo>
                      <a:pt x="78" y="93"/>
                    </a:lnTo>
                    <a:lnTo>
                      <a:pt x="80" y="90"/>
                    </a:lnTo>
                    <a:lnTo>
                      <a:pt x="83" y="88"/>
                    </a:lnTo>
                    <a:lnTo>
                      <a:pt x="85" y="85"/>
                    </a:lnTo>
                    <a:lnTo>
                      <a:pt x="87" y="83"/>
                    </a:lnTo>
                    <a:lnTo>
                      <a:pt x="87" y="81"/>
                    </a:lnTo>
                    <a:lnTo>
                      <a:pt x="90" y="78"/>
                    </a:lnTo>
                    <a:lnTo>
                      <a:pt x="92" y="76"/>
                    </a:lnTo>
                    <a:lnTo>
                      <a:pt x="92" y="74"/>
                    </a:lnTo>
                    <a:lnTo>
                      <a:pt x="95" y="71"/>
                    </a:lnTo>
                    <a:lnTo>
                      <a:pt x="95" y="64"/>
                    </a:lnTo>
                    <a:close/>
                    <a:moveTo>
                      <a:pt x="71" y="50"/>
                    </a:moveTo>
                    <a:lnTo>
                      <a:pt x="76" y="50"/>
                    </a:lnTo>
                    <a:lnTo>
                      <a:pt x="80" y="48"/>
                    </a:lnTo>
                    <a:lnTo>
                      <a:pt x="83" y="48"/>
                    </a:lnTo>
                    <a:lnTo>
                      <a:pt x="85" y="48"/>
                    </a:lnTo>
                    <a:lnTo>
                      <a:pt x="90" y="45"/>
                    </a:lnTo>
                    <a:lnTo>
                      <a:pt x="95" y="45"/>
                    </a:lnTo>
                    <a:lnTo>
                      <a:pt x="97" y="43"/>
                    </a:lnTo>
                    <a:lnTo>
                      <a:pt x="102" y="43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4" y="38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4" y="33"/>
                    </a:lnTo>
                    <a:lnTo>
                      <a:pt x="104" y="33"/>
                    </a:lnTo>
                    <a:lnTo>
                      <a:pt x="104" y="31"/>
                    </a:lnTo>
                    <a:lnTo>
                      <a:pt x="102" y="31"/>
                    </a:lnTo>
                    <a:lnTo>
                      <a:pt x="102" y="29"/>
                    </a:lnTo>
                    <a:lnTo>
                      <a:pt x="99" y="29"/>
                    </a:lnTo>
                    <a:lnTo>
                      <a:pt x="97" y="29"/>
                    </a:lnTo>
                    <a:lnTo>
                      <a:pt x="95" y="29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87" y="26"/>
                    </a:lnTo>
                    <a:lnTo>
                      <a:pt x="85" y="26"/>
                    </a:lnTo>
                    <a:lnTo>
                      <a:pt x="83" y="29"/>
                    </a:lnTo>
                    <a:lnTo>
                      <a:pt x="80" y="29"/>
                    </a:lnTo>
                    <a:lnTo>
                      <a:pt x="78" y="29"/>
                    </a:lnTo>
                    <a:lnTo>
                      <a:pt x="76" y="29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1" y="33"/>
                    </a:lnTo>
                    <a:lnTo>
                      <a:pt x="69" y="33"/>
                    </a:lnTo>
                    <a:lnTo>
                      <a:pt x="69" y="36"/>
                    </a:lnTo>
                    <a:lnTo>
                      <a:pt x="66" y="38"/>
                    </a:lnTo>
                    <a:lnTo>
                      <a:pt x="64" y="41"/>
                    </a:lnTo>
                    <a:lnTo>
                      <a:pt x="21" y="36"/>
                    </a:lnTo>
                    <a:lnTo>
                      <a:pt x="24" y="33"/>
                    </a:lnTo>
                    <a:lnTo>
                      <a:pt x="24" y="31"/>
                    </a:lnTo>
                    <a:lnTo>
                      <a:pt x="26" y="29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6" y="19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40" y="15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4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1" y="3"/>
                    </a:lnTo>
                    <a:lnTo>
                      <a:pt x="66" y="3"/>
                    </a:lnTo>
                    <a:lnTo>
                      <a:pt x="69" y="3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9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18" y="0"/>
                    </a:lnTo>
                    <a:lnTo>
                      <a:pt x="121" y="0"/>
                    </a:lnTo>
                    <a:lnTo>
                      <a:pt x="123" y="0"/>
                    </a:lnTo>
                    <a:lnTo>
                      <a:pt x="128" y="3"/>
                    </a:lnTo>
                    <a:lnTo>
                      <a:pt x="130" y="3"/>
                    </a:lnTo>
                    <a:lnTo>
                      <a:pt x="132" y="3"/>
                    </a:lnTo>
                    <a:lnTo>
                      <a:pt x="135" y="5"/>
                    </a:lnTo>
                    <a:lnTo>
                      <a:pt x="137" y="5"/>
                    </a:lnTo>
                    <a:lnTo>
                      <a:pt x="139" y="7"/>
                    </a:lnTo>
                    <a:lnTo>
                      <a:pt x="142" y="10"/>
                    </a:lnTo>
                    <a:lnTo>
                      <a:pt x="144" y="12"/>
                    </a:lnTo>
                    <a:lnTo>
                      <a:pt x="144" y="15"/>
                    </a:lnTo>
                    <a:lnTo>
                      <a:pt x="147" y="17"/>
                    </a:lnTo>
                    <a:lnTo>
                      <a:pt x="149" y="19"/>
                    </a:lnTo>
                    <a:lnTo>
                      <a:pt x="149" y="22"/>
                    </a:lnTo>
                    <a:lnTo>
                      <a:pt x="151" y="24"/>
                    </a:lnTo>
                    <a:lnTo>
                      <a:pt x="151" y="26"/>
                    </a:lnTo>
                    <a:lnTo>
                      <a:pt x="151" y="29"/>
                    </a:lnTo>
                    <a:lnTo>
                      <a:pt x="151" y="33"/>
                    </a:lnTo>
                    <a:lnTo>
                      <a:pt x="151" y="33"/>
                    </a:lnTo>
                    <a:lnTo>
                      <a:pt x="151" y="36"/>
                    </a:lnTo>
                    <a:lnTo>
                      <a:pt x="151" y="38"/>
                    </a:lnTo>
                    <a:lnTo>
                      <a:pt x="149" y="43"/>
                    </a:lnTo>
                    <a:lnTo>
                      <a:pt x="149" y="48"/>
                    </a:lnTo>
                    <a:lnTo>
                      <a:pt x="147" y="52"/>
                    </a:lnTo>
                    <a:lnTo>
                      <a:pt x="144" y="59"/>
                    </a:lnTo>
                    <a:lnTo>
                      <a:pt x="142" y="67"/>
                    </a:lnTo>
                    <a:lnTo>
                      <a:pt x="139" y="76"/>
                    </a:lnTo>
                    <a:lnTo>
                      <a:pt x="137" y="85"/>
                    </a:lnTo>
                    <a:lnTo>
                      <a:pt x="132" y="97"/>
                    </a:lnTo>
                    <a:lnTo>
                      <a:pt x="128" y="109"/>
                    </a:lnTo>
                    <a:lnTo>
                      <a:pt x="128" y="112"/>
                    </a:lnTo>
                    <a:lnTo>
                      <a:pt x="128" y="112"/>
                    </a:lnTo>
                    <a:lnTo>
                      <a:pt x="128" y="114"/>
                    </a:lnTo>
                    <a:lnTo>
                      <a:pt x="128" y="116"/>
                    </a:lnTo>
                    <a:lnTo>
                      <a:pt x="128" y="116"/>
                    </a:lnTo>
                    <a:lnTo>
                      <a:pt x="128" y="119"/>
                    </a:lnTo>
                    <a:lnTo>
                      <a:pt x="128" y="119"/>
                    </a:lnTo>
                    <a:lnTo>
                      <a:pt x="130" y="121"/>
                    </a:lnTo>
                    <a:lnTo>
                      <a:pt x="125" y="121"/>
                    </a:lnTo>
                    <a:lnTo>
                      <a:pt x="116" y="121"/>
                    </a:lnTo>
                    <a:lnTo>
                      <a:pt x="92" y="121"/>
                    </a:lnTo>
                    <a:lnTo>
                      <a:pt x="85" y="121"/>
                    </a:lnTo>
                    <a:lnTo>
                      <a:pt x="85" y="119"/>
                    </a:lnTo>
                    <a:lnTo>
                      <a:pt x="85" y="119"/>
                    </a:lnTo>
                    <a:lnTo>
                      <a:pt x="85" y="119"/>
                    </a:lnTo>
                    <a:lnTo>
                      <a:pt x="83" y="116"/>
                    </a:lnTo>
                    <a:lnTo>
                      <a:pt x="83" y="116"/>
                    </a:lnTo>
                    <a:lnTo>
                      <a:pt x="83" y="114"/>
                    </a:lnTo>
                    <a:lnTo>
                      <a:pt x="83" y="112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07"/>
                    </a:lnTo>
                    <a:lnTo>
                      <a:pt x="83" y="107"/>
                    </a:lnTo>
                    <a:lnTo>
                      <a:pt x="80" y="109"/>
                    </a:lnTo>
                    <a:lnTo>
                      <a:pt x="78" y="112"/>
                    </a:lnTo>
                    <a:lnTo>
                      <a:pt x="76" y="112"/>
                    </a:lnTo>
                    <a:lnTo>
                      <a:pt x="71" y="114"/>
                    </a:lnTo>
                    <a:lnTo>
                      <a:pt x="69" y="116"/>
                    </a:lnTo>
                    <a:lnTo>
                      <a:pt x="69" y="116"/>
                    </a:lnTo>
                    <a:lnTo>
                      <a:pt x="66" y="116"/>
                    </a:lnTo>
                    <a:lnTo>
                      <a:pt x="64" y="119"/>
                    </a:lnTo>
                    <a:lnTo>
                      <a:pt x="59" y="119"/>
                    </a:lnTo>
                    <a:lnTo>
                      <a:pt x="57" y="121"/>
                    </a:lnTo>
                    <a:lnTo>
                      <a:pt x="54" y="121"/>
                    </a:lnTo>
                    <a:lnTo>
                      <a:pt x="50" y="121"/>
                    </a:lnTo>
                    <a:lnTo>
                      <a:pt x="45" y="123"/>
                    </a:lnTo>
                    <a:lnTo>
                      <a:pt x="43" y="123"/>
                    </a:lnTo>
                    <a:lnTo>
                      <a:pt x="38" y="123"/>
                    </a:lnTo>
                    <a:lnTo>
                      <a:pt x="33" y="123"/>
                    </a:lnTo>
                    <a:lnTo>
                      <a:pt x="31" y="123"/>
                    </a:lnTo>
                    <a:lnTo>
                      <a:pt x="28" y="123"/>
                    </a:lnTo>
                    <a:lnTo>
                      <a:pt x="26" y="123"/>
                    </a:lnTo>
                    <a:lnTo>
                      <a:pt x="24" y="123"/>
                    </a:lnTo>
                    <a:lnTo>
                      <a:pt x="21" y="121"/>
                    </a:lnTo>
                    <a:lnTo>
                      <a:pt x="19" y="121"/>
                    </a:lnTo>
                    <a:lnTo>
                      <a:pt x="17" y="121"/>
                    </a:lnTo>
                    <a:lnTo>
                      <a:pt x="17" y="121"/>
                    </a:lnTo>
                    <a:lnTo>
                      <a:pt x="14" y="119"/>
                    </a:lnTo>
                    <a:lnTo>
                      <a:pt x="12" y="119"/>
                    </a:lnTo>
                    <a:lnTo>
                      <a:pt x="12" y="119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5" y="112"/>
                    </a:lnTo>
                    <a:lnTo>
                      <a:pt x="5" y="112"/>
                    </a:lnTo>
                    <a:lnTo>
                      <a:pt x="5" y="109"/>
                    </a:lnTo>
                    <a:lnTo>
                      <a:pt x="2" y="109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2" y="104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2" y="88"/>
                    </a:lnTo>
                    <a:lnTo>
                      <a:pt x="2" y="85"/>
                    </a:lnTo>
                    <a:lnTo>
                      <a:pt x="2" y="83"/>
                    </a:lnTo>
                    <a:lnTo>
                      <a:pt x="5" y="83"/>
                    </a:lnTo>
                    <a:lnTo>
                      <a:pt x="5" y="81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7" y="76"/>
                    </a:lnTo>
                    <a:lnTo>
                      <a:pt x="10" y="74"/>
                    </a:lnTo>
                    <a:lnTo>
                      <a:pt x="12" y="71"/>
                    </a:lnTo>
                    <a:lnTo>
                      <a:pt x="14" y="69"/>
                    </a:lnTo>
                    <a:lnTo>
                      <a:pt x="17" y="67"/>
                    </a:lnTo>
                    <a:lnTo>
                      <a:pt x="19" y="64"/>
                    </a:lnTo>
                    <a:lnTo>
                      <a:pt x="24" y="62"/>
                    </a:lnTo>
                    <a:lnTo>
                      <a:pt x="26" y="62"/>
                    </a:lnTo>
                    <a:lnTo>
                      <a:pt x="31" y="59"/>
                    </a:lnTo>
                    <a:lnTo>
                      <a:pt x="36" y="57"/>
                    </a:lnTo>
                    <a:lnTo>
                      <a:pt x="40" y="57"/>
                    </a:lnTo>
                    <a:lnTo>
                      <a:pt x="45" y="55"/>
                    </a:lnTo>
                    <a:lnTo>
                      <a:pt x="50" y="55"/>
                    </a:lnTo>
                    <a:lnTo>
                      <a:pt x="52" y="52"/>
                    </a:lnTo>
                    <a:lnTo>
                      <a:pt x="57" y="52"/>
                    </a:lnTo>
                    <a:lnTo>
                      <a:pt x="59" y="52"/>
                    </a:lnTo>
                    <a:lnTo>
                      <a:pt x="61" y="52"/>
                    </a:lnTo>
                    <a:lnTo>
                      <a:pt x="64" y="52"/>
                    </a:lnTo>
                    <a:lnTo>
                      <a:pt x="66" y="50"/>
                    </a:lnTo>
                    <a:lnTo>
                      <a:pt x="69" y="50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</a:endParaRPr>
              </a:p>
            </p:txBody>
          </p:sp>
          <p:sp>
            <p:nvSpPr>
              <p:cNvPr id="16" name="Freeform 18"/>
              <p:cNvSpPr>
                <a:spLocks noEditPoints="1"/>
              </p:cNvSpPr>
              <p:nvPr/>
            </p:nvSpPr>
            <p:spPr bwMode="auto">
              <a:xfrm>
                <a:off x="850" y="1821"/>
                <a:ext cx="1429" cy="104"/>
              </a:xfrm>
              <a:custGeom>
                <a:avLst/>
                <a:gdLst>
                  <a:gd name="T0" fmla="*/ 1365 w 1429"/>
                  <a:gd name="T1" fmla="*/ 90 h 104"/>
                  <a:gd name="T2" fmla="*/ 1384 w 1429"/>
                  <a:gd name="T3" fmla="*/ 35 h 104"/>
                  <a:gd name="T4" fmla="*/ 1358 w 1429"/>
                  <a:gd name="T5" fmla="*/ 80 h 104"/>
                  <a:gd name="T6" fmla="*/ 1406 w 1429"/>
                  <a:gd name="T7" fmla="*/ 94 h 104"/>
                  <a:gd name="T8" fmla="*/ 1417 w 1429"/>
                  <a:gd name="T9" fmla="*/ 2 h 104"/>
                  <a:gd name="T10" fmla="*/ 1214 w 1429"/>
                  <a:gd name="T11" fmla="*/ 92 h 104"/>
                  <a:gd name="T12" fmla="*/ 1240 w 1429"/>
                  <a:gd name="T13" fmla="*/ 87 h 104"/>
                  <a:gd name="T14" fmla="*/ 1297 w 1429"/>
                  <a:gd name="T15" fmla="*/ 104 h 104"/>
                  <a:gd name="T16" fmla="*/ 1295 w 1429"/>
                  <a:gd name="T17" fmla="*/ 47 h 104"/>
                  <a:gd name="T18" fmla="*/ 1261 w 1429"/>
                  <a:gd name="T19" fmla="*/ 2 h 104"/>
                  <a:gd name="T20" fmla="*/ 1217 w 1429"/>
                  <a:gd name="T21" fmla="*/ 35 h 104"/>
                  <a:gd name="T22" fmla="*/ 1191 w 1429"/>
                  <a:gd name="T23" fmla="*/ 92 h 104"/>
                  <a:gd name="T24" fmla="*/ 1155 w 1429"/>
                  <a:gd name="T25" fmla="*/ 57 h 104"/>
                  <a:gd name="T26" fmla="*/ 1193 w 1429"/>
                  <a:gd name="T27" fmla="*/ 40 h 104"/>
                  <a:gd name="T28" fmla="*/ 1150 w 1429"/>
                  <a:gd name="T29" fmla="*/ 2 h 104"/>
                  <a:gd name="T30" fmla="*/ 1176 w 1429"/>
                  <a:gd name="T31" fmla="*/ 21 h 104"/>
                  <a:gd name="T32" fmla="*/ 1157 w 1429"/>
                  <a:gd name="T33" fmla="*/ 31 h 104"/>
                  <a:gd name="T34" fmla="*/ 1108 w 1429"/>
                  <a:gd name="T35" fmla="*/ 2 h 104"/>
                  <a:gd name="T36" fmla="*/ 1120 w 1429"/>
                  <a:gd name="T37" fmla="*/ 45 h 104"/>
                  <a:gd name="T38" fmla="*/ 1110 w 1429"/>
                  <a:gd name="T39" fmla="*/ 92 h 104"/>
                  <a:gd name="T40" fmla="*/ 1115 w 1429"/>
                  <a:gd name="T41" fmla="*/ 12 h 104"/>
                  <a:gd name="T42" fmla="*/ 964 w 1429"/>
                  <a:gd name="T43" fmla="*/ 59 h 104"/>
                  <a:gd name="T44" fmla="*/ 1056 w 1429"/>
                  <a:gd name="T45" fmla="*/ 21 h 104"/>
                  <a:gd name="T46" fmla="*/ 1070 w 1429"/>
                  <a:gd name="T47" fmla="*/ 40 h 104"/>
                  <a:gd name="T48" fmla="*/ 1037 w 1429"/>
                  <a:gd name="T49" fmla="*/ 80 h 104"/>
                  <a:gd name="T50" fmla="*/ 1009 w 1429"/>
                  <a:gd name="T51" fmla="*/ 38 h 104"/>
                  <a:gd name="T52" fmla="*/ 917 w 1429"/>
                  <a:gd name="T53" fmla="*/ 42 h 104"/>
                  <a:gd name="T54" fmla="*/ 912 w 1429"/>
                  <a:gd name="T55" fmla="*/ 94 h 104"/>
                  <a:gd name="T56" fmla="*/ 872 w 1429"/>
                  <a:gd name="T57" fmla="*/ 33 h 104"/>
                  <a:gd name="T58" fmla="*/ 926 w 1429"/>
                  <a:gd name="T59" fmla="*/ 33 h 104"/>
                  <a:gd name="T60" fmla="*/ 924 w 1429"/>
                  <a:gd name="T61" fmla="*/ 2 h 104"/>
                  <a:gd name="T62" fmla="*/ 850 w 1429"/>
                  <a:gd name="T63" fmla="*/ 24 h 104"/>
                  <a:gd name="T64" fmla="*/ 730 w 1429"/>
                  <a:gd name="T65" fmla="*/ 102 h 104"/>
                  <a:gd name="T66" fmla="*/ 758 w 1429"/>
                  <a:gd name="T67" fmla="*/ 0 h 104"/>
                  <a:gd name="T68" fmla="*/ 749 w 1429"/>
                  <a:gd name="T69" fmla="*/ 57 h 104"/>
                  <a:gd name="T70" fmla="*/ 789 w 1429"/>
                  <a:gd name="T71" fmla="*/ 97 h 104"/>
                  <a:gd name="T72" fmla="*/ 820 w 1429"/>
                  <a:gd name="T73" fmla="*/ 42 h 104"/>
                  <a:gd name="T74" fmla="*/ 789 w 1429"/>
                  <a:gd name="T75" fmla="*/ 14 h 104"/>
                  <a:gd name="T76" fmla="*/ 817 w 1429"/>
                  <a:gd name="T77" fmla="*/ 24 h 104"/>
                  <a:gd name="T78" fmla="*/ 770 w 1429"/>
                  <a:gd name="T79" fmla="*/ 31 h 104"/>
                  <a:gd name="T80" fmla="*/ 619 w 1429"/>
                  <a:gd name="T81" fmla="*/ 99 h 104"/>
                  <a:gd name="T82" fmla="*/ 699 w 1429"/>
                  <a:gd name="T83" fmla="*/ 92 h 104"/>
                  <a:gd name="T84" fmla="*/ 635 w 1429"/>
                  <a:gd name="T85" fmla="*/ 14 h 104"/>
                  <a:gd name="T86" fmla="*/ 565 w 1429"/>
                  <a:gd name="T87" fmla="*/ 45 h 104"/>
                  <a:gd name="T88" fmla="*/ 581 w 1429"/>
                  <a:gd name="T89" fmla="*/ 54 h 104"/>
                  <a:gd name="T90" fmla="*/ 536 w 1429"/>
                  <a:gd name="T91" fmla="*/ 102 h 104"/>
                  <a:gd name="T92" fmla="*/ 489 w 1429"/>
                  <a:gd name="T93" fmla="*/ 90 h 104"/>
                  <a:gd name="T94" fmla="*/ 418 w 1429"/>
                  <a:gd name="T95" fmla="*/ 59 h 104"/>
                  <a:gd name="T96" fmla="*/ 430 w 1429"/>
                  <a:gd name="T97" fmla="*/ 47 h 104"/>
                  <a:gd name="T98" fmla="*/ 364 w 1429"/>
                  <a:gd name="T99" fmla="*/ 16 h 104"/>
                  <a:gd name="T100" fmla="*/ 177 w 1429"/>
                  <a:gd name="T101" fmla="*/ 104 h 104"/>
                  <a:gd name="T102" fmla="*/ 158 w 1429"/>
                  <a:gd name="T103" fmla="*/ 28 h 104"/>
                  <a:gd name="T104" fmla="*/ 255 w 1429"/>
                  <a:gd name="T105" fmla="*/ 102 h 104"/>
                  <a:gd name="T106" fmla="*/ 335 w 1429"/>
                  <a:gd name="T107" fmla="*/ 90 h 104"/>
                  <a:gd name="T108" fmla="*/ 236 w 1429"/>
                  <a:gd name="T109" fmla="*/ 104 h 104"/>
                  <a:gd name="T110" fmla="*/ 52 w 1429"/>
                  <a:gd name="T111" fmla="*/ 94 h 104"/>
                  <a:gd name="T112" fmla="*/ 104 w 1429"/>
                  <a:gd name="T113" fmla="*/ 0 h 104"/>
                  <a:gd name="T114" fmla="*/ 78 w 1429"/>
                  <a:gd name="T115" fmla="*/ 40 h 104"/>
                  <a:gd name="T116" fmla="*/ 50 w 1429"/>
                  <a:gd name="T117" fmla="*/ 35 h 104"/>
                  <a:gd name="T118" fmla="*/ 31 w 1429"/>
                  <a:gd name="T119" fmla="*/ 94 h 104"/>
                  <a:gd name="T120" fmla="*/ 2 w 1429"/>
                  <a:gd name="T121" fmla="*/ 104 h 104"/>
                  <a:gd name="T122" fmla="*/ 19 w 1429"/>
                  <a:gd name="T123" fmla="*/ 45 h 104"/>
                  <a:gd name="T124" fmla="*/ 19 w 1429"/>
                  <a:gd name="T125" fmla="*/ 1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29" h="104">
                    <a:moveTo>
                      <a:pt x="1387" y="35"/>
                    </a:moveTo>
                    <a:lnTo>
                      <a:pt x="1389" y="35"/>
                    </a:lnTo>
                    <a:lnTo>
                      <a:pt x="1391" y="35"/>
                    </a:lnTo>
                    <a:lnTo>
                      <a:pt x="1391" y="38"/>
                    </a:lnTo>
                    <a:lnTo>
                      <a:pt x="1394" y="38"/>
                    </a:lnTo>
                    <a:lnTo>
                      <a:pt x="1394" y="38"/>
                    </a:lnTo>
                    <a:lnTo>
                      <a:pt x="1396" y="38"/>
                    </a:lnTo>
                    <a:lnTo>
                      <a:pt x="1396" y="38"/>
                    </a:lnTo>
                    <a:lnTo>
                      <a:pt x="1396" y="40"/>
                    </a:lnTo>
                    <a:lnTo>
                      <a:pt x="1398" y="40"/>
                    </a:lnTo>
                    <a:lnTo>
                      <a:pt x="1398" y="40"/>
                    </a:lnTo>
                    <a:lnTo>
                      <a:pt x="1398" y="42"/>
                    </a:lnTo>
                    <a:lnTo>
                      <a:pt x="1398" y="42"/>
                    </a:lnTo>
                    <a:lnTo>
                      <a:pt x="1398" y="45"/>
                    </a:lnTo>
                    <a:lnTo>
                      <a:pt x="1401" y="47"/>
                    </a:lnTo>
                    <a:lnTo>
                      <a:pt x="1401" y="47"/>
                    </a:lnTo>
                    <a:lnTo>
                      <a:pt x="1401" y="50"/>
                    </a:lnTo>
                    <a:lnTo>
                      <a:pt x="1401" y="78"/>
                    </a:lnTo>
                    <a:lnTo>
                      <a:pt x="1401" y="78"/>
                    </a:lnTo>
                    <a:lnTo>
                      <a:pt x="1398" y="80"/>
                    </a:lnTo>
                    <a:lnTo>
                      <a:pt x="1398" y="83"/>
                    </a:lnTo>
                    <a:lnTo>
                      <a:pt x="1398" y="83"/>
                    </a:lnTo>
                    <a:lnTo>
                      <a:pt x="1398" y="85"/>
                    </a:lnTo>
                    <a:lnTo>
                      <a:pt x="1398" y="85"/>
                    </a:lnTo>
                    <a:lnTo>
                      <a:pt x="1396" y="87"/>
                    </a:lnTo>
                    <a:lnTo>
                      <a:pt x="1396" y="87"/>
                    </a:lnTo>
                    <a:lnTo>
                      <a:pt x="1394" y="87"/>
                    </a:lnTo>
                    <a:lnTo>
                      <a:pt x="1394" y="87"/>
                    </a:lnTo>
                    <a:lnTo>
                      <a:pt x="1391" y="90"/>
                    </a:lnTo>
                    <a:lnTo>
                      <a:pt x="1389" y="90"/>
                    </a:lnTo>
                    <a:lnTo>
                      <a:pt x="1389" y="90"/>
                    </a:lnTo>
                    <a:lnTo>
                      <a:pt x="1387" y="90"/>
                    </a:lnTo>
                    <a:lnTo>
                      <a:pt x="1384" y="90"/>
                    </a:lnTo>
                    <a:lnTo>
                      <a:pt x="1382" y="90"/>
                    </a:lnTo>
                    <a:lnTo>
                      <a:pt x="1375" y="90"/>
                    </a:lnTo>
                    <a:lnTo>
                      <a:pt x="1370" y="90"/>
                    </a:lnTo>
                    <a:lnTo>
                      <a:pt x="1365" y="90"/>
                    </a:lnTo>
                    <a:lnTo>
                      <a:pt x="1363" y="90"/>
                    </a:lnTo>
                    <a:lnTo>
                      <a:pt x="1361" y="90"/>
                    </a:lnTo>
                    <a:lnTo>
                      <a:pt x="1358" y="90"/>
                    </a:lnTo>
                    <a:lnTo>
                      <a:pt x="1356" y="90"/>
                    </a:lnTo>
                    <a:lnTo>
                      <a:pt x="1356" y="90"/>
                    </a:lnTo>
                    <a:lnTo>
                      <a:pt x="1356" y="90"/>
                    </a:lnTo>
                    <a:lnTo>
                      <a:pt x="1354" y="87"/>
                    </a:lnTo>
                    <a:lnTo>
                      <a:pt x="1354" y="87"/>
                    </a:lnTo>
                    <a:lnTo>
                      <a:pt x="1354" y="87"/>
                    </a:lnTo>
                    <a:lnTo>
                      <a:pt x="1354" y="87"/>
                    </a:lnTo>
                    <a:lnTo>
                      <a:pt x="1351" y="85"/>
                    </a:lnTo>
                    <a:lnTo>
                      <a:pt x="1351" y="85"/>
                    </a:lnTo>
                    <a:lnTo>
                      <a:pt x="1351" y="83"/>
                    </a:lnTo>
                    <a:lnTo>
                      <a:pt x="1351" y="90"/>
                    </a:lnTo>
                    <a:lnTo>
                      <a:pt x="1335" y="90"/>
                    </a:lnTo>
                    <a:lnTo>
                      <a:pt x="1335" y="38"/>
                    </a:lnTo>
                    <a:lnTo>
                      <a:pt x="1351" y="38"/>
                    </a:lnTo>
                    <a:lnTo>
                      <a:pt x="1351" y="42"/>
                    </a:lnTo>
                    <a:lnTo>
                      <a:pt x="1354" y="40"/>
                    </a:lnTo>
                    <a:lnTo>
                      <a:pt x="1354" y="40"/>
                    </a:lnTo>
                    <a:lnTo>
                      <a:pt x="1354" y="38"/>
                    </a:lnTo>
                    <a:lnTo>
                      <a:pt x="1354" y="38"/>
                    </a:lnTo>
                    <a:lnTo>
                      <a:pt x="1356" y="38"/>
                    </a:lnTo>
                    <a:lnTo>
                      <a:pt x="1356" y="38"/>
                    </a:lnTo>
                    <a:lnTo>
                      <a:pt x="1356" y="38"/>
                    </a:lnTo>
                    <a:lnTo>
                      <a:pt x="1356" y="38"/>
                    </a:lnTo>
                    <a:lnTo>
                      <a:pt x="1358" y="38"/>
                    </a:lnTo>
                    <a:lnTo>
                      <a:pt x="1358" y="35"/>
                    </a:lnTo>
                    <a:lnTo>
                      <a:pt x="1361" y="35"/>
                    </a:lnTo>
                    <a:lnTo>
                      <a:pt x="1363" y="35"/>
                    </a:lnTo>
                    <a:lnTo>
                      <a:pt x="1365" y="35"/>
                    </a:lnTo>
                    <a:lnTo>
                      <a:pt x="1368" y="35"/>
                    </a:lnTo>
                    <a:lnTo>
                      <a:pt x="1370" y="35"/>
                    </a:lnTo>
                    <a:lnTo>
                      <a:pt x="1375" y="35"/>
                    </a:lnTo>
                    <a:lnTo>
                      <a:pt x="1377" y="35"/>
                    </a:lnTo>
                    <a:lnTo>
                      <a:pt x="1380" y="35"/>
                    </a:lnTo>
                    <a:lnTo>
                      <a:pt x="1384" y="35"/>
                    </a:lnTo>
                    <a:lnTo>
                      <a:pt x="1387" y="35"/>
                    </a:lnTo>
                    <a:close/>
                    <a:moveTo>
                      <a:pt x="1370" y="80"/>
                    </a:moveTo>
                    <a:lnTo>
                      <a:pt x="1372" y="80"/>
                    </a:lnTo>
                    <a:lnTo>
                      <a:pt x="1375" y="80"/>
                    </a:lnTo>
                    <a:lnTo>
                      <a:pt x="1375" y="78"/>
                    </a:lnTo>
                    <a:lnTo>
                      <a:pt x="1377" y="78"/>
                    </a:lnTo>
                    <a:lnTo>
                      <a:pt x="1377" y="78"/>
                    </a:lnTo>
                    <a:lnTo>
                      <a:pt x="1377" y="78"/>
                    </a:lnTo>
                    <a:lnTo>
                      <a:pt x="1380" y="78"/>
                    </a:lnTo>
                    <a:lnTo>
                      <a:pt x="1380" y="78"/>
                    </a:lnTo>
                    <a:lnTo>
                      <a:pt x="1380" y="76"/>
                    </a:lnTo>
                    <a:lnTo>
                      <a:pt x="1380" y="76"/>
                    </a:lnTo>
                    <a:lnTo>
                      <a:pt x="1380" y="76"/>
                    </a:lnTo>
                    <a:lnTo>
                      <a:pt x="1380" y="73"/>
                    </a:lnTo>
                    <a:lnTo>
                      <a:pt x="1380" y="73"/>
                    </a:lnTo>
                    <a:lnTo>
                      <a:pt x="1380" y="71"/>
                    </a:lnTo>
                    <a:lnTo>
                      <a:pt x="1380" y="47"/>
                    </a:lnTo>
                    <a:lnTo>
                      <a:pt x="1375" y="47"/>
                    </a:lnTo>
                    <a:lnTo>
                      <a:pt x="1370" y="47"/>
                    </a:lnTo>
                    <a:lnTo>
                      <a:pt x="1365" y="47"/>
                    </a:lnTo>
                    <a:lnTo>
                      <a:pt x="1361" y="47"/>
                    </a:lnTo>
                    <a:lnTo>
                      <a:pt x="1361" y="47"/>
                    </a:lnTo>
                    <a:lnTo>
                      <a:pt x="1358" y="47"/>
                    </a:lnTo>
                    <a:lnTo>
                      <a:pt x="1356" y="47"/>
                    </a:lnTo>
                    <a:lnTo>
                      <a:pt x="1356" y="47"/>
                    </a:lnTo>
                    <a:lnTo>
                      <a:pt x="1354" y="50"/>
                    </a:lnTo>
                    <a:lnTo>
                      <a:pt x="1354" y="50"/>
                    </a:lnTo>
                    <a:lnTo>
                      <a:pt x="1354" y="50"/>
                    </a:lnTo>
                    <a:lnTo>
                      <a:pt x="1351" y="50"/>
                    </a:lnTo>
                    <a:lnTo>
                      <a:pt x="1351" y="76"/>
                    </a:lnTo>
                    <a:lnTo>
                      <a:pt x="1351" y="76"/>
                    </a:lnTo>
                    <a:lnTo>
                      <a:pt x="1354" y="78"/>
                    </a:lnTo>
                    <a:lnTo>
                      <a:pt x="1354" y="78"/>
                    </a:lnTo>
                    <a:lnTo>
                      <a:pt x="1356" y="78"/>
                    </a:lnTo>
                    <a:lnTo>
                      <a:pt x="1356" y="78"/>
                    </a:lnTo>
                    <a:lnTo>
                      <a:pt x="1358" y="80"/>
                    </a:lnTo>
                    <a:lnTo>
                      <a:pt x="1358" y="80"/>
                    </a:lnTo>
                    <a:lnTo>
                      <a:pt x="1361" y="80"/>
                    </a:lnTo>
                    <a:lnTo>
                      <a:pt x="1365" y="80"/>
                    </a:lnTo>
                    <a:lnTo>
                      <a:pt x="1365" y="80"/>
                    </a:lnTo>
                    <a:lnTo>
                      <a:pt x="1365" y="80"/>
                    </a:lnTo>
                    <a:lnTo>
                      <a:pt x="1370" y="80"/>
                    </a:lnTo>
                    <a:close/>
                    <a:moveTo>
                      <a:pt x="1330" y="31"/>
                    </a:moveTo>
                    <a:lnTo>
                      <a:pt x="1330" y="19"/>
                    </a:lnTo>
                    <a:lnTo>
                      <a:pt x="1339" y="19"/>
                    </a:lnTo>
                    <a:lnTo>
                      <a:pt x="1349" y="19"/>
                    </a:lnTo>
                    <a:lnTo>
                      <a:pt x="1358" y="19"/>
                    </a:lnTo>
                    <a:lnTo>
                      <a:pt x="1365" y="19"/>
                    </a:lnTo>
                    <a:lnTo>
                      <a:pt x="1375" y="19"/>
                    </a:lnTo>
                    <a:lnTo>
                      <a:pt x="1382" y="19"/>
                    </a:lnTo>
                    <a:lnTo>
                      <a:pt x="1391" y="19"/>
                    </a:lnTo>
                    <a:lnTo>
                      <a:pt x="1401" y="19"/>
                    </a:lnTo>
                    <a:lnTo>
                      <a:pt x="1401" y="31"/>
                    </a:lnTo>
                    <a:lnTo>
                      <a:pt x="1391" y="31"/>
                    </a:lnTo>
                    <a:lnTo>
                      <a:pt x="1382" y="31"/>
                    </a:lnTo>
                    <a:lnTo>
                      <a:pt x="1372" y="31"/>
                    </a:lnTo>
                    <a:lnTo>
                      <a:pt x="1365" y="31"/>
                    </a:lnTo>
                    <a:lnTo>
                      <a:pt x="1358" y="31"/>
                    </a:lnTo>
                    <a:lnTo>
                      <a:pt x="1349" y="31"/>
                    </a:lnTo>
                    <a:lnTo>
                      <a:pt x="1342" y="31"/>
                    </a:lnTo>
                    <a:lnTo>
                      <a:pt x="1330" y="31"/>
                    </a:lnTo>
                    <a:close/>
                    <a:moveTo>
                      <a:pt x="1410" y="12"/>
                    </a:moveTo>
                    <a:lnTo>
                      <a:pt x="1410" y="83"/>
                    </a:lnTo>
                    <a:lnTo>
                      <a:pt x="1410" y="87"/>
                    </a:lnTo>
                    <a:lnTo>
                      <a:pt x="1410" y="87"/>
                    </a:lnTo>
                    <a:lnTo>
                      <a:pt x="1410" y="90"/>
                    </a:lnTo>
                    <a:lnTo>
                      <a:pt x="1410" y="90"/>
                    </a:lnTo>
                    <a:lnTo>
                      <a:pt x="1408" y="92"/>
                    </a:lnTo>
                    <a:lnTo>
                      <a:pt x="1408" y="92"/>
                    </a:lnTo>
                    <a:lnTo>
                      <a:pt x="1408" y="92"/>
                    </a:lnTo>
                    <a:lnTo>
                      <a:pt x="1408" y="92"/>
                    </a:lnTo>
                    <a:lnTo>
                      <a:pt x="1406" y="92"/>
                    </a:lnTo>
                    <a:lnTo>
                      <a:pt x="1406" y="94"/>
                    </a:lnTo>
                    <a:lnTo>
                      <a:pt x="1406" y="94"/>
                    </a:lnTo>
                    <a:lnTo>
                      <a:pt x="1403" y="94"/>
                    </a:lnTo>
                    <a:lnTo>
                      <a:pt x="1403" y="94"/>
                    </a:lnTo>
                    <a:lnTo>
                      <a:pt x="1401" y="94"/>
                    </a:lnTo>
                    <a:lnTo>
                      <a:pt x="1391" y="94"/>
                    </a:lnTo>
                    <a:lnTo>
                      <a:pt x="1391" y="104"/>
                    </a:lnTo>
                    <a:lnTo>
                      <a:pt x="1408" y="104"/>
                    </a:lnTo>
                    <a:lnTo>
                      <a:pt x="1413" y="104"/>
                    </a:lnTo>
                    <a:lnTo>
                      <a:pt x="1413" y="104"/>
                    </a:lnTo>
                    <a:lnTo>
                      <a:pt x="1415" y="102"/>
                    </a:lnTo>
                    <a:lnTo>
                      <a:pt x="1417" y="102"/>
                    </a:lnTo>
                    <a:lnTo>
                      <a:pt x="1420" y="102"/>
                    </a:lnTo>
                    <a:lnTo>
                      <a:pt x="1422" y="102"/>
                    </a:lnTo>
                    <a:lnTo>
                      <a:pt x="1422" y="99"/>
                    </a:lnTo>
                    <a:lnTo>
                      <a:pt x="1424" y="99"/>
                    </a:lnTo>
                    <a:lnTo>
                      <a:pt x="1427" y="97"/>
                    </a:lnTo>
                    <a:lnTo>
                      <a:pt x="1427" y="97"/>
                    </a:lnTo>
                    <a:lnTo>
                      <a:pt x="1427" y="94"/>
                    </a:lnTo>
                    <a:lnTo>
                      <a:pt x="1429" y="94"/>
                    </a:lnTo>
                    <a:lnTo>
                      <a:pt x="1429" y="92"/>
                    </a:lnTo>
                    <a:lnTo>
                      <a:pt x="1429" y="90"/>
                    </a:lnTo>
                    <a:lnTo>
                      <a:pt x="1429" y="87"/>
                    </a:lnTo>
                    <a:lnTo>
                      <a:pt x="1429" y="85"/>
                    </a:lnTo>
                    <a:lnTo>
                      <a:pt x="1429" y="16"/>
                    </a:lnTo>
                    <a:lnTo>
                      <a:pt x="1429" y="14"/>
                    </a:lnTo>
                    <a:lnTo>
                      <a:pt x="1429" y="14"/>
                    </a:lnTo>
                    <a:lnTo>
                      <a:pt x="1429" y="12"/>
                    </a:lnTo>
                    <a:lnTo>
                      <a:pt x="1429" y="12"/>
                    </a:lnTo>
                    <a:lnTo>
                      <a:pt x="1429" y="9"/>
                    </a:lnTo>
                    <a:lnTo>
                      <a:pt x="1427" y="7"/>
                    </a:lnTo>
                    <a:lnTo>
                      <a:pt x="1427" y="7"/>
                    </a:lnTo>
                    <a:lnTo>
                      <a:pt x="1427" y="7"/>
                    </a:lnTo>
                    <a:lnTo>
                      <a:pt x="1424" y="5"/>
                    </a:lnTo>
                    <a:lnTo>
                      <a:pt x="1424" y="5"/>
                    </a:lnTo>
                    <a:lnTo>
                      <a:pt x="1422" y="5"/>
                    </a:lnTo>
                    <a:lnTo>
                      <a:pt x="1422" y="2"/>
                    </a:lnTo>
                    <a:lnTo>
                      <a:pt x="1420" y="2"/>
                    </a:lnTo>
                    <a:lnTo>
                      <a:pt x="1417" y="2"/>
                    </a:lnTo>
                    <a:lnTo>
                      <a:pt x="1417" y="2"/>
                    </a:lnTo>
                    <a:lnTo>
                      <a:pt x="1415" y="2"/>
                    </a:lnTo>
                    <a:lnTo>
                      <a:pt x="1403" y="2"/>
                    </a:lnTo>
                    <a:lnTo>
                      <a:pt x="1394" y="2"/>
                    </a:lnTo>
                    <a:lnTo>
                      <a:pt x="1384" y="2"/>
                    </a:lnTo>
                    <a:lnTo>
                      <a:pt x="1375" y="2"/>
                    </a:lnTo>
                    <a:lnTo>
                      <a:pt x="1365" y="2"/>
                    </a:lnTo>
                    <a:lnTo>
                      <a:pt x="1356" y="2"/>
                    </a:lnTo>
                    <a:lnTo>
                      <a:pt x="1344" y="2"/>
                    </a:lnTo>
                    <a:lnTo>
                      <a:pt x="1335" y="2"/>
                    </a:lnTo>
                    <a:lnTo>
                      <a:pt x="1335" y="12"/>
                    </a:lnTo>
                    <a:lnTo>
                      <a:pt x="1344" y="12"/>
                    </a:lnTo>
                    <a:lnTo>
                      <a:pt x="1354" y="12"/>
                    </a:lnTo>
                    <a:lnTo>
                      <a:pt x="1363" y="12"/>
                    </a:lnTo>
                    <a:lnTo>
                      <a:pt x="1372" y="12"/>
                    </a:lnTo>
                    <a:lnTo>
                      <a:pt x="1380" y="12"/>
                    </a:lnTo>
                    <a:lnTo>
                      <a:pt x="1389" y="12"/>
                    </a:lnTo>
                    <a:lnTo>
                      <a:pt x="1398" y="12"/>
                    </a:lnTo>
                    <a:lnTo>
                      <a:pt x="1410" y="12"/>
                    </a:lnTo>
                    <a:close/>
                    <a:moveTo>
                      <a:pt x="1235" y="102"/>
                    </a:moveTo>
                    <a:lnTo>
                      <a:pt x="1231" y="102"/>
                    </a:lnTo>
                    <a:lnTo>
                      <a:pt x="1228" y="102"/>
                    </a:lnTo>
                    <a:lnTo>
                      <a:pt x="1226" y="102"/>
                    </a:lnTo>
                    <a:lnTo>
                      <a:pt x="1224" y="102"/>
                    </a:lnTo>
                    <a:lnTo>
                      <a:pt x="1221" y="99"/>
                    </a:lnTo>
                    <a:lnTo>
                      <a:pt x="1221" y="99"/>
                    </a:lnTo>
                    <a:lnTo>
                      <a:pt x="1219" y="99"/>
                    </a:lnTo>
                    <a:lnTo>
                      <a:pt x="1219" y="99"/>
                    </a:lnTo>
                    <a:lnTo>
                      <a:pt x="1219" y="99"/>
                    </a:lnTo>
                    <a:lnTo>
                      <a:pt x="1217" y="97"/>
                    </a:lnTo>
                    <a:lnTo>
                      <a:pt x="1217" y="97"/>
                    </a:lnTo>
                    <a:lnTo>
                      <a:pt x="1217" y="97"/>
                    </a:lnTo>
                    <a:lnTo>
                      <a:pt x="1217" y="94"/>
                    </a:lnTo>
                    <a:lnTo>
                      <a:pt x="1217" y="94"/>
                    </a:lnTo>
                    <a:lnTo>
                      <a:pt x="1214" y="94"/>
                    </a:lnTo>
                    <a:lnTo>
                      <a:pt x="1214" y="92"/>
                    </a:lnTo>
                    <a:lnTo>
                      <a:pt x="1214" y="92"/>
                    </a:lnTo>
                    <a:lnTo>
                      <a:pt x="1214" y="90"/>
                    </a:lnTo>
                    <a:lnTo>
                      <a:pt x="1214" y="90"/>
                    </a:lnTo>
                    <a:lnTo>
                      <a:pt x="1214" y="87"/>
                    </a:lnTo>
                    <a:lnTo>
                      <a:pt x="1217" y="87"/>
                    </a:lnTo>
                    <a:lnTo>
                      <a:pt x="1217" y="87"/>
                    </a:lnTo>
                    <a:lnTo>
                      <a:pt x="1217" y="85"/>
                    </a:lnTo>
                    <a:lnTo>
                      <a:pt x="1217" y="85"/>
                    </a:lnTo>
                    <a:lnTo>
                      <a:pt x="1219" y="80"/>
                    </a:lnTo>
                    <a:lnTo>
                      <a:pt x="1219" y="78"/>
                    </a:lnTo>
                    <a:lnTo>
                      <a:pt x="1226" y="68"/>
                    </a:lnTo>
                    <a:lnTo>
                      <a:pt x="1231" y="64"/>
                    </a:lnTo>
                    <a:lnTo>
                      <a:pt x="1233" y="61"/>
                    </a:lnTo>
                    <a:lnTo>
                      <a:pt x="1235" y="59"/>
                    </a:lnTo>
                    <a:lnTo>
                      <a:pt x="1235" y="57"/>
                    </a:lnTo>
                    <a:lnTo>
                      <a:pt x="1238" y="54"/>
                    </a:lnTo>
                    <a:lnTo>
                      <a:pt x="1243" y="50"/>
                    </a:lnTo>
                    <a:lnTo>
                      <a:pt x="1250" y="40"/>
                    </a:lnTo>
                    <a:lnTo>
                      <a:pt x="1252" y="40"/>
                    </a:lnTo>
                    <a:lnTo>
                      <a:pt x="1257" y="40"/>
                    </a:lnTo>
                    <a:lnTo>
                      <a:pt x="1259" y="40"/>
                    </a:lnTo>
                    <a:lnTo>
                      <a:pt x="1261" y="40"/>
                    </a:lnTo>
                    <a:lnTo>
                      <a:pt x="1266" y="40"/>
                    </a:lnTo>
                    <a:lnTo>
                      <a:pt x="1269" y="40"/>
                    </a:lnTo>
                    <a:lnTo>
                      <a:pt x="1271" y="40"/>
                    </a:lnTo>
                    <a:lnTo>
                      <a:pt x="1273" y="40"/>
                    </a:lnTo>
                    <a:lnTo>
                      <a:pt x="1271" y="45"/>
                    </a:lnTo>
                    <a:lnTo>
                      <a:pt x="1269" y="47"/>
                    </a:lnTo>
                    <a:lnTo>
                      <a:pt x="1264" y="54"/>
                    </a:lnTo>
                    <a:lnTo>
                      <a:pt x="1261" y="59"/>
                    </a:lnTo>
                    <a:lnTo>
                      <a:pt x="1257" y="64"/>
                    </a:lnTo>
                    <a:lnTo>
                      <a:pt x="1252" y="71"/>
                    </a:lnTo>
                    <a:lnTo>
                      <a:pt x="1247" y="76"/>
                    </a:lnTo>
                    <a:lnTo>
                      <a:pt x="1243" y="80"/>
                    </a:lnTo>
                    <a:lnTo>
                      <a:pt x="1243" y="83"/>
                    </a:lnTo>
                    <a:lnTo>
                      <a:pt x="1240" y="85"/>
                    </a:lnTo>
                    <a:lnTo>
                      <a:pt x="1240" y="85"/>
                    </a:lnTo>
                    <a:lnTo>
                      <a:pt x="1240" y="87"/>
                    </a:lnTo>
                    <a:lnTo>
                      <a:pt x="1240" y="87"/>
                    </a:lnTo>
                    <a:lnTo>
                      <a:pt x="1240" y="90"/>
                    </a:lnTo>
                    <a:lnTo>
                      <a:pt x="1240" y="90"/>
                    </a:lnTo>
                    <a:lnTo>
                      <a:pt x="1240" y="90"/>
                    </a:lnTo>
                    <a:lnTo>
                      <a:pt x="1240" y="90"/>
                    </a:lnTo>
                    <a:lnTo>
                      <a:pt x="1240" y="92"/>
                    </a:lnTo>
                    <a:lnTo>
                      <a:pt x="1240" y="92"/>
                    </a:lnTo>
                    <a:lnTo>
                      <a:pt x="1243" y="92"/>
                    </a:lnTo>
                    <a:lnTo>
                      <a:pt x="1243" y="92"/>
                    </a:lnTo>
                    <a:lnTo>
                      <a:pt x="1245" y="92"/>
                    </a:lnTo>
                    <a:lnTo>
                      <a:pt x="1252" y="92"/>
                    </a:lnTo>
                    <a:lnTo>
                      <a:pt x="1257" y="92"/>
                    </a:lnTo>
                    <a:lnTo>
                      <a:pt x="1261" y="92"/>
                    </a:lnTo>
                    <a:lnTo>
                      <a:pt x="1264" y="92"/>
                    </a:lnTo>
                    <a:lnTo>
                      <a:pt x="1269" y="92"/>
                    </a:lnTo>
                    <a:lnTo>
                      <a:pt x="1271" y="92"/>
                    </a:lnTo>
                    <a:lnTo>
                      <a:pt x="1276" y="92"/>
                    </a:lnTo>
                    <a:lnTo>
                      <a:pt x="1278" y="92"/>
                    </a:lnTo>
                    <a:lnTo>
                      <a:pt x="1278" y="102"/>
                    </a:lnTo>
                    <a:lnTo>
                      <a:pt x="1273" y="102"/>
                    </a:lnTo>
                    <a:lnTo>
                      <a:pt x="1269" y="102"/>
                    </a:lnTo>
                    <a:lnTo>
                      <a:pt x="1264" y="102"/>
                    </a:lnTo>
                    <a:lnTo>
                      <a:pt x="1257" y="102"/>
                    </a:lnTo>
                    <a:lnTo>
                      <a:pt x="1252" y="102"/>
                    </a:lnTo>
                    <a:lnTo>
                      <a:pt x="1247" y="102"/>
                    </a:lnTo>
                    <a:lnTo>
                      <a:pt x="1240" y="102"/>
                    </a:lnTo>
                    <a:lnTo>
                      <a:pt x="1235" y="102"/>
                    </a:lnTo>
                    <a:close/>
                    <a:moveTo>
                      <a:pt x="1287" y="99"/>
                    </a:moveTo>
                    <a:lnTo>
                      <a:pt x="1287" y="99"/>
                    </a:lnTo>
                    <a:lnTo>
                      <a:pt x="1287" y="99"/>
                    </a:lnTo>
                    <a:lnTo>
                      <a:pt x="1287" y="99"/>
                    </a:lnTo>
                    <a:lnTo>
                      <a:pt x="1290" y="102"/>
                    </a:lnTo>
                    <a:lnTo>
                      <a:pt x="1290" y="102"/>
                    </a:lnTo>
                    <a:lnTo>
                      <a:pt x="1292" y="102"/>
                    </a:lnTo>
                    <a:lnTo>
                      <a:pt x="1292" y="102"/>
                    </a:lnTo>
                    <a:lnTo>
                      <a:pt x="1295" y="104"/>
                    </a:lnTo>
                    <a:lnTo>
                      <a:pt x="1297" y="104"/>
                    </a:lnTo>
                    <a:lnTo>
                      <a:pt x="1299" y="104"/>
                    </a:lnTo>
                    <a:lnTo>
                      <a:pt x="1316" y="104"/>
                    </a:lnTo>
                    <a:lnTo>
                      <a:pt x="1316" y="94"/>
                    </a:lnTo>
                    <a:lnTo>
                      <a:pt x="1311" y="94"/>
                    </a:lnTo>
                    <a:lnTo>
                      <a:pt x="1309" y="94"/>
                    </a:lnTo>
                    <a:lnTo>
                      <a:pt x="1309" y="94"/>
                    </a:lnTo>
                    <a:lnTo>
                      <a:pt x="1309" y="94"/>
                    </a:lnTo>
                    <a:lnTo>
                      <a:pt x="1309" y="94"/>
                    </a:lnTo>
                    <a:lnTo>
                      <a:pt x="1306" y="92"/>
                    </a:lnTo>
                    <a:lnTo>
                      <a:pt x="1306" y="92"/>
                    </a:lnTo>
                    <a:lnTo>
                      <a:pt x="1290" y="59"/>
                    </a:lnTo>
                    <a:lnTo>
                      <a:pt x="1285" y="59"/>
                    </a:lnTo>
                    <a:lnTo>
                      <a:pt x="1283" y="59"/>
                    </a:lnTo>
                    <a:lnTo>
                      <a:pt x="1278" y="59"/>
                    </a:lnTo>
                    <a:lnTo>
                      <a:pt x="1276" y="59"/>
                    </a:lnTo>
                    <a:lnTo>
                      <a:pt x="1273" y="59"/>
                    </a:lnTo>
                    <a:lnTo>
                      <a:pt x="1271" y="59"/>
                    </a:lnTo>
                    <a:lnTo>
                      <a:pt x="1269" y="59"/>
                    </a:lnTo>
                    <a:lnTo>
                      <a:pt x="1266" y="59"/>
                    </a:lnTo>
                    <a:lnTo>
                      <a:pt x="1269" y="64"/>
                    </a:lnTo>
                    <a:lnTo>
                      <a:pt x="1271" y="68"/>
                    </a:lnTo>
                    <a:lnTo>
                      <a:pt x="1271" y="71"/>
                    </a:lnTo>
                    <a:lnTo>
                      <a:pt x="1273" y="76"/>
                    </a:lnTo>
                    <a:lnTo>
                      <a:pt x="1276" y="80"/>
                    </a:lnTo>
                    <a:lnTo>
                      <a:pt x="1280" y="85"/>
                    </a:lnTo>
                    <a:lnTo>
                      <a:pt x="1283" y="90"/>
                    </a:lnTo>
                    <a:lnTo>
                      <a:pt x="1287" y="99"/>
                    </a:lnTo>
                    <a:close/>
                    <a:moveTo>
                      <a:pt x="1287" y="40"/>
                    </a:moveTo>
                    <a:lnTo>
                      <a:pt x="1287" y="40"/>
                    </a:lnTo>
                    <a:lnTo>
                      <a:pt x="1287" y="42"/>
                    </a:lnTo>
                    <a:lnTo>
                      <a:pt x="1290" y="42"/>
                    </a:lnTo>
                    <a:lnTo>
                      <a:pt x="1290" y="42"/>
                    </a:lnTo>
                    <a:lnTo>
                      <a:pt x="1290" y="45"/>
                    </a:lnTo>
                    <a:lnTo>
                      <a:pt x="1292" y="45"/>
                    </a:lnTo>
                    <a:lnTo>
                      <a:pt x="1292" y="45"/>
                    </a:lnTo>
                    <a:lnTo>
                      <a:pt x="1295" y="45"/>
                    </a:lnTo>
                    <a:lnTo>
                      <a:pt x="1295" y="47"/>
                    </a:lnTo>
                    <a:lnTo>
                      <a:pt x="1297" y="47"/>
                    </a:lnTo>
                    <a:lnTo>
                      <a:pt x="1299" y="47"/>
                    </a:lnTo>
                    <a:lnTo>
                      <a:pt x="1302" y="47"/>
                    </a:lnTo>
                    <a:lnTo>
                      <a:pt x="1302" y="47"/>
                    </a:lnTo>
                    <a:lnTo>
                      <a:pt x="1304" y="47"/>
                    </a:lnTo>
                    <a:lnTo>
                      <a:pt x="1306" y="47"/>
                    </a:lnTo>
                    <a:lnTo>
                      <a:pt x="1309" y="47"/>
                    </a:lnTo>
                    <a:lnTo>
                      <a:pt x="1316" y="47"/>
                    </a:lnTo>
                    <a:lnTo>
                      <a:pt x="1316" y="38"/>
                    </a:lnTo>
                    <a:lnTo>
                      <a:pt x="1316" y="38"/>
                    </a:lnTo>
                    <a:lnTo>
                      <a:pt x="1313" y="38"/>
                    </a:lnTo>
                    <a:lnTo>
                      <a:pt x="1311" y="38"/>
                    </a:lnTo>
                    <a:lnTo>
                      <a:pt x="1311" y="38"/>
                    </a:lnTo>
                    <a:lnTo>
                      <a:pt x="1309" y="38"/>
                    </a:lnTo>
                    <a:lnTo>
                      <a:pt x="1309" y="35"/>
                    </a:lnTo>
                    <a:lnTo>
                      <a:pt x="1309" y="35"/>
                    </a:lnTo>
                    <a:lnTo>
                      <a:pt x="1306" y="33"/>
                    </a:lnTo>
                    <a:lnTo>
                      <a:pt x="1295" y="12"/>
                    </a:lnTo>
                    <a:lnTo>
                      <a:pt x="1295" y="12"/>
                    </a:lnTo>
                    <a:lnTo>
                      <a:pt x="1292" y="9"/>
                    </a:lnTo>
                    <a:lnTo>
                      <a:pt x="1292" y="9"/>
                    </a:lnTo>
                    <a:lnTo>
                      <a:pt x="1292" y="9"/>
                    </a:lnTo>
                    <a:lnTo>
                      <a:pt x="1290" y="7"/>
                    </a:lnTo>
                    <a:lnTo>
                      <a:pt x="1290" y="7"/>
                    </a:lnTo>
                    <a:lnTo>
                      <a:pt x="1290" y="7"/>
                    </a:lnTo>
                    <a:lnTo>
                      <a:pt x="1287" y="5"/>
                    </a:lnTo>
                    <a:lnTo>
                      <a:pt x="1287" y="5"/>
                    </a:lnTo>
                    <a:lnTo>
                      <a:pt x="1285" y="5"/>
                    </a:lnTo>
                    <a:lnTo>
                      <a:pt x="1285" y="5"/>
                    </a:lnTo>
                    <a:lnTo>
                      <a:pt x="1283" y="5"/>
                    </a:lnTo>
                    <a:lnTo>
                      <a:pt x="1280" y="5"/>
                    </a:lnTo>
                    <a:lnTo>
                      <a:pt x="1280" y="5"/>
                    </a:lnTo>
                    <a:lnTo>
                      <a:pt x="1278" y="2"/>
                    </a:lnTo>
                    <a:lnTo>
                      <a:pt x="1278" y="2"/>
                    </a:lnTo>
                    <a:lnTo>
                      <a:pt x="1273" y="2"/>
                    </a:lnTo>
                    <a:lnTo>
                      <a:pt x="1266" y="2"/>
                    </a:lnTo>
                    <a:lnTo>
                      <a:pt x="1261" y="2"/>
                    </a:lnTo>
                    <a:lnTo>
                      <a:pt x="1254" y="2"/>
                    </a:lnTo>
                    <a:lnTo>
                      <a:pt x="1247" y="2"/>
                    </a:lnTo>
                    <a:lnTo>
                      <a:pt x="1240" y="2"/>
                    </a:lnTo>
                    <a:lnTo>
                      <a:pt x="1233" y="2"/>
                    </a:lnTo>
                    <a:lnTo>
                      <a:pt x="1226" y="2"/>
                    </a:lnTo>
                    <a:lnTo>
                      <a:pt x="1226" y="14"/>
                    </a:lnTo>
                    <a:lnTo>
                      <a:pt x="1233" y="14"/>
                    </a:lnTo>
                    <a:lnTo>
                      <a:pt x="1238" y="14"/>
                    </a:lnTo>
                    <a:lnTo>
                      <a:pt x="1243" y="14"/>
                    </a:lnTo>
                    <a:lnTo>
                      <a:pt x="1247" y="14"/>
                    </a:lnTo>
                    <a:lnTo>
                      <a:pt x="1252" y="14"/>
                    </a:lnTo>
                    <a:lnTo>
                      <a:pt x="1257" y="14"/>
                    </a:lnTo>
                    <a:lnTo>
                      <a:pt x="1264" y="14"/>
                    </a:lnTo>
                    <a:lnTo>
                      <a:pt x="1271" y="14"/>
                    </a:lnTo>
                    <a:lnTo>
                      <a:pt x="1287" y="40"/>
                    </a:lnTo>
                    <a:close/>
                    <a:moveTo>
                      <a:pt x="1238" y="40"/>
                    </a:moveTo>
                    <a:lnTo>
                      <a:pt x="1238" y="40"/>
                    </a:lnTo>
                    <a:lnTo>
                      <a:pt x="1235" y="42"/>
                    </a:lnTo>
                    <a:lnTo>
                      <a:pt x="1235" y="42"/>
                    </a:lnTo>
                    <a:lnTo>
                      <a:pt x="1235" y="42"/>
                    </a:lnTo>
                    <a:lnTo>
                      <a:pt x="1233" y="45"/>
                    </a:lnTo>
                    <a:lnTo>
                      <a:pt x="1233" y="45"/>
                    </a:lnTo>
                    <a:lnTo>
                      <a:pt x="1231" y="45"/>
                    </a:lnTo>
                    <a:lnTo>
                      <a:pt x="1231" y="45"/>
                    </a:lnTo>
                    <a:lnTo>
                      <a:pt x="1228" y="47"/>
                    </a:lnTo>
                    <a:lnTo>
                      <a:pt x="1226" y="47"/>
                    </a:lnTo>
                    <a:lnTo>
                      <a:pt x="1226" y="47"/>
                    </a:lnTo>
                    <a:lnTo>
                      <a:pt x="1224" y="47"/>
                    </a:lnTo>
                    <a:lnTo>
                      <a:pt x="1219" y="47"/>
                    </a:lnTo>
                    <a:lnTo>
                      <a:pt x="1214" y="47"/>
                    </a:lnTo>
                    <a:lnTo>
                      <a:pt x="1212" y="47"/>
                    </a:lnTo>
                    <a:lnTo>
                      <a:pt x="1209" y="47"/>
                    </a:lnTo>
                    <a:lnTo>
                      <a:pt x="1209" y="38"/>
                    </a:lnTo>
                    <a:lnTo>
                      <a:pt x="1212" y="38"/>
                    </a:lnTo>
                    <a:lnTo>
                      <a:pt x="1214" y="38"/>
                    </a:lnTo>
                    <a:lnTo>
                      <a:pt x="1214" y="38"/>
                    </a:lnTo>
                    <a:lnTo>
                      <a:pt x="1217" y="35"/>
                    </a:lnTo>
                    <a:lnTo>
                      <a:pt x="1217" y="35"/>
                    </a:lnTo>
                    <a:lnTo>
                      <a:pt x="1217" y="35"/>
                    </a:lnTo>
                    <a:lnTo>
                      <a:pt x="1219" y="33"/>
                    </a:lnTo>
                    <a:lnTo>
                      <a:pt x="1219" y="33"/>
                    </a:lnTo>
                    <a:lnTo>
                      <a:pt x="1226" y="19"/>
                    </a:lnTo>
                    <a:lnTo>
                      <a:pt x="1231" y="19"/>
                    </a:lnTo>
                    <a:lnTo>
                      <a:pt x="1235" y="19"/>
                    </a:lnTo>
                    <a:lnTo>
                      <a:pt x="1235" y="19"/>
                    </a:lnTo>
                    <a:lnTo>
                      <a:pt x="1238" y="19"/>
                    </a:lnTo>
                    <a:lnTo>
                      <a:pt x="1240" y="19"/>
                    </a:lnTo>
                    <a:lnTo>
                      <a:pt x="1240" y="19"/>
                    </a:lnTo>
                    <a:lnTo>
                      <a:pt x="1245" y="19"/>
                    </a:lnTo>
                    <a:lnTo>
                      <a:pt x="1250" y="19"/>
                    </a:lnTo>
                    <a:lnTo>
                      <a:pt x="1238" y="40"/>
                    </a:lnTo>
                    <a:close/>
                    <a:moveTo>
                      <a:pt x="1162" y="104"/>
                    </a:moveTo>
                    <a:lnTo>
                      <a:pt x="1162" y="92"/>
                    </a:lnTo>
                    <a:lnTo>
                      <a:pt x="1162" y="104"/>
                    </a:lnTo>
                    <a:close/>
                    <a:moveTo>
                      <a:pt x="1169" y="94"/>
                    </a:moveTo>
                    <a:lnTo>
                      <a:pt x="1169" y="94"/>
                    </a:lnTo>
                    <a:lnTo>
                      <a:pt x="1169" y="97"/>
                    </a:lnTo>
                    <a:lnTo>
                      <a:pt x="1172" y="97"/>
                    </a:lnTo>
                    <a:lnTo>
                      <a:pt x="1172" y="97"/>
                    </a:lnTo>
                    <a:lnTo>
                      <a:pt x="1172" y="99"/>
                    </a:lnTo>
                    <a:lnTo>
                      <a:pt x="1174" y="99"/>
                    </a:lnTo>
                    <a:lnTo>
                      <a:pt x="1174" y="99"/>
                    </a:lnTo>
                    <a:lnTo>
                      <a:pt x="1176" y="102"/>
                    </a:lnTo>
                    <a:lnTo>
                      <a:pt x="1176" y="102"/>
                    </a:lnTo>
                    <a:lnTo>
                      <a:pt x="1179" y="102"/>
                    </a:lnTo>
                    <a:lnTo>
                      <a:pt x="1181" y="104"/>
                    </a:lnTo>
                    <a:lnTo>
                      <a:pt x="1183" y="104"/>
                    </a:lnTo>
                    <a:lnTo>
                      <a:pt x="1186" y="104"/>
                    </a:lnTo>
                    <a:lnTo>
                      <a:pt x="1188" y="104"/>
                    </a:lnTo>
                    <a:lnTo>
                      <a:pt x="1198" y="104"/>
                    </a:lnTo>
                    <a:lnTo>
                      <a:pt x="1198" y="94"/>
                    </a:lnTo>
                    <a:lnTo>
                      <a:pt x="1193" y="94"/>
                    </a:lnTo>
                    <a:lnTo>
                      <a:pt x="1193" y="94"/>
                    </a:lnTo>
                    <a:lnTo>
                      <a:pt x="1191" y="92"/>
                    </a:lnTo>
                    <a:lnTo>
                      <a:pt x="1191" y="92"/>
                    </a:lnTo>
                    <a:lnTo>
                      <a:pt x="1188" y="92"/>
                    </a:lnTo>
                    <a:lnTo>
                      <a:pt x="1188" y="92"/>
                    </a:lnTo>
                    <a:lnTo>
                      <a:pt x="1188" y="90"/>
                    </a:lnTo>
                    <a:lnTo>
                      <a:pt x="1188" y="90"/>
                    </a:lnTo>
                    <a:lnTo>
                      <a:pt x="1186" y="90"/>
                    </a:lnTo>
                    <a:lnTo>
                      <a:pt x="1179" y="78"/>
                    </a:lnTo>
                    <a:lnTo>
                      <a:pt x="1179" y="78"/>
                    </a:lnTo>
                    <a:lnTo>
                      <a:pt x="1181" y="78"/>
                    </a:lnTo>
                    <a:lnTo>
                      <a:pt x="1181" y="78"/>
                    </a:lnTo>
                    <a:lnTo>
                      <a:pt x="1183" y="78"/>
                    </a:lnTo>
                    <a:lnTo>
                      <a:pt x="1183" y="78"/>
                    </a:lnTo>
                    <a:lnTo>
                      <a:pt x="1186" y="76"/>
                    </a:lnTo>
                    <a:lnTo>
                      <a:pt x="1186" y="76"/>
                    </a:lnTo>
                    <a:lnTo>
                      <a:pt x="1186" y="76"/>
                    </a:lnTo>
                    <a:lnTo>
                      <a:pt x="1188" y="76"/>
                    </a:lnTo>
                    <a:lnTo>
                      <a:pt x="1188" y="76"/>
                    </a:lnTo>
                    <a:lnTo>
                      <a:pt x="1188" y="73"/>
                    </a:lnTo>
                    <a:lnTo>
                      <a:pt x="1191" y="73"/>
                    </a:lnTo>
                    <a:lnTo>
                      <a:pt x="1191" y="73"/>
                    </a:lnTo>
                    <a:lnTo>
                      <a:pt x="1191" y="73"/>
                    </a:lnTo>
                    <a:lnTo>
                      <a:pt x="1191" y="71"/>
                    </a:lnTo>
                    <a:lnTo>
                      <a:pt x="1191" y="71"/>
                    </a:lnTo>
                    <a:lnTo>
                      <a:pt x="1193" y="68"/>
                    </a:lnTo>
                    <a:lnTo>
                      <a:pt x="1195" y="64"/>
                    </a:lnTo>
                    <a:lnTo>
                      <a:pt x="1195" y="59"/>
                    </a:lnTo>
                    <a:lnTo>
                      <a:pt x="1198" y="57"/>
                    </a:lnTo>
                    <a:lnTo>
                      <a:pt x="1181" y="57"/>
                    </a:lnTo>
                    <a:lnTo>
                      <a:pt x="1174" y="71"/>
                    </a:lnTo>
                    <a:lnTo>
                      <a:pt x="1165" y="57"/>
                    </a:lnTo>
                    <a:lnTo>
                      <a:pt x="1165" y="57"/>
                    </a:lnTo>
                    <a:lnTo>
                      <a:pt x="1165" y="57"/>
                    </a:lnTo>
                    <a:lnTo>
                      <a:pt x="1162" y="57"/>
                    </a:lnTo>
                    <a:lnTo>
                      <a:pt x="1162" y="57"/>
                    </a:lnTo>
                    <a:lnTo>
                      <a:pt x="1160" y="57"/>
                    </a:lnTo>
                    <a:lnTo>
                      <a:pt x="1157" y="57"/>
                    </a:lnTo>
                    <a:lnTo>
                      <a:pt x="1155" y="57"/>
                    </a:lnTo>
                    <a:lnTo>
                      <a:pt x="1150" y="57"/>
                    </a:lnTo>
                    <a:lnTo>
                      <a:pt x="1150" y="47"/>
                    </a:lnTo>
                    <a:lnTo>
                      <a:pt x="1150" y="47"/>
                    </a:lnTo>
                    <a:lnTo>
                      <a:pt x="1150" y="50"/>
                    </a:lnTo>
                    <a:lnTo>
                      <a:pt x="1150" y="50"/>
                    </a:lnTo>
                    <a:lnTo>
                      <a:pt x="1150" y="50"/>
                    </a:lnTo>
                    <a:lnTo>
                      <a:pt x="1150" y="50"/>
                    </a:lnTo>
                    <a:lnTo>
                      <a:pt x="1150" y="52"/>
                    </a:lnTo>
                    <a:lnTo>
                      <a:pt x="1150" y="52"/>
                    </a:lnTo>
                    <a:lnTo>
                      <a:pt x="1153" y="52"/>
                    </a:lnTo>
                    <a:lnTo>
                      <a:pt x="1153" y="52"/>
                    </a:lnTo>
                    <a:lnTo>
                      <a:pt x="1155" y="52"/>
                    </a:lnTo>
                    <a:lnTo>
                      <a:pt x="1155" y="52"/>
                    </a:lnTo>
                    <a:lnTo>
                      <a:pt x="1157" y="52"/>
                    </a:lnTo>
                    <a:lnTo>
                      <a:pt x="1160" y="52"/>
                    </a:lnTo>
                    <a:lnTo>
                      <a:pt x="1162" y="52"/>
                    </a:lnTo>
                    <a:lnTo>
                      <a:pt x="1165" y="52"/>
                    </a:lnTo>
                    <a:lnTo>
                      <a:pt x="1167" y="52"/>
                    </a:lnTo>
                    <a:lnTo>
                      <a:pt x="1167" y="52"/>
                    </a:lnTo>
                    <a:lnTo>
                      <a:pt x="1169" y="52"/>
                    </a:lnTo>
                    <a:lnTo>
                      <a:pt x="1174" y="52"/>
                    </a:lnTo>
                    <a:lnTo>
                      <a:pt x="1179" y="52"/>
                    </a:lnTo>
                    <a:lnTo>
                      <a:pt x="1181" y="52"/>
                    </a:lnTo>
                    <a:lnTo>
                      <a:pt x="1183" y="52"/>
                    </a:lnTo>
                    <a:lnTo>
                      <a:pt x="1183" y="52"/>
                    </a:lnTo>
                    <a:lnTo>
                      <a:pt x="1186" y="52"/>
                    </a:lnTo>
                    <a:lnTo>
                      <a:pt x="1186" y="52"/>
                    </a:lnTo>
                    <a:lnTo>
                      <a:pt x="1188" y="50"/>
                    </a:lnTo>
                    <a:lnTo>
                      <a:pt x="1188" y="50"/>
                    </a:lnTo>
                    <a:lnTo>
                      <a:pt x="1191" y="50"/>
                    </a:lnTo>
                    <a:lnTo>
                      <a:pt x="1191" y="47"/>
                    </a:lnTo>
                    <a:lnTo>
                      <a:pt x="1191" y="47"/>
                    </a:lnTo>
                    <a:lnTo>
                      <a:pt x="1191" y="47"/>
                    </a:lnTo>
                    <a:lnTo>
                      <a:pt x="1193" y="45"/>
                    </a:lnTo>
                    <a:lnTo>
                      <a:pt x="1193" y="45"/>
                    </a:lnTo>
                    <a:lnTo>
                      <a:pt x="1193" y="42"/>
                    </a:lnTo>
                    <a:lnTo>
                      <a:pt x="1193" y="40"/>
                    </a:lnTo>
                    <a:lnTo>
                      <a:pt x="1193" y="40"/>
                    </a:lnTo>
                    <a:lnTo>
                      <a:pt x="1193" y="14"/>
                    </a:lnTo>
                    <a:lnTo>
                      <a:pt x="1193" y="12"/>
                    </a:lnTo>
                    <a:lnTo>
                      <a:pt x="1193" y="12"/>
                    </a:lnTo>
                    <a:lnTo>
                      <a:pt x="1193" y="9"/>
                    </a:lnTo>
                    <a:lnTo>
                      <a:pt x="1193" y="9"/>
                    </a:lnTo>
                    <a:lnTo>
                      <a:pt x="1191" y="7"/>
                    </a:lnTo>
                    <a:lnTo>
                      <a:pt x="1191" y="7"/>
                    </a:lnTo>
                    <a:lnTo>
                      <a:pt x="1191" y="7"/>
                    </a:lnTo>
                    <a:lnTo>
                      <a:pt x="1191" y="5"/>
                    </a:lnTo>
                    <a:lnTo>
                      <a:pt x="1188" y="5"/>
                    </a:lnTo>
                    <a:lnTo>
                      <a:pt x="1188" y="5"/>
                    </a:lnTo>
                    <a:lnTo>
                      <a:pt x="1186" y="5"/>
                    </a:lnTo>
                    <a:lnTo>
                      <a:pt x="1186" y="2"/>
                    </a:lnTo>
                    <a:lnTo>
                      <a:pt x="1183" y="2"/>
                    </a:lnTo>
                    <a:lnTo>
                      <a:pt x="1183" y="2"/>
                    </a:lnTo>
                    <a:lnTo>
                      <a:pt x="1181" y="2"/>
                    </a:lnTo>
                    <a:lnTo>
                      <a:pt x="1181" y="2"/>
                    </a:lnTo>
                    <a:lnTo>
                      <a:pt x="1176" y="2"/>
                    </a:lnTo>
                    <a:lnTo>
                      <a:pt x="1174" y="2"/>
                    </a:lnTo>
                    <a:lnTo>
                      <a:pt x="1169" y="2"/>
                    </a:lnTo>
                    <a:lnTo>
                      <a:pt x="1167" y="2"/>
                    </a:lnTo>
                    <a:lnTo>
                      <a:pt x="1165" y="2"/>
                    </a:lnTo>
                    <a:lnTo>
                      <a:pt x="1162" y="2"/>
                    </a:lnTo>
                    <a:lnTo>
                      <a:pt x="1162" y="2"/>
                    </a:lnTo>
                    <a:lnTo>
                      <a:pt x="1160" y="2"/>
                    </a:lnTo>
                    <a:lnTo>
                      <a:pt x="1157" y="2"/>
                    </a:lnTo>
                    <a:lnTo>
                      <a:pt x="1155" y="2"/>
                    </a:lnTo>
                    <a:lnTo>
                      <a:pt x="1153" y="2"/>
                    </a:lnTo>
                    <a:lnTo>
                      <a:pt x="1153" y="2"/>
                    </a:lnTo>
                    <a:lnTo>
                      <a:pt x="1153" y="5"/>
                    </a:lnTo>
                    <a:lnTo>
                      <a:pt x="1150" y="5"/>
                    </a:lnTo>
                    <a:lnTo>
                      <a:pt x="1150" y="5"/>
                    </a:lnTo>
                    <a:lnTo>
                      <a:pt x="1150" y="5"/>
                    </a:lnTo>
                    <a:lnTo>
                      <a:pt x="1150" y="7"/>
                    </a:lnTo>
                    <a:lnTo>
                      <a:pt x="1150" y="7"/>
                    </a:lnTo>
                    <a:lnTo>
                      <a:pt x="1150" y="2"/>
                    </a:lnTo>
                    <a:lnTo>
                      <a:pt x="1134" y="2"/>
                    </a:lnTo>
                    <a:lnTo>
                      <a:pt x="1134" y="85"/>
                    </a:lnTo>
                    <a:lnTo>
                      <a:pt x="1132" y="87"/>
                    </a:lnTo>
                    <a:lnTo>
                      <a:pt x="1132" y="90"/>
                    </a:lnTo>
                    <a:lnTo>
                      <a:pt x="1134" y="92"/>
                    </a:lnTo>
                    <a:lnTo>
                      <a:pt x="1134" y="94"/>
                    </a:lnTo>
                    <a:lnTo>
                      <a:pt x="1134" y="97"/>
                    </a:lnTo>
                    <a:lnTo>
                      <a:pt x="1134" y="97"/>
                    </a:lnTo>
                    <a:lnTo>
                      <a:pt x="1136" y="99"/>
                    </a:lnTo>
                    <a:lnTo>
                      <a:pt x="1136" y="99"/>
                    </a:lnTo>
                    <a:lnTo>
                      <a:pt x="1136" y="102"/>
                    </a:lnTo>
                    <a:lnTo>
                      <a:pt x="1139" y="102"/>
                    </a:lnTo>
                    <a:lnTo>
                      <a:pt x="1139" y="102"/>
                    </a:lnTo>
                    <a:lnTo>
                      <a:pt x="1141" y="102"/>
                    </a:lnTo>
                    <a:lnTo>
                      <a:pt x="1143" y="104"/>
                    </a:lnTo>
                    <a:lnTo>
                      <a:pt x="1143" y="104"/>
                    </a:lnTo>
                    <a:lnTo>
                      <a:pt x="1146" y="104"/>
                    </a:lnTo>
                    <a:lnTo>
                      <a:pt x="1148" y="104"/>
                    </a:lnTo>
                    <a:lnTo>
                      <a:pt x="1162" y="104"/>
                    </a:lnTo>
                    <a:lnTo>
                      <a:pt x="1162" y="92"/>
                    </a:lnTo>
                    <a:lnTo>
                      <a:pt x="1157" y="92"/>
                    </a:lnTo>
                    <a:lnTo>
                      <a:pt x="1155" y="92"/>
                    </a:lnTo>
                    <a:lnTo>
                      <a:pt x="1153" y="92"/>
                    </a:lnTo>
                    <a:lnTo>
                      <a:pt x="1153" y="92"/>
                    </a:lnTo>
                    <a:lnTo>
                      <a:pt x="1150" y="92"/>
                    </a:lnTo>
                    <a:lnTo>
                      <a:pt x="1150" y="92"/>
                    </a:lnTo>
                    <a:lnTo>
                      <a:pt x="1150" y="92"/>
                    </a:lnTo>
                    <a:lnTo>
                      <a:pt x="1150" y="90"/>
                    </a:lnTo>
                    <a:lnTo>
                      <a:pt x="1150" y="90"/>
                    </a:lnTo>
                    <a:lnTo>
                      <a:pt x="1150" y="90"/>
                    </a:lnTo>
                    <a:lnTo>
                      <a:pt x="1150" y="90"/>
                    </a:lnTo>
                    <a:lnTo>
                      <a:pt x="1150" y="87"/>
                    </a:lnTo>
                    <a:lnTo>
                      <a:pt x="1150" y="83"/>
                    </a:lnTo>
                    <a:lnTo>
                      <a:pt x="1150" y="59"/>
                    </a:lnTo>
                    <a:lnTo>
                      <a:pt x="1169" y="94"/>
                    </a:lnTo>
                    <a:close/>
                    <a:moveTo>
                      <a:pt x="1176" y="12"/>
                    </a:moveTo>
                    <a:lnTo>
                      <a:pt x="1176" y="21"/>
                    </a:lnTo>
                    <a:lnTo>
                      <a:pt x="1172" y="21"/>
                    </a:lnTo>
                    <a:lnTo>
                      <a:pt x="1167" y="21"/>
                    </a:lnTo>
                    <a:lnTo>
                      <a:pt x="1165" y="21"/>
                    </a:lnTo>
                    <a:lnTo>
                      <a:pt x="1162" y="21"/>
                    </a:lnTo>
                    <a:lnTo>
                      <a:pt x="1162" y="21"/>
                    </a:lnTo>
                    <a:lnTo>
                      <a:pt x="1160" y="21"/>
                    </a:lnTo>
                    <a:lnTo>
                      <a:pt x="1155" y="21"/>
                    </a:lnTo>
                    <a:lnTo>
                      <a:pt x="1150" y="21"/>
                    </a:lnTo>
                    <a:lnTo>
                      <a:pt x="1150" y="16"/>
                    </a:lnTo>
                    <a:lnTo>
                      <a:pt x="1150" y="14"/>
                    </a:lnTo>
                    <a:lnTo>
                      <a:pt x="1150" y="14"/>
                    </a:lnTo>
                    <a:lnTo>
                      <a:pt x="1150" y="14"/>
                    </a:lnTo>
                    <a:lnTo>
                      <a:pt x="1153" y="12"/>
                    </a:lnTo>
                    <a:lnTo>
                      <a:pt x="1153" y="12"/>
                    </a:lnTo>
                    <a:lnTo>
                      <a:pt x="1155" y="12"/>
                    </a:lnTo>
                    <a:lnTo>
                      <a:pt x="1155" y="12"/>
                    </a:lnTo>
                    <a:lnTo>
                      <a:pt x="1157" y="12"/>
                    </a:lnTo>
                    <a:lnTo>
                      <a:pt x="1160" y="12"/>
                    </a:lnTo>
                    <a:lnTo>
                      <a:pt x="1162" y="12"/>
                    </a:lnTo>
                    <a:lnTo>
                      <a:pt x="1165" y="12"/>
                    </a:lnTo>
                    <a:lnTo>
                      <a:pt x="1165" y="12"/>
                    </a:lnTo>
                    <a:lnTo>
                      <a:pt x="1167" y="12"/>
                    </a:lnTo>
                    <a:lnTo>
                      <a:pt x="1169" y="12"/>
                    </a:lnTo>
                    <a:lnTo>
                      <a:pt x="1172" y="12"/>
                    </a:lnTo>
                    <a:lnTo>
                      <a:pt x="1176" y="12"/>
                    </a:lnTo>
                    <a:close/>
                    <a:moveTo>
                      <a:pt x="1155" y="42"/>
                    </a:moveTo>
                    <a:lnTo>
                      <a:pt x="1153" y="42"/>
                    </a:lnTo>
                    <a:lnTo>
                      <a:pt x="1153" y="42"/>
                    </a:lnTo>
                    <a:lnTo>
                      <a:pt x="1153" y="42"/>
                    </a:lnTo>
                    <a:lnTo>
                      <a:pt x="1153" y="42"/>
                    </a:lnTo>
                    <a:lnTo>
                      <a:pt x="1150" y="42"/>
                    </a:lnTo>
                    <a:lnTo>
                      <a:pt x="1150" y="40"/>
                    </a:lnTo>
                    <a:lnTo>
                      <a:pt x="1150" y="40"/>
                    </a:lnTo>
                    <a:lnTo>
                      <a:pt x="1150" y="38"/>
                    </a:lnTo>
                    <a:lnTo>
                      <a:pt x="1150" y="31"/>
                    </a:lnTo>
                    <a:lnTo>
                      <a:pt x="1155" y="31"/>
                    </a:lnTo>
                    <a:lnTo>
                      <a:pt x="1157" y="31"/>
                    </a:lnTo>
                    <a:lnTo>
                      <a:pt x="1160" y="31"/>
                    </a:lnTo>
                    <a:lnTo>
                      <a:pt x="1162" y="31"/>
                    </a:lnTo>
                    <a:lnTo>
                      <a:pt x="1167" y="31"/>
                    </a:lnTo>
                    <a:lnTo>
                      <a:pt x="1169" y="31"/>
                    </a:lnTo>
                    <a:lnTo>
                      <a:pt x="1172" y="31"/>
                    </a:lnTo>
                    <a:lnTo>
                      <a:pt x="1176" y="31"/>
                    </a:lnTo>
                    <a:lnTo>
                      <a:pt x="1176" y="35"/>
                    </a:lnTo>
                    <a:lnTo>
                      <a:pt x="1176" y="38"/>
                    </a:lnTo>
                    <a:lnTo>
                      <a:pt x="1176" y="38"/>
                    </a:lnTo>
                    <a:lnTo>
                      <a:pt x="1176" y="38"/>
                    </a:lnTo>
                    <a:lnTo>
                      <a:pt x="1176" y="40"/>
                    </a:lnTo>
                    <a:lnTo>
                      <a:pt x="1176" y="40"/>
                    </a:lnTo>
                    <a:lnTo>
                      <a:pt x="1176" y="40"/>
                    </a:lnTo>
                    <a:lnTo>
                      <a:pt x="1174" y="40"/>
                    </a:lnTo>
                    <a:lnTo>
                      <a:pt x="1174" y="40"/>
                    </a:lnTo>
                    <a:lnTo>
                      <a:pt x="1174" y="42"/>
                    </a:lnTo>
                    <a:lnTo>
                      <a:pt x="1172" y="42"/>
                    </a:lnTo>
                    <a:lnTo>
                      <a:pt x="1172" y="42"/>
                    </a:lnTo>
                    <a:lnTo>
                      <a:pt x="1169" y="42"/>
                    </a:lnTo>
                    <a:lnTo>
                      <a:pt x="1167" y="42"/>
                    </a:lnTo>
                    <a:lnTo>
                      <a:pt x="1165" y="42"/>
                    </a:lnTo>
                    <a:lnTo>
                      <a:pt x="1165" y="42"/>
                    </a:lnTo>
                    <a:lnTo>
                      <a:pt x="1162" y="42"/>
                    </a:lnTo>
                    <a:lnTo>
                      <a:pt x="1162" y="42"/>
                    </a:lnTo>
                    <a:lnTo>
                      <a:pt x="1160" y="42"/>
                    </a:lnTo>
                    <a:lnTo>
                      <a:pt x="1157" y="42"/>
                    </a:lnTo>
                    <a:lnTo>
                      <a:pt x="1155" y="42"/>
                    </a:lnTo>
                    <a:close/>
                    <a:moveTo>
                      <a:pt x="1106" y="92"/>
                    </a:moveTo>
                    <a:lnTo>
                      <a:pt x="1106" y="104"/>
                    </a:lnTo>
                    <a:lnTo>
                      <a:pt x="1094" y="104"/>
                    </a:lnTo>
                    <a:lnTo>
                      <a:pt x="1094" y="2"/>
                    </a:lnTo>
                    <a:lnTo>
                      <a:pt x="1106" y="2"/>
                    </a:lnTo>
                    <a:lnTo>
                      <a:pt x="1106" y="5"/>
                    </a:lnTo>
                    <a:lnTo>
                      <a:pt x="1108" y="5"/>
                    </a:lnTo>
                    <a:lnTo>
                      <a:pt x="1108" y="2"/>
                    </a:lnTo>
                    <a:lnTo>
                      <a:pt x="1108" y="2"/>
                    </a:lnTo>
                    <a:lnTo>
                      <a:pt x="1108" y="2"/>
                    </a:lnTo>
                    <a:lnTo>
                      <a:pt x="1110" y="2"/>
                    </a:lnTo>
                    <a:lnTo>
                      <a:pt x="1110" y="2"/>
                    </a:lnTo>
                    <a:lnTo>
                      <a:pt x="1110" y="2"/>
                    </a:lnTo>
                    <a:lnTo>
                      <a:pt x="1113" y="2"/>
                    </a:lnTo>
                    <a:lnTo>
                      <a:pt x="1120" y="2"/>
                    </a:lnTo>
                    <a:lnTo>
                      <a:pt x="1120" y="2"/>
                    </a:lnTo>
                    <a:lnTo>
                      <a:pt x="1122" y="2"/>
                    </a:lnTo>
                    <a:lnTo>
                      <a:pt x="1122" y="2"/>
                    </a:lnTo>
                    <a:lnTo>
                      <a:pt x="1124" y="2"/>
                    </a:lnTo>
                    <a:lnTo>
                      <a:pt x="1124" y="2"/>
                    </a:lnTo>
                    <a:lnTo>
                      <a:pt x="1127" y="2"/>
                    </a:lnTo>
                    <a:lnTo>
                      <a:pt x="1127" y="2"/>
                    </a:lnTo>
                    <a:lnTo>
                      <a:pt x="1127" y="5"/>
                    </a:lnTo>
                    <a:lnTo>
                      <a:pt x="1127" y="5"/>
                    </a:lnTo>
                    <a:lnTo>
                      <a:pt x="1129" y="5"/>
                    </a:lnTo>
                    <a:lnTo>
                      <a:pt x="1129" y="5"/>
                    </a:lnTo>
                    <a:lnTo>
                      <a:pt x="1129" y="7"/>
                    </a:lnTo>
                    <a:lnTo>
                      <a:pt x="1129" y="7"/>
                    </a:lnTo>
                    <a:lnTo>
                      <a:pt x="1129" y="9"/>
                    </a:lnTo>
                    <a:lnTo>
                      <a:pt x="1129" y="9"/>
                    </a:lnTo>
                    <a:lnTo>
                      <a:pt x="1129" y="12"/>
                    </a:lnTo>
                    <a:lnTo>
                      <a:pt x="1129" y="35"/>
                    </a:lnTo>
                    <a:lnTo>
                      <a:pt x="1129" y="35"/>
                    </a:lnTo>
                    <a:lnTo>
                      <a:pt x="1129" y="35"/>
                    </a:lnTo>
                    <a:lnTo>
                      <a:pt x="1129" y="38"/>
                    </a:lnTo>
                    <a:lnTo>
                      <a:pt x="1129" y="38"/>
                    </a:lnTo>
                    <a:lnTo>
                      <a:pt x="1129" y="40"/>
                    </a:lnTo>
                    <a:lnTo>
                      <a:pt x="1127" y="40"/>
                    </a:lnTo>
                    <a:lnTo>
                      <a:pt x="1127" y="40"/>
                    </a:lnTo>
                    <a:lnTo>
                      <a:pt x="1127" y="42"/>
                    </a:lnTo>
                    <a:lnTo>
                      <a:pt x="1127" y="42"/>
                    </a:lnTo>
                    <a:lnTo>
                      <a:pt x="1124" y="42"/>
                    </a:lnTo>
                    <a:lnTo>
                      <a:pt x="1124" y="42"/>
                    </a:lnTo>
                    <a:lnTo>
                      <a:pt x="1124" y="45"/>
                    </a:lnTo>
                    <a:lnTo>
                      <a:pt x="1122" y="45"/>
                    </a:lnTo>
                    <a:lnTo>
                      <a:pt x="1122" y="45"/>
                    </a:lnTo>
                    <a:lnTo>
                      <a:pt x="1120" y="45"/>
                    </a:lnTo>
                    <a:lnTo>
                      <a:pt x="1120" y="45"/>
                    </a:lnTo>
                    <a:lnTo>
                      <a:pt x="1120" y="47"/>
                    </a:lnTo>
                    <a:lnTo>
                      <a:pt x="1122" y="47"/>
                    </a:lnTo>
                    <a:lnTo>
                      <a:pt x="1122" y="47"/>
                    </a:lnTo>
                    <a:lnTo>
                      <a:pt x="1124" y="47"/>
                    </a:lnTo>
                    <a:lnTo>
                      <a:pt x="1124" y="50"/>
                    </a:lnTo>
                    <a:lnTo>
                      <a:pt x="1124" y="50"/>
                    </a:lnTo>
                    <a:lnTo>
                      <a:pt x="1127" y="50"/>
                    </a:lnTo>
                    <a:lnTo>
                      <a:pt x="1127" y="50"/>
                    </a:lnTo>
                    <a:lnTo>
                      <a:pt x="1127" y="52"/>
                    </a:lnTo>
                    <a:lnTo>
                      <a:pt x="1127" y="52"/>
                    </a:lnTo>
                    <a:lnTo>
                      <a:pt x="1129" y="54"/>
                    </a:lnTo>
                    <a:lnTo>
                      <a:pt x="1129" y="54"/>
                    </a:lnTo>
                    <a:lnTo>
                      <a:pt x="1129" y="54"/>
                    </a:lnTo>
                    <a:lnTo>
                      <a:pt x="1129" y="57"/>
                    </a:lnTo>
                    <a:lnTo>
                      <a:pt x="1129" y="57"/>
                    </a:lnTo>
                    <a:lnTo>
                      <a:pt x="1129" y="59"/>
                    </a:lnTo>
                    <a:lnTo>
                      <a:pt x="1129" y="80"/>
                    </a:lnTo>
                    <a:lnTo>
                      <a:pt x="1129" y="80"/>
                    </a:lnTo>
                    <a:lnTo>
                      <a:pt x="1129" y="83"/>
                    </a:lnTo>
                    <a:lnTo>
                      <a:pt x="1129" y="83"/>
                    </a:lnTo>
                    <a:lnTo>
                      <a:pt x="1129" y="85"/>
                    </a:lnTo>
                    <a:lnTo>
                      <a:pt x="1129" y="85"/>
                    </a:lnTo>
                    <a:lnTo>
                      <a:pt x="1127" y="87"/>
                    </a:lnTo>
                    <a:lnTo>
                      <a:pt x="1127" y="87"/>
                    </a:lnTo>
                    <a:lnTo>
                      <a:pt x="1127" y="90"/>
                    </a:lnTo>
                    <a:lnTo>
                      <a:pt x="1124" y="90"/>
                    </a:lnTo>
                    <a:lnTo>
                      <a:pt x="1124" y="90"/>
                    </a:lnTo>
                    <a:lnTo>
                      <a:pt x="1122" y="90"/>
                    </a:lnTo>
                    <a:lnTo>
                      <a:pt x="1122" y="92"/>
                    </a:lnTo>
                    <a:lnTo>
                      <a:pt x="1120" y="92"/>
                    </a:lnTo>
                    <a:lnTo>
                      <a:pt x="1120" y="92"/>
                    </a:lnTo>
                    <a:lnTo>
                      <a:pt x="1117" y="92"/>
                    </a:lnTo>
                    <a:lnTo>
                      <a:pt x="1115" y="92"/>
                    </a:lnTo>
                    <a:lnTo>
                      <a:pt x="1113" y="92"/>
                    </a:lnTo>
                    <a:lnTo>
                      <a:pt x="1110" y="92"/>
                    </a:lnTo>
                    <a:lnTo>
                      <a:pt x="1110" y="92"/>
                    </a:lnTo>
                    <a:lnTo>
                      <a:pt x="1106" y="92"/>
                    </a:lnTo>
                    <a:close/>
                    <a:moveTo>
                      <a:pt x="1115" y="78"/>
                    </a:moveTo>
                    <a:lnTo>
                      <a:pt x="1115" y="59"/>
                    </a:lnTo>
                    <a:lnTo>
                      <a:pt x="1115" y="57"/>
                    </a:lnTo>
                    <a:lnTo>
                      <a:pt x="1115" y="57"/>
                    </a:lnTo>
                    <a:lnTo>
                      <a:pt x="1115" y="54"/>
                    </a:lnTo>
                    <a:lnTo>
                      <a:pt x="1115" y="54"/>
                    </a:lnTo>
                    <a:lnTo>
                      <a:pt x="1115" y="54"/>
                    </a:lnTo>
                    <a:lnTo>
                      <a:pt x="1113" y="52"/>
                    </a:lnTo>
                    <a:lnTo>
                      <a:pt x="1113" y="52"/>
                    </a:lnTo>
                    <a:lnTo>
                      <a:pt x="1113" y="52"/>
                    </a:lnTo>
                    <a:lnTo>
                      <a:pt x="1113" y="52"/>
                    </a:lnTo>
                    <a:lnTo>
                      <a:pt x="1110" y="52"/>
                    </a:lnTo>
                    <a:lnTo>
                      <a:pt x="1110" y="50"/>
                    </a:lnTo>
                    <a:lnTo>
                      <a:pt x="1110" y="50"/>
                    </a:lnTo>
                    <a:lnTo>
                      <a:pt x="1108" y="50"/>
                    </a:lnTo>
                    <a:lnTo>
                      <a:pt x="1106" y="50"/>
                    </a:lnTo>
                    <a:lnTo>
                      <a:pt x="1106" y="83"/>
                    </a:lnTo>
                    <a:lnTo>
                      <a:pt x="1108" y="83"/>
                    </a:lnTo>
                    <a:lnTo>
                      <a:pt x="1110" y="83"/>
                    </a:lnTo>
                    <a:lnTo>
                      <a:pt x="1110" y="83"/>
                    </a:lnTo>
                    <a:lnTo>
                      <a:pt x="1113" y="83"/>
                    </a:lnTo>
                    <a:lnTo>
                      <a:pt x="1113" y="83"/>
                    </a:lnTo>
                    <a:lnTo>
                      <a:pt x="1113" y="83"/>
                    </a:lnTo>
                    <a:lnTo>
                      <a:pt x="1113" y="83"/>
                    </a:lnTo>
                    <a:lnTo>
                      <a:pt x="1115" y="80"/>
                    </a:lnTo>
                    <a:lnTo>
                      <a:pt x="1115" y="80"/>
                    </a:lnTo>
                    <a:lnTo>
                      <a:pt x="1115" y="80"/>
                    </a:lnTo>
                    <a:lnTo>
                      <a:pt x="1115" y="78"/>
                    </a:lnTo>
                    <a:lnTo>
                      <a:pt x="1115" y="78"/>
                    </a:lnTo>
                    <a:close/>
                    <a:moveTo>
                      <a:pt x="1115" y="31"/>
                    </a:moveTo>
                    <a:lnTo>
                      <a:pt x="1115" y="12"/>
                    </a:lnTo>
                    <a:lnTo>
                      <a:pt x="1115" y="12"/>
                    </a:lnTo>
                    <a:lnTo>
                      <a:pt x="1115" y="12"/>
                    </a:lnTo>
                    <a:lnTo>
                      <a:pt x="1115" y="12"/>
                    </a:lnTo>
                    <a:lnTo>
                      <a:pt x="1115" y="12"/>
                    </a:lnTo>
                    <a:lnTo>
                      <a:pt x="1115" y="12"/>
                    </a:lnTo>
                    <a:lnTo>
                      <a:pt x="1113" y="12"/>
                    </a:lnTo>
                    <a:lnTo>
                      <a:pt x="1110" y="12"/>
                    </a:lnTo>
                    <a:lnTo>
                      <a:pt x="1110" y="12"/>
                    </a:lnTo>
                    <a:lnTo>
                      <a:pt x="1110" y="12"/>
                    </a:lnTo>
                    <a:lnTo>
                      <a:pt x="1108" y="12"/>
                    </a:lnTo>
                    <a:lnTo>
                      <a:pt x="1108" y="12"/>
                    </a:lnTo>
                    <a:lnTo>
                      <a:pt x="1108" y="12"/>
                    </a:lnTo>
                    <a:lnTo>
                      <a:pt x="1108" y="12"/>
                    </a:lnTo>
                    <a:lnTo>
                      <a:pt x="1108" y="12"/>
                    </a:lnTo>
                    <a:lnTo>
                      <a:pt x="1108" y="12"/>
                    </a:lnTo>
                    <a:lnTo>
                      <a:pt x="1106" y="12"/>
                    </a:lnTo>
                    <a:lnTo>
                      <a:pt x="1106" y="12"/>
                    </a:lnTo>
                    <a:lnTo>
                      <a:pt x="1106" y="14"/>
                    </a:lnTo>
                    <a:lnTo>
                      <a:pt x="1106" y="40"/>
                    </a:lnTo>
                    <a:lnTo>
                      <a:pt x="1108" y="40"/>
                    </a:lnTo>
                    <a:lnTo>
                      <a:pt x="1110" y="40"/>
                    </a:lnTo>
                    <a:lnTo>
                      <a:pt x="1110" y="40"/>
                    </a:lnTo>
                    <a:lnTo>
                      <a:pt x="1110" y="40"/>
                    </a:lnTo>
                    <a:lnTo>
                      <a:pt x="1110" y="38"/>
                    </a:lnTo>
                    <a:lnTo>
                      <a:pt x="1113" y="38"/>
                    </a:lnTo>
                    <a:lnTo>
                      <a:pt x="1113" y="38"/>
                    </a:lnTo>
                    <a:lnTo>
                      <a:pt x="1113" y="38"/>
                    </a:lnTo>
                    <a:lnTo>
                      <a:pt x="1113" y="35"/>
                    </a:lnTo>
                    <a:lnTo>
                      <a:pt x="1115" y="35"/>
                    </a:lnTo>
                    <a:lnTo>
                      <a:pt x="1115" y="35"/>
                    </a:lnTo>
                    <a:lnTo>
                      <a:pt x="1115" y="33"/>
                    </a:lnTo>
                    <a:lnTo>
                      <a:pt x="1115" y="33"/>
                    </a:lnTo>
                    <a:lnTo>
                      <a:pt x="1115" y="31"/>
                    </a:lnTo>
                    <a:close/>
                    <a:moveTo>
                      <a:pt x="1002" y="80"/>
                    </a:moveTo>
                    <a:lnTo>
                      <a:pt x="1002" y="104"/>
                    </a:lnTo>
                    <a:lnTo>
                      <a:pt x="983" y="104"/>
                    </a:lnTo>
                    <a:lnTo>
                      <a:pt x="983" y="57"/>
                    </a:lnTo>
                    <a:lnTo>
                      <a:pt x="980" y="57"/>
                    </a:lnTo>
                    <a:lnTo>
                      <a:pt x="978" y="59"/>
                    </a:lnTo>
                    <a:lnTo>
                      <a:pt x="976" y="59"/>
                    </a:lnTo>
                    <a:lnTo>
                      <a:pt x="971" y="59"/>
                    </a:lnTo>
                    <a:lnTo>
                      <a:pt x="964" y="59"/>
                    </a:lnTo>
                    <a:lnTo>
                      <a:pt x="964" y="59"/>
                    </a:lnTo>
                    <a:lnTo>
                      <a:pt x="964" y="47"/>
                    </a:lnTo>
                    <a:lnTo>
                      <a:pt x="964" y="47"/>
                    </a:lnTo>
                    <a:lnTo>
                      <a:pt x="966" y="47"/>
                    </a:lnTo>
                    <a:lnTo>
                      <a:pt x="969" y="47"/>
                    </a:lnTo>
                    <a:lnTo>
                      <a:pt x="969" y="47"/>
                    </a:lnTo>
                    <a:lnTo>
                      <a:pt x="971" y="47"/>
                    </a:lnTo>
                    <a:lnTo>
                      <a:pt x="971" y="47"/>
                    </a:lnTo>
                    <a:lnTo>
                      <a:pt x="973" y="47"/>
                    </a:lnTo>
                    <a:lnTo>
                      <a:pt x="973" y="47"/>
                    </a:lnTo>
                    <a:lnTo>
                      <a:pt x="973" y="47"/>
                    </a:lnTo>
                    <a:lnTo>
                      <a:pt x="976" y="45"/>
                    </a:lnTo>
                    <a:lnTo>
                      <a:pt x="976" y="45"/>
                    </a:lnTo>
                    <a:lnTo>
                      <a:pt x="976" y="45"/>
                    </a:lnTo>
                    <a:lnTo>
                      <a:pt x="976" y="42"/>
                    </a:lnTo>
                    <a:lnTo>
                      <a:pt x="978" y="42"/>
                    </a:lnTo>
                    <a:lnTo>
                      <a:pt x="978" y="42"/>
                    </a:lnTo>
                    <a:lnTo>
                      <a:pt x="978" y="40"/>
                    </a:lnTo>
                    <a:lnTo>
                      <a:pt x="978" y="40"/>
                    </a:lnTo>
                    <a:lnTo>
                      <a:pt x="990" y="21"/>
                    </a:lnTo>
                    <a:lnTo>
                      <a:pt x="969" y="21"/>
                    </a:lnTo>
                    <a:lnTo>
                      <a:pt x="969" y="9"/>
                    </a:lnTo>
                    <a:lnTo>
                      <a:pt x="992" y="9"/>
                    </a:lnTo>
                    <a:lnTo>
                      <a:pt x="997" y="0"/>
                    </a:lnTo>
                    <a:lnTo>
                      <a:pt x="1020" y="0"/>
                    </a:lnTo>
                    <a:lnTo>
                      <a:pt x="1016" y="9"/>
                    </a:lnTo>
                    <a:lnTo>
                      <a:pt x="1023" y="9"/>
                    </a:lnTo>
                    <a:lnTo>
                      <a:pt x="1030" y="9"/>
                    </a:lnTo>
                    <a:lnTo>
                      <a:pt x="1037" y="9"/>
                    </a:lnTo>
                    <a:lnTo>
                      <a:pt x="1044" y="9"/>
                    </a:lnTo>
                    <a:lnTo>
                      <a:pt x="1051" y="9"/>
                    </a:lnTo>
                    <a:lnTo>
                      <a:pt x="1058" y="9"/>
                    </a:lnTo>
                    <a:lnTo>
                      <a:pt x="1065" y="9"/>
                    </a:lnTo>
                    <a:lnTo>
                      <a:pt x="1072" y="9"/>
                    </a:lnTo>
                    <a:lnTo>
                      <a:pt x="1072" y="21"/>
                    </a:lnTo>
                    <a:lnTo>
                      <a:pt x="1065" y="21"/>
                    </a:lnTo>
                    <a:lnTo>
                      <a:pt x="1056" y="21"/>
                    </a:lnTo>
                    <a:lnTo>
                      <a:pt x="1049" y="21"/>
                    </a:lnTo>
                    <a:lnTo>
                      <a:pt x="1039" y="21"/>
                    </a:lnTo>
                    <a:lnTo>
                      <a:pt x="1032" y="21"/>
                    </a:lnTo>
                    <a:lnTo>
                      <a:pt x="1025" y="21"/>
                    </a:lnTo>
                    <a:lnTo>
                      <a:pt x="1018" y="21"/>
                    </a:lnTo>
                    <a:lnTo>
                      <a:pt x="1011" y="21"/>
                    </a:lnTo>
                    <a:lnTo>
                      <a:pt x="1006" y="31"/>
                    </a:lnTo>
                    <a:lnTo>
                      <a:pt x="1006" y="31"/>
                    </a:lnTo>
                    <a:lnTo>
                      <a:pt x="1009" y="28"/>
                    </a:lnTo>
                    <a:lnTo>
                      <a:pt x="1009" y="28"/>
                    </a:lnTo>
                    <a:lnTo>
                      <a:pt x="1009" y="28"/>
                    </a:lnTo>
                    <a:lnTo>
                      <a:pt x="1011" y="28"/>
                    </a:lnTo>
                    <a:lnTo>
                      <a:pt x="1011" y="28"/>
                    </a:lnTo>
                    <a:lnTo>
                      <a:pt x="1013" y="28"/>
                    </a:lnTo>
                    <a:lnTo>
                      <a:pt x="1016" y="28"/>
                    </a:lnTo>
                    <a:lnTo>
                      <a:pt x="1020" y="28"/>
                    </a:lnTo>
                    <a:lnTo>
                      <a:pt x="1025" y="28"/>
                    </a:lnTo>
                    <a:lnTo>
                      <a:pt x="1028" y="28"/>
                    </a:lnTo>
                    <a:lnTo>
                      <a:pt x="1032" y="28"/>
                    </a:lnTo>
                    <a:lnTo>
                      <a:pt x="1035" y="28"/>
                    </a:lnTo>
                    <a:lnTo>
                      <a:pt x="1039" y="28"/>
                    </a:lnTo>
                    <a:lnTo>
                      <a:pt x="1046" y="28"/>
                    </a:lnTo>
                    <a:lnTo>
                      <a:pt x="1054" y="28"/>
                    </a:lnTo>
                    <a:lnTo>
                      <a:pt x="1056" y="28"/>
                    </a:lnTo>
                    <a:lnTo>
                      <a:pt x="1058" y="28"/>
                    </a:lnTo>
                    <a:lnTo>
                      <a:pt x="1061" y="28"/>
                    </a:lnTo>
                    <a:lnTo>
                      <a:pt x="1061" y="28"/>
                    </a:lnTo>
                    <a:lnTo>
                      <a:pt x="1063" y="31"/>
                    </a:lnTo>
                    <a:lnTo>
                      <a:pt x="1065" y="31"/>
                    </a:lnTo>
                    <a:lnTo>
                      <a:pt x="1065" y="31"/>
                    </a:lnTo>
                    <a:lnTo>
                      <a:pt x="1068" y="33"/>
                    </a:lnTo>
                    <a:lnTo>
                      <a:pt x="1068" y="33"/>
                    </a:lnTo>
                    <a:lnTo>
                      <a:pt x="1068" y="33"/>
                    </a:lnTo>
                    <a:lnTo>
                      <a:pt x="1068" y="35"/>
                    </a:lnTo>
                    <a:lnTo>
                      <a:pt x="1070" y="35"/>
                    </a:lnTo>
                    <a:lnTo>
                      <a:pt x="1070" y="38"/>
                    </a:lnTo>
                    <a:lnTo>
                      <a:pt x="1070" y="40"/>
                    </a:lnTo>
                    <a:lnTo>
                      <a:pt x="1070" y="40"/>
                    </a:lnTo>
                    <a:lnTo>
                      <a:pt x="1070" y="42"/>
                    </a:lnTo>
                    <a:lnTo>
                      <a:pt x="1070" y="90"/>
                    </a:lnTo>
                    <a:lnTo>
                      <a:pt x="1070" y="92"/>
                    </a:lnTo>
                    <a:lnTo>
                      <a:pt x="1070" y="92"/>
                    </a:lnTo>
                    <a:lnTo>
                      <a:pt x="1070" y="94"/>
                    </a:lnTo>
                    <a:lnTo>
                      <a:pt x="1068" y="94"/>
                    </a:lnTo>
                    <a:lnTo>
                      <a:pt x="1068" y="97"/>
                    </a:lnTo>
                    <a:lnTo>
                      <a:pt x="1068" y="97"/>
                    </a:lnTo>
                    <a:lnTo>
                      <a:pt x="1065" y="99"/>
                    </a:lnTo>
                    <a:lnTo>
                      <a:pt x="1065" y="99"/>
                    </a:lnTo>
                    <a:lnTo>
                      <a:pt x="1063" y="102"/>
                    </a:lnTo>
                    <a:lnTo>
                      <a:pt x="1063" y="102"/>
                    </a:lnTo>
                    <a:lnTo>
                      <a:pt x="1061" y="102"/>
                    </a:lnTo>
                    <a:lnTo>
                      <a:pt x="1061" y="102"/>
                    </a:lnTo>
                    <a:lnTo>
                      <a:pt x="1058" y="102"/>
                    </a:lnTo>
                    <a:lnTo>
                      <a:pt x="1056" y="104"/>
                    </a:lnTo>
                    <a:lnTo>
                      <a:pt x="1056" y="104"/>
                    </a:lnTo>
                    <a:lnTo>
                      <a:pt x="1054" y="104"/>
                    </a:lnTo>
                    <a:lnTo>
                      <a:pt x="1035" y="104"/>
                    </a:lnTo>
                    <a:lnTo>
                      <a:pt x="1035" y="92"/>
                    </a:lnTo>
                    <a:lnTo>
                      <a:pt x="1046" y="92"/>
                    </a:lnTo>
                    <a:lnTo>
                      <a:pt x="1046" y="92"/>
                    </a:lnTo>
                    <a:lnTo>
                      <a:pt x="1046" y="92"/>
                    </a:lnTo>
                    <a:lnTo>
                      <a:pt x="1049" y="92"/>
                    </a:lnTo>
                    <a:lnTo>
                      <a:pt x="1049" y="92"/>
                    </a:lnTo>
                    <a:lnTo>
                      <a:pt x="1049" y="92"/>
                    </a:lnTo>
                    <a:lnTo>
                      <a:pt x="1049" y="92"/>
                    </a:lnTo>
                    <a:lnTo>
                      <a:pt x="1049" y="92"/>
                    </a:lnTo>
                    <a:lnTo>
                      <a:pt x="1049" y="92"/>
                    </a:lnTo>
                    <a:lnTo>
                      <a:pt x="1051" y="90"/>
                    </a:lnTo>
                    <a:lnTo>
                      <a:pt x="1051" y="90"/>
                    </a:lnTo>
                    <a:lnTo>
                      <a:pt x="1051" y="87"/>
                    </a:lnTo>
                    <a:lnTo>
                      <a:pt x="1051" y="87"/>
                    </a:lnTo>
                    <a:lnTo>
                      <a:pt x="1051" y="80"/>
                    </a:lnTo>
                    <a:lnTo>
                      <a:pt x="1042" y="80"/>
                    </a:lnTo>
                    <a:lnTo>
                      <a:pt x="1037" y="80"/>
                    </a:lnTo>
                    <a:lnTo>
                      <a:pt x="1032" y="80"/>
                    </a:lnTo>
                    <a:lnTo>
                      <a:pt x="1028" y="80"/>
                    </a:lnTo>
                    <a:lnTo>
                      <a:pt x="1023" y="80"/>
                    </a:lnTo>
                    <a:lnTo>
                      <a:pt x="1016" y="80"/>
                    </a:lnTo>
                    <a:lnTo>
                      <a:pt x="1011" y="80"/>
                    </a:lnTo>
                    <a:lnTo>
                      <a:pt x="1002" y="80"/>
                    </a:lnTo>
                    <a:close/>
                    <a:moveTo>
                      <a:pt x="1051" y="68"/>
                    </a:moveTo>
                    <a:lnTo>
                      <a:pt x="1051" y="59"/>
                    </a:lnTo>
                    <a:lnTo>
                      <a:pt x="1044" y="59"/>
                    </a:lnTo>
                    <a:lnTo>
                      <a:pt x="1037" y="59"/>
                    </a:lnTo>
                    <a:lnTo>
                      <a:pt x="1032" y="59"/>
                    </a:lnTo>
                    <a:lnTo>
                      <a:pt x="1025" y="59"/>
                    </a:lnTo>
                    <a:lnTo>
                      <a:pt x="1020" y="59"/>
                    </a:lnTo>
                    <a:lnTo>
                      <a:pt x="1016" y="59"/>
                    </a:lnTo>
                    <a:lnTo>
                      <a:pt x="1009" y="59"/>
                    </a:lnTo>
                    <a:lnTo>
                      <a:pt x="1002" y="59"/>
                    </a:lnTo>
                    <a:lnTo>
                      <a:pt x="1002" y="68"/>
                    </a:lnTo>
                    <a:lnTo>
                      <a:pt x="1009" y="68"/>
                    </a:lnTo>
                    <a:lnTo>
                      <a:pt x="1016" y="68"/>
                    </a:lnTo>
                    <a:lnTo>
                      <a:pt x="1020" y="68"/>
                    </a:lnTo>
                    <a:lnTo>
                      <a:pt x="1025" y="68"/>
                    </a:lnTo>
                    <a:lnTo>
                      <a:pt x="1032" y="68"/>
                    </a:lnTo>
                    <a:lnTo>
                      <a:pt x="1037" y="68"/>
                    </a:lnTo>
                    <a:lnTo>
                      <a:pt x="1044" y="68"/>
                    </a:lnTo>
                    <a:lnTo>
                      <a:pt x="1051" y="68"/>
                    </a:lnTo>
                    <a:close/>
                    <a:moveTo>
                      <a:pt x="1051" y="50"/>
                    </a:moveTo>
                    <a:lnTo>
                      <a:pt x="1051" y="38"/>
                    </a:lnTo>
                    <a:lnTo>
                      <a:pt x="1044" y="38"/>
                    </a:lnTo>
                    <a:lnTo>
                      <a:pt x="1039" y="38"/>
                    </a:lnTo>
                    <a:lnTo>
                      <a:pt x="1035" y="38"/>
                    </a:lnTo>
                    <a:lnTo>
                      <a:pt x="1030" y="38"/>
                    </a:lnTo>
                    <a:lnTo>
                      <a:pt x="1028" y="38"/>
                    </a:lnTo>
                    <a:lnTo>
                      <a:pt x="1023" y="38"/>
                    </a:lnTo>
                    <a:lnTo>
                      <a:pt x="1018" y="38"/>
                    </a:lnTo>
                    <a:lnTo>
                      <a:pt x="1013" y="38"/>
                    </a:lnTo>
                    <a:lnTo>
                      <a:pt x="1011" y="38"/>
                    </a:lnTo>
                    <a:lnTo>
                      <a:pt x="1009" y="38"/>
                    </a:lnTo>
                    <a:lnTo>
                      <a:pt x="1006" y="38"/>
                    </a:lnTo>
                    <a:lnTo>
                      <a:pt x="1006" y="40"/>
                    </a:lnTo>
                    <a:lnTo>
                      <a:pt x="1004" y="40"/>
                    </a:lnTo>
                    <a:lnTo>
                      <a:pt x="1004" y="40"/>
                    </a:lnTo>
                    <a:lnTo>
                      <a:pt x="1004" y="42"/>
                    </a:lnTo>
                    <a:lnTo>
                      <a:pt x="1002" y="45"/>
                    </a:lnTo>
                    <a:lnTo>
                      <a:pt x="1002" y="50"/>
                    </a:lnTo>
                    <a:lnTo>
                      <a:pt x="1009" y="50"/>
                    </a:lnTo>
                    <a:lnTo>
                      <a:pt x="1016" y="50"/>
                    </a:lnTo>
                    <a:lnTo>
                      <a:pt x="1020" y="50"/>
                    </a:lnTo>
                    <a:lnTo>
                      <a:pt x="1025" y="50"/>
                    </a:lnTo>
                    <a:lnTo>
                      <a:pt x="1032" y="50"/>
                    </a:lnTo>
                    <a:lnTo>
                      <a:pt x="1037" y="50"/>
                    </a:lnTo>
                    <a:lnTo>
                      <a:pt x="1044" y="50"/>
                    </a:lnTo>
                    <a:lnTo>
                      <a:pt x="1051" y="50"/>
                    </a:lnTo>
                    <a:close/>
                    <a:moveTo>
                      <a:pt x="881" y="104"/>
                    </a:moveTo>
                    <a:lnTo>
                      <a:pt x="874" y="104"/>
                    </a:lnTo>
                    <a:lnTo>
                      <a:pt x="874" y="94"/>
                    </a:lnTo>
                    <a:lnTo>
                      <a:pt x="874" y="94"/>
                    </a:lnTo>
                    <a:lnTo>
                      <a:pt x="876" y="94"/>
                    </a:lnTo>
                    <a:lnTo>
                      <a:pt x="876" y="94"/>
                    </a:lnTo>
                    <a:lnTo>
                      <a:pt x="876" y="94"/>
                    </a:lnTo>
                    <a:lnTo>
                      <a:pt x="879" y="94"/>
                    </a:lnTo>
                    <a:lnTo>
                      <a:pt x="879" y="92"/>
                    </a:lnTo>
                    <a:lnTo>
                      <a:pt x="879" y="92"/>
                    </a:lnTo>
                    <a:lnTo>
                      <a:pt x="879" y="90"/>
                    </a:lnTo>
                    <a:lnTo>
                      <a:pt x="881" y="90"/>
                    </a:lnTo>
                    <a:lnTo>
                      <a:pt x="886" y="54"/>
                    </a:lnTo>
                    <a:lnTo>
                      <a:pt x="876" y="54"/>
                    </a:lnTo>
                    <a:lnTo>
                      <a:pt x="876" y="42"/>
                    </a:lnTo>
                    <a:lnTo>
                      <a:pt x="883" y="42"/>
                    </a:lnTo>
                    <a:lnTo>
                      <a:pt x="891" y="42"/>
                    </a:lnTo>
                    <a:lnTo>
                      <a:pt x="893" y="42"/>
                    </a:lnTo>
                    <a:lnTo>
                      <a:pt x="898" y="42"/>
                    </a:lnTo>
                    <a:lnTo>
                      <a:pt x="900" y="42"/>
                    </a:lnTo>
                    <a:lnTo>
                      <a:pt x="907" y="42"/>
                    </a:lnTo>
                    <a:lnTo>
                      <a:pt x="917" y="42"/>
                    </a:lnTo>
                    <a:lnTo>
                      <a:pt x="928" y="42"/>
                    </a:lnTo>
                    <a:lnTo>
                      <a:pt x="931" y="42"/>
                    </a:lnTo>
                    <a:lnTo>
                      <a:pt x="931" y="42"/>
                    </a:lnTo>
                    <a:lnTo>
                      <a:pt x="933" y="45"/>
                    </a:lnTo>
                    <a:lnTo>
                      <a:pt x="935" y="45"/>
                    </a:lnTo>
                    <a:lnTo>
                      <a:pt x="935" y="45"/>
                    </a:lnTo>
                    <a:lnTo>
                      <a:pt x="938" y="45"/>
                    </a:lnTo>
                    <a:lnTo>
                      <a:pt x="938" y="47"/>
                    </a:lnTo>
                    <a:lnTo>
                      <a:pt x="940" y="47"/>
                    </a:lnTo>
                    <a:lnTo>
                      <a:pt x="940" y="47"/>
                    </a:lnTo>
                    <a:lnTo>
                      <a:pt x="940" y="50"/>
                    </a:lnTo>
                    <a:lnTo>
                      <a:pt x="940" y="50"/>
                    </a:lnTo>
                    <a:lnTo>
                      <a:pt x="943" y="52"/>
                    </a:lnTo>
                    <a:lnTo>
                      <a:pt x="943" y="52"/>
                    </a:lnTo>
                    <a:lnTo>
                      <a:pt x="943" y="54"/>
                    </a:lnTo>
                    <a:lnTo>
                      <a:pt x="943" y="57"/>
                    </a:lnTo>
                    <a:lnTo>
                      <a:pt x="943" y="57"/>
                    </a:lnTo>
                    <a:lnTo>
                      <a:pt x="943" y="90"/>
                    </a:lnTo>
                    <a:lnTo>
                      <a:pt x="943" y="92"/>
                    </a:lnTo>
                    <a:lnTo>
                      <a:pt x="943" y="92"/>
                    </a:lnTo>
                    <a:lnTo>
                      <a:pt x="943" y="94"/>
                    </a:lnTo>
                    <a:lnTo>
                      <a:pt x="940" y="94"/>
                    </a:lnTo>
                    <a:lnTo>
                      <a:pt x="940" y="97"/>
                    </a:lnTo>
                    <a:lnTo>
                      <a:pt x="940" y="97"/>
                    </a:lnTo>
                    <a:lnTo>
                      <a:pt x="940" y="99"/>
                    </a:lnTo>
                    <a:lnTo>
                      <a:pt x="938" y="99"/>
                    </a:lnTo>
                    <a:lnTo>
                      <a:pt x="938" y="102"/>
                    </a:lnTo>
                    <a:lnTo>
                      <a:pt x="935" y="102"/>
                    </a:lnTo>
                    <a:lnTo>
                      <a:pt x="935" y="102"/>
                    </a:lnTo>
                    <a:lnTo>
                      <a:pt x="933" y="102"/>
                    </a:lnTo>
                    <a:lnTo>
                      <a:pt x="931" y="102"/>
                    </a:lnTo>
                    <a:lnTo>
                      <a:pt x="931" y="104"/>
                    </a:lnTo>
                    <a:lnTo>
                      <a:pt x="928" y="104"/>
                    </a:lnTo>
                    <a:lnTo>
                      <a:pt x="926" y="104"/>
                    </a:lnTo>
                    <a:lnTo>
                      <a:pt x="907" y="104"/>
                    </a:lnTo>
                    <a:lnTo>
                      <a:pt x="907" y="94"/>
                    </a:lnTo>
                    <a:lnTo>
                      <a:pt x="912" y="94"/>
                    </a:lnTo>
                    <a:lnTo>
                      <a:pt x="914" y="94"/>
                    </a:lnTo>
                    <a:lnTo>
                      <a:pt x="914" y="94"/>
                    </a:lnTo>
                    <a:lnTo>
                      <a:pt x="917" y="94"/>
                    </a:lnTo>
                    <a:lnTo>
                      <a:pt x="917" y="94"/>
                    </a:lnTo>
                    <a:lnTo>
                      <a:pt x="919" y="94"/>
                    </a:lnTo>
                    <a:lnTo>
                      <a:pt x="919" y="92"/>
                    </a:lnTo>
                    <a:lnTo>
                      <a:pt x="921" y="92"/>
                    </a:lnTo>
                    <a:lnTo>
                      <a:pt x="921" y="92"/>
                    </a:lnTo>
                    <a:lnTo>
                      <a:pt x="924" y="90"/>
                    </a:lnTo>
                    <a:lnTo>
                      <a:pt x="924" y="90"/>
                    </a:lnTo>
                    <a:lnTo>
                      <a:pt x="924" y="87"/>
                    </a:lnTo>
                    <a:lnTo>
                      <a:pt x="924" y="87"/>
                    </a:lnTo>
                    <a:lnTo>
                      <a:pt x="924" y="85"/>
                    </a:lnTo>
                    <a:lnTo>
                      <a:pt x="924" y="54"/>
                    </a:lnTo>
                    <a:lnTo>
                      <a:pt x="905" y="54"/>
                    </a:lnTo>
                    <a:lnTo>
                      <a:pt x="898" y="90"/>
                    </a:lnTo>
                    <a:lnTo>
                      <a:pt x="898" y="92"/>
                    </a:lnTo>
                    <a:lnTo>
                      <a:pt x="898" y="92"/>
                    </a:lnTo>
                    <a:lnTo>
                      <a:pt x="898" y="94"/>
                    </a:lnTo>
                    <a:lnTo>
                      <a:pt x="898" y="94"/>
                    </a:lnTo>
                    <a:lnTo>
                      <a:pt x="895" y="97"/>
                    </a:lnTo>
                    <a:lnTo>
                      <a:pt x="895" y="97"/>
                    </a:lnTo>
                    <a:lnTo>
                      <a:pt x="893" y="99"/>
                    </a:lnTo>
                    <a:lnTo>
                      <a:pt x="893" y="99"/>
                    </a:lnTo>
                    <a:lnTo>
                      <a:pt x="891" y="102"/>
                    </a:lnTo>
                    <a:lnTo>
                      <a:pt x="891" y="102"/>
                    </a:lnTo>
                    <a:lnTo>
                      <a:pt x="888" y="102"/>
                    </a:lnTo>
                    <a:lnTo>
                      <a:pt x="886" y="104"/>
                    </a:lnTo>
                    <a:lnTo>
                      <a:pt x="883" y="104"/>
                    </a:lnTo>
                    <a:lnTo>
                      <a:pt x="881" y="104"/>
                    </a:lnTo>
                    <a:close/>
                    <a:moveTo>
                      <a:pt x="879" y="42"/>
                    </a:moveTo>
                    <a:lnTo>
                      <a:pt x="876" y="42"/>
                    </a:lnTo>
                    <a:lnTo>
                      <a:pt x="874" y="42"/>
                    </a:lnTo>
                    <a:lnTo>
                      <a:pt x="872" y="42"/>
                    </a:lnTo>
                    <a:lnTo>
                      <a:pt x="872" y="42"/>
                    </a:lnTo>
                    <a:lnTo>
                      <a:pt x="872" y="33"/>
                    </a:lnTo>
                    <a:lnTo>
                      <a:pt x="872" y="33"/>
                    </a:lnTo>
                    <a:lnTo>
                      <a:pt x="874" y="33"/>
                    </a:lnTo>
                    <a:lnTo>
                      <a:pt x="874" y="31"/>
                    </a:lnTo>
                    <a:lnTo>
                      <a:pt x="876" y="31"/>
                    </a:lnTo>
                    <a:lnTo>
                      <a:pt x="876" y="31"/>
                    </a:lnTo>
                    <a:lnTo>
                      <a:pt x="876" y="31"/>
                    </a:lnTo>
                    <a:lnTo>
                      <a:pt x="879" y="28"/>
                    </a:lnTo>
                    <a:lnTo>
                      <a:pt x="879" y="26"/>
                    </a:lnTo>
                    <a:lnTo>
                      <a:pt x="879" y="24"/>
                    </a:lnTo>
                    <a:lnTo>
                      <a:pt x="881" y="21"/>
                    </a:lnTo>
                    <a:lnTo>
                      <a:pt x="881" y="19"/>
                    </a:lnTo>
                    <a:lnTo>
                      <a:pt x="883" y="14"/>
                    </a:lnTo>
                    <a:lnTo>
                      <a:pt x="888" y="14"/>
                    </a:lnTo>
                    <a:lnTo>
                      <a:pt x="891" y="14"/>
                    </a:lnTo>
                    <a:lnTo>
                      <a:pt x="893" y="14"/>
                    </a:lnTo>
                    <a:lnTo>
                      <a:pt x="893" y="14"/>
                    </a:lnTo>
                    <a:lnTo>
                      <a:pt x="893" y="14"/>
                    </a:lnTo>
                    <a:lnTo>
                      <a:pt x="895" y="14"/>
                    </a:lnTo>
                    <a:lnTo>
                      <a:pt x="898" y="14"/>
                    </a:lnTo>
                    <a:lnTo>
                      <a:pt x="902" y="14"/>
                    </a:lnTo>
                    <a:lnTo>
                      <a:pt x="895" y="33"/>
                    </a:lnTo>
                    <a:lnTo>
                      <a:pt x="895" y="33"/>
                    </a:lnTo>
                    <a:lnTo>
                      <a:pt x="895" y="35"/>
                    </a:lnTo>
                    <a:lnTo>
                      <a:pt x="895" y="35"/>
                    </a:lnTo>
                    <a:lnTo>
                      <a:pt x="893" y="38"/>
                    </a:lnTo>
                    <a:lnTo>
                      <a:pt x="893" y="38"/>
                    </a:lnTo>
                    <a:lnTo>
                      <a:pt x="893" y="38"/>
                    </a:lnTo>
                    <a:lnTo>
                      <a:pt x="891" y="38"/>
                    </a:lnTo>
                    <a:lnTo>
                      <a:pt x="891" y="40"/>
                    </a:lnTo>
                    <a:lnTo>
                      <a:pt x="891" y="40"/>
                    </a:lnTo>
                    <a:lnTo>
                      <a:pt x="888" y="40"/>
                    </a:lnTo>
                    <a:lnTo>
                      <a:pt x="886" y="40"/>
                    </a:lnTo>
                    <a:lnTo>
                      <a:pt x="886" y="40"/>
                    </a:lnTo>
                    <a:lnTo>
                      <a:pt x="883" y="40"/>
                    </a:lnTo>
                    <a:lnTo>
                      <a:pt x="879" y="42"/>
                    </a:lnTo>
                    <a:close/>
                    <a:moveTo>
                      <a:pt x="917" y="9"/>
                    </a:moveTo>
                    <a:lnTo>
                      <a:pt x="926" y="33"/>
                    </a:lnTo>
                    <a:lnTo>
                      <a:pt x="926" y="33"/>
                    </a:lnTo>
                    <a:lnTo>
                      <a:pt x="926" y="35"/>
                    </a:lnTo>
                    <a:lnTo>
                      <a:pt x="926" y="35"/>
                    </a:lnTo>
                    <a:lnTo>
                      <a:pt x="926" y="38"/>
                    </a:lnTo>
                    <a:lnTo>
                      <a:pt x="928" y="38"/>
                    </a:lnTo>
                    <a:lnTo>
                      <a:pt x="928" y="38"/>
                    </a:lnTo>
                    <a:lnTo>
                      <a:pt x="931" y="40"/>
                    </a:lnTo>
                    <a:lnTo>
                      <a:pt x="931" y="40"/>
                    </a:lnTo>
                    <a:lnTo>
                      <a:pt x="931" y="40"/>
                    </a:lnTo>
                    <a:lnTo>
                      <a:pt x="933" y="40"/>
                    </a:lnTo>
                    <a:lnTo>
                      <a:pt x="933" y="40"/>
                    </a:lnTo>
                    <a:lnTo>
                      <a:pt x="935" y="40"/>
                    </a:lnTo>
                    <a:lnTo>
                      <a:pt x="938" y="40"/>
                    </a:lnTo>
                    <a:lnTo>
                      <a:pt x="940" y="42"/>
                    </a:lnTo>
                    <a:lnTo>
                      <a:pt x="950" y="42"/>
                    </a:lnTo>
                    <a:lnTo>
                      <a:pt x="950" y="33"/>
                    </a:lnTo>
                    <a:lnTo>
                      <a:pt x="947" y="33"/>
                    </a:lnTo>
                    <a:lnTo>
                      <a:pt x="947" y="33"/>
                    </a:lnTo>
                    <a:lnTo>
                      <a:pt x="945" y="33"/>
                    </a:lnTo>
                    <a:lnTo>
                      <a:pt x="945" y="33"/>
                    </a:lnTo>
                    <a:lnTo>
                      <a:pt x="945" y="33"/>
                    </a:lnTo>
                    <a:lnTo>
                      <a:pt x="945" y="31"/>
                    </a:lnTo>
                    <a:lnTo>
                      <a:pt x="943" y="31"/>
                    </a:lnTo>
                    <a:lnTo>
                      <a:pt x="943" y="28"/>
                    </a:lnTo>
                    <a:lnTo>
                      <a:pt x="938" y="12"/>
                    </a:lnTo>
                    <a:lnTo>
                      <a:pt x="938" y="12"/>
                    </a:lnTo>
                    <a:lnTo>
                      <a:pt x="938" y="9"/>
                    </a:lnTo>
                    <a:lnTo>
                      <a:pt x="935" y="9"/>
                    </a:lnTo>
                    <a:lnTo>
                      <a:pt x="935" y="7"/>
                    </a:lnTo>
                    <a:lnTo>
                      <a:pt x="935" y="7"/>
                    </a:lnTo>
                    <a:lnTo>
                      <a:pt x="933" y="7"/>
                    </a:lnTo>
                    <a:lnTo>
                      <a:pt x="933" y="5"/>
                    </a:lnTo>
                    <a:lnTo>
                      <a:pt x="933" y="5"/>
                    </a:lnTo>
                    <a:lnTo>
                      <a:pt x="931" y="5"/>
                    </a:lnTo>
                    <a:lnTo>
                      <a:pt x="931" y="2"/>
                    </a:lnTo>
                    <a:lnTo>
                      <a:pt x="928" y="2"/>
                    </a:lnTo>
                    <a:lnTo>
                      <a:pt x="928" y="2"/>
                    </a:lnTo>
                    <a:lnTo>
                      <a:pt x="924" y="2"/>
                    </a:lnTo>
                    <a:lnTo>
                      <a:pt x="921" y="2"/>
                    </a:lnTo>
                    <a:lnTo>
                      <a:pt x="917" y="2"/>
                    </a:lnTo>
                    <a:lnTo>
                      <a:pt x="909" y="2"/>
                    </a:lnTo>
                    <a:lnTo>
                      <a:pt x="905" y="2"/>
                    </a:lnTo>
                    <a:lnTo>
                      <a:pt x="902" y="2"/>
                    </a:lnTo>
                    <a:lnTo>
                      <a:pt x="898" y="2"/>
                    </a:lnTo>
                    <a:lnTo>
                      <a:pt x="893" y="2"/>
                    </a:lnTo>
                    <a:lnTo>
                      <a:pt x="888" y="2"/>
                    </a:lnTo>
                    <a:lnTo>
                      <a:pt x="886" y="2"/>
                    </a:lnTo>
                    <a:lnTo>
                      <a:pt x="883" y="9"/>
                    </a:lnTo>
                    <a:lnTo>
                      <a:pt x="888" y="9"/>
                    </a:lnTo>
                    <a:lnTo>
                      <a:pt x="893" y="9"/>
                    </a:lnTo>
                    <a:lnTo>
                      <a:pt x="895" y="9"/>
                    </a:lnTo>
                    <a:lnTo>
                      <a:pt x="900" y="9"/>
                    </a:lnTo>
                    <a:lnTo>
                      <a:pt x="902" y="9"/>
                    </a:lnTo>
                    <a:lnTo>
                      <a:pt x="907" y="9"/>
                    </a:lnTo>
                    <a:lnTo>
                      <a:pt x="912" y="9"/>
                    </a:lnTo>
                    <a:lnTo>
                      <a:pt x="917" y="9"/>
                    </a:lnTo>
                    <a:close/>
                    <a:moveTo>
                      <a:pt x="869" y="31"/>
                    </a:moveTo>
                    <a:lnTo>
                      <a:pt x="869" y="104"/>
                    </a:lnTo>
                    <a:lnTo>
                      <a:pt x="850" y="104"/>
                    </a:lnTo>
                    <a:lnTo>
                      <a:pt x="850" y="47"/>
                    </a:lnTo>
                    <a:lnTo>
                      <a:pt x="843" y="47"/>
                    </a:lnTo>
                    <a:lnTo>
                      <a:pt x="841" y="47"/>
                    </a:lnTo>
                    <a:lnTo>
                      <a:pt x="841" y="38"/>
                    </a:lnTo>
                    <a:lnTo>
                      <a:pt x="843" y="38"/>
                    </a:lnTo>
                    <a:lnTo>
                      <a:pt x="843" y="38"/>
                    </a:lnTo>
                    <a:lnTo>
                      <a:pt x="843" y="38"/>
                    </a:lnTo>
                    <a:lnTo>
                      <a:pt x="846" y="38"/>
                    </a:lnTo>
                    <a:lnTo>
                      <a:pt x="846" y="38"/>
                    </a:lnTo>
                    <a:lnTo>
                      <a:pt x="846" y="35"/>
                    </a:lnTo>
                    <a:lnTo>
                      <a:pt x="848" y="35"/>
                    </a:lnTo>
                    <a:lnTo>
                      <a:pt x="848" y="33"/>
                    </a:lnTo>
                    <a:lnTo>
                      <a:pt x="848" y="33"/>
                    </a:lnTo>
                    <a:lnTo>
                      <a:pt x="850" y="31"/>
                    </a:lnTo>
                    <a:lnTo>
                      <a:pt x="850" y="26"/>
                    </a:lnTo>
                    <a:lnTo>
                      <a:pt x="850" y="24"/>
                    </a:lnTo>
                    <a:lnTo>
                      <a:pt x="853" y="19"/>
                    </a:lnTo>
                    <a:lnTo>
                      <a:pt x="853" y="16"/>
                    </a:lnTo>
                    <a:lnTo>
                      <a:pt x="855" y="12"/>
                    </a:lnTo>
                    <a:lnTo>
                      <a:pt x="855" y="7"/>
                    </a:lnTo>
                    <a:lnTo>
                      <a:pt x="857" y="0"/>
                    </a:lnTo>
                    <a:lnTo>
                      <a:pt x="876" y="0"/>
                    </a:lnTo>
                    <a:lnTo>
                      <a:pt x="869" y="31"/>
                    </a:lnTo>
                    <a:close/>
                    <a:moveTo>
                      <a:pt x="874" y="94"/>
                    </a:moveTo>
                    <a:lnTo>
                      <a:pt x="874" y="104"/>
                    </a:lnTo>
                    <a:lnTo>
                      <a:pt x="874" y="94"/>
                    </a:lnTo>
                    <a:close/>
                    <a:moveTo>
                      <a:pt x="744" y="94"/>
                    </a:moveTo>
                    <a:lnTo>
                      <a:pt x="744" y="94"/>
                    </a:lnTo>
                    <a:lnTo>
                      <a:pt x="746" y="94"/>
                    </a:lnTo>
                    <a:lnTo>
                      <a:pt x="746" y="94"/>
                    </a:lnTo>
                    <a:lnTo>
                      <a:pt x="746" y="94"/>
                    </a:lnTo>
                    <a:lnTo>
                      <a:pt x="746" y="92"/>
                    </a:lnTo>
                    <a:lnTo>
                      <a:pt x="746" y="92"/>
                    </a:lnTo>
                    <a:lnTo>
                      <a:pt x="749" y="92"/>
                    </a:lnTo>
                    <a:lnTo>
                      <a:pt x="749" y="90"/>
                    </a:lnTo>
                    <a:lnTo>
                      <a:pt x="749" y="66"/>
                    </a:lnTo>
                    <a:lnTo>
                      <a:pt x="744" y="66"/>
                    </a:lnTo>
                    <a:lnTo>
                      <a:pt x="744" y="66"/>
                    </a:lnTo>
                    <a:lnTo>
                      <a:pt x="744" y="66"/>
                    </a:lnTo>
                    <a:lnTo>
                      <a:pt x="739" y="66"/>
                    </a:lnTo>
                    <a:lnTo>
                      <a:pt x="739" y="87"/>
                    </a:lnTo>
                    <a:lnTo>
                      <a:pt x="739" y="90"/>
                    </a:lnTo>
                    <a:lnTo>
                      <a:pt x="739" y="90"/>
                    </a:lnTo>
                    <a:lnTo>
                      <a:pt x="739" y="92"/>
                    </a:lnTo>
                    <a:lnTo>
                      <a:pt x="739" y="94"/>
                    </a:lnTo>
                    <a:lnTo>
                      <a:pt x="737" y="94"/>
                    </a:lnTo>
                    <a:lnTo>
                      <a:pt x="737" y="97"/>
                    </a:lnTo>
                    <a:lnTo>
                      <a:pt x="737" y="97"/>
                    </a:lnTo>
                    <a:lnTo>
                      <a:pt x="735" y="99"/>
                    </a:lnTo>
                    <a:lnTo>
                      <a:pt x="735" y="99"/>
                    </a:lnTo>
                    <a:lnTo>
                      <a:pt x="732" y="102"/>
                    </a:lnTo>
                    <a:lnTo>
                      <a:pt x="732" y="102"/>
                    </a:lnTo>
                    <a:lnTo>
                      <a:pt x="730" y="102"/>
                    </a:lnTo>
                    <a:lnTo>
                      <a:pt x="728" y="102"/>
                    </a:lnTo>
                    <a:lnTo>
                      <a:pt x="728" y="104"/>
                    </a:lnTo>
                    <a:lnTo>
                      <a:pt x="725" y="104"/>
                    </a:lnTo>
                    <a:lnTo>
                      <a:pt x="723" y="104"/>
                    </a:lnTo>
                    <a:lnTo>
                      <a:pt x="720" y="104"/>
                    </a:lnTo>
                    <a:lnTo>
                      <a:pt x="718" y="104"/>
                    </a:lnTo>
                    <a:lnTo>
                      <a:pt x="718" y="94"/>
                    </a:lnTo>
                    <a:lnTo>
                      <a:pt x="718" y="94"/>
                    </a:lnTo>
                    <a:lnTo>
                      <a:pt x="718" y="94"/>
                    </a:lnTo>
                    <a:lnTo>
                      <a:pt x="718" y="94"/>
                    </a:lnTo>
                    <a:lnTo>
                      <a:pt x="720" y="94"/>
                    </a:lnTo>
                    <a:lnTo>
                      <a:pt x="720" y="92"/>
                    </a:lnTo>
                    <a:lnTo>
                      <a:pt x="723" y="92"/>
                    </a:lnTo>
                    <a:lnTo>
                      <a:pt x="723" y="92"/>
                    </a:lnTo>
                    <a:lnTo>
                      <a:pt x="723" y="92"/>
                    </a:lnTo>
                    <a:lnTo>
                      <a:pt x="723" y="90"/>
                    </a:lnTo>
                    <a:lnTo>
                      <a:pt x="723" y="90"/>
                    </a:lnTo>
                    <a:lnTo>
                      <a:pt x="723" y="90"/>
                    </a:lnTo>
                    <a:lnTo>
                      <a:pt x="723" y="87"/>
                    </a:lnTo>
                    <a:lnTo>
                      <a:pt x="725" y="87"/>
                    </a:lnTo>
                    <a:lnTo>
                      <a:pt x="725" y="0"/>
                    </a:lnTo>
                    <a:lnTo>
                      <a:pt x="739" y="0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2"/>
                    </a:lnTo>
                    <a:lnTo>
                      <a:pt x="742" y="2"/>
                    </a:lnTo>
                    <a:lnTo>
                      <a:pt x="742" y="2"/>
                    </a:lnTo>
                    <a:lnTo>
                      <a:pt x="742" y="2"/>
                    </a:lnTo>
                    <a:lnTo>
                      <a:pt x="742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46" y="0"/>
                    </a:lnTo>
                    <a:lnTo>
                      <a:pt x="749" y="0"/>
                    </a:lnTo>
                    <a:lnTo>
                      <a:pt x="754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58" y="0"/>
                    </a:lnTo>
                    <a:lnTo>
                      <a:pt x="758" y="0"/>
                    </a:lnTo>
                    <a:lnTo>
                      <a:pt x="758" y="2"/>
                    </a:lnTo>
                    <a:lnTo>
                      <a:pt x="761" y="2"/>
                    </a:lnTo>
                    <a:lnTo>
                      <a:pt x="761" y="2"/>
                    </a:lnTo>
                    <a:lnTo>
                      <a:pt x="761" y="2"/>
                    </a:lnTo>
                    <a:lnTo>
                      <a:pt x="763" y="2"/>
                    </a:lnTo>
                    <a:lnTo>
                      <a:pt x="763" y="2"/>
                    </a:lnTo>
                    <a:lnTo>
                      <a:pt x="763" y="5"/>
                    </a:lnTo>
                    <a:lnTo>
                      <a:pt x="763" y="5"/>
                    </a:lnTo>
                    <a:lnTo>
                      <a:pt x="763" y="5"/>
                    </a:lnTo>
                    <a:lnTo>
                      <a:pt x="763" y="7"/>
                    </a:lnTo>
                    <a:lnTo>
                      <a:pt x="763" y="7"/>
                    </a:lnTo>
                    <a:lnTo>
                      <a:pt x="763" y="7"/>
                    </a:lnTo>
                    <a:lnTo>
                      <a:pt x="763" y="9"/>
                    </a:lnTo>
                    <a:lnTo>
                      <a:pt x="763" y="87"/>
                    </a:lnTo>
                    <a:lnTo>
                      <a:pt x="763" y="90"/>
                    </a:lnTo>
                    <a:lnTo>
                      <a:pt x="763" y="92"/>
                    </a:lnTo>
                    <a:lnTo>
                      <a:pt x="763" y="94"/>
                    </a:lnTo>
                    <a:lnTo>
                      <a:pt x="763" y="94"/>
                    </a:lnTo>
                    <a:lnTo>
                      <a:pt x="763" y="97"/>
                    </a:lnTo>
                    <a:lnTo>
                      <a:pt x="763" y="97"/>
                    </a:lnTo>
                    <a:lnTo>
                      <a:pt x="763" y="99"/>
                    </a:lnTo>
                    <a:lnTo>
                      <a:pt x="761" y="99"/>
                    </a:lnTo>
                    <a:lnTo>
                      <a:pt x="761" y="102"/>
                    </a:lnTo>
                    <a:lnTo>
                      <a:pt x="761" y="102"/>
                    </a:lnTo>
                    <a:lnTo>
                      <a:pt x="758" y="102"/>
                    </a:lnTo>
                    <a:lnTo>
                      <a:pt x="758" y="102"/>
                    </a:lnTo>
                    <a:lnTo>
                      <a:pt x="756" y="104"/>
                    </a:lnTo>
                    <a:lnTo>
                      <a:pt x="756" y="104"/>
                    </a:lnTo>
                    <a:lnTo>
                      <a:pt x="754" y="104"/>
                    </a:lnTo>
                    <a:lnTo>
                      <a:pt x="754" y="104"/>
                    </a:lnTo>
                    <a:lnTo>
                      <a:pt x="744" y="104"/>
                    </a:lnTo>
                    <a:lnTo>
                      <a:pt x="744" y="102"/>
                    </a:lnTo>
                    <a:lnTo>
                      <a:pt x="744" y="99"/>
                    </a:lnTo>
                    <a:lnTo>
                      <a:pt x="744" y="97"/>
                    </a:lnTo>
                    <a:lnTo>
                      <a:pt x="744" y="94"/>
                    </a:lnTo>
                    <a:close/>
                    <a:moveTo>
                      <a:pt x="749" y="57"/>
                    </a:moveTo>
                    <a:lnTo>
                      <a:pt x="749" y="38"/>
                    </a:lnTo>
                    <a:lnTo>
                      <a:pt x="744" y="38"/>
                    </a:lnTo>
                    <a:lnTo>
                      <a:pt x="744" y="38"/>
                    </a:lnTo>
                    <a:lnTo>
                      <a:pt x="742" y="38"/>
                    </a:lnTo>
                    <a:lnTo>
                      <a:pt x="739" y="38"/>
                    </a:lnTo>
                    <a:lnTo>
                      <a:pt x="739" y="57"/>
                    </a:lnTo>
                    <a:lnTo>
                      <a:pt x="744" y="57"/>
                    </a:lnTo>
                    <a:lnTo>
                      <a:pt x="744" y="57"/>
                    </a:lnTo>
                    <a:lnTo>
                      <a:pt x="744" y="57"/>
                    </a:lnTo>
                    <a:lnTo>
                      <a:pt x="749" y="57"/>
                    </a:lnTo>
                    <a:close/>
                    <a:moveTo>
                      <a:pt x="749" y="31"/>
                    </a:moveTo>
                    <a:lnTo>
                      <a:pt x="749" y="9"/>
                    </a:lnTo>
                    <a:lnTo>
                      <a:pt x="744" y="9"/>
                    </a:lnTo>
                    <a:lnTo>
                      <a:pt x="742" y="9"/>
                    </a:lnTo>
                    <a:lnTo>
                      <a:pt x="742" y="9"/>
                    </a:lnTo>
                    <a:lnTo>
                      <a:pt x="742" y="9"/>
                    </a:lnTo>
                    <a:lnTo>
                      <a:pt x="742" y="9"/>
                    </a:lnTo>
                    <a:lnTo>
                      <a:pt x="739" y="9"/>
                    </a:lnTo>
                    <a:lnTo>
                      <a:pt x="739" y="12"/>
                    </a:lnTo>
                    <a:lnTo>
                      <a:pt x="739" y="12"/>
                    </a:lnTo>
                    <a:lnTo>
                      <a:pt x="739" y="12"/>
                    </a:lnTo>
                    <a:lnTo>
                      <a:pt x="739" y="31"/>
                    </a:lnTo>
                    <a:lnTo>
                      <a:pt x="742" y="31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49" y="31"/>
                    </a:lnTo>
                    <a:close/>
                    <a:moveTo>
                      <a:pt x="765" y="104"/>
                    </a:moveTo>
                    <a:lnTo>
                      <a:pt x="765" y="104"/>
                    </a:lnTo>
                    <a:lnTo>
                      <a:pt x="777" y="104"/>
                    </a:lnTo>
                    <a:lnTo>
                      <a:pt x="780" y="104"/>
                    </a:lnTo>
                    <a:lnTo>
                      <a:pt x="782" y="102"/>
                    </a:lnTo>
                    <a:lnTo>
                      <a:pt x="784" y="102"/>
                    </a:lnTo>
                    <a:lnTo>
                      <a:pt x="784" y="102"/>
                    </a:lnTo>
                    <a:lnTo>
                      <a:pt x="787" y="99"/>
                    </a:lnTo>
                    <a:lnTo>
                      <a:pt x="787" y="99"/>
                    </a:lnTo>
                    <a:lnTo>
                      <a:pt x="789" y="99"/>
                    </a:lnTo>
                    <a:lnTo>
                      <a:pt x="789" y="97"/>
                    </a:lnTo>
                    <a:lnTo>
                      <a:pt x="796" y="90"/>
                    </a:lnTo>
                    <a:lnTo>
                      <a:pt x="803" y="99"/>
                    </a:lnTo>
                    <a:lnTo>
                      <a:pt x="803" y="99"/>
                    </a:lnTo>
                    <a:lnTo>
                      <a:pt x="806" y="102"/>
                    </a:lnTo>
                    <a:lnTo>
                      <a:pt x="806" y="102"/>
                    </a:lnTo>
                    <a:lnTo>
                      <a:pt x="808" y="102"/>
                    </a:lnTo>
                    <a:lnTo>
                      <a:pt x="810" y="102"/>
                    </a:lnTo>
                    <a:lnTo>
                      <a:pt x="813" y="104"/>
                    </a:lnTo>
                    <a:lnTo>
                      <a:pt x="815" y="104"/>
                    </a:lnTo>
                    <a:lnTo>
                      <a:pt x="817" y="104"/>
                    </a:lnTo>
                    <a:lnTo>
                      <a:pt x="827" y="104"/>
                    </a:lnTo>
                    <a:lnTo>
                      <a:pt x="827" y="94"/>
                    </a:lnTo>
                    <a:lnTo>
                      <a:pt x="824" y="94"/>
                    </a:lnTo>
                    <a:lnTo>
                      <a:pt x="822" y="94"/>
                    </a:lnTo>
                    <a:lnTo>
                      <a:pt x="822" y="94"/>
                    </a:lnTo>
                    <a:lnTo>
                      <a:pt x="822" y="94"/>
                    </a:lnTo>
                    <a:lnTo>
                      <a:pt x="820" y="94"/>
                    </a:lnTo>
                    <a:lnTo>
                      <a:pt x="820" y="92"/>
                    </a:lnTo>
                    <a:lnTo>
                      <a:pt x="806" y="76"/>
                    </a:lnTo>
                    <a:lnTo>
                      <a:pt x="820" y="57"/>
                    </a:lnTo>
                    <a:lnTo>
                      <a:pt x="822" y="54"/>
                    </a:lnTo>
                    <a:lnTo>
                      <a:pt x="822" y="54"/>
                    </a:lnTo>
                    <a:lnTo>
                      <a:pt x="822" y="54"/>
                    </a:lnTo>
                    <a:lnTo>
                      <a:pt x="822" y="52"/>
                    </a:lnTo>
                    <a:lnTo>
                      <a:pt x="822" y="52"/>
                    </a:lnTo>
                    <a:lnTo>
                      <a:pt x="822" y="52"/>
                    </a:lnTo>
                    <a:lnTo>
                      <a:pt x="822" y="45"/>
                    </a:lnTo>
                    <a:lnTo>
                      <a:pt x="822" y="45"/>
                    </a:lnTo>
                    <a:lnTo>
                      <a:pt x="822" y="45"/>
                    </a:lnTo>
                    <a:lnTo>
                      <a:pt x="822" y="45"/>
                    </a:lnTo>
                    <a:lnTo>
                      <a:pt x="822" y="45"/>
                    </a:lnTo>
                    <a:lnTo>
                      <a:pt x="822" y="42"/>
                    </a:lnTo>
                    <a:lnTo>
                      <a:pt x="822" y="42"/>
                    </a:lnTo>
                    <a:lnTo>
                      <a:pt x="822" y="42"/>
                    </a:lnTo>
                    <a:lnTo>
                      <a:pt x="822" y="42"/>
                    </a:lnTo>
                    <a:lnTo>
                      <a:pt x="820" y="42"/>
                    </a:lnTo>
                    <a:lnTo>
                      <a:pt x="820" y="42"/>
                    </a:lnTo>
                    <a:lnTo>
                      <a:pt x="817" y="42"/>
                    </a:lnTo>
                    <a:lnTo>
                      <a:pt x="815" y="42"/>
                    </a:lnTo>
                    <a:lnTo>
                      <a:pt x="765" y="42"/>
                    </a:lnTo>
                    <a:lnTo>
                      <a:pt x="765" y="50"/>
                    </a:lnTo>
                    <a:lnTo>
                      <a:pt x="806" y="50"/>
                    </a:lnTo>
                    <a:lnTo>
                      <a:pt x="796" y="64"/>
                    </a:lnTo>
                    <a:lnTo>
                      <a:pt x="787" y="54"/>
                    </a:lnTo>
                    <a:lnTo>
                      <a:pt x="765" y="54"/>
                    </a:lnTo>
                    <a:lnTo>
                      <a:pt x="784" y="78"/>
                    </a:lnTo>
                    <a:lnTo>
                      <a:pt x="772" y="92"/>
                    </a:lnTo>
                    <a:lnTo>
                      <a:pt x="772" y="92"/>
                    </a:lnTo>
                    <a:lnTo>
                      <a:pt x="772" y="92"/>
                    </a:lnTo>
                    <a:lnTo>
                      <a:pt x="770" y="92"/>
                    </a:lnTo>
                    <a:lnTo>
                      <a:pt x="770" y="94"/>
                    </a:lnTo>
                    <a:lnTo>
                      <a:pt x="768" y="94"/>
                    </a:lnTo>
                    <a:lnTo>
                      <a:pt x="765" y="94"/>
                    </a:lnTo>
                    <a:lnTo>
                      <a:pt x="765" y="94"/>
                    </a:lnTo>
                    <a:lnTo>
                      <a:pt x="765" y="104"/>
                    </a:lnTo>
                    <a:close/>
                    <a:moveTo>
                      <a:pt x="765" y="40"/>
                    </a:moveTo>
                    <a:lnTo>
                      <a:pt x="772" y="40"/>
                    </a:lnTo>
                    <a:lnTo>
                      <a:pt x="775" y="40"/>
                    </a:lnTo>
                    <a:lnTo>
                      <a:pt x="777" y="40"/>
                    </a:lnTo>
                    <a:lnTo>
                      <a:pt x="780" y="38"/>
                    </a:lnTo>
                    <a:lnTo>
                      <a:pt x="780" y="38"/>
                    </a:lnTo>
                    <a:lnTo>
                      <a:pt x="782" y="38"/>
                    </a:lnTo>
                    <a:lnTo>
                      <a:pt x="784" y="38"/>
                    </a:lnTo>
                    <a:lnTo>
                      <a:pt x="784" y="38"/>
                    </a:lnTo>
                    <a:lnTo>
                      <a:pt x="784" y="35"/>
                    </a:lnTo>
                    <a:lnTo>
                      <a:pt x="787" y="35"/>
                    </a:lnTo>
                    <a:lnTo>
                      <a:pt x="787" y="33"/>
                    </a:lnTo>
                    <a:lnTo>
                      <a:pt x="789" y="33"/>
                    </a:lnTo>
                    <a:lnTo>
                      <a:pt x="789" y="33"/>
                    </a:lnTo>
                    <a:lnTo>
                      <a:pt x="789" y="31"/>
                    </a:lnTo>
                    <a:lnTo>
                      <a:pt x="789" y="31"/>
                    </a:lnTo>
                    <a:lnTo>
                      <a:pt x="789" y="28"/>
                    </a:lnTo>
                    <a:lnTo>
                      <a:pt x="789" y="26"/>
                    </a:lnTo>
                    <a:lnTo>
                      <a:pt x="789" y="14"/>
                    </a:lnTo>
                    <a:lnTo>
                      <a:pt x="789" y="14"/>
                    </a:lnTo>
                    <a:lnTo>
                      <a:pt x="789" y="12"/>
                    </a:lnTo>
                    <a:lnTo>
                      <a:pt x="791" y="12"/>
                    </a:lnTo>
                    <a:lnTo>
                      <a:pt x="791" y="12"/>
                    </a:lnTo>
                    <a:lnTo>
                      <a:pt x="791" y="9"/>
                    </a:lnTo>
                    <a:lnTo>
                      <a:pt x="794" y="9"/>
                    </a:lnTo>
                    <a:lnTo>
                      <a:pt x="794" y="9"/>
                    </a:lnTo>
                    <a:lnTo>
                      <a:pt x="796" y="9"/>
                    </a:lnTo>
                    <a:lnTo>
                      <a:pt x="803" y="9"/>
                    </a:lnTo>
                    <a:lnTo>
                      <a:pt x="803" y="26"/>
                    </a:lnTo>
                    <a:lnTo>
                      <a:pt x="803" y="26"/>
                    </a:lnTo>
                    <a:lnTo>
                      <a:pt x="803" y="28"/>
                    </a:lnTo>
                    <a:lnTo>
                      <a:pt x="803" y="31"/>
                    </a:lnTo>
                    <a:lnTo>
                      <a:pt x="803" y="31"/>
                    </a:lnTo>
                    <a:lnTo>
                      <a:pt x="803" y="33"/>
                    </a:lnTo>
                    <a:lnTo>
                      <a:pt x="803" y="33"/>
                    </a:lnTo>
                    <a:lnTo>
                      <a:pt x="803" y="33"/>
                    </a:lnTo>
                    <a:lnTo>
                      <a:pt x="806" y="35"/>
                    </a:lnTo>
                    <a:lnTo>
                      <a:pt x="806" y="35"/>
                    </a:lnTo>
                    <a:lnTo>
                      <a:pt x="806" y="35"/>
                    </a:lnTo>
                    <a:lnTo>
                      <a:pt x="808" y="38"/>
                    </a:lnTo>
                    <a:lnTo>
                      <a:pt x="808" y="38"/>
                    </a:lnTo>
                    <a:lnTo>
                      <a:pt x="810" y="38"/>
                    </a:lnTo>
                    <a:lnTo>
                      <a:pt x="810" y="38"/>
                    </a:lnTo>
                    <a:lnTo>
                      <a:pt x="813" y="38"/>
                    </a:lnTo>
                    <a:lnTo>
                      <a:pt x="815" y="38"/>
                    </a:lnTo>
                    <a:lnTo>
                      <a:pt x="827" y="38"/>
                    </a:lnTo>
                    <a:lnTo>
                      <a:pt x="827" y="28"/>
                    </a:lnTo>
                    <a:lnTo>
                      <a:pt x="822" y="28"/>
                    </a:lnTo>
                    <a:lnTo>
                      <a:pt x="822" y="28"/>
                    </a:lnTo>
                    <a:lnTo>
                      <a:pt x="822" y="28"/>
                    </a:lnTo>
                    <a:lnTo>
                      <a:pt x="820" y="28"/>
                    </a:lnTo>
                    <a:lnTo>
                      <a:pt x="820" y="28"/>
                    </a:lnTo>
                    <a:lnTo>
                      <a:pt x="820" y="28"/>
                    </a:lnTo>
                    <a:lnTo>
                      <a:pt x="820" y="26"/>
                    </a:lnTo>
                    <a:lnTo>
                      <a:pt x="820" y="26"/>
                    </a:lnTo>
                    <a:lnTo>
                      <a:pt x="817" y="24"/>
                    </a:lnTo>
                    <a:lnTo>
                      <a:pt x="817" y="24"/>
                    </a:lnTo>
                    <a:lnTo>
                      <a:pt x="817" y="24"/>
                    </a:lnTo>
                    <a:lnTo>
                      <a:pt x="817" y="9"/>
                    </a:lnTo>
                    <a:lnTo>
                      <a:pt x="817" y="9"/>
                    </a:lnTo>
                    <a:lnTo>
                      <a:pt x="817" y="7"/>
                    </a:lnTo>
                    <a:lnTo>
                      <a:pt x="817" y="7"/>
                    </a:lnTo>
                    <a:lnTo>
                      <a:pt x="817" y="5"/>
                    </a:lnTo>
                    <a:lnTo>
                      <a:pt x="817" y="5"/>
                    </a:lnTo>
                    <a:lnTo>
                      <a:pt x="817" y="5"/>
                    </a:lnTo>
                    <a:lnTo>
                      <a:pt x="817" y="5"/>
                    </a:lnTo>
                    <a:lnTo>
                      <a:pt x="817" y="2"/>
                    </a:lnTo>
                    <a:lnTo>
                      <a:pt x="815" y="2"/>
                    </a:lnTo>
                    <a:lnTo>
                      <a:pt x="815" y="2"/>
                    </a:lnTo>
                    <a:lnTo>
                      <a:pt x="815" y="2"/>
                    </a:lnTo>
                    <a:lnTo>
                      <a:pt x="813" y="2"/>
                    </a:lnTo>
                    <a:lnTo>
                      <a:pt x="813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08" y="0"/>
                    </a:lnTo>
                    <a:lnTo>
                      <a:pt x="796" y="0"/>
                    </a:lnTo>
                    <a:lnTo>
                      <a:pt x="796" y="0"/>
                    </a:lnTo>
                    <a:lnTo>
                      <a:pt x="794" y="0"/>
                    </a:lnTo>
                    <a:lnTo>
                      <a:pt x="794" y="2"/>
                    </a:lnTo>
                    <a:lnTo>
                      <a:pt x="791" y="2"/>
                    </a:lnTo>
                    <a:lnTo>
                      <a:pt x="791" y="2"/>
                    </a:lnTo>
                    <a:lnTo>
                      <a:pt x="789" y="5"/>
                    </a:lnTo>
                    <a:lnTo>
                      <a:pt x="789" y="5"/>
                    </a:lnTo>
                    <a:lnTo>
                      <a:pt x="789" y="5"/>
                    </a:lnTo>
                    <a:lnTo>
                      <a:pt x="789" y="5"/>
                    </a:lnTo>
                    <a:lnTo>
                      <a:pt x="789" y="5"/>
                    </a:lnTo>
                    <a:lnTo>
                      <a:pt x="789" y="0"/>
                    </a:lnTo>
                    <a:lnTo>
                      <a:pt x="772" y="0"/>
                    </a:lnTo>
                    <a:lnTo>
                      <a:pt x="772" y="26"/>
                    </a:lnTo>
                    <a:lnTo>
                      <a:pt x="772" y="28"/>
                    </a:lnTo>
                    <a:lnTo>
                      <a:pt x="770" y="28"/>
                    </a:lnTo>
                    <a:lnTo>
                      <a:pt x="770" y="31"/>
                    </a:lnTo>
                    <a:lnTo>
                      <a:pt x="770" y="31"/>
                    </a:lnTo>
                    <a:lnTo>
                      <a:pt x="770" y="31"/>
                    </a:lnTo>
                    <a:lnTo>
                      <a:pt x="770" y="31"/>
                    </a:lnTo>
                    <a:lnTo>
                      <a:pt x="768" y="31"/>
                    </a:lnTo>
                    <a:lnTo>
                      <a:pt x="768" y="31"/>
                    </a:lnTo>
                    <a:lnTo>
                      <a:pt x="765" y="31"/>
                    </a:lnTo>
                    <a:lnTo>
                      <a:pt x="765" y="40"/>
                    </a:lnTo>
                    <a:close/>
                    <a:moveTo>
                      <a:pt x="598" y="102"/>
                    </a:moveTo>
                    <a:lnTo>
                      <a:pt x="598" y="92"/>
                    </a:lnTo>
                    <a:lnTo>
                      <a:pt x="602" y="92"/>
                    </a:lnTo>
                    <a:lnTo>
                      <a:pt x="602" y="92"/>
                    </a:lnTo>
                    <a:lnTo>
                      <a:pt x="605" y="92"/>
                    </a:lnTo>
                    <a:lnTo>
                      <a:pt x="605" y="90"/>
                    </a:lnTo>
                    <a:lnTo>
                      <a:pt x="605" y="90"/>
                    </a:lnTo>
                    <a:lnTo>
                      <a:pt x="605" y="90"/>
                    </a:lnTo>
                    <a:lnTo>
                      <a:pt x="607" y="90"/>
                    </a:lnTo>
                    <a:lnTo>
                      <a:pt x="607" y="87"/>
                    </a:lnTo>
                    <a:lnTo>
                      <a:pt x="607" y="87"/>
                    </a:lnTo>
                    <a:lnTo>
                      <a:pt x="607" y="33"/>
                    </a:lnTo>
                    <a:lnTo>
                      <a:pt x="609" y="33"/>
                    </a:lnTo>
                    <a:lnTo>
                      <a:pt x="612" y="33"/>
                    </a:lnTo>
                    <a:lnTo>
                      <a:pt x="612" y="33"/>
                    </a:lnTo>
                    <a:lnTo>
                      <a:pt x="612" y="33"/>
                    </a:lnTo>
                    <a:lnTo>
                      <a:pt x="612" y="33"/>
                    </a:lnTo>
                    <a:lnTo>
                      <a:pt x="614" y="33"/>
                    </a:lnTo>
                    <a:lnTo>
                      <a:pt x="617" y="33"/>
                    </a:lnTo>
                    <a:lnTo>
                      <a:pt x="624" y="33"/>
                    </a:lnTo>
                    <a:lnTo>
                      <a:pt x="624" y="90"/>
                    </a:lnTo>
                    <a:lnTo>
                      <a:pt x="624" y="92"/>
                    </a:lnTo>
                    <a:lnTo>
                      <a:pt x="624" y="94"/>
                    </a:lnTo>
                    <a:lnTo>
                      <a:pt x="624" y="94"/>
                    </a:lnTo>
                    <a:lnTo>
                      <a:pt x="624" y="97"/>
                    </a:lnTo>
                    <a:lnTo>
                      <a:pt x="621" y="97"/>
                    </a:lnTo>
                    <a:lnTo>
                      <a:pt x="621" y="97"/>
                    </a:lnTo>
                    <a:lnTo>
                      <a:pt x="621" y="99"/>
                    </a:lnTo>
                    <a:lnTo>
                      <a:pt x="619" y="99"/>
                    </a:lnTo>
                    <a:lnTo>
                      <a:pt x="619" y="99"/>
                    </a:lnTo>
                    <a:lnTo>
                      <a:pt x="619" y="99"/>
                    </a:lnTo>
                    <a:lnTo>
                      <a:pt x="617" y="102"/>
                    </a:lnTo>
                    <a:lnTo>
                      <a:pt x="617" y="102"/>
                    </a:lnTo>
                    <a:lnTo>
                      <a:pt x="614" y="102"/>
                    </a:lnTo>
                    <a:lnTo>
                      <a:pt x="614" y="102"/>
                    </a:lnTo>
                    <a:lnTo>
                      <a:pt x="612" y="102"/>
                    </a:lnTo>
                    <a:lnTo>
                      <a:pt x="612" y="102"/>
                    </a:lnTo>
                    <a:lnTo>
                      <a:pt x="598" y="102"/>
                    </a:lnTo>
                    <a:close/>
                    <a:moveTo>
                      <a:pt x="643" y="24"/>
                    </a:moveTo>
                    <a:lnTo>
                      <a:pt x="643" y="33"/>
                    </a:lnTo>
                    <a:lnTo>
                      <a:pt x="628" y="33"/>
                    </a:lnTo>
                    <a:lnTo>
                      <a:pt x="628" y="42"/>
                    </a:lnTo>
                    <a:lnTo>
                      <a:pt x="643" y="42"/>
                    </a:lnTo>
                    <a:lnTo>
                      <a:pt x="643" y="104"/>
                    </a:lnTo>
                    <a:lnTo>
                      <a:pt x="659" y="104"/>
                    </a:lnTo>
                    <a:lnTo>
                      <a:pt x="659" y="42"/>
                    </a:lnTo>
                    <a:lnTo>
                      <a:pt x="678" y="42"/>
                    </a:lnTo>
                    <a:lnTo>
                      <a:pt x="678" y="90"/>
                    </a:lnTo>
                    <a:lnTo>
                      <a:pt x="678" y="90"/>
                    </a:lnTo>
                    <a:lnTo>
                      <a:pt x="678" y="92"/>
                    </a:lnTo>
                    <a:lnTo>
                      <a:pt x="678" y="94"/>
                    </a:lnTo>
                    <a:lnTo>
                      <a:pt x="678" y="94"/>
                    </a:lnTo>
                    <a:lnTo>
                      <a:pt x="678" y="94"/>
                    </a:lnTo>
                    <a:lnTo>
                      <a:pt x="678" y="97"/>
                    </a:lnTo>
                    <a:lnTo>
                      <a:pt x="680" y="97"/>
                    </a:lnTo>
                    <a:lnTo>
                      <a:pt x="680" y="99"/>
                    </a:lnTo>
                    <a:lnTo>
                      <a:pt x="680" y="99"/>
                    </a:lnTo>
                    <a:lnTo>
                      <a:pt x="683" y="99"/>
                    </a:lnTo>
                    <a:lnTo>
                      <a:pt x="683" y="99"/>
                    </a:lnTo>
                    <a:lnTo>
                      <a:pt x="683" y="102"/>
                    </a:lnTo>
                    <a:lnTo>
                      <a:pt x="685" y="102"/>
                    </a:lnTo>
                    <a:lnTo>
                      <a:pt x="685" y="102"/>
                    </a:lnTo>
                    <a:lnTo>
                      <a:pt x="687" y="102"/>
                    </a:lnTo>
                    <a:lnTo>
                      <a:pt x="687" y="102"/>
                    </a:lnTo>
                    <a:lnTo>
                      <a:pt x="704" y="102"/>
                    </a:lnTo>
                    <a:lnTo>
                      <a:pt x="704" y="92"/>
                    </a:lnTo>
                    <a:lnTo>
                      <a:pt x="699" y="92"/>
                    </a:lnTo>
                    <a:lnTo>
                      <a:pt x="699" y="92"/>
                    </a:lnTo>
                    <a:lnTo>
                      <a:pt x="699" y="92"/>
                    </a:lnTo>
                    <a:lnTo>
                      <a:pt x="699" y="92"/>
                    </a:lnTo>
                    <a:lnTo>
                      <a:pt x="697" y="92"/>
                    </a:lnTo>
                    <a:lnTo>
                      <a:pt x="697" y="92"/>
                    </a:lnTo>
                    <a:lnTo>
                      <a:pt x="697" y="90"/>
                    </a:lnTo>
                    <a:lnTo>
                      <a:pt x="697" y="90"/>
                    </a:lnTo>
                    <a:lnTo>
                      <a:pt x="697" y="90"/>
                    </a:lnTo>
                    <a:lnTo>
                      <a:pt x="697" y="45"/>
                    </a:lnTo>
                    <a:lnTo>
                      <a:pt x="697" y="42"/>
                    </a:lnTo>
                    <a:lnTo>
                      <a:pt x="697" y="42"/>
                    </a:lnTo>
                    <a:lnTo>
                      <a:pt x="695" y="40"/>
                    </a:lnTo>
                    <a:lnTo>
                      <a:pt x="695" y="40"/>
                    </a:lnTo>
                    <a:lnTo>
                      <a:pt x="695" y="38"/>
                    </a:lnTo>
                    <a:lnTo>
                      <a:pt x="695" y="38"/>
                    </a:lnTo>
                    <a:lnTo>
                      <a:pt x="695" y="35"/>
                    </a:lnTo>
                    <a:lnTo>
                      <a:pt x="692" y="35"/>
                    </a:lnTo>
                    <a:lnTo>
                      <a:pt x="692" y="35"/>
                    </a:lnTo>
                    <a:lnTo>
                      <a:pt x="692" y="35"/>
                    </a:lnTo>
                    <a:lnTo>
                      <a:pt x="690" y="33"/>
                    </a:lnTo>
                    <a:lnTo>
                      <a:pt x="690" y="33"/>
                    </a:lnTo>
                    <a:lnTo>
                      <a:pt x="687" y="33"/>
                    </a:lnTo>
                    <a:lnTo>
                      <a:pt x="685" y="33"/>
                    </a:lnTo>
                    <a:lnTo>
                      <a:pt x="685" y="33"/>
                    </a:lnTo>
                    <a:lnTo>
                      <a:pt x="683" y="33"/>
                    </a:lnTo>
                    <a:lnTo>
                      <a:pt x="659" y="33"/>
                    </a:lnTo>
                    <a:lnTo>
                      <a:pt x="659" y="24"/>
                    </a:lnTo>
                    <a:lnTo>
                      <a:pt x="706" y="24"/>
                    </a:lnTo>
                    <a:lnTo>
                      <a:pt x="706" y="14"/>
                    </a:lnTo>
                    <a:lnTo>
                      <a:pt x="697" y="14"/>
                    </a:lnTo>
                    <a:lnTo>
                      <a:pt x="692" y="5"/>
                    </a:lnTo>
                    <a:lnTo>
                      <a:pt x="673" y="5"/>
                    </a:lnTo>
                    <a:lnTo>
                      <a:pt x="678" y="14"/>
                    </a:lnTo>
                    <a:lnTo>
                      <a:pt x="659" y="14"/>
                    </a:lnTo>
                    <a:lnTo>
                      <a:pt x="659" y="0"/>
                    </a:lnTo>
                    <a:lnTo>
                      <a:pt x="643" y="0"/>
                    </a:lnTo>
                    <a:lnTo>
                      <a:pt x="643" y="14"/>
                    </a:lnTo>
                    <a:lnTo>
                      <a:pt x="635" y="14"/>
                    </a:lnTo>
                    <a:lnTo>
                      <a:pt x="628" y="14"/>
                    </a:lnTo>
                    <a:lnTo>
                      <a:pt x="624" y="14"/>
                    </a:lnTo>
                    <a:lnTo>
                      <a:pt x="619" y="14"/>
                    </a:lnTo>
                    <a:lnTo>
                      <a:pt x="614" y="14"/>
                    </a:lnTo>
                    <a:lnTo>
                      <a:pt x="609" y="14"/>
                    </a:lnTo>
                    <a:lnTo>
                      <a:pt x="605" y="14"/>
                    </a:lnTo>
                    <a:lnTo>
                      <a:pt x="600" y="14"/>
                    </a:lnTo>
                    <a:lnTo>
                      <a:pt x="600" y="24"/>
                    </a:lnTo>
                    <a:lnTo>
                      <a:pt x="605" y="24"/>
                    </a:lnTo>
                    <a:lnTo>
                      <a:pt x="609" y="24"/>
                    </a:lnTo>
                    <a:lnTo>
                      <a:pt x="614" y="24"/>
                    </a:lnTo>
                    <a:lnTo>
                      <a:pt x="619" y="24"/>
                    </a:lnTo>
                    <a:lnTo>
                      <a:pt x="624" y="24"/>
                    </a:lnTo>
                    <a:lnTo>
                      <a:pt x="631" y="24"/>
                    </a:lnTo>
                    <a:lnTo>
                      <a:pt x="635" y="24"/>
                    </a:lnTo>
                    <a:lnTo>
                      <a:pt x="643" y="24"/>
                    </a:lnTo>
                    <a:close/>
                    <a:moveTo>
                      <a:pt x="510" y="104"/>
                    </a:moveTo>
                    <a:lnTo>
                      <a:pt x="510" y="94"/>
                    </a:lnTo>
                    <a:lnTo>
                      <a:pt x="513" y="94"/>
                    </a:lnTo>
                    <a:lnTo>
                      <a:pt x="517" y="94"/>
                    </a:lnTo>
                    <a:lnTo>
                      <a:pt x="520" y="94"/>
                    </a:lnTo>
                    <a:lnTo>
                      <a:pt x="520" y="94"/>
                    </a:lnTo>
                    <a:lnTo>
                      <a:pt x="522" y="92"/>
                    </a:lnTo>
                    <a:lnTo>
                      <a:pt x="522" y="92"/>
                    </a:lnTo>
                    <a:lnTo>
                      <a:pt x="539" y="76"/>
                    </a:lnTo>
                    <a:lnTo>
                      <a:pt x="517" y="50"/>
                    </a:lnTo>
                    <a:lnTo>
                      <a:pt x="539" y="50"/>
                    </a:lnTo>
                    <a:lnTo>
                      <a:pt x="550" y="64"/>
                    </a:lnTo>
                    <a:lnTo>
                      <a:pt x="565" y="52"/>
                    </a:lnTo>
                    <a:lnTo>
                      <a:pt x="565" y="52"/>
                    </a:lnTo>
                    <a:lnTo>
                      <a:pt x="565" y="50"/>
                    </a:lnTo>
                    <a:lnTo>
                      <a:pt x="565" y="50"/>
                    </a:lnTo>
                    <a:lnTo>
                      <a:pt x="565" y="50"/>
                    </a:lnTo>
                    <a:lnTo>
                      <a:pt x="565" y="50"/>
                    </a:lnTo>
                    <a:lnTo>
                      <a:pt x="565" y="47"/>
                    </a:lnTo>
                    <a:lnTo>
                      <a:pt x="565" y="47"/>
                    </a:lnTo>
                    <a:lnTo>
                      <a:pt x="565" y="45"/>
                    </a:lnTo>
                    <a:lnTo>
                      <a:pt x="565" y="45"/>
                    </a:lnTo>
                    <a:lnTo>
                      <a:pt x="565" y="45"/>
                    </a:lnTo>
                    <a:lnTo>
                      <a:pt x="565" y="45"/>
                    </a:lnTo>
                    <a:lnTo>
                      <a:pt x="565" y="45"/>
                    </a:lnTo>
                    <a:lnTo>
                      <a:pt x="562" y="45"/>
                    </a:lnTo>
                    <a:lnTo>
                      <a:pt x="517" y="45"/>
                    </a:lnTo>
                    <a:lnTo>
                      <a:pt x="517" y="35"/>
                    </a:lnTo>
                    <a:lnTo>
                      <a:pt x="541" y="35"/>
                    </a:lnTo>
                    <a:lnTo>
                      <a:pt x="541" y="21"/>
                    </a:lnTo>
                    <a:lnTo>
                      <a:pt x="515" y="21"/>
                    </a:lnTo>
                    <a:lnTo>
                      <a:pt x="515" y="12"/>
                    </a:lnTo>
                    <a:lnTo>
                      <a:pt x="541" y="12"/>
                    </a:lnTo>
                    <a:lnTo>
                      <a:pt x="541" y="0"/>
                    </a:lnTo>
                    <a:lnTo>
                      <a:pt x="557" y="0"/>
                    </a:lnTo>
                    <a:lnTo>
                      <a:pt x="557" y="12"/>
                    </a:lnTo>
                    <a:lnTo>
                      <a:pt x="583" y="12"/>
                    </a:lnTo>
                    <a:lnTo>
                      <a:pt x="583" y="21"/>
                    </a:lnTo>
                    <a:lnTo>
                      <a:pt x="557" y="21"/>
                    </a:lnTo>
                    <a:lnTo>
                      <a:pt x="557" y="35"/>
                    </a:lnTo>
                    <a:lnTo>
                      <a:pt x="572" y="35"/>
                    </a:lnTo>
                    <a:lnTo>
                      <a:pt x="572" y="35"/>
                    </a:lnTo>
                    <a:lnTo>
                      <a:pt x="574" y="35"/>
                    </a:lnTo>
                    <a:lnTo>
                      <a:pt x="576" y="35"/>
                    </a:lnTo>
                    <a:lnTo>
                      <a:pt x="576" y="35"/>
                    </a:lnTo>
                    <a:lnTo>
                      <a:pt x="579" y="38"/>
                    </a:lnTo>
                    <a:lnTo>
                      <a:pt x="579" y="38"/>
                    </a:lnTo>
                    <a:lnTo>
                      <a:pt x="579" y="38"/>
                    </a:lnTo>
                    <a:lnTo>
                      <a:pt x="579" y="38"/>
                    </a:lnTo>
                    <a:lnTo>
                      <a:pt x="581" y="40"/>
                    </a:lnTo>
                    <a:lnTo>
                      <a:pt x="581" y="40"/>
                    </a:lnTo>
                    <a:lnTo>
                      <a:pt x="581" y="40"/>
                    </a:lnTo>
                    <a:lnTo>
                      <a:pt x="581" y="40"/>
                    </a:lnTo>
                    <a:lnTo>
                      <a:pt x="581" y="42"/>
                    </a:lnTo>
                    <a:lnTo>
                      <a:pt x="581" y="42"/>
                    </a:lnTo>
                    <a:lnTo>
                      <a:pt x="581" y="52"/>
                    </a:lnTo>
                    <a:lnTo>
                      <a:pt x="581" y="52"/>
                    </a:lnTo>
                    <a:lnTo>
                      <a:pt x="581" y="54"/>
                    </a:lnTo>
                    <a:lnTo>
                      <a:pt x="581" y="54"/>
                    </a:lnTo>
                    <a:lnTo>
                      <a:pt x="581" y="54"/>
                    </a:lnTo>
                    <a:lnTo>
                      <a:pt x="581" y="57"/>
                    </a:lnTo>
                    <a:lnTo>
                      <a:pt x="579" y="59"/>
                    </a:lnTo>
                    <a:lnTo>
                      <a:pt x="579" y="59"/>
                    </a:lnTo>
                    <a:lnTo>
                      <a:pt x="576" y="61"/>
                    </a:lnTo>
                    <a:lnTo>
                      <a:pt x="574" y="64"/>
                    </a:lnTo>
                    <a:lnTo>
                      <a:pt x="574" y="66"/>
                    </a:lnTo>
                    <a:lnTo>
                      <a:pt x="562" y="76"/>
                    </a:lnTo>
                    <a:lnTo>
                      <a:pt x="574" y="92"/>
                    </a:lnTo>
                    <a:lnTo>
                      <a:pt x="576" y="92"/>
                    </a:lnTo>
                    <a:lnTo>
                      <a:pt x="576" y="92"/>
                    </a:lnTo>
                    <a:lnTo>
                      <a:pt x="576" y="92"/>
                    </a:lnTo>
                    <a:lnTo>
                      <a:pt x="579" y="94"/>
                    </a:lnTo>
                    <a:lnTo>
                      <a:pt x="579" y="94"/>
                    </a:lnTo>
                    <a:lnTo>
                      <a:pt x="581" y="94"/>
                    </a:lnTo>
                    <a:lnTo>
                      <a:pt x="586" y="94"/>
                    </a:lnTo>
                    <a:lnTo>
                      <a:pt x="586" y="104"/>
                    </a:lnTo>
                    <a:lnTo>
                      <a:pt x="574" y="104"/>
                    </a:lnTo>
                    <a:lnTo>
                      <a:pt x="572" y="104"/>
                    </a:lnTo>
                    <a:lnTo>
                      <a:pt x="569" y="104"/>
                    </a:lnTo>
                    <a:lnTo>
                      <a:pt x="567" y="102"/>
                    </a:lnTo>
                    <a:lnTo>
                      <a:pt x="565" y="102"/>
                    </a:lnTo>
                    <a:lnTo>
                      <a:pt x="565" y="102"/>
                    </a:lnTo>
                    <a:lnTo>
                      <a:pt x="562" y="102"/>
                    </a:lnTo>
                    <a:lnTo>
                      <a:pt x="562" y="99"/>
                    </a:lnTo>
                    <a:lnTo>
                      <a:pt x="560" y="99"/>
                    </a:lnTo>
                    <a:lnTo>
                      <a:pt x="560" y="99"/>
                    </a:lnTo>
                    <a:lnTo>
                      <a:pt x="560" y="99"/>
                    </a:lnTo>
                    <a:lnTo>
                      <a:pt x="550" y="87"/>
                    </a:lnTo>
                    <a:lnTo>
                      <a:pt x="541" y="97"/>
                    </a:lnTo>
                    <a:lnTo>
                      <a:pt x="539" y="99"/>
                    </a:lnTo>
                    <a:lnTo>
                      <a:pt x="539" y="99"/>
                    </a:lnTo>
                    <a:lnTo>
                      <a:pt x="539" y="99"/>
                    </a:lnTo>
                    <a:lnTo>
                      <a:pt x="536" y="99"/>
                    </a:lnTo>
                    <a:lnTo>
                      <a:pt x="536" y="102"/>
                    </a:lnTo>
                    <a:lnTo>
                      <a:pt x="536" y="102"/>
                    </a:lnTo>
                    <a:lnTo>
                      <a:pt x="534" y="102"/>
                    </a:lnTo>
                    <a:lnTo>
                      <a:pt x="534" y="102"/>
                    </a:lnTo>
                    <a:lnTo>
                      <a:pt x="532" y="102"/>
                    </a:lnTo>
                    <a:lnTo>
                      <a:pt x="529" y="104"/>
                    </a:lnTo>
                    <a:lnTo>
                      <a:pt x="524" y="104"/>
                    </a:lnTo>
                    <a:lnTo>
                      <a:pt x="522" y="104"/>
                    </a:lnTo>
                    <a:lnTo>
                      <a:pt x="510" y="104"/>
                    </a:lnTo>
                    <a:close/>
                    <a:moveTo>
                      <a:pt x="515" y="50"/>
                    </a:moveTo>
                    <a:lnTo>
                      <a:pt x="515" y="35"/>
                    </a:lnTo>
                    <a:lnTo>
                      <a:pt x="508" y="42"/>
                    </a:lnTo>
                    <a:lnTo>
                      <a:pt x="508" y="31"/>
                    </a:lnTo>
                    <a:lnTo>
                      <a:pt x="510" y="31"/>
                    </a:lnTo>
                    <a:lnTo>
                      <a:pt x="513" y="31"/>
                    </a:lnTo>
                    <a:lnTo>
                      <a:pt x="513" y="31"/>
                    </a:lnTo>
                    <a:lnTo>
                      <a:pt x="515" y="31"/>
                    </a:lnTo>
                    <a:lnTo>
                      <a:pt x="515" y="31"/>
                    </a:lnTo>
                    <a:lnTo>
                      <a:pt x="515" y="31"/>
                    </a:lnTo>
                    <a:lnTo>
                      <a:pt x="517" y="31"/>
                    </a:lnTo>
                    <a:lnTo>
                      <a:pt x="520" y="31"/>
                    </a:lnTo>
                    <a:lnTo>
                      <a:pt x="520" y="24"/>
                    </a:lnTo>
                    <a:lnTo>
                      <a:pt x="515" y="24"/>
                    </a:lnTo>
                    <a:lnTo>
                      <a:pt x="515" y="24"/>
                    </a:lnTo>
                    <a:lnTo>
                      <a:pt x="513" y="24"/>
                    </a:lnTo>
                    <a:lnTo>
                      <a:pt x="508" y="24"/>
                    </a:lnTo>
                    <a:lnTo>
                      <a:pt x="508" y="0"/>
                    </a:lnTo>
                    <a:lnTo>
                      <a:pt x="489" y="0"/>
                    </a:lnTo>
                    <a:lnTo>
                      <a:pt x="489" y="24"/>
                    </a:lnTo>
                    <a:lnTo>
                      <a:pt x="477" y="24"/>
                    </a:lnTo>
                    <a:lnTo>
                      <a:pt x="477" y="31"/>
                    </a:lnTo>
                    <a:lnTo>
                      <a:pt x="489" y="31"/>
                    </a:lnTo>
                    <a:lnTo>
                      <a:pt x="489" y="57"/>
                    </a:lnTo>
                    <a:lnTo>
                      <a:pt x="477" y="66"/>
                    </a:lnTo>
                    <a:lnTo>
                      <a:pt x="477" y="80"/>
                    </a:lnTo>
                    <a:lnTo>
                      <a:pt x="489" y="71"/>
                    </a:lnTo>
                    <a:lnTo>
                      <a:pt x="489" y="90"/>
                    </a:lnTo>
                    <a:lnTo>
                      <a:pt x="489" y="90"/>
                    </a:lnTo>
                    <a:lnTo>
                      <a:pt x="489" y="90"/>
                    </a:lnTo>
                    <a:lnTo>
                      <a:pt x="489" y="92"/>
                    </a:lnTo>
                    <a:lnTo>
                      <a:pt x="489" y="92"/>
                    </a:lnTo>
                    <a:lnTo>
                      <a:pt x="489" y="92"/>
                    </a:lnTo>
                    <a:lnTo>
                      <a:pt x="487" y="92"/>
                    </a:lnTo>
                    <a:lnTo>
                      <a:pt x="487" y="92"/>
                    </a:lnTo>
                    <a:lnTo>
                      <a:pt x="487" y="92"/>
                    </a:lnTo>
                    <a:lnTo>
                      <a:pt x="480" y="92"/>
                    </a:lnTo>
                    <a:lnTo>
                      <a:pt x="480" y="104"/>
                    </a:lnTo>
                    <a:lnTo>
                      <a:pt x="494" y="104"/>
                    </a:lnTo>
                    <a:lnTo>
                      <a:pt x="496" y="104"/>
                    </a:lnTo>
                    <a:lnTo>
                      <a:pt x="498" y="104"/>
                    </a:lnTo>
                    <a:lnTo>
                      <a:pt x="501" y="102"/>
                    </a:lnTo>
                    <a:lnTo>
                      <a:pt x="501" y="102"/>
                    </a:lnTo>
                    <a:lnTo>
                      <a:pt x="503" y="102"/>
                    </a:lnTo>
                    <a:lnTo>
                      <a:pt x="503" y="102"/>
                    </a:lnTo>
                    <a:lnTo>
                      <a:pt x="506" y="99"/>
                    </a:lnTo>
                    <a:lnTo>
                      <a:pt x="506" y="99"/>
                    </a:lnTo>
                    <a:lnTo>
                      <a:pt x="506" y="99"/>
                    </a:lnTo>
                    <a:lnTo>
                      <a:pt x="506" y="97"/>
                    </a:lnTo>
                    <a:lnTo>
                      <a:pt x="508" y="97"/>
                    </a:lnTo>
                    <a:lnTo>
                      <a:pt x="508" y="94"/>
                    </a:lnTo>
                    <a:lnTo>
                      <a:pt x="508" y="92"/>
                    </a:lnTo>
                    <a:lnTo>
                      <a:pt x="508" y="90"/>
                    </a:lnTo>
                    <a:lnTo>
                      <a:pt x="508" y="57"/>
                    </a:lnTo>
                    <a:lnTo>
                      <a:pt x="515" y="50"/>
                    </a:lnTo>
                    <a:close/>
                    <a:moveTo>
                      <a:pt x="354" y="80"/>
                    </a:moveTo>
                    <a:lnTo>
                      <a:pt x="354" y="71"/>
                    </a:lnTo>
                    <a:lnTo>
                      <a:pt x="361" y="71"/>
                    </a:lnTo>
                    <a:lnTo>
                      <a:pt x="369" y="71"/>
                    </a:lnTo>
                    <a:lnTo>
                      <a:pt x="376" y="71"/>
                    </a:lnTo>
                    <a:lnTo>
                      <a:pt x="380" y="71"/>
                    </a:lnTo>
                    <a:lnTo>
                      <a:pt x="385" y="71"/>
                    </a:lnTo>
                    <a:lnTo>
                      <a:pt x="392" y="71"/>
                    </a:lnTo>
                    <a:lnTo>
                      <a:pt x="395" y="71"/>
                    </a:lnTo>
                    <a:lnTo>
                      <a:pt x="399" y="71"/>
                    </a:lnTo>
                    <a:lnTo>
                      <a:pt x="399" y="59"/>
                    </a:lnTo>
                    <a:lnTo>
                      <a:pt x="418" y="59"/>
                    </a:lnTo>
                    <a:lnTo>
                      <a:pt x="418" y="71"/>
                    </a:lnTo>
                    <a:lnTo>
                      <a:pt x="463" y="71"/>
                    </a:lnTo>
                    <a:lnTo>
                      <a:pt x="463" y="80"/>
                    </a:lnTo>
                    <a:lnTo>
                      <a:pt x="418" y="80"/>
                    </a:lnTo>
                    <a:lnTo>
                      <a:pt x="418" y="104"/>
                    </a:lnTo>
                    <a:lnTo>
                      <a:pt x="399" y="104"/>
                    </a:lnTo>
                    <a:lnTo>
                      <a:pt x="399" y="80"/>
                    </a:lnTo>
                    <a:lnTo>
                      <a:pt x="395" y="80"/>
                    </a:lnTo>
                    <a:lnTo>
                      <a:pt x="390" y="80"/>
                    </a:lnTo>
                    <a:lnTo>
                      <a:pt x="385" y="80"/>
                    </a:lnTo>
                    <a:lnTo>
                      <a:pt x="380" y="80"/>
                    </a:lnTo>
                    <a:lnTo>
                      <a:pt x="373" y="80"/>
                    </a:lnTo>
                    <a:lnTo>
                      <a:pt x="369" y="80"/>
                    </a:lnTo>
                    <a:lnTo>
                      <a:pt x="361" y="80"/>
                    </a:lnTo>
                    <a:lnTo>
                      <a:pt x="354" y="80"/>
                    </a:lnTo>
                    <a:close/>
                    <a:moveTo>
                      <a:pt x="390" y="40"/>
                    </a:moveTo>
                    <a:lnTo>
                      <a:pt x="390" y="31"/>
                    </a:lnTo>
                    <a:lnTo>
                      <a:pt x="395" y="31"/>
                    </a:lnTo>
                    <a:lnTo>
                      <a:pt x="399" y="28"/>
                    </a:lnTo>
                    <a:lnTo>
                      <a:pt x="402" y="28"/>
                    </a:lnTo>
                    <a:lnTo>
                      <a:pt x="404" y="28"/>
                    </a:lnTo>
                    <a:lnTo>
                      <a:pt x="406" y="28"/>
                    </a:lnTo>
                    <a:lnTo>
                      <a:pt x="409" y="28"/>
                    </a:lnTo>
                    <a:lnTo>
                      <a:pt x="409" y="0"/>
                    </a:lnTo>
                    <a:lnTo>
                      <a:pt x="428" y="0"/>
                    </a:lnTo>
                    <a:lnTo>
                      <a:pt x="428" y="14"/>
                    </a:lnTo>
                    <a:lnTo>
                      <a:pt x="437" y="7"/>
                    </a:lnTo>
                    <a:lnTo>
                      <a:pt x="463" y="7"/>
                    </a:lnTo>
                    <a:lnTo>
                      <a:pt x="428" y="38"/>
                    </a:lnTo>
                    <a:lnTo>
                      <a:pt x="428" y="40"/>
                    </a:lnTo>
                    <a:lnTo>
                      <a:pt x="428" y="42"/>
                    </a:lnTo>
                    <a:lnTo>
                      <a:pt x="428" y="42"/>
                    </a:lnTo>
                    <a:lnTo>
                      <a:pt x="428" y="45"/>
                    </a:lnTo>
                    <a:lnTo>
                      <a:pt x="428" y="45"/>
                    </a:lnTo>
                    <a:lnTo>
                      <a:pt x="428" y="45"/>
                    </a:lnTo>
                    <a:lnTo>
                      <a:pt x="428" y="45"/>
                    </a:lnTo>
                    <a:lnTo>
                      <a:pt x="430" y="47"/>
                    </a:lnTo>
                    <a:lnTo>
                      <a:pt x="430" y="47"/>
                    </a:lnTo>
                    <a:lnTo>
                      <a:pt x="430" y="47"/>
                    </a:lnTo>
                    <a:lnTo>
                      <a:pt x="432" y="47"/>
                    </a:lnTo>
                    <a:lnTo>
                      <a:pt x="432" y="47"/>
                    </a:lnTo>
                    <a:lnTo>
                      <a:pt x="435" y="47"/>
                    </a:lnTo>
                    <a:lnTo>
                      <a:pt x="437" y="47"/>
                    </a:lnTo>
                    <a:lnTo>
                      <a:pt x="461" y="47"/>
                    </a:lnTo>
                    <a:lnTo>
                      <a:pt x="461" y="59"/>
                    </a:lnTo>
                    <a:lnTo>
                      <a:pt x="432" y="59"/>
                    </a:lnTo>
                    <a:lnTo>
                      <a:pt x="428" y="59"/>
                    </a:lnTo>
                    <a:lnTo>
                      <a:pt x="425" y="59"/>
                    </a:lnTo>
                    <a:lnTo>
                      <a:pt x="423" y="57"/>
                    </a:lnTo>
                    <a:lnTo>
                      <a:pt x="420" y="57"/>
                    </a:lnTo>
                    <a:lnTo>
                      <a:pt x="418" y="57"/>
                    </a:lnTo>
                    <a:lnTo>
                      <a:pt x="416" y="57"/>
                    </a:lnTo>
                    <a:lnTo>
                      <a:pt x="416" y="54"/>
                    </a:lnTo>
                    <a:lnTo>
                      <a:pt x="413" y="54"/>
                    </a:lnTo>
                    <a:lnTo>
                      <a:pt x="413" y="52"/>
                    </a:lnTo>
                    <a:lnTo>
                      <a:pt x="411" y="52"/>
                    </a:lnTo>
                    <a:lnTo>
                      <a:pt x="411" y="50"/>
                    </a:lnTo>
                    <a:lnTo>
                      <a:pt x="409" y="47"/>
                    </a:lnTo>
                    <a:lnTo>
                      <a:pt x="409" y="47"/>
                    </a:lnTo>
                    <a:lnTo>
                      <a:pt x="409" y="45"/>
                    </a:lnTo>
                    <a:lnTo>
                      <a:pt x="409" y="42"/>
                    </a:lnTo>
                    <a:lnTo>
                      <a:pt x="409" y="40"/>
                    </a:lnTo>
                    <a:lnTo>
                      <a:pt x="409" y="40"/>
                    </a:lnTo>
                    <a:lnTo>
                      <a:pt x="402" y="40"/>
                    </a:lnTo>
                    <a:lnTo>
                      <a:pt x="397" y="40"/>
                    </a:lnTo>
                    <a:lnTo>
                      <a:pt x="395" y="40"/>
                    </a:lnTo>
                    <a:lnTo>
                      <a:pt x="390" y="40"/>
                    </a:lnTo>
                    <a:close/>
                    <a:moveTo>
                      <a:pt x="397" y="0"/>
                    </a:moveTo>
                    <a:lnTo>
                      <a:pt x="392" y="0"/>
                    </a:lnTo>
                    <a:lnTo>
                      <a:pt x="387" y="0"/>
                    </a:lnTo>
                    <a:lnTo>
                      <a:pt x="383" y="0"/>
                    </a:lnTo>
                    <a:lnTo>
                      <a:pt x="376" y="0"/>
                    </a:lnTo>
                    <a:lnTo>
                      <a:pt x="366" y="14"/>
                    </a:lnTo>
                    <a:lnTo>
                      <a:pt x="364" y="16"/>
                    </a:lnTo>
                    <a:lnTo>
                      <a:pt x="364" y="19"/>
                    </a:lnTo>
                    <a:lnTo>
                      <a:pt x="361" y="19"/>
                    </a:lnTo>
                    <a:lnTo>
                      <a:pt x="361" y="19"/>
                    </a:lnTo>
                    <a:lnTo>
                      <a:pt x="359" y="21"/>
                    </a:lnTo>
                    <a:lnTo>
                      <a:pt x="359" y="21"/>
                    </a:lnTo>
                    <a:lnTo>
                      <a:pt x="357" y="21"/>
                    </a:lnTo>
                    <a:lnTo>
                      <a:pt x="354" y="21"/>
                    </a:lnTo>
                    <a:lnTo>
                      <a:pt x="354" y="31"/>
                    </a:lnTo>
                    <a:lnTo>
                      <a:pt x="369" y="31"/>
                    </a:lnTo>
                    <a:lnTo>
                      <a:pt x="369" y="59"/>
                    </a:lnTo>
                    <a:lnTo>
                      <a:pt x="385" y="59"/>
                    </a:lnTo>
                    <a:lnTo>
                      <a:pt x="385" y="21"/>
                    </a:lnTo>
                    <a:lnTo>
                      <a:pt x="397" y="0"/>
                    </a:lnTo>
                    <a:close/>
                    <a:moveTo>
                      <a:pt x="154" y="104"/>
                    </a:moveTo>
                    <a:lnTo>
                      <a:pt x="154" y="92"/>
                    </a:lnTo>
                    <a:lnTo>
                      <a:pt x="156" y="92"/>
                    </a:lnTo>
                    <a:lnTo>
                      <a:pt x="158" y="92"/>
                    </a:lnTo>
                    <a:lnTo>
                      <a:pt x="161" y="92"/>
                    </a:lnTo>
                    <a:lnTo>
                      <a:pt x="163" y="92"/>
                    </a:lnTo>
                    <a:lnTo>
                      <a:pt x="168" y="92"/>
                    </a:lnTo>
                    <a:lnTo>
                      <a:pt x="172" y="92"/>
                    </a:lnTo>
                    <a:lnTo>
                      <a:pt x="177" y="92"/>
                    </a:lnTo>
                    <a:lnTo>
                      <a:pt x="182" y="92"/>
                    </a:lnTo>
                    <a:lnTo>
                      <a:pt x="182" y="14"/>
                    </a:lnTo>
                    <a:lnTo>
                      <a:pt x="156" y="14"/>
                    </a:lnTo>
                    <a:lnTo>
                      <a:pt x="156" y="5"/>
                    </a:lnTo>
                    <a:lnTo>
                      <a:pt x="229" y="5"/>
                    </a:lnTo>
                    <a:lnTo>
                      <a:pt x="229" y="14"/>
                    </a:lnTo>
                    <a:lnTo>
                      <a:pt x="201" y="14"/>
                    </a:lnTo>
                    <a:lnTo>
                      <a:pt x="201" y="92"/>
                    </a:lnTo>
                    <a:lnTo>
                      <a:pt x="232" y="92"/>
                    </a:lnTo>
                    <a:lnTo>
                      <a:pt x="232" y="104"/>
                    </a:lnTo>
                    <a:lnTo>
                      <a:pt x="222" y="104"/>
                    </a:lnTo>
                    <a:lnTo>
                      <a:pt x="210" y="104"/>
                    </a:lnTo>
                    <a:lnTo>
                      <a:pt x="201" y="104"/>
                    </a:lnTo>
                    <a:lnTo>
                      <a:pt x="189" y="104"/>
                    </a:lnTo>
                    <a:lnTo>
                      <a:pt x="177" y="104"/>
                    </a:lnTo>
                    <a:lnTo>
                      <a:pt x="168" y="104"/>
                    </a:lnTo>
                    <a:lnTo>
                      <a:pt x="161" y="104"/>
                    </a:lnTo>
                    <a:lnTo>
                      <a:pt x="154" y="104"/>
                    </a:lnTo>
                    <a:close/>
                    <a:moveTo>
                      <a:pt x="156" y="68"/>
                    </a:moveTo>
                    <a:lnTo>
                      <a:pt x="156" y="59"/>
                    </a:lnTo>
                    <a:lnTo>
                      <a:pt x="154" y="59"/>
                    </a:lnTo>
                    <a:lnTo>
                      <a:pt x="151" y="61"/>
                    </a:lnTo>
                    <a:lnTo>
                      <a:pt x="151" y="61"/>
                    </a:lnTo>
                    <a:lnTo>
                      <a:pt x="149" y="61"/>
                    </a:lnTo>
                    <a:lnTo>
                      <a:pt x="146" y="61"/>
                    </a:lnTo>
                    <a:lnTo>
                      <a:pt x="144" y="61"/>
                    </a:lnTo>
                    <a:lnTo>
                      <a:pt x="142" y="64"/>
                    </a:lnTo>
                    <a:lnTo>
                      <a:pt x="139" y="64"/>
                    </a:lnTo>
                    <a:lnTo>
                      <a:pt x="139" y="64"/>
                    </a:lnTo>
                    <a:lnTo>
                      <a:pt x="137" y="66"/>
                    </a:lnTo>
                    <a:lnTo>
                      <a:pt x="135" y="68"/>
                    </a:lnTo>
                    <a:lnTo>
                      <a:pt x="135" y="68"/>
                    </a:lnTo>
                    <a:lnTo>
                      <a:pt x="132" y="71"/>
                    </a:lnTo>
                    <a:lnTo>
                      <a:pt x="132" y="73"/>
                    </a:lnTo>
                    <a:lnTo>
                      <a:pt x="132" y="76"/>
                    </a:lnTo>
                    <a:lnTo>
                      <a:pt x="130" y="78"/>
                    </a:lnTo>
                    <a:lnTo>
                      <a:pt x="125" y="104"/>
                    </a:lnTo>
                    <a:lnTo>
                      <a:pt x="144" y="104"/>
                    </a:lnTo>
                    <a:lnTo>
                      <a:pt x="149" y="78"/>
                    </a:lnTo>
                    <a:lnTo>
                      <a:pt x="149" y="76"/>
                    </a:lnTo>
                    <a:lnTo>
                      <a:pt x="151" y="76"/>
                    </a:lnTo>
                    <a:lnTo>
                      <a:pt x="151" y="73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4" y="71"/>
                    </a:lnTo>
                    <a:lnTo>
                      <a:pt x="154" y="71"/>
                    </a:lnTo>
                    <a:lnTo>
                      <a:pt x="154" y="71"/>
                    </a:lnTo>
                    <a:lnTo>
                      <a:pt x="154" y="71"/>
                    </a:lnTo>
                    <a:lnTo>
                      <a:pt x="156" y="68"/>
                    </a:lnTo>
                    <a:lnTo>
                      <a:pt x="156" y="68"/>
                    </a:lnTo>
                    <a:lnTo>
                      <a:pt x="156" y="68"/>
                    </a:lnTo>
                    <a:close/>
                    <a:moveTo>
                      <a:pt x="158" y="28"/>
                    </a:moveTo>
                    <a:lnTo>
                      <a:pt x="158" y="19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54" y="19"/>
                    </a:lnTo>
                    <a:lnTo>
                      <a:pt x="154" y="19"/>
                    </a:lnTo>
                    <a:lnTo>
                      <a:pt x="154" y="19"/>
                    </a:lnTo>
                    <a:lnTo>
                      <a:pt x="151" y="19"/>
                    </a:lnTo>
                    <a:lnTo>
                      <a:pt x="151" y="16"/>
                    </a:lnTo>
                    <a:lnTo>
                      <a:pt x="151" y="16"/>
                    </a:lnTo>
                    <a:lnTo>
                      <a:pt x="144" y="0"/>
                    </a:lnTo>
                    <a:lnTo>
                      <a:pt x="125" y="0"/>
                    </a:lnTo>
                    <a:lnTo>
                      <a:pt x="132" y="16"/>
                    </a:lnTo>
                    <a:lnTo>
                      <a:pt x="132" y="19"/>
                    </a:lnTo>
                    <a:lnTo>
                      <a:pt x="135" y="19"/>
                    </a:lnTo>
                    <a:lnTo>
                      <a:pt x="135" y="21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9" y="26"/>
                    </a:lnTo>
                    <a:lnTo>
                      <a:pt x="139" y="26"/>
                    </a:lnTo>
                    <a:lnTo>
                      <a:pt x="142" y="26"/>
                    </a:lnTo>
                    <a:lnTo>
                      <a:pt x="142" y="26"/>
                    </a:lnTo>
                    <a:lnTo>
                      <a:pt x="144" y="28"/>
                    </a:lnTo>
                    <a:lnTo>
                      <a:pt x="146" y="28"/>
                    </a:lnTo>
                    <a:lnTo>
                      <a:pt x="146" y="28"/>
                    </a:lnTo>
                    <a:lnTo>
                      <a:pt x="151" y="28"/>
                    </a:lnTo>
                    <a:lnTo>
                      <a:pt x="154" y="28"/>
                    </a:lnTo>
                    <a:lnTo>
                      <a:pt x="154" y="28"/>
                    </a:lnTo>
                    <a:lnTo>
                      <a:pt x="154" y="28"/>
                    </a:lnTo>
                    <a:lnTo>
                      <a:pt x="156" y="28"/>
                    </a:lnTo>
                    <a:lnTo>
                      <a:pt x="158" y="28"/>
                    </a:lnTo>
                    <a:close/>
                    <a:moveTo>
                      <a:pt x="236" y="104"/>
                    </a:moveTo>
                    <a:lnTo>
                      <a:pt x="243" y="104"/>
                    </a:lnTo>
                    <a:lnTo>
                      <a:pt x="250" y="104"/>
                    </a:lnTo>
                    <a:lnTo>
                      <a:pt x="250" y="104"/>
                    </a:lnTo>
                    <a:lnTo>
                      <a:pt x="253" y="104"/>
                    </a:lnTo>
                    <a:lnTo>
                      <a:pt x="255" y="102"/>
                    </a:lnTo>
                    <a:lnTo>
                      <a:pt x="255" y="102"/>
                    </a:lnTo>
                    <a:lnTo>
                      <a:pt x="257" y="102"/>
                    </a:lnTo>
                    <a:lnTo>
                      <a:pt x="260" y="102"/>
                    </a:lnTo>
                    <a:lnTo>
                      <a:pt x="262" y="102"/>
                    </a:lnTo>
                    <a:lnTo>
                      <a:pt x="262" y="99"/>
                    </a:lnTo>
                    <a:lnTo>
                      <a:pt x="265" y="99"/>
                    </a:lnTo>
                    <a:lnTo>
                      <a:pt x="265" y="97"/>
                    </a:lnTo>
                    <a:lnTo>
                      <a:pt x="267" y="97"/>
                    </a:lnTo>
                    <a:lnTo>
                      <a:pt x="269" y="97"/>
                    </a:lnTo>
                    <a:lnTo>
                      <a:pt x="269" y="94"/>
                    </a:lnTo>
                    <a:lnTo>
                      <a:pt x="269" y="94"/>
                    </a:lnTo>
                    <a:lnTo>
                      <a:pt x="272" y="92"/>
                    </a:lnTo>
                    <a:lnTo>
                      <a:pt x="272" y="90"/>
                    </a:lnTo>
                    <a:lnTo>
                      <a:pt x="291" y="50"/>
                    </a:lnTo>
                    <a:lnTo>
                      <a:pt x="309" y="90"/>
                    </a:lnTo>
                    <a:lnTo>
                      <a:pt x="312" y="92"/>
                    </a:lnTo>
                    <a:lnTo>
                      <a:pt x="312" y="94"/>
                    </a:lnTo>
                    <a:lnTo>
                      <a:pt x="314" y="97"/>
                    </a:lnTo>
                    <a:lnTo>
                      <a:pt x="314" y="97"/>
                    </a:lnTo>
                    <a:lnTo>
                      <a:pt x="317" y="99"/>
                    </a:lnTo>
                    <a:lnTo>
                      <a:pt x="319" y="99"/>
                    </a:lnTo>
                    <a:lnTo>
                      <a:pt x="319" y="102"/>
                    </a:lnTo>
                    <a:lnTo>
                      <a:pt x="321" y="102"/>
                    </a:lnTo>
                    <a:lnTo>
                      <a:pt x="324" y="102"/>
                    </a:lnTo>
                    <a:lnTo>
                      <a:pt x="326" y="102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33" y="104"/>
                    </a:lnTo>
                    <a:lnTo>
                      <a:pt x="338" y="104"/>
                    </a:lnTo>
                    <a:lnTo>
                      <a:pt x="345" y="104"/>
                    </a:lnTo>
                    <a:lnTo>
                      <a:pt x="345" y="92"/>
                    </a:lnTo>
                    <a:lnTo>
                      <a:pt x="343" y="92"/>
                    </a:lnTo>
                    <a:lnTo>
                      <a:pt x="340" y="92"/>
                    </a:lnTo>
                    <a:lnTo>
                      <a:pt x="340" y="92"/>
                    </a:lnTo>
                    <a:lnTo>
                      <a:pt x="338" y="92"/>
                    </a:lnTo>
                    <a:lnTo>
                      <a:pt x="338" y="92"/>
                    </a:lnTo>
                    <a:lnTo>
                      <a:pt x="338" y="92"/>
                    </a:lnTo>
                    <a:lnTo>
                      <a:pt x="335" y="90"/>
                    </a:lnTo>
                    <a:lnTo>
                      <a:pt x="335" y="90"/>
                    </a:lnTo>
                    <a:lnTo>
                      <a:pt x="333" y="90"/>
                    </a:lnTo>
                    <a:lnTo>
                      <a:pt x="333" y="87"/>
                    </a:lnTo>
                    <a:lnTo>
                      <a:pt x="333" y="87"/>
                    </a:lnTo>
                    <a:lnTo>
                      <a:pt x="331" y="87"/>
                    </a:lnTo>
                    <a:lnTo>
                      <a:pt x="331" y="85"/>
                    </a:lnTo>
                    <a:lnTo>
                      <a:pt x="328" y="83"/>
                    </a:lnTo>
                    <a:lnTo>
                      <a:pt x="328" y="80"/>
                    </a:lnTo>
                    <a:lnTo>
                      <a:pt x="302" y="28"/>
                    </a:lnTo>
                    <a:lnTo>
                      <a:pt x="345" y="28"/>
                    </a:lnTo>
                    <a:lnTo>
                      <a:pt x="345" y="19"/>
                    </a:lnTo>
                    <a:lnTo>
                      <a:pt x="302" y="19"/>
                    </a:lnTo>
                    <a:lnTo>
                      <a:pt x="302" y="0"/>
                    </a:lnTo>
                    <a:lnTo>
                      <a:pt x="279" y="0"/>
                    </a:lnTo>
                    <a:lnTo>
                      <a:pt x="279" y="19"/>
                    </a:lnTo>
                    <a:lnTo>
                      <a:pt x="236" y="19"/>
                    </a:lnTo>
                    <a:lnTo>
                      <a:pt x="236" y="28"/>
                    </a:lnTo>
                    <a:lnTo>
                      <a:pt x="279" y="28"/>
                    </a:lnTo>
                    <a:lnTo>
                      <a:pt x="255" y="80"/>
                    </a:lnTo>
                    <a:lnTo>
                      <a:pt x="255" y="83"/>
                    </a:lnTo>
                    <a:lnTo>
                      <a:pt x="255" y="85"/>
                    </a:lnTo>
                    <a:lnTo>
                      <a:pt x="253" y="85"/>
                    </a:lnTo>
                    <a:lnTo>
                      <a:pt x="253" y="85"/>
                    </a:lnTo>
                    <a:lnTo>
                      <a:pt x="253" y="87"/>
                    </a:lnTo>
                    <a:lnTo>
                      <a:pt x="250" y="87"/>
                    </a:lnTo>
                    <a:lnTo>
                      <a:pt x="250" y="90"/>
                    </a:lnTo>
                    <a:lnTo>
                      <a:pt x="248" y="90"/>
                    </a:lnTo>
                    <a:lnTo>
                      <a:pt x="248" y="90"/>
                    </a:lnTo>
                    <a:lnTo>
                      <a:pt x="246" y="92"/>
                    </a:lnTo>
                    <a:lnTo>
                      <a:pt x="246" y="92"/>
                    </a:lnTo>
                    <a:lnTo>
                      <a:pt x="243" y="92"/>
                    </a:lnTo>
                    <a:lnTo>
                      <a:pt x="243" y="92"/>
                    </a:lnTo>
                    <a:lnTo>
                      <a:pt x="241" y="92"/>
                    </a:lnTo>
                    <a:lnTo>
                      <a:pt x="241" y="92"/>
                    </a:lnTo>
                    <a:lnTo>
                      <a:pt x="239" y="92"/>
                    </a:lnTo>
                    <a:lnTo>
                      <a:pt x="236" y="92"/>
                    </a:lnTo>
                    <a:lnTo>
                      <a:pt x="236" y="104"/>
                    </a:lnTo>
                    <a:close/>
                    <a:moveTo>
                      <a:pt x="151" y="57"/>
                    </a:moveTo>
                    <a:lnTo>
                      <a:pt x="149" y="57"/>
                    </a:lnTo>
                    <a:lnTo>
                      <a:pt x="144" y="57"/>
                    </a:lnTo>
                    <a:lnTo>
                      <a:pt x="142" y="57"/>
                    </a:lnTo>
                    <a:lnTo>
                      <a:pt x="142" y="57"/>
                    </a:lnTo>
                    <a:lnTo>
                      <a:pt x="139" y="57"/>
                    </a:lnTo>
                    <a:lnTo>
                      <a:pt x="137" y="54"/>
                    </a:lnTo>
                    <a:lnTo>
                      <a:pt x="137" y="54"/>
                    </a:lnTo>
                    <a:lnTo>
                      <a:pt x="135" y="54"/>
                    </a:lnTo>
                    <a:lnTo>
                      <a:pt x="135" y="52"/>
                    </a:lnTo>
                    <a:lnTo>
                      <a:pt x="132" y="52"/>
                    </a:lnTo>
                    <a:lnTo>
                      <a:pt x="132" y="50"/>
                    </a:lnTo>
                    <a:lnTo>
                      <a:pt x="130" y="50"/>
                    </a:lnTo>
                    <a:lnTo>
                      <a:pt x="130" y="47"/>
                    </a:lnTo>
                    <a:lnTo>
                      <a:pt x="130" y="45"/>
                    </a:lnTo>
                    <a:lnTo>
                      <a:pt x="123" y="31"/>
                    </a:lnTo>
                    <a:lnTo>
                      <a:pt x="142" y="31"/>
                    </a:lnTo>
                    <a:lnTo>
                      <a:pt x="146" y="42"/>
                    </a:lnTo>
                    <a:lnTo>
                      <a:pt x="149" y="45"/>
                    </a:lnTo>
                    <a:lnTo>
                      <a:pt x="149" y="45"/>
                    </a:lnTo>
                    <a:lnTo>
                      <a:pt x="149" y="45"/>
                    </a:lnTo>
                    <a:lnTo>
                      <a:pt x="151" y="47"/>
                    </a:lnTo>
                    <a:lnTo>
                      <a:pt x="151" y="47"/>
                    </a:lnTo>
                    <a:lnTo>
                      <a:pt x="151" y="47"/>
                    </a:lnTo>
                    <a:lnTo>
                      <a:pt x="154" y="47"/>
                    </a:lnTo>
                    <a:lnTo>
                      <a:pt x="154" y="47"/>
                    </a:lnTo>
                    <a:lnTo>
                      <a:pt x="154" y="47"/>
                    </a:lnTo>
                    <a:lnTo>
                      <a:pt x="154" y="47"/>
                    </a:lnTo>
                    <a:lnTo>
                      <a:pt x="156" y="47"/>
                    </a:lnTo>
                    <a:lnTo>
                      <a:pt x="156" y="57"/>
                    </a:lnTo>
                    <a:lnTo>
                      <a:pt x="151" y="57"/>
                    </a:lnTo>
                    <a:close/>
                    <a:moveTo>
                      <a:pt x="154" y="92"/>
                    </a:moveTo>
                    <a:lnTo>
                      <a:pt x="154" y="104"/>
                    </a:lnTo>
                    <a:lnTo>
                      <a:pt x="154" y="92"/>
                    </a:lnTo>
                    <a:close/>
                    <a:moveTo>
                      <a:pt x="50" y="104"/>
                    </a:moveTo>
                    <a:lnTo>
                      <a:pt x="50" y="94"/>
                    </a:lnTo>
                    <a:lnTo>
                      <a:pt x="52" y="94"/>
                    </a:lnTo>
                    <a:lnTo>
                      <a:pt x="52" y="94"/>
                    </a:lnTo>
                    <a:lnTo>
                      <a:pt x="54" y="92"/>
                    </a:lnTo>
                    <a:lnTo>
                      <a:pt x="54" y="92"/>
                    </a:lnTo>
                    <a:lnTo>
                      <a:pt x="57" y="92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9" y="87"/>
                    </a:lnTo>
                    <a:lnTo>
                      <a:pt x="59" y="87"/>
                    </a:lnTo>
                    <a:lnTo>
                      <a:pt x="59" y="85"/>
                    </a:lnTo>
                    <a:lnTo>
                      <a:pt x="59" y="83"/>
                    </a:lnTo>
                    <a:lnTo>
                      <a:pt x="59" y="80"/>
                    </a:lnTo>
                    <a:lnTo>
                      <a:pt x="59" y="78"/>
                    </a:lnTo>
                    <a:lnTo>
                      <a:pt x="59" y="12"/>
                    </a:lnTo>
                    <a:lnTo>
                      <a:pt x="59" y="5"/>
                    </a:lnTo>
                    <a:lnTo>
                      <a:pt x="66" y="5"/>
                    </a:lnTo>
                    <a:lnTo>
                      <a:pt x="73" y="5"/>
                    </a:lnTo>
                    <a:lnTo>
                      <a:pt x="73" y="9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7" y="0"/>
                    </a:lnTo>
                    <a:lnTo>
                      <a:pt x="104" y="0"/>
                    </a:lnTo>
                    <a:lnTo>
                      <a:pt x="102" y="7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99" y="9"/>
                    </a:lnTo>
                    <a:lnTo>
                      <a:pt x="99" y="12"/>
                    </a:lnTo>
                    <a:lnTo>
                      <a:pt x="99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4"/>
                    </a:lnTo>
                    <a:lnTo>
                      <a:pt x="95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87" y="14"/>
                    </a:lnTo>
                    <a:lnTo>
                      <a:pt x="80" y="14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6" y="16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3" y="33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106" y="31"/>
                    </a:lnTo>
                    <a:lnTo>
                      <a:pt x="106" y="40"/>
                    </a:lnTo>
                    <a:lnTo>
                      <a:pt x="97" y="40"/>
                    </a:lnTo>
                    <a:lnTo>
                      <a:pt x="97" y="104"/>
                    </a:lnTo>
                    <a:lnTo>
                      <a:pt x="83" y="104"/>
                    </a:lnTo>
                    <a:lnTo>
                      <a:pt x="83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3" y="83"/>
                    </a:lnTo>
                    <a:lnTo>
                      <a:pt x="73" y="85"/>
                    </a:lnTo>
                    <a:lnTo>
                      <a:pt x="73" y="87"/>
                    </a:lnTo>
                    <a:lnTo>
                      <a:pt x="73" y="90"/>
                    </a:lnTo>
                    <a:lnTo>
                      <a:pt x="73" y="92"/>
                    </a:lnTo>
                    <a:lnTo>
                      <a:pt x="73" y="94"/>
                    </a:lnTo>
                    <a:lnTo>
                      <a:pt x="71" y="94"/>
                    </a:lnTo>
                    <a:lnTo>
                      <a:pt x="71" y="97"/>
                    </a:lnTo>
                    <a:lnTo>
                      <a:pt x="71" y="99"/>
                    </a:lnTo>
                    <a:lnTo>
                      <a:pt x="69" y="99"/>
                    </a:lnTo>
                    <a:lnTo>
                      <a:pt x="69" y="102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4" y="102"/>
                    </a:lnTo>
                    <a:lnTo>
                      <a:pt x="61" y="104"/>
                    </a:lnTo>
                    <a:lnTo>
                      <a:pt x="61" y="104"/>
                    </a:lnTo>
                    <a:lnTo>
                      <a:pt x="59" y="104"/>
                    </a:lnTo>
                    <a:lnTo>
                      <a:pt x="57" y="104"/>
                    </a:lnTo>
                    <a:lnTo>
                      <a:pt x="54" y="104"/>
                    </a:lnTo>
                    <a:lnTo>
                      <a:pt x="52" y="104"/>
                    </a:lnTo>
                    <a:lnTo>
                      <a:pt x="50" y="104"/>
                    </a:lnTo>
                    <a:close/>
                    <a:moveTo>
                      <a:pt x="54" y="50"/>
                    </a:moveTo>
                    <a:lnTo>
                      <a:pt x="54" y="38"/>
                    </a:lnTo>
                    <a:lnTo>
                      <a:pt x="52" y="38"/>
                    </a:lnTo>
                    <a:lnTo>
                      <a:pt x="52" y="40"/>
                    </a:lnTo>
                    <a:lnTo>
                      <a:pt x="50" y="40"/>
                    </a:lnTo>
                    <a:lnTo>
                      <a:pt x="50" y="42"/>
                    </a:lnTo>
                    <a:lnTo>
                      <a:pt x="50" y="40"/>
                    </a:lnTo>
                    <a:lnTo>
                      <a:pt x="50" y="38"/>
                    </a:lnTo>
                    <a:lnTo>
                      <a:pt x="50" y="35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2" y="31"/>
                    </a:lnTo>
                    <a:lnTo>
                      <a:pt x="54" y="31"/>
                    </a:lnTo>
                    <a:lnTo>
                      <a:pt x="57" y="31"/>
                    </a:lnTo>
                    <a:lnTo>
                      <a:pt x="57" y="21"/>
                    </a:lnTo>
                    <a:lnTo>
                      <a:pt x="54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0" y="21"/>
                    </a:lnTo>
                    <a:lnTo>
                      <a:pt x="50" y="0"/>
                    </a:lnTo>
                    <a:lnTo>
                      <a:pt x="33" y="0"/>
                    </a:lnTo>
                    <a:lnTo>
                      <a:pt x="33" y="21"/>
                    </a:lnTo>
                    <a:lnTo>
                      <a:pt x="26" y="21"/>
                    </a:lnTo>
                    <a:lnTo>
                      <a:pt x="26" y="31"/>
                    </a:lnTo>
                    <a:lnTo>
                      <a:pt x="33" y="31"/>
                    </a:lnTo>
                    <a:lnTo>
                      <a:pt x="33" y="35"/>
                    </a:lnTo>
                    <a:lnTo>
                      <a:pt x="33" y="40"/>
                    </a:lnTo>
                    <a:lnTo>
                      <a:pt x="33" y="42"/>
                    </a:lnTo>
                    <a:lnTo>
                      <a:pt x="33" y="47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52"/>
                    </a:lnTo>
                    <a:lnTo>
                      <a:pt x="33" y="54"/>
                    </a:lnTo>
                    <a:lnTo>
                      <a:pt x="28" y="59"/>
                    </a:lnTo>
                    <a:lnTo>
                      <a:pt x="28" y="73"/>
                    </a:lnTo>
                    <a:lnTo>
                      <a:pt x="33" y="68"/>
                    </a:lnTo>
                    <a:lnTo>
                      <a:pt x="33" y="87"/>
                    </a:lnTo>
                    <a:lnTo>
                      <a:pt x="33" y="90"/>
                    </a:lnTo>
                    <a:lnTo>
                      <a:pt x="33" y="90"/>
                    </a:lnTo>
                    <a:lnTo>
                      <a:pt x="33" y="90"/>
                    </a:lnTo>
                    <a:lnTo>
                      <a:pt x="33" y="92"/>
                    </a:lnTo>
                    <a:lnTo>
                      <a:pt x="33" y="92"/>
                    </a:lnTo>
                    <a:lnTo>
                      <a:pt x="33" y="92"/>
                    </a:lnTo>
                    <a:lnTo>
                      <a:pt x="33" y="94"/>
                    </a:lnTo>
                    <a:lnTo>
                      <a:pt x="33" y="94"/>
                    </a:lnTo>
                    <a:lnTo>
                      <a:pt x="31" y="94"/>
                    </a:lnTo>
                    <a:lnTo>
                      <a:pt x="31" y="94"/>
                    </a:lnTo>
                    <a:lnTo>
                      <a:pt x="31" y="94"/>
                    </a:lnTo>
                    <a:lnTo>
                      <a:pt x="31" y="94"/>
                    </a:lnTo>
                    <a:lnTo>
                      <a:pt x="28" y="94"/>
                    </a:lnTo>
                    <a:lnTo>
                      <a:pt x="26" y="94"/>
                    </a:lnTo>
                    <a:lnTo>
                      <a:pt x="26" y="104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3" y="104"/>
                    </a:lnTo>
                    <a:lnTo>
                      <a:pt x="45" y="102"/>
                    </a:lnTo>
                    <a:lnTo>
                      <a:pt x="45" y="102"/>
                    </a:lnTo>
                    <a:lnTo>
                      <a:pt x="45" y="102"/>
                    </a:lnTo>
                    <a:lnTo>
                      <a:pt x="47" y="102"/>
                    </a:lnTo>
                    <a:lnTo>
                      <a:pt x="47" y="102"/>
                    </a:lnTo>
                    <a:lnTo>
                      <a:pt x="47" y="99"/>
                    </a:lnTo>
                    <a:lnTo>
                      <a:pt x="47" y="99"/>
                    </a:lnTo>
                    <a:lnTo>
                      <a:pt x="50" y="97"/>
                    </a:lnTo>
                    <a:lnTo>
                      <a:pt x="50" y="97"/>
                    </a:lnTo>
                    <a:lnTo>
                      <a:pt x="50" y="94"/>
                    </a:lnTo>
                    <a:lnTo>
                      <a:pt x="50" y="92"/>
                    </a:lnTo>
                    <a:lnTo>
                      <a:pt x="50" y="92"/>
                    </a:lnTo>
                    <a:lnTo>
                      <a:pt x="50" y="83"/>
                    </a:lnTo>
                    <a:lnTo>
                      <a:pt x="50" y="78"/>
                    </a:lnTo>
                    <a:lnTo>
                      <a:pt x="50" y="71"/>
                    </a:lnTo>
                    <a:lnTo>
                      <a:pt x="50" y="68"/>
                    </a:lnTo>
                    <a:lnTo>
                      <a:pt x="50" y="64"/>
                    </a:lnTo>
                    <a:lnTo>
                      <a:pt x="50" y="61"/>
                    </a:lnTo>
                    <a:lnTo>
                      <a:pt x="50" y="59"/>
                    </a:lnTo>
                    <a:lnTo>
                      <a:pt x="50" y="57"/>
                    </a:lnTo>
                    <a:lnTo>
                      <a:pt x="50" y="54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4" y="52"/>
                    </a:lnTo>
                    <a:lnTo>
                      <a:pt x="54" y="50"/>
                    </a:lnTo>
                    <a:close/>
                    <a:moveTo>
                      <a:pt x="19" y="104"/>
                    </a:moveTo>
                    <a:lnTo>
                      <a:pt x="2" y="104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5" y="71"/>
                    </a:lnTo>
                    <a:lnTo>
                      <a:pt x="5" y="68"/>
                    </a:lnTo>
                    <a:lnTo>
                      <a:pt x="7" y="68"/>
                    </a:lnTo>
                    <a:lnTo>
                      <a:pt x="7" y="6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2" y="64"/>
                    </a:lnTo>
                    <a:lnTo>
                      <a:pt x="12" y="61"/>
                    </a:lnTo>
                    <a:lnTo>
                      <a:pt x="14" y="61"/>
                    </a:lnTo>
                    <a:lnTo>
                      <a:pt x="17" y="61"/>
                    </a:lnTo>
                    <a:lnTo>
                      <a:pt x="19" y="61"/>
                    </a:lnTo>
                    <a:lnTo>
                      <a:pt x="21" y="59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6" y="59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4" y="71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21" y="73"/>
                    </a:lnTo>
                    <a:lnTo>
                      <a:pt x="19" y="73"/>
                    </a:lnTo>
                    <a:lnTo>
                      <a:pt x="19" y="76"/>
                    </a:lnTo>
                    <a:lnTo>
                      <a:pt x="19" y="76"/>
                    </a:lnTo>
                    <a:lnTo>
                      <a:pt x="19" y="78"/>
                    </a:lnTo>
                    <a:lnTo>
                      <a:pt x="19" y="104"/>
                    </a:lnTo>
                    <a:close/>
                    <a:moveTo>
                      <a:pt x="0" y="31"/>
                    </a:moveTo>
                    <a:lnTo>
                      <a:pt x="17" y="31"/>
                    </a:lnTo>
                    <a:lnTo>
                      <a:pt x="19" y="42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6" y="47"/>
                    </a:lnTo>
                    <a:lnTo>
                      <a:pt x="26" y="57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2" y="57"/>
                    </a:lnTo>
                    <a:lnTo>
                      <a:pt x="12" y="57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7" y="52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47"/>
                    </a:lnTo>
                    <a:lnTo>
                      <a:pt x="2" y="47"/>
                    </a:lnTo>
                    <a:lnTo>
                      <a:pt x="2" y="45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2" y="33"/>
                    </a:lnTo>
                    <a:lnTo>
                      <a:pt x="0" y="31"/>
                    </a:lnTo>
                    <a:close/>
                    <a:moveTo>
                      <a:pt x="2" y="0"/>
                    </a:moveTo>
                    <a:lnTo>
                      <a:pt x="19" y="0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4" y="26"/>
                    </a:lnTo>
                    <a:lnTo>
                      <a:pt x="21" y="26"/>
                    </a:lnTo>
                    <a:lnTo>
                      <a:pt x="17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</a:endParaRPr>
              </a:p>
            </p:txBody>
          </p:sp>
          <p:sp>
            <p:nvSpPr>
              <p:cNvPr id="17" name="Freeform 19"/>
              <p:cNvSpPr>
                <a:spLocks noEditPoints="1"/>
              </p:cNvSpPr>
              <p:nvPr/>
            </p:nvSpPr>
            <p:spPr bwMode="auto">
              <a:xfrm>
                <a:off x="850" y="1944"/>
                <a:ext cx="1448" cy="61"/>
              </a:xfrm>
              <a:custGeom>
                <a:avLst/>
                <a:gdLst>
                  <a:gd name="T0" fmla="*/ 1446 w 1448"/>
                  <a:gd name="T1" fmla="*/ 50 h 61"/>
                  <a:gd name="T2" fmla="*/ 1415 w 1448"/>
                  <a:gd name="T3" fmla="*/ 2 h 61"/>
                  <a:gd name="T4" fmla="*/ 1424 w 1448"/>
                  <a:gd name="T5" fmla="*/ 42 h 61"/>
                  <a:gd name="T6" fmla="*/ 1417 w 1448"/>
                  <a:gd name="T7" fmla="*/ 40 h 61"/>
                  <a:gd name="T8" fmla="*/ 1354 w 1448"/>
                  <a:gd name="T9" fmla="*/ 52 h 61"/>
                  <a:gd name="T10" fmla="*/ 1299 w 1448"/>
                  <a:gd name="T11" fmla="*/ 47 h 61"/>
                  <a:gd name="T12" fmla="*/ 1292 w 1448"/>
                  <a:gd name="T13" fmla="*/ 54 h 61"/>
                  <a:gd name="T14" fmla="*/ 1290 w 1448"/>
                  <a:gd name="T15" fmla="*/ 40 h 61"/>
                  <a:gd name="T16" fmla="*/ 1269 w 1448"/>
                  <a:gd name="T17" fmla="*/ 50 h 61"/>
                  <a:gd name="T18" fmla="*/ 1214 w 1448"/>
                  <a:gd name="T19" fmla="*/ 7 h 61"/>
                  <a:gd name="T20" fmla="*/ 1257 w 1448"/>
                  <a:gd name="T21" fmla="*/ 28 h 61"/>
                  <a:gd name="T22" fmla="*/ 1212 w 1448"/>
                  <a:gd name="T23" fmla="*/ 40 h 61"/>
                  <a:gd name="T24" fmla="*/ 1235 w 1448"/>
                  <a:gd name="T25" fmla="*/ 42 h 61"/>
                  <a:gd name="T26" fmla="*/ 1240 w 1448"/>
                  <a:gd name="T27" fmla="*/ 12 h 61"/>
                  <a:gd name="T28" fmla="*/ 1200 w 1448"/>
                  <a:gd name="T29" fmla="*/ 40 h 61"/>
                  <a:gd name="T30" fmla="*/ 1160 w 1448"/>
                  <a:gd name="T31" fmla="*/ 42 h 61"/>
                  <a:gd name="T32" fmla="*/ 1181 w 1448"/>
                  <a:gd name="T33" fmla="*/ 0 h 61"/>
                  <a:gd name="T34" fmla="*/ 1188 w 1448"/>
                  <a:gd name="T35" fmla="*/ 12 h 61"/>
                  <a:gd name="T36" fmla="*/ 1167 w 1448"/>
                  <a:gd name="T37" fmla="*/ 28 h 61"/>
                  <a:gd name="T38" fmla="*/ 1188 w 1448"/>
                  <a:gd name="T39" fmla="*/ 40 h 61"/>
                  <a:gd name="T40" fmla="*/ 1063 w 1448"/>
                  <a:gd name="T41" fmla="*/ 52 h 61"/>
                  <a:gd name="T42" fmla="*/ 1044 w 1448"/>
                  <a:gd name="T43" fmla="*/ 19 h 61"/>
                  <a:gd name="T44" fmla="*/ 1077 w 1448"/>
                  <a:gd name="T45" fmla="*/ 2 h 61"/>
                  <a:gd name="T46" fmla="*/ 1070 w 1448"/>
                  <a:gd name="T47" fmla="*/ 9 h 61"/>
                  <a:gd name="T48" fmla="*/ 1056 w 1448"/>
                  <a:gd name="T49" fmla="*/ 35 h 61"/>
                  <a:gd name="T50" fmla="*/ 987 w 1448"/>
                  <a:gd name="T51" fmla="*/ 19 h 61"/>
                  <a:gd name="T52" fmla="*/ 1028 w 1448"/>
                  <a:gd name="T53" fmla="*/ 7 h 61"/>
                  <a:gd name="T54" fmla="*/ 1011 w 1448"/>
                  <a:gd name="T55" fmla="*/ 52 h 61"/>
                  <a:gd name="T56" fmla="*/ 999 w 1448"/>
                  <a:gd name="T57" fmla="*/ 38 h 61"/>
                  <a:gd name="T58" fmla="*/ 1025 w 1448"/>
                  <a:gd name="T59" fmla="*/ 24 h 61"/>
                  <a:gd name="T60" fmla="*/ 999 w 1448"/>
                  <a:gd name="T61" fmla="*/ 16 h 61"/>
                  <a:gd name="T62" fmla="*/ 832 w 1448"/>
                  <a:gd name="T63" fmla="*/ 52 h 61"/>
                  <a:gd name="T64" fmla="*/ 593 w 1448"/>
                  <a:gd name="T65" fmla="*/ 0 h 61"/>
                  <a:gd name="T66" fmla="*/ 423 w 1448"/>
                  <a:gd name="T67" fmla="*/ 52 h 61"/>
                  <a:gd name="T68" fmla="*/ 319 w 1448"/>
                  <a:gd name="T69" fmla="*/ 52 h 61"/>
                  <a:gd name="T70" fmla="*/ 298 w 1448"/>
                  <a:gd name="T71" fmla="*/ 21 h 61"/>
                  <a:gd name="T72" fmla="*/ 331 w 1448"/>
                  <a:gd name="T73" fmla="*/ 0 h 61"/>
                  <a:gd name="T74" fmla="*/ 326 w 1448"/>
                  <a:gd name="T75" fmla="*/ 9 h 61"/>
                  <a:gd name="T76" fmla="*/ 309 w 1448"/>
                  <a:gd name="T77" fmla="*/ 35 h 61"/>
                  <a:gd name="T78" fmla="*/ 1103 w 1448"/>
                  <a:gd name="T79" fmla="*/ 0 h 61"/>
                  <a:gd name="T80" fmla="*/ 900 w 1448"/>
                  <a:gd name="T81" fmla="*/ 7 h 61"/>
                  <a:gd name="T82" fmla="*/ 943 w 1448"/>
                  <a:gd name="T83" fmla="*/ 21 h 61"/>
                  <a:gd name="T84" fmla="*/ 902 w 1448"/>
                  <a:gd name="T85" fmla="*/ 47 h 61"/>
                  <a:gd name="T86" fmla="*/ 917 w 1448"/>
                  <a:gd name="T87" fmla="*/ 42 h 61"/>
                  <a:gd name="T88" fmla="*/ 931 w 1448"/>
                  <a:gd name="T89" fmla="*/ 14 h 61"/>
                  <a:gd name="T90" fmla="*/ 770 w 1448"/>
                  <a:gd name="T91" fmla="*/ 33 h 61"/>
                  <a:gd name="T92" fmla="*/ 742 w 1448"/>
                  <a:gd name="T93" fmla="*/ 45 h 61"/>
                  <a:gd name="T94" fmla="*/ 751 w 1448"/>
                  <a:gd name="T95" fmla="*/ 0 h 61"/>
                  <a:gd name="T96" fmla="*/ 768 w 1448"/>
                  <a:gd name="T97" fmla="*/ 12 h 61"/>
                  <a:gd name="T98" fmla="*/ 744 w 1448"/>
                  <a:gd name="T99" fmla="*/ 24 h 61"/>
                  <a:gd name="T100" fmla="*/ 765 w 1448"/>
                  <a:gd name="T101" fmla="*/ 40 h 61"/>
                  <a:gd name="T102" fmla="*/ 541 w 1448"/>
                  <a:gd name="T103" fmla="*/ 35 h 61"/>
                  <a:gd name="T104" fmla="*/ 562 w 1448"/>
                  <a:gd name="T105" fmla="*/ 31 h 61"/>
                  <a:gd name="T106" fmla="*/ 543 w 1448"/>
                  <a:gd name="T107" fmla="*/ 52 h 61"/>
                  <a:gd name="T108" fmla="*/ 409 w 1448"/>
                  <a:gd name="T109" fmla="*/ 2 h 61"/>
                  <a:gd name="T110" fmla="*/ 413 w 1448"/>
                  <a:gd name="T111" fmla="*/ 45 h 61"/>
                  <a:gd name="T112" fmla="*/ 409 w 1448"/>
                  <a:gd name="T113" fmla="*/ 35 h 61"/>
                  <a:gd name="T114" fmla="*/ 279 w 1448"/>
                  <a:gd name="T115" fmla="*/ 35 h 61"/>
                  <a:gd name="T116" fmla="*/ 177 w 1448"/>
                  <a:gd name="T117" fmla="*/ 0 h 61"/>
                  <a:gd name="T118" fmla="*/ 144 w 1448"/>
                  <a:gd name="T119" fmla="*/ 42 h 61"/>
                  <a:gd name="T120" fmla="*/ 137 w 1448"/>
                  <a:gd name="T121" fmla="*/ 4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48" h="61">
                    <a:moveTo>
                      <a:pt x="0" y="52"/>
                    </a:moveTo>
                    <a:lnTo>
                      <a:pt x="0" y="42"/>
                    </a:lnTo>
                    <a:lnTo>
                      <a:pt x="24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9"/>
                    </a:lnTo>
                    <a:lnTo>
                      <a:pt x="12" y="42"/>
                    </a:lnTo>
                    <a:lnTo>
                      <a:pt x="38" y="42"/>
                    </a:lnTo>
                    <a:lnTo>
                      <a:pt x="38" y="52"/>
                    </a:lnTo>
                    <a:lnTo>
                      <a:pt x="0" y="52"/>
                    </a:lnTo>
                    <a:close/>
                    <a:moveTo>
                      <a:pt x="1441" y="40"/>
                    </a:moveTo>
                    <a:lnTo>
                      <a:pt x="1443" y="40"/>
                    </a:lnTo>
                    <a:lnTo>
                      <a:pt x="1443" y="40"/>
                    </a:lnTo>
                    <a:lnTo>
                      <a:pt x="1446" y="40"/>
                    </a:lnTo>
                    <a:lnTo>
                      <a:pt x="1446" y="42"/>
                    </a:lnTo>
                    <a:lnTo>
                      <a:pt x="1446" y="42"/>
                    </a:lnTo>
                    <a:lnTo>
                      <a:pt x="1446" y="45"/>
                    </a:lnTo>
                    <a:lnTo>
                      <a:pt x="1448" y="45"/>
                    </a:lnTo>
                    <a:lnTo>
                      <a:pt x="1448" y="45"/>
                    </a:lnTo>
                    <a:lnTo>
                      <a:pt x="1448" y="47"/>
                    </a:lnTo>
                    <a:lnTo>
                      <a:pt x="1446" y="47"/>
                    </a:lnTo>
                    <a:lnTo>
                      <a:pt x="1446" y="50"/>
                    </a:lnTo>
                    <a:lnTo>
                      <a:pt x="1446" y="50"/>
                    </a:lnTo>
                    <a:lnTo>
                      <a:pt x="1446" y="50"/>
                    </a:lnTo>
                    <a:lnTo>
                      <a:pt x="1443" y="52"/>
                    </a:lnTo>
                    <a:lnTo>
                      <a:pt x="1443" y="52"/>
                    </a:lnTo>
                    <a:lnTo>
                      <a:pt x="1441" y="52"/>
                    </a:lnTo>
                    <a:lnTo>
                      <a:pt x="1441" y="52"/>
                    </a:lnTo>
                    <a:lnTo>
                      <a:pt x="1439" y="52"/>
                    </a:lnTo>
                    <a:lnTo>
                      <a:pt x="1439" y="50"/>
                    </a:lnTo>
                    <a:lnTo>
                      <a:pt x="1439" y="50"/>
                    </a:lnTo>
                    <a:lnTo>
                      <a:pt x="1436" y="50"/>
                    </a:lnTo>
                    <a:lnTo>
                      <a:pt x="1436" y="47"/>
                    </a:lnTo>
                    <a:lnTo>
                      <a:pt x="1436" y="47"/>
                    </a:lnTo>
                    <a:lnTo>
                      <a:pt x="1436" y="45"/>
                    </a:lnTo>
                    <a:lnTo>
                      <a:pt x="1436" y="45"/>
                    </a:lnTo>
                    <a:lnTo>
                      <a:pt x="1436" y="45"/>
                    </a:lnTo>
                    <a:lnTo>
                      <a:pt x="1436" y="42"/>
                    </a:lnTo>
                    <a:lnTo>
                      <a:pt x="1439" y="42"/>
                    </a:lnTo>
                    <a:lnTo>
                      <a:pt x="1439" y="40"/>
                    </a:lnTo>
                    <a:lnTo>
                      <a:pt x="1439" y="40"/>
                    </a:lnTo>
                    <a:lnTo>
                      <a:pt x="1441" y="40"/>
                    </a:lnTo>
                    <a:lnTo>
                      <a:pt x="1441" y="40"/>
                    </a:lnTo>
                    <a:close/>
                    <a:moveTo>
                      <a:pt x="1387" y="0"/>
                    </a:moveTo>
                    <a:lnTo>
                      <a:pt x="1406" y="0"/>
                    </a:lnTo>
                    <a:lnTo>
                      <a:pt x="1408" y="0"/>
                    </a:lnTo>
                    <a:lnTo>
                      <a:pt x="1410" y="2"/>
                    </a:lnTo>
                    <a:lnTo>
                      <a:pt x="1413" y="2"/>
                    </a:lnTo>
                    <a:lnTo>
                      <a:pt x="1415" y="2"/>
                    </a:lnTo>
                    <a:lnTo>
                      <a:pt x="1417" y="2"/>
                    </a:lnTo>
                    <a:lnTo>
                      <a:pt x="1417" y="2"/>
                    </a:lnTo>
                    <a:lnTo>
                      <a:pt x="1417" y="2"/>
                    </a:lnTo>
                    <a:lnTo>
                      <a:pt x="1420" y="5"/>
                    </a:lnTo>
                    <a:lnTo>
                      <a:pt x="1420" y="5"/>
                    </a:lnTo>
                    <a:lnTo>
                      <a:pt x="1422" y="5"/>
                    </a:lnTo>
                    <a:lnTo>
                      <a:pt x="1422" y="5"/>
                    </a:lnTo>
                    <a:lnTo>
                      <a:pt x="1422" y="7"/>
                    </a:lnTo>
                    <a:lnTo>
                      <a:pt x="1424" y="9"/>
                    </a:lnTo>
                    <a:lnTo>
                      <a:pt x="1427" y="9"/>
                    </a:lnTo>
                    <a:lnTo>
                      <a:pt x="1427" y="12"/>
                    </a:lnTo>
                    <a:lnTo>
                      <a:pt x="1427" y="14"/>
                    </a:lnTo>
                    <a:lnTo>
                      <a:pt x="1429" y="16"/>
                    </a:lnTo>
                    <a:lnTo>
                      <a:pt x="1429" y="21"/>
                    </a:lnTo>
                    <a:lnTo>
                      <a:pt x="1429" y="24"/>
                    </a:lnTo>
                    <a:lnTo>
                      <a:pt x="1429" y="26"/>
                    </a:lnTo>
                    <a:lnTo>
                      <a:pt x="1429" y="28"/>
                    </a:lnTo>
                    <a:lnTo>
                      <a:pt x="1429" y="33"/>
                    </a:lnTo>
                    <a:lnTo>
                      <a:pt x="1429" y="35"/>
                    </a:lnTo>
                    <a:lnTo>
                      <a:pt x="1427" y="38"/>
                    </a:lnTo>
                    <a:lnTo>
                      <a:pt x="1427" y="38"/>
                    </a:lnTo>
                    <a:lnTo>
                      <a:pt x="1427" y="40"/>
                    </a:lnTo>
                    <a:lnTo>
                      <a:pt x="1427" y="40"/>
                    </a:lnTo>
                    <a:lnTo>
                      <a:pt x="1424" y="42"/>
                    </a:lnTo>
                    <a:lnTo>
                      <a:pt x="1424" y="42"/>
                    </a:lnTo>
                    <a:lnTo>
                      <a:pt x="1424" y="45"/>
                    </a:lnTo>
                    <a:lnTo>
                      <a:pt x="1422" y="45"/>
                    </a:lnTo>
                    <a:lnTo>
                      <a:pt x="1422" y="45"/>
                    </a:lnTo>
                    <a:lnTo>
                      <a:pt x="1420" y="47"/>
                    </a:lnTo>
                    <a:lnTo>
                      <a:pt x="1420" y="47"/>
                    </a:lnTo>
                    <a:lnTo>
                      <a:pt x="1417" y="50"/>
                    </a:lnTo>
                    <a:lnTo>
                      <a:pt x="1415" y="50"/>
                    </a:lnTo>
                    <a:lnTo>
                      <a:pt x="1413" y="50"/>
                    </a:lnTo>
                    <a:lnTo>
                      <a:pt x="1413" y="50"/>
                    </a:lnTo>
                    <a:lnTo>
                      <a:pt x="1408" y="52"/>
                    </a:lnTo>
                    <a:lnTo>
                      <a:pt x="1406" y="52"/>
                    </a:lnTo>
                    <a:lnTo>
                      <a:pt x="1387" y="52"/>
                    </a:lnTo>
                    <a:lnTo>
                      <a:pt x="1387" y="0"/>
                    </a:lnTo>
                    <a:close/>
                    <a:moveTo>
                      <a:pt x="1396" y="9"/>
                    </a:moveTo>
                    <a:lnTo>
                      <a:pt x="1396" y="42"/>
                    </a:lnTo>
                    <a:lnTo>
                      <a:pt x="1406" y="42"/>
                    </a:lnTo>
                    <a:lnTo>
                      <a:pt x="1408" y="42"/>
                    </a:lnTo>
                    <a:lnTo>
                      <a:pt x="1408" y="42"/>
                    </a:lnTo>
                    <a:lnTo>
                      <a:pt x="1410" y="42"/>
                    </a:lnTo>
                    <a:lnTo>
                      <a:pt x="1413" y="42"/>
                    </a:lnTo>
                    <a:lnTo>
                      <a:pt x="1413" y="42"/>
                    </a:lnTo>
                    <a:lnTo>
                      <a:pt x="1413" y="40"/>
                    </a:lnTo>
                    <a:lnTo>
                      <a:pt x="1415" y="40"/>
                    </a:lnTo>
                    <a:lnTo>
                      <a:pt x="1415" y="40"/>
                    </a:lnTo>
                    <a:lnTo>
                      <a:pt x="1417" y="40"/>
                    </a:lnTo>
                    <a:lnTo>
                      <a:pt x="1417" y="38"/>
                    </a:lnTo>
                    <a:lnTo>
                      <a:pt x="1417" y="38"/>
                    </a:lnTo>
                    <a:lnTo>
                      <a:pt x="1420" y="35"/>
                    </a:lnTo>
                    <a:lnTo>
                      <a:pt x="1420" y="33"/>
                    </a:lnTo>
                    <a:lnTo>
                      <a:pt x="1420" y="31"/>
                    </a:lnTo>
                    <a:lnTo>
                      <a:pt x="1420" y="28"/>
                    </a:lnTo>
                    <a:lnTo>
                      <a:pt x="1420" y="26"/>
                    </a:lnTo>
                    <a:lnTo>
                      <a:pt x="1420" y="24"/>
                    </a:lnTo>
                    <a:lnTo>
                      <a:pt x="1420" y="21"/>
                    </a:lnTo>
                    <a:lnTo>
                      <a:pt x="1420" y="19"/>
                    </a:lnTo>
                    <a:lnTo>
                      <a:pt x="1420" y="16"/>
                    </a:lnTo>
                    <a:lnTo>
                      <a:pt x="1417" y="16"/>
                    </a:lnTo>
                    <a:lnTo>
                      <a:pt x="1417" y="14"/>
                    </a:lnTo>
                    <a:lnTo>
                      <a:pt x="1417" y="14"/>
                    </a:lnTo>
                    <a:lnTo>
                      <a:pt x="1415" y="12"/>
                    </a:lnTo>
                    <a:lnTo>
                      <a:pt x="1415" y="12"/>
                    </a:lnTo>
                    <a:lnTo>
                      <a:pt x="1413" y="12"/>
                    </a:lnTo>
                    <a:lnTo>
                      <a:pt x="1413" y="9"/>
                    </a:lnTo>
                    <a:lnTo>
                      <a:pt x="1410" y="9"/>
                    </a:lnTo>
                    <a:lnTo>
                      <a:pt x="1408" y="9"/>
                    </a:lnTo>
                    <a:lnTo>
                      <a:pt x="1408" y="9"/>
                    </a:lnTo>
                    <a:lnTo>
                      <a:pt x="1406" y="9"/>
                    </a:lnTo>
                    <a:lnTo>
                      <a:pt x="1401" y="9"/>
                    </a:lnTo>
                    <a:lnTo>
                      <a:pt x="1396" y="9"/>
                    </a:lnTo>
                    <a:close/>
                    <a:moveTo>
                      <a:pt x="1354" y="52"/>
                    </a:moveTo>
                    <a:lnTo>
                      <a:pt x="1354" y="9"/>
                    </a:lnTo>
                    <a:lnTo>
                      <a:pt x="1339" y="9"/>
                    </a:lnTo>
                    <a:lnTo>
                      <a:pt x="1339" y="0"/>
                    </a:lnTo>
                    <a:lnTo>
                      <a:pt x="1377" y="0"/>
                    </a:lnTo>
                    <a:lnTo>
                      <a:pt x="1377" y="9"/>
                    </a:lnTo>
                    <a:lnTo>
                      <a:pt x="1363" y="9"/>
                    </a:lnTo>
                    <a:lnTo>
                      <a:pt x="1363" y="52"/>
                    </a:lnTo>
                    <a:lnTo>
                      <a:pt x="1354" y="52"/>
                    </a:lnTo>
                    <a:close/>
                    <a:moveTo>
                      <a:pt x="1309" y="52"/>
                    </a:moveTo>
                    <a:lnTo>
                      <a:pt x="1309" y="2"/>
                    </a:lnTo>
                    <a:lnTo>
                      <a:pt x="1318" y="2"/>
                    </a:lnTo>
                    <a:lnTo>
                      <a:pt x="1318" y="42"/>
                    </a:lnTo>
                    <a:lnTo>
                      <a:pt x="1342" y="42"/>
                    </a:lnTo>
                    <a:lnTo>
                      <a:pt x="1342" y="52"/>
                    </a:lnTo>
                    <a:lnTo>
                      <a:pt x="1309" y="52"/>
                    </a:lnTo>
                    <a:close/>
                    <a:moveTo>
                      <a:pt x="1292" y="40"/>
                    </a:moveTo>
                    <a:lnTo>
                      <a:pt x="1295" y="40"/>
                    </a:lnTo>
                    <a:lnTo>
                      <a:pt x="1295" y="40"/>
                    </a:lnTo>
                    <a:lnTo>
                      <a:pt x="1295" y="40"/>
                    </a:lnTo>
                    <a:lnTo>
                      <a:pt x="1297" y="42"/>
                    </a:lnTo>
                    <a:lnTo>
                      <a:pt x="1297" y="42"/>
                    </a:lnTo>
                    <a:lnTo>
                      <a:pt x="1297" y="45"/>
                    </a:lnTo>
                    <a:lnTo>
                      <a:pt x="1297" y="45"/>
                    </a:lnTo>
                    <a:lnTo>
                      <a:pt x="1299" y="45"/>
                    </a:lnTo>
                    <a:lnTo>
                      <a:pt x="1299" y="47"/>
                    </a:lnTo>
                    <a:lnTo>
                      <a:pt x="1299" y="47"/>
                    </a:lnTo>
                    <a:lnTo>
                      <a:pt x="1297" y="50"/>
                    </a:lnTo>
                    <a:lnTo>
                      <a:pt x="1297" y="50"/>
                    </a:lnTo>
                    <a:lnTo>
                      <a:pt x="1297" y="50"/>
                    </a:lnTo>
                    <a:lnTo>
                      <a:pt x="1297" y="52"/>
                    </a:lnTo>
                    <a:lnTo>
                      <a:pt x="1297" y="52"/>
                    </a:lnTo>
                    <a:lnTo>
                      <a:pt x="1297" y="54"/>
                    </a:lnTo>
                    <a:lnTo>
                      <a:pt x="1297" y="54"/>
                    </a:lnTo>
                    <a:lnTo>
                      <a:pt x="1295" y="54"/>
                    </a:lnTo>
                    <a:lnTo>
                      <a:pt x="1295" y="57"/>
                    </a:lnTo>
                    <a:lnTo>
                      <a:pt x="1295" y="57"/>
                    </a:lnTo>
                    <a:lnTo>
                      <a:pt x="1292" y="59"/>
                    </a:lnTo>
                    <a:lnTo>
                      <a:pt x="1292" y="59"/>
                    </a:lnTo>
                    <a:lnTo>
                      <a:pt x="1290" y="59"/>
                    </a:lnTo>
                    <a:lnTo>
                      <a:pt x="1290" y="59"/>
                    </a:lnTo>
                    <a:lnTo>
                      <a:pt x="1287" y="61"/>
                    </a:lnTo>
                    <a:lnTo>
                      <a:pt x="1287" y="61"/>
                    </a:lnTo>
                    <a:lnTo>
                      <a:pt x="1287" y="61"/>
                    </a:lnTo>
                    <a:lnTo>
                      <a:pt x="1287" y="59"/>
                    </a:lnTo>
                    <a:lnTo>
                      <a:pt x="1290" y="59"/>
                    </a:lnTo>
                    <a:lnTo>
                      <a:pt x="1290" y="59"/>
                    </a:lnTo>
                    <a:lnTo>
                      <a:pt x="1292" y="57"/>
                    </a:lnTo>
                    <a:lnTo>
                      <a:pt x="1292" y="57"/>
                    </a:lnTo>
                    <a:lnTo>
                      <a:pt x="1292" y="57"/>
                    </a:lnTo>
                    <a:lnTo>
                      <a:pt x="1292" y="54"/>
                    </a:lnTo>
                    <a:lnTo>
                      <a:pt x="1292" y="54"/>
                    </a:lnTo>
                    <a:lnTo>
                      <a:pt x="1295" y="54"/>
                    </a:lnTo>
                    <a:lnTo>
                      <a:pt x="1295" y="52"/>
                    </a:lnTo>
                    <a:lnTo>
                      <a:pt x="1295" y="52"/>
                    </a:lnTo>
                    <a:lnTo>
                      <a:pt x="1292" y="52"/>
                    </a:lnTo>
                    <a:lnTo>
                      <a:pt x="1292" y="52"/>
                    </a:lnTo>
                    <a:lnTo>
                      <a:pt x="1292" y="52"/>
                    </a:lnTo>
                    <a:lnTo>
                      <a:pt x="1290" y="52"/>
                    </a:lnTo>
                    <a:lnTo>
                      <a:pt x="1290" y="50"/>
                    </a:lnTo>
                    <a:lnTo>
                      <a:pt x="1287" y="50"/>
                    </a:lnTo>
                    <a:lnTo>
                      <a:pt x="1287" y="50"/>
                    </a:lnTo>
                    <a:lnTo>
                      <a:pt x="1287" y="47"/>
                    </a:lnTo>
                    <a:lnTo>
                      <a:pt x="1287" y="47"/>
                    </a:lnTo>
                    <a:lnTo>
                      <a:pt x="1287" y="45"/>
                    </a:lnTo>
                    <a:lnTo>
                      <a:pt x="1287" y="45"/>
                    </a:lnTo>
                    <a:lnTo>
                      <a:pt x="1287" y="45"/>
                    </a:lnTo>
                    <a:lnTo>
                      <a:pt x="1287" y="45"/>
                    </a:lnTo>
                    <a:lnTo>
                      <a:pt x="1287" y="42"/>
                    </a:lnTo>
                    <a:lnTo>
                      <a:pt x="1287" y="42"/>
                    </a:lnTo>
                    <a:lnTo>
                      <a:pt x="1287" y="42"/>
                    </a:lnTo>
                    <a:lnTo>
                      <a:pt x="1290" y="42"/>
                    </a:lnTo>
                    <a:lnTo>
                      <a:pt x="1290" y="40"/>
                    </a:lnTo>
                    <a:lnTo>
                      <a:pt x="1290" y="40"/>
                    </a:lnTo>
                    <a:lnTo>
                      <a:pt x="1290" y="40"/>
                    </a:lnTo>
                    <a:lnTo>
                      <a:pt x="1290" y="40"/>
                    </a:lnTo>
                    <a:lnTo>
                      <a:pt x="1292" y="40"/>
                    </a:lnTo>
                    <a:lnTo>
                      <a:pt x="1292" y="40"/>
                    </a:lnTo>
                    <a:lnTo>
                      <a:pt x="1292" y="40"/>
                    </a:lnTo>
                    <a:lnTo>
                      <a:pt x="1292" y="40"/>
                    </a:lnTo>
                    <a:close/>
                    <a:moveTo>
                      <a:pt x="1273" y="40"/>
                    </a:moveTo>
                    <a:lnTo>
                      <a:pt x="1273" y="40"/>
                    </a:lnTo>
                    <a:lnTo>
                      <a:pt x="1276" y="40"/>
                    </a:lnTo>
                    <a:lnTo>
                      <a:pt x="1276" y="40"/>
                    </a:lnTo>
                    <a:lnTo>
                      <a:pt x="1276" y="42"/>
                    </a:lnTo>
                    <a:lnTo>
                      <a:pt x="1278" y="42"/>
                    </a:lnTo>
                    <a:lnTo>
                      <a:pt x="1278" y="45"/>
                    </a:lnTo>
                    <a:lnTo>
                      <a:pt x="1278" y="45"/>
                    </a:lnTo>
                    <a:lnTo>
                      <a:pt x="1278" y="45"/>
                    </a:lnTo>
                    <a:lnTo>
                      <a:pt x="1278" y="47"/>
                    </a:lnTo>
                    <a:lnTo>
                      <a:pt x="1278" y="47"/>
                    </a:lnTo>
                    <a:lnTo>
                      <a:pt x="1278" y="50"/>
                    </a:lnTo>
                    <a:lnTo>
                      <a:pt x="1276" y="50"/>
                    </a:lnTo>
                    <a:lnTo>
                      <a:pt x="1276" y="50"/>
                    </a:lnTo>
                    <a:lnTo>
                      <a:pt x="1276" y="52"/>
                    </a:lnTo>
                    <a:lnTo>
                      <a:pt x="1273" y="52"/>
                    </a:lnTo>
                    <a:lnTo>
                      <a:pt x="1273" y="52"/>
                    </a:lnTo>
                    <a:lnTo>
                      <a:pt x="1271" y="52"/>
                    </a:lnTo>
                    <a:lnTo>
                      <a:pt x="1271" y="52"/>
                    </a:lnTo>
                    <a:lnTo>
                      <a:pt x="1269" y="50"/>
                    </a:lnTo>
                    <a:lnTo>
                      <a:pt x="1269" y="50"/>
                    </a:lnTo>
                    <a:lnTo>
                      <a:pt x="1269" y="50"/>
                    </a:lnTo>
                    <a:lnTo>
                      <a:pt x="1269" y="47"/>
                    </a:lnTo>
                    <a:lnTo>
                      <a:pt x="1266" y="47"/>
                    </a:lnTo>
                    <a:lnTo>
                      <a:pt x="1266" y="45"/>
                    </a:lnTo>
                    <a:lnTo>
                      <a:pt x="1266" y="45"/>
                    </a:lnTo>
                    <a:lnTo>
                      <a:pt x="1269" y="45"/>
                    </a:lnTo>
                    <a:lnTo>
                      <a:pt x="1269" y="42"/>
                    </a:lnTo>
                    <a:lnTo>
                      <a:pt x="1269" y="42"/>
                    </a:lnTo>
                    <a:lnTo>
                      <a:pt x="1269" y="40"/>
                    </a:lnTo>
                    <a:lnTo>
                      <a:pt x="1271" y="40"/>
                    </a:lnTo>
                    <a:lnTo>
                      <a:pt x="1271" y="40"/>
                    </a:lnTo>
                    <a:lnTo>
                      <a:pt x="1273" y="40"/>
                    </a:lnTo>
                    <a:close/>
                    <a:moveTo>
                      <a:pt x="1207" y="26"/>
                    </a:moveTo>
                    <a:lnTo>
                      <a:pt x="1207" y="24"/>
                    </a:lnTo>
                    <a:lnTo>
                      <a:pt x="1207" y="24"/>
                    </a:lnTo>
                    <a:lnTo>
                      <a:pt x="1207" y="21"/>
                    </a:lnTo>
                    <a:lnTo>
                      <a:pt x="1207" y="19"/>
                    </a:lnTo>
                    <a:lnTo>
                      <a:pt x="1207" y="16"/>
                    </a:lnTo>
                    <a:lnTo>
                      <a:pt x="1209" y="16"/>
                    </a:lnTo>
                    <a:lnTo>
                      <a:pt x="1209" y="14"/>
                    </a:lnTo>
                    <a:lnTo>
                      <a:pt x="1209" y="12"/>
                    </a:lnTo>
                    <a:lnTo>
                      <a:pt x="1212" y="12"/>
                    </a:lnTo>
                    <a:lnTo>
                      <a:pt x="1212" y="9"/>
                    </a:lnTo>
                    <a:lnTo>
                      <a:pt x="1214" y="7"/>
                    </a:lnTo>
                    <a:lnTo>
                      <a:pt x="1214" y="7"/>
                    </a:lnTo>
                    <a:lnTo>
                      <a:pt x="1217" y="5"/>
                    </a:lnTo>
                    <a:lnTo>
                      <a:pt x="1217" y="5"/>
                    </a:lnTo>
                    <a:lnTo>
                      <a:pt x="1219" y="2"/>
                    </a:lnTo>
                    <a:lnTo>
                      <a:pt x="1221" y="2"/>
                    </a:lnTo>
                    <a:lnTo>
                      <a:pt x="1224" y="2"/>
                    </a:lnTo>
                    <a:lnTo>
                      <a:pt x="1226" y="0"/>
                    </a:lnTo>
                    <a:lnTo>
                      <a:pt x="1228" y="0"/>
                    </a:lnTo>
                    <a:lnTo>
                      <a:pt x="1231" y="0"/>
                    </a:lnTo>
                    <a:lnTo>
                      <a:pt x="1233" y="0"/>
                    </a:lnTo>
                    <a:lnTo>
                      <a:pt x="1235" y="0"/>
                    </a:lnTo>
                    <a:lnTo>
                      <a:pt x="1240" y="2"/>
                    </a:lnTo>
                    <a:lnTo>
                      <a:pt x="1240" y="2"/>
                    </a:lnTo>
                    <a:lnTo>
                      <a:pt x="1243" y="2"/>
                    </a:lnTo>
                    <a:lnTo>
                      <a:pt x="1245" y="5"/>
                    </a:lnTo>
                    <a:lnTo>
                      <a:pt x="1247" y="7"/>
                    </a:lnTo>
                    <a:lnTo>
                      <a:pt x="1250" y="7"/>
                    </a:lnTo>
                    <a:lnTo>
                      <a:pt x="1250" y="9"/>
                    </a:lnTo>
                    <a:lnTo>
                      <a:pt x="1252" y="12"/>
                    </a:lnTo>
                    <a:lnTo>
                      <a:pt x="1254" y="14"/>
                    </a:lnTo>
                    <a:lnTo>
                      <a:pt x="1254" y="16"/>
                    </a:lnTo>
                    <a:lnTo>
                      <a:pt x="1254" y="19"/>
                    </a:lnTo>
                    <a:lnTo>
                      <a:pt x="1254" y="21"/>
                    </a:lnTo>
                    <a:lnTo>
                      <a:pt x="1257" y="24"/>
                    </a:lnTo>
                    <a:lnTo>
                      <a:pt x="1257" y="26"/>
                    </a:lnTo>
                    <a:lnTo>
                      <a:pt x="1257" y="28"/>
                    </a:lnTo>
                    <a:lnTo>
                      <a:pt x="1254" y="31"/>
                    </a:lnTo>
                    <a:lnTo>
                      <a:pt x="1254" y="33"/>
                    </a:lnTo>
                    <a:lnTo>
                      <a:pt x="1254" y="35"/>
                    </a:lnTo>
                    <a:lnTo>
                      <a:pt x="1254" y="38"/>
                    </a:lnTo>
                    <a:lnTo>
                      <a:pt x="1252" y="40"/>
                    </a:lnTo>
                    <a:lnTo>
                      <a:pt x="1250" y="42"/>
                    </a:lnTo>
                    <a:lnTo>
                      <a:pt x="1250" y="45"/>
                    </a:lnTo>
                    <a:lnTo>
                      <a:pt x="1247" y="45"/>
                    </a:lnTo>
                    <a:lnTo>
                      <a:pt x="1245" y="47"/>
                    </a:lnTo>
                    <a:lnTo>
                      <a:pt x="1243" y="50"/>
                    </a:lnTo>
                    <a:lnTo>
                      <a:pt x="1243" y="50"/>
                    </a:lnTo>
                    <a:lnTo>
                      <a:pt x="1240" y="50"/>
                    </a:lnTo>
                    <a:lnTo>
                      <a:pt x="1238" y="52"/>
                    </a:lnTo>
                    <a:lnTo>
                      <a:pt x="1233" y="52"/>
                    </a:lnTo>
                    <a:lnTo>
                      <a:pt x="1231" y="52"/>
                    </a:lnTo>
                    <a:lnTo>
                      <a:pt x="1228" y="52"/>
                    </a:lnTo>
                    <a:lnTo>
                      <a:pt x="1226" y="52"/>
                    </a:lnTo>
                    <a:lnTo>
                      <a:pt x="1224" y="50"/>
                    </a:lnTo>
                    <a:lnTo>
                      <a:pt x="1221" y="50"/>
                    </a:lnTo>
                    <a:lnTo>
                      <a:pt x="1219" y="50"/>
                    </a:lnTo>
                    <a:lnTo>
                      <a:pt x="1217" y="47"/>
                    </a:lnTo>
                    <a:lnTo>
                      <a:pt x="1214" y="47"/>
                    </a:lnTo>
                    <a:lnTo>
                      <a:pt x="1214" y="45"/>
                    </a:lnTo>
                    <a:lnTo>
                      <a:pt x="1212" y="42"/>
                    </a:lnTo>
                    <a:lnTo>
                      <a:pt x="1212" y="40"/>
                    </a:lnTo>
                    <a:lnTo>
                      <a:pt x="1209" y="38"/>
                    </a:lnTo>
                    <a:lnTo>
                      <a:pt x="1209" y="35"/>
                    </a:lnTo>
                    <a:lnTo>
                      <a:pt x="1207" y="33"/>
                    </a:lnTo>
                    <a:lnTo>
                      <a:pt x="1207" y="31"/>
                    </a:lnTo>
                    <a:lnTo>
                      <a:pt x="1207" y="28"/>
                    </a:lnTo>
                    <a:lnTo>
                      <a:pt x="1207" y="26"/>
                    </a:lnTo>
                    <a:close/>
                    <a:moveTo>
                      <a:pt x="1217" y="26"/>
                    </a:moveTo>
                    <a:lnTo>
                      <a:pt x="1217" y="28"/>
                    </a:lnTo>
                    <a:lnTo>
                      <a:pt x="1217" y="28"/>
                    </a:lnTo>
                    <a:lnTo>
                      <a:pt x="1217" y="31"/>
                    </a:lnTo>
                    <a:lnTo>
                      <a:pt x="1217" y="33"/>
                    </a:lnTo>
                    <a:lnTo>
                      <a:pt x="1219" y="33"/>
                    </a:lnTo>
                    <a:lnTo>
                      <a:pt x="1219" y="35"/>
                    </a:lnTo>
                    <a:lnTo>
                      <a:pt x="1219" y="35"/>
                    </a:lnTo>
                    <a:lnTo>
                      <a:pt x="1221" y="38"/>
                    </a:lnTo>
                    <a:lnTo>
                      <a:pt x="1221" y="38"/>
                    </a:lnTo>
                    <a:lnTo>
                      <a:pt x="1224" y="40"/>
                    </a:lnTo>
                    <a:lnTo>
                      <a:pt x="1224" y="40"/>
                    </a:lnTo>
                    <a:lnTo>
                      <a:pt x="1226" y="42"/>
                    </a:lnTo>
                    <a:lnTo>
                      <a:pt x="1226" y="42"/>
                    </a:lnTo>
                    <a:lnTo>
                      <a:pt x="1228" y="42"/>
                    </a:lnTo>
                    <a:lnTo>
                      <a:pt x="1231" y="42"/>
                    </a:lnTo>
                    <a:lnTo>
                      <a:pt x="1231" y="42"/>
                    </a:lnTo>
                    <a:lnTo>
                      <a:pt x="1233" y="42"/>
                    </a:lnTo>
                    <a:lnTo>
                      <a:pt x="1235" y="42"/>
                    </a:lnTo>
                    <a:lnTo>
                      <a:pt x="1235" y="42"/>
                    </a:lnTo>
                    <a:lnTo>
                      <a:pt x="1238" y="42"/>
                    </a:lnTo>
                    <a:lnTo>
                      <a:pt x="1240" y="40"/>
                    </a:lnTo>
                    <a:lnTo>
                      <a:pt x="1240" y="40"/>
                    </a:lnTo>
                    <a:lnTo>
                      <a:pt x="1240" y="38"/>
                    </a:lnTo>
                    <a:lnTo>
                      <a:pt x="1243" y="38"/>
                    </a:lnTo>
                    <a:lnTo>
                      <a:pt x="1243" y="35"/>
                    </a:lnTo>
                    <a:lnTo>
                      <a:pt x="1245" y="35"/>
                    </a:lnTo>
                    <a:lnTo>
                      <a:pt x="1245" y="33"/>
                    </a:lnTo>
                    <a:lnTo>
                      <a:pt x="1245" y="33"/>
                    </a:lnTo>
                    <a:lnTo>
                      <a:pt x="1245" y="31"/>
                    </a:lnTo>
                    <a:lnTo>
                      <a:pt x="1245" y="28"/>
                    </a:lnTo>
                    <a:lnTo>
                      <a:pt x="1245" y="28"/>
                    </a:lnTo>
                    <a:lnTo>
                      <a:pt x="1245" y="26"/>
                    </a:lnTo>
                    <a:lnTo>
                      <a:pt x="1245" y="24"/>
                    </a:lnTo>
                    <a:lnTo>
                      <a:pt x="1245" y="24"/>
                    </a:lnTo>
                    <a:lnTo>
                      <a:pt x="1245" y="21"/>
                    </a:lnTo>
                    <a:lnTo>
                      <a:pt x="1245" y="19"/>
                    </a:lnTo>
                    <a:lnTo>
                      <a:pt x="1245" y="19"/>
                    </a:lnTo>
                    <a:lnTo>
                      <a:pt x="1245" y="16"/>
                    </a:lnTo>
                    <a:lnTo>
                      <a:pt x="1243" y="14"/>
                    </a:lnTo>
                    <a:lnTo>
                      <a:pt x="1243" y="14"/>
                    </a:lnTo>
                    <a:lnTo>
                      <a:pt x="1240" y="12"/>
                    </a:lnTo>
                    <a:lnTo>
                      <a:pt x="1240" y="12"/>
                    </a:lnTo>
                    <a:lnTo>
                      <a:pt x="1240" y="12"/>
                    </a:lnTo>
                    <a:lnTo>
                      <a:pt x="1238" y="9"/>
                    </a:lnTo>
                    <a:lnTo>
                      <a:pt x="1235" y="9"/>
                    </a:lnTo>
                    <a:lnTo>
                      <a:pt x="1235" y="9"/>
                    </a:lnTo>
                    <a:lnTo>
                      <a:pt x="1233" y="9"/>
                    </a:lnTo>
                    <a:lnTo>
                      <a:pt x="1231" y="9"/>
                    </a:lnTo>
                    <a:lnTo>
                      <a:pt x="1228" y="9"/>
                    </a:lnTo>
                    <a:lnTo>
                      <a:pt x="1228" y="9"/>
                    </a:lnTo>
                    <a:lnTo>
                      <a:pt x="1226" y="9"/>
                    </a:lnTo>
                    <a:lnTo>
                      <a:pt x="1226" y="9"/>
                    </a:lnTo>
                    <a:lnTo>
                      <a:pt x="1224" y="12"/>
                    </a:lnTo>
                    <a:lnTo>
                      <a:pt x="1221" y="12"/>
                    </a:lnTo>
                    <a:lnTo>
                      <a:pt x="1221" y="14"/>
                    </a:lnTo>
                    <a:lnTo>
                      <a:pt x="1221" y="14"/>
                    </a:lnTo>
                    <a:lnTo>
                      <a:pt x="1219" y="16"/>
                    </a:lnTo>
                    <a:lnTo>
                      <a:pt x="1219" y="16"/>
                    </a:lnTo>
                    <a:lnTo>
                      <a:pt x="1219" y="19"/>
                    </a:lnTo>
                    <a:lnTo>
                      <a:pt x="1217" y="19"/>
                    </a:lnTo>
                    <a:lnTo>
                      <a:pt x="1217" y="21"/>
                    </a:lnTo>
                    <a:lnTo>
                      <a:pt x="1217" y="24"/>
                    </a:lnTo>
                    <a:lnTo>
                      <a:pt x="1217" y="24"/>
                    </a:lnTo>
                    <a:lnTo>
                      <a:pt x="1217" y="26"/>
                    </a:lnTo>
                    <a:close/>
                    <a:moveTo>
                      <a:pt x="1191" y="33"/>
                    </a:moveTo>
                    <a:lnTo>
                      <a:pt x="1202" y="35"/>
                    </a:lnTo>
                    <a:lnTo>
                      <a:pt x="1200" y="38"/>
                    </a:lnTo>
                    <a:lnTo>
                      <a:pt x="1200" y="40"/>
                    </a:lnTo>
                    <a:lnTo>
                      <a:pt x="1200" y="40"/>
                    </a:lnTo>
                    <a:lnTo>
                      <a:pt x="1198" y="42"/>
                    </a:lnTo>
                    <a:lnTo>
                      <a:pt x="1198" y="45"/>
                    </a:lnTo>
                    <a:lnTo>
                      <a:pt x="1195" y="45"/>
                    </a:lnTo>
                    <a:lnTo>
                      <a:pt x="1195" y="47"/>
                    </a:lnTo>
                    <a:lnTo>
                      <a:pt x="1193" y="47"/>
                    </a:lnTo>
                    <a:lnTo>
                      <a:pt x="1193" y="50"/>
                    </a:lnTo>
                    <a:lnTo>
                      <a:pt x="1191" y="50"/>
                    </a:lnTo>
                    <a:lnTo>
                      <a:pt x="1188" y="50"/>
                    </a:lnTo>
                    <a:lnTo>
                      <a:pt x="1188" y="52"/>
                    </a:lnTo>
                    <a:lnTo>
                      <a:pt x="1186" y="52"/>
                    </a:lnTo>
                    <a:lnTo>
                      <a:pt x="1183" y="52"/>
                    </a:lnTo>
                    <a:lnTo>
                      <a:pt x="1181" y="52"/>
                    </a:lnTo>
                    <a:lnTo>
                      <a:pt x="1179" y="52"/>
                    </a:lnTo>
                    <a:lnTo>
                      <a:pt x="1176" y="52"/>
                    </a:lnTo>
                    <a:lnTo>
                      <a:pt x="1174" y="52"/>
                    </a:lnTo>
                    <a:lnTo>
                      <a:pt x="1172" y="52"/>
                    </a:lnTo>
                    <a:lnTo>
                      <a:pt x="1169" y="50"/>
                    </a:lnTo>
                    <a:lnTo>
                      <a:pt x="1169" y="50"/>
                    </a:lnTo>
                    <a:lnTo>
                      <a:pt x="1167" y="47"/>
                    </a:lnTo>
                    <a:lnTo>
                      <a:pt x="1165" y="47"/>
                    </a:lnTo>
                    <a:lnTo>
                      <a:pt x="1162" y="45"/>
                    </a:lnTo>
                    <a:lnTo>
                      <a:pt x="1162" y="45"/>
                    </a:lnTo>
                    <a:lnTo>
                      <a:pt x="1160" y="42"/>
                    </a:lnTo>
                    <a:lnTo>
                      <a:pt x="1160" y="42"/>
                    </a:lnTo>
                    <a:lnTo>
                      <a:pt x="1160" y="40"/>
                    </a:lnTo>
                    <a:lnTo>
                      <a:pt x="1157" y="38"/>
                    </a:lnTo>
                    <a:lnTo>
                      <a:pt x="1157" y="35"/>
                    </a:lnTo>
                    <a:lnTo>
                      <a:pt x="1157" y="33"/>
                    </a:lnTo>
                    <a:lnTo>
                      <a:pt x="1155" y="31"/>
                    </a:lnTo>
                    <a:lnTo>
                      <a:pt x="1155" y="28"/>
                    </a:lnTo>
                    <a:lnTo>
                      <a:pt x="1155" y="26"/>
                    </a:lnTo>
                    <a:lnTo>
                      <a:pt x="1155" y="24"/>
                    </a:lnTo>
                    <a:lnTo>
                      <a:pt x="1155" y="21"/>
                    </a:lnTo>
                    <a:lnTo>
                      <a:pt x="1157" y="19"/>
                    </a:lnTo>
                    <a:lnTo>
                      <a:pt x="1157" y="16"/>
                    </a:lnTo>
                    <a:lnTo>
                      <a:pt x="1157" y="14"/>
                    </a:lnTo>
                    <a:lnTo>
                      <a:pt x="1160" y="12"/>
                    </a:lnTo>
                    <a:lnTo>
                      <a:pt x="1160" y="9"/>
                    </a:lnTo>
                    <a:lnTo>
                      <a:pt x="1160" y="9"/>
                    </a:lnTo>
                    <a:lnTo>
                      <a:pt x="1162" y="7"/>
                    </a:lnTo>
                    <a:lnTo>
                      <a:pt x="1162" y="7"/>
                    </a:lnTo>
                    <a:lnTo>
                      <a:pt x="1165" y="5"/>
                    </a:lnTo>
                    <a:lnTo>
                      <a:pt x="1167" y="5"/>
                    </a:lnTo>
                    <a:lnTo>
                      <a:pt x="1169" y="2"/>
                    </a:lnTo>
                    <a:lnTo>
                      <a:pt x="1169" y="2"/>
                    </a:lnTo>
                    <a:lnTo>
                      <a:pt x="1172" y="0"/>
                    </a:lnTo>
                    <a:lnTo>
                      <a:pt x="1176" y="0"/>
                    </a:lnTo>
                    <a:lnTo>
                      <a:pt x="1179" y="0"/>
                    </a:lnTo>
                    <a:lnTo>
                      <a:pt x="1181" y="0"/>
                    </a:lnTo>
                    <a:lnTo>
                      <a:pt x="1183" y="0"/>
                    </a:lnTo>
                    <a:lnTo>
                      <a:pt x="1186" y="0"/>
                    </a:lnTo>
                    <a:lnTo>
                      <a:pt x="1188" y="0"/>
                    </a:lnTo>
                    <a:lnTo>
                      <a:pt x="1188" y="2"/>
                    </a:lnTo>
                    <a:lnTo>
                      <a:pt x="1191" y="2"/>
                    </a:lnTo>
                    <a:lnTo>
                      <a:pt x="1193" y="2"/>
                    </a:lnTo>
                    <a:lnTo>
                      <a:pt x="1195" y="5"/>
                    </a:lnTo>
                    <a:lnTo>
                      <a:pt x="1195" y="5"/>
                    </a:lnTo>
                    <a:lnTo>
                      <a:pt x="1198" y="7"/>
                    </a:lnTo>
                    <a:lnTo>
                      <a:pt x="1198" y="7"/>
                    </a:lnTo>
                    <a:lnTo>
                      <a:pt x="1198" y="9"/>
                    </a:lnTo>
                    <a:lnTo>
                      <a:pt x="1200" y="9"/>
                    </a:lnTo>
                    <a:lnTo>
                      <a:pt x="1200" y="12"/>
                    </a:lnTo>
                    <a:lnTo>
                      <a:pt x="1200" y="12"/>
                    </a:lnTo>
                    <a:lnTo>
                      <a:pt x="1200" y="14"/>
                    </a:lnTo>
                    <a:lnTo>
                      <a:pt x="1202" y="14"/>
                    </a:lnTo>
                    <a:lnTo>
                      <a:pt x="1191" y="16"/>
                    </a:lnTo>
                    <a:lnTo>
                      <a:pt x="1191" y="16"/>
                    </a:lnTo>
                    <a:lnTo>
                      <a:pt x="1191" y="14"/>
                    </a:lnTo>
                    <a:lnTo>
                      <a:pt x="1191" y="14"/>
                    </a:lnTo>
                    <a:lnTo>
                      <a:pt x="1191" y="14"/>
                    </a:lnTo>
                    <a:lnTo>
                      <a:pt x="1188" y="12"/>
                    </a:lnTo>
                    <a:lnTo>
                      <a:pt x="1188" y="12"/>
                    </a:lnTo>
                    <a:lnTo>
                      <a:pt x="1188" y="12"/>
                    </a:lnTo>
                    <a:lnTo>
                      <a:pt x="1188" y="12"/>
                    </a:lnTo>
                    <a:lnTo>
                      <a:pt x="1186" y="9"/>
                    </a:lnTo>
                    <a:lnTo>
                      <a:pt x="1186" y="9"/>
                    </a:lnTo>
                    <a:lnTo>
                      <a:pt x="1183" y="9"/>
                    </a:lnTo>
                    <a:lnTo>
                      <a:pt x="1183" y="9"/>
                    </a:lnTo>
                    <a:lnTo>
                      <a:pt x="1183" y="9"/>
                    </a:lnTo>
                    <a:lnTo>
                      <a:pt x="1181" y="9"/>
                    </a:lnTo>
                    <a:lnTo>
                      <a:pt x="1181" y="9"/>
                    </a:lnTo>
                    <a:lnTo>
                      <a:pt x="1179" y="9"/>
                    </a:lnTo>
                    <a:lnTo>
                      <a:pt x="1179" y="9"/>
                    </a:lnTo>
                    <a:lnTo>
                      <a:pt x="1176" y="9"/>
                    </a:lnTo>
                    <a:lnTo>
                      <a:pt x="1176" y="9"/>
                    </a:lnTo>
                    <a:lnTo>
                      <a:pt x="1174" y="9"/>
                    </a:lnTo>
                    <a:lnTo>
                      <a:pt x="1174" y="9"/>
                    </a:lnTo>
                    <a:lnTo>
                      <a:pt x="1172" y="12"/>
                    </a:lnTo>
                    <a:lnTo>
                      <a:pt x="1172" y="12"/>
                    </a:lnTo>
                    <a:lnTo>
                      <a:pt x="1169" y="12"/>
                    </a:lnTo>
                    <a:lnTo>
                      <a:pt x="1169" y="14"/>
                    </a:lnTo>
                    <a:lnTo>
                      <a:pt x="1169" y="16"/>
                    </a:lnTo>
                    <a:lnTo>
                      <a:pt x="1167" y="16"/>
                    </a:lnTo>
                    <a:lnTo>
                      <a:pt x="1167" y="19"/>
                    </a:lnTo>
                    <a:lnTo>
                      <a:pt x="1167" y="21"/>
                    </a:lnTo>
                    <a:lnTo>
                      <a:pt x="1167" y="24"/>
                    </a:lnTo>
                    <a:lnTo>
                      <a:pt x="1167" y="24"/>
                    </a:lnTo>
                    <a:lnTo>
                      <a:pt x="1167" y="26"/>
                    </a:lnTo>
                    <a:lnTo>
                      <a:pt x="1167" y="28"/>
                    </a:lnTo>
                    <a:lnTo>
                      <a:pt x="1167" y="31"/>
                    </a:lnTo>
                    <a:lnTo>
                      <a:pt x="1167" y="31"/>
                    </a:lnTo>
                    <a:lnTo>
                      <a:pt x="1167" y="33"/>
                    </a:lnTo>
                    <a:lnTo>
                      <a:pt x="1167" y="35"/>
                    </a:lnTo>
                    <a:lnTo>
                      <a:pt x="1169" y="35"/>
                    </a:lnTo>
                    <a:lnTo>
                      <a:pt x="1169" y="38"/>
                    </a:lnTo>
                    <a:lnTo>
                      <a:pt x="1169" y="40"/>
                    </a:lnTo>
                    <a:lnTo>
                      <a:pt x="1172" y="40"/>
                    </a:lnTo>
                    <a:lnTo>
                      <a:pt x="1172" y="40"/>
                    </a:lnTo>
                    <a:lnTo>
                      <a:pt x="1174" y="42"/>
                    </a:lnTo>
                    <a:lnTo>
                      <a:pt x="1174" y="42"/>
                    </a:lnTo>
                    <a:lnTo>
                      <a:pt x="1176" y="42"/>
                    </a:lnTo>
                    <a:lnTo>
                      <a:pt x="1176" y="42"/>
                    </a:lnTo>
                    <a:lnTo>
                      <a:pt x="1179" y="42"/>
                    </a:lnTo>
                    <a:lnTo>
                      <a:pt x="1179" y="42"/>
                    </a:lnTo>
                    <a:lnTo>
                      <a:pt x="1181" y="42"/>
                    </a:lnTo>
                    <a:lnTo>
                      <a:pt x="1181" y="42"/>
                    </a:lnTo>
                    <a:lnTo>
                      <a:pt x="1183" y="42"/>
                    </a:lnTo>
                    <a:lnTo>
                      <a:pt x="1183" y="42"/>
                    </a:lnTo>
                    <a:lnTo>
                      <a:pt x="1183" y="42"/>
                    </a:lnTo>
                    <a:lnTo>
                      <a:pt x="1186" y="42"/>
                    </a:lnTo>
                    <a:lnTo>
                      <a:pt x="1186" y="40"/>
                    </a:lnTo>
                    <a:lnTo>
                      <a:pt x="1188" y="40"/>
                    </a:lnTo>
                    <a:lnTo>
                      <a:pt x="1188" y="40"/>
                    </a:lnTo>
                    <a:lnTo>
                      <a:pt x="1188" y="40"/>
                    </a:lnTo>
                    <a:lnTo>
                      <a:pt x="1188" y="38"/>
                    </a:lnTo>
                    <a:lnTo>
                      <a:pt x="1191" y="38"/>
                    </a:lnTo>
                    <a:lnTo>
                      <a:pt x="1191" y="35"/>
                    </a:lnTo>
                    <a:lnTo>
                      <a:pt x="1191" y="35"/>
                    </a:lnTo>
                    <a:lnTo>
                      <a:pt x="1191" y="33"/>
                    </a:lnTo>
                    <a:lnTo>
                      <a:pt x="1191" y="33"/>
                    </a:lnTo>
                    <a:close/>
                    <a:moveTo>
                      <a:pt x="1068" y="33"/>
                    </a:moveTo>
                    <a:lnTo>
                      <a:pt x="1068" y="24"/>
                    </a:lnTo>
                    <a:lnTo>
                      <a:pt x="1089" y="24"/>
                    </a:lnTo>
                    <a:lnTo>
                      <a:pt x="1089" y="42"/>
                    </a:lnTo>
                    <a:lnTo>
                      <a:pt x="1089" y="45"/>
                    </a:lnTo>
                    <a:lnTo>
                      <a:pt x="1089" y="52"/>
                    </a:lnTo>
                    <a:lnTo>
                      <a:pt x="1082" y="52"/>
                    </a:lnTo>
                    <a:lnTo>
                      <a:pt x="1082" y="47"/>
                    </a:lnTo>
                    <a:lnTo>
                      <a:pt x="1080" y="50"/>
                    </a:lnTo>
                    <a:lnTo>
                      <a:pt x="1077" y="50"/>
                    </a:lnTo>
                    <a:lnTo>
                      <a:pt x="1077" y="50"/>
                    </a:lnTo>
                    <a:lnTo>
                      <a:pt x="1075" y="52"/>
                    </a:lnTo>
                    <a:lnTo>
                      <a:pt x="1072" y="52"/>
                    </a:lnTo>
                    <a:lnTo>
                      <a:pt x="1072" y="52"/>
                    </a:lnTo>
                    <a:lnTo>
                      <a:pt x="1070" y="52"/>
                    </a:lnTo>
                    <a:lnTo>
                      <a:pt x="1068" y="52"/>
                    </a:lnTo>
                    <a:lnTo>
                      <a:pt x="1065" y="52"/>
                    </a:lnTo>
                    <a:lnTo>
                      <a:pt x="1065" y="52"/>
                    </a:lnTo>
                    <a:lnTo>
                      <a:pt x="1063" y="52"/>
                    </a:lnTo>
                    <a:lnTo>
                      <a:pt x="1061" y="52"/>
                    </a:lnTo>
                    <a:lnTo>
                      <a:pt x="1058" y="50"/>
                    </a:lnTo>
                    <a:lnTo>
                      <a:pt x="1058" y="50"/>
                    </a:lnTo>
                    <a:lnTo>
                      <a:pt x="1056" y="50"/>
                    </a:lnTo>
                    <a:lnTo>
                      <a:pt x="1054" y="50"/>
                    </a:lnTo>
                    <a:lnTo>
                      <a:pt x="1054" y="47"/>
                    </a:lnTo>
                    <a:lnTo>
                      <a:pt x="1051" y="47"/>
                    </a:lnTo>
                    <a:lnTo>
                      <a:pt x="1051" y="45"/>
                    </a:lnTo>
                    <a:lnTo>
                      <a:pt x="1049" y="45"/>
                    </a:lnTo>
                    <a:lnTo>
                      <a:pt x="1049" y="42"/>
                    </a:lnTo>
                    <a:lnTo>
                      <a:pt x="1049" y="42"/>
                    </a:lnTo>
                    <a:lnTo>
                      <a:pt x="1046" y="40"/>
                    </a:lnTo>
                    <a:lnTo>
                      <a:pt x="1046" y="40"/>
                    </a:lnTo>
                    <a:lnTo>
                      <a:pt x="1046" y="38"/>
                    </a:lnTo>
                    <a:lnTo>
                      <a:pt x="1044" y="35"/>
                    </a:lnTo>
                    <a:lnTo>
                      <a:pt x="1044" y="35"/>
                    </a:lnTo>
                    <a:lnTo>
                      <a:pt x="1044" y="33"/>
                    </a:lnTo>
                    <a:lnTo>
                      <a:pt x="1044" y="31"/>
                    </a:lnTo>
                    <a:lnTo>
                      <a:pt x="1044" y="28"/>
                    </a:lnTo>
                    <a:lnTo>
                      <a:pt x="1044" y="28"/>
                    </a:lnTo>
                    <a:lnTo>
                      <a:pt x="1044" y="26"/>
                    </a:lnTo>
                    <a:lnTo>
                      <a:pt x="1044" y="24"/>
                    </a:lnTo>
                    <a:lnTo>
                      <a:pt x="1044" y="21"/>
                    </a:lnTo>
                    <a:lnTo>
                      <a:pt x="1044" y="21"/>
                    </a:lnTo>
                    <a:lnTo>
                      <a:pt x="1044" y="19"/>
                    </a:lnTo>
                    <a:lnTo>
                      <a:pt x="1044" y="16"/>
                    </a:lnTo>
                    <a:lnTo>
                      <a:pt x="1044" y="14"/>
                    </a:lnTo>
                    <a:lnTo>
                      <a:pt x="1046" y="14"/>
                    </a:lnTo>
                    <a:lnTo>
                      <a:pt x="1046" y="12"/>
                    </a:lnTo>
                    <a:lnTo>
                      <a:pt x="1046" y="9"/>
                    </a:lnTo>
                    <a:lnTo>
                      <a:pt x="1049" y="9"/>
                    </a:lnTo>
                    <a:lnTo>
                      <a:pt x="1049" y="7"/>
                    </a:lnTo>
                    <a:lnTo>
                      <a:pt x="1051" y="7"/>
                    </a:lnTo>
                    <a:lnTo>
                      <a:pt x="1051" y="5"/>
                    </a:lnTo>
                    <a:lnTo>
                      <a:pt x="1054" y="5"/>
                    </a:lnTo>
                    <a:lnTo>
                      <a:pt x="1054" y="2"/>
                    </a:lnTo>
                    <a:lnTo>
                      <a:pt x="1056" y="2"/>
                    </a:lnTo>
                    <a:lnTo>
                      <a:pt x="1058" y="2"/>
                    </a:lnTo>
                    <a:lnTo>
                      <a:pt x="1058" y="2"/>
                    </a:lnTo>
                    <a:lnTo>
                      <a:pt x="1061" y="0"/>
                    </a:lnTo>
                    <a:lnTo>
                      <a:pt x="1061" y="0"/>
                    </a:lnTo>
                    <a:lnTo>
                      <a:pt x="1063" y="0"/>
                    </a:lnTo>
                    <a:lnTo>
                      <a:pt x="1063" y="0"/>
                    </a:lnTo>
                    <a:lnTo>
                      <a:pt x="1065" y="0"/>
                    </a:lnTo>
                    <a:lnTo>
                      <a:pt x="1068" y="0"/>
                    </a:lnTo>
                    <a:lnTo>
                      <a:pt x="1070" y="0"/>
                    </a:lnTo>
                    <a:lnTo>
                      <a:pt x="1072" y="0"/>
                    </a:lnTo>
                    <a:lnTo>
                      <a:pt x="1075" y="0"/>
                    </a:lnTo>
                    <a:lnTo>
                      <a:pt x="1075" y="0"/>
                    </a:lnTo>
                    <a:lnTo>
                      <a:pt x="1077" y="2"/>
                    </a:lnTo>
                    <a:lnTo>
                      <a:pt x="1080" y="2"/>
                    </a:lnTo>
                    <a:lnTo>
                      <a:pt x="1080" y="2"/>
                    </a:lnTo>
                    <a:lnTo>
                      <a:pt x="1082" y="5"/>
                    </a:lnTo>
                    <a:lnTo>
                      <a:pt x="1082" y="5"/>
                    </a:lnTo>
                    <a:lnTo>
                      <a:pt x="1084" y="7"/>
                    </a:lnTo>
                    <a:lnTo>
                      <a:pt x="1084" y="7"/>
                    </a:lnTo>
                    <a:lnTo>
                      <a:pt x="1087" y="9"/>
                    </a:lnTo>
                    <a:lnTo>
                      <a:pt x="1087" y="9"/>
                    </a:lnTo>
                    <a:lnTo>
                      <a:pt x="1087" y="12"/>
                    </a:lnTo>
                    <a:lnTo>
                      <a:pt x="1087" y="14"/>
                    </a:lnTo>
                    <a:lnTo>
                      <a:pt x="1089" y="14"/>
                    </a:lnTo>
                    <a:lnTo>
                      <a:pt x="1080" y="16"/>
                    </a:lnTo>
                    <a:lnTo>
                      <a:pt x="1080" y="16"/>
                    </a:lnTo>
                    <a:lnTo>
                      <a:pt x="1080" y="14"/>
                    </a:lnTo>
                    <a:lnTo>
                      <a:pt x="1080" y="14"/>
                    </a:lnTo>
                    <a:lnTo>
                      <a:pt x="1077" y="14"/>
                    </a:lnTo>
                    <a:lnTo>
                      <a:pt x="1077" y="12"/>
                    </a:lnTo>
                    <a:lnTo>
                      <a:pt x="1077" y="12"/>
                    </a:lnTo>
                    <a:lnTo>
                      <a:pt x="1077" y="12"/>
                    </a:lnTo>
                    <a:lnTo>
                      <a:pt x="1075" y="9"/>
                    </a:lnTo>
                    <a:lnTo>
                      <a:pt x="1075" y="9"/>
                    </a:lnTo>
                    <a:lnTo>
                      <a:pt x="1075" y="9"/>
                    </a:lnTo>
                    <a:lnTo>
                      <a:pt x="1072" y="9"/>
                    </a:lnTo>
                    <a:lnTo>
                      <a:pt x="1072" y="9"/>
                    </a:lnTo>
                    <a:lnTo>
                      <a:pt x="1070" y="9"/>
                    </a:lnTo>
                    <a:lnTo>
                      <a:pt x="1070" y="9"/>
                    </a:lnTo>
                    <a:lnTo>
                      <a:pt x="1068" y="9"/>
                    </a:lnTo>
                    <a:lnTo>
                      <a:pt x="1068" y="9"/>
                    </a:lnTo>
                    <a:lnTo>
                      <a:pt x="1065" y="9"/>
                    </a:lnTo>
                    <a:lnTo>
                      <a:pt x="1065" y="9"/>
                    </a:lnTo>
                    <a:lnTo>
                      <a:pt x="1063" y="9"/>
                    </a:lnTo>
                    <a:lnTo>
                      <a:pt x="1061" y="9"/>
                    </a:lnTo>
                    <a:lnTo>
                      <a:pt x="1061" y="9"/>
                    </a:lnTo>
                    <a:lnTo>
                      <a:pt x="1058" y="12"/>
                    </a:lnTo>
                    <a:lnTo>
                      <a:pt x="1058" y="12"/>
                    </a:lnTo>
                    <a:lnTo>
                      <a:pt x="1056" y="14"/>
                    </a:lnTo>
                    <a:lnTo>
                      <a:pt x="1056" y="14"/>
                    </a:lnTo>
                    <a:lnTo>
                      <a:pt x="1056" y="16"/>
                    </a:lnTo>
                    <a:lnTo>
                      <a:pt x="1054" y="16"/>
                    </a:lnTo>
                    <a:lnTo>
                      <a:pt x="1054" y="19"/>
                    </a:lnTo>
                    <a:lnTo>
                      <a:pt x="1054" y="21"/>
                    </a:lnTo>
                    <a:lnTo>
                      <a:pt x="1054" y="21"/>
                    </a:lnTo>
                    <a:lnTo>
                      <a:pt x="1054" y="24"/>
                    </a:lnTo>
                    <a:lnTo>
                      <a:pt x="1054" y="26"/>
                    </a:lnTo>
                    <a:lnTo>
                      <a:pt x="1054" y="28"/>
                    </a:lnTo>
                    <a:lnTo>
                      <a:pt x="1054" y="31"/>
                    </a:lnTo>
                    <a:lnTo>
                      <a:pt x="1054" y="31"/>
                    </a:lnTo>
                    <a:lnTo>
                      <a:pt x="1054" y="33"/>
                    </a:lnTo>
                    <a:lnTo>
                      <a:pt x="1054" y="35"/>
                    </a:lnTo>
                    <a:lnTo>
                      <a:pt x="1056" y="35"/>
                    </a:lnTo>
                    <a:lnTo>
                      <a:pt x="1056" y="38"/>
                    </a:lnTo>
                    <a:lnTo>
                      <a:pt x="1056" y="38"/>
                    </a:lnTo>
                    <a:lnTo>
                      <a:pt x="1058" y="40"/>
                    </a:lnTo>
                    <a:lnTo>
                      <a:pt x="1058" y="40"/>
                    </a:lnTo>
                    <a:lnTo>
                      <a:pt x="1061" y="42"/>
                    </a:lnTo>
                    <a:lnTo>
                      <a:pt x="1061" y="42"/>
                    </a:lnTo>
                    <a:lnTo>
                      <a:pt x="1063" y="42"/>
                    </a:lnTo>
                    <a:lnTo>
                      <a:pt x="1065" y="42"/>
                    </a:lnTo>
                    <a:lnTo>
                      <a:pt x="1065" y="42"/>
                    </a:lnTo>
                    <a:lnTo>
                      <a:pt x="1068" y="42"/>
                    </a:lnTo>
                    <a:lnTo>
                      <a:pt x="1070" y="42"/>
                    </a:lnTo>
                    <a:lnTo>
                      <a:pt x="1072" y="42"/>
                    </a:lnTo>
                    <a:lnTo>
                      <a:pt x="1075" y="42"/>
                    </a:lnTo>
                    <a:lnTo>
                      <a:pt x="1075" y="42"/>
                    </a:lnTo>
                    <a:lnTo>
                      <a:pt x="1077" y="42"/>
                    </a:lnTo>
                    <a:lnTo>
                      <a:pt x="1080" y="40"/>
                    </a:lnTo>
                    <a:lnTo>
                      <a:pt x="1080" y="40"/>
                    </a:lnTo>
                    <a:lnTo>
                      <a:pt x="1082" y="38"/>
                    </a:lnTo>
                    <a:lnTo>
                      <a:pt x="1082" y="33"/>
                    </a:lnTo>
                    <a:lnTo>
                      <a:pt x="1068" y="33"/>
                    </a:lnTo>
                    <a:close/>
                    <a:moveTo>
                      <a:pt x="985" y="26"/>
                    </a:moveTo>
                    <a:lnTo>
                      <a:pt x="985" y="24"/>
                    </a:lnTo>
                    <a:lnTo>
                      <a:pt x="987" y="24"/>
                    </a:lnTo>
                    <a:lnTo>
                      <a:pt x="987" y="21"/>
                    </a:lnTo>
                    <a:lnTo>
                      <a:pt x="987" y="19"/>
                    </a:lnTo>
                    <a:lnTo>
                      <a:pt x="987" y="16"/>
                    </a:lnTo>
                    <a:lnTo>
                      <a:pt x="987" y="16"/>
                    </a:lnTo>
                    <a:lnTo>
                      <a:pt x="990" y="14"/>
                    </a:lnTo>
                    <a:lnTo>
                      <a:pt x="990" y="12"/>
                    </a:lnTo>
                    <a:lnTo>
                      <a:pt x="990" y="12"/>
                    </a:lnTo>
                    <a:lnTo>
                      <a:pt x="992" y="9"/>
                    </a:lnTo>
                    <a:lnTo>
                      <a:pt x="992" y="7"/>
                    </a:lnTo>
                    <a:lnTo>
                      <a:pt x="995" y="7"/>
                    </a:lnTo>
                    <a:lnTo>
                      <a:pt x="995" y="5"/>
                    </a:lnTo>
                    <a:lnTo>
                      <a:pt x="997" y="5"/>
                    </a:lnTo>
                    <a:lnTo>
                      <a:pt x="999" y="2"/>
                    </a:lnTo>
                    <a:lnTo>
                      <a:pt x="999" y="2"/>
                    </a:lnTo>
                    <a:lnTo>
                      <a:pt x="1002" y="2"/>
                    </a:lnTo>
                    <a:lnTo>
                      <a:pt x="1002" y="2"/>
                    </a:lnTo>
                    <a:lnTo>
                      <a:pt x="1004" y="0"/>
                    </a:lnTo>
                    <a:lnTo>
                      <a:pt x="1004" y="0"/>
                    </a:lnTo>
                    <a:lnTo>
                      <a:pt x="1009" y="0"/>
                    </a:lnTo>
                    <a:lnTo>
                      <a:pt x="1011" y="0"/>
                    </a:lnTo>
                    <a:lnTo>
                      <a:pt x="1013" y="0"/>
                    </a:lnTo>
                    <a:lnTo>
                      <a:pt x="1016" y="0"/>
                    </a:lnTo>
                    <a:lnTo>
                      <a:pt x="1018" y="2"/>
                    </a:lnTo>
                    <a:lnTo>
                      <a:pt x="1020" y="2"/>
                    </a:lnTo>
                    <a:lnTo>
                      <a:pt x="1023" y="2"/>
                    </a:lnTo>
                    <a:lnTo>
                      <a:pt x="1025" y="5"/>
                    </a:lnTo>
                    <a:lnTo>
                      <a:pt x="1028" y="7"/>
                    </a:lnTo>
                    <a:lnTo>
                      <a:pt x="1028" y="7"/>
                    </a:lnTo>
                    <a:lnTo>
                      <a:pt x="1030" y="9"/>
                    </a:lnTo>
                    <a:lnTo>
                      <a:pt x="1032" y="12"/>
                    </a:lnTo>
                    <a:lnTo>
                      <a:pt x="1032" y="14"/>
                    </a:lnTo>
                    <a:lnTo>
                      <a:pt x="1035" y="16"/>
                    </a:lnTo>
                    <a:lnTo>
                      <a:pt x="1035" y="19"/>
                    </a:lnTo>
                    <a:lnTo>
                      <a:pt x="1035" y="21"/>
                    </a:lnTo>
                    <a:lnTo>
                      <a:pt x="1035" y="24"/>
                    </a:lnTo>
                    <a:lnTo>
                      <a:pt x="1035" y="26"/>
                    </a:lnTo>
                    <a:lnTo>
                      <a:pt x="1035" y="28"/>
                    </a:lnTo>
                    <a:lnTo>
                      <a:pt x="1035" y="31"/>
                    </a:lnTo>
                    <a:lnTo>
                      <a:pt x="1035" y="33"/>
                    </a:lnTo>
                    <a:lnTo>
                      <a:pt x="1035" y="35"/>
                    </a:lnTo>
                    <a:lnTo>
                      <a:pt x="1032" y="38"/>
                    </a:lnTo>
                    <a:lnTo>
                      <a:pt x="1032" y="40"/>
                    </a:lnTo>
                    <a:lnTo>
                      <a:pt x="1030" y="42"/>
                    </a:lnTo>
                    <a:lnTo>
                      <a:pt x="1028" y="45"/>
                    </a:lnTo>
                    <a:lnTo>
                      <a:pt x="1028" y="45"/>
                    </a:lnTo>
                    <a:lnTo>
                      <a:pt x="1025" y="47"/>
                    </a:lnTo>
                    <a:lnTo>
                      <a:pt x="1023" y="50"/>
                    </a:lnTo>
                    <a:lnTo>
                      <a:pt x="1020" y="50"/>
                    </a:lnTo>
                    <a:lnTo>
                      <a:pt x="1018" y="50"/>
                    </a:lnTo>
                    <a:lnTo>
                      <a:pt x="1016" y="52"/>
                    </a:lnTo>
                    <a:lnTo>
                      <a:pt x="1013" y="52"/>
                    </a:lnTo>
                    <a:lnTo>
                      <a:pt x="1011" y="52"/>
                    </a:lnTo>
                    <a:lnTo>
                      <a:pt x="1009" y="52"/>
                    </a:lnTo>
                    <a:lnTo>
                      <a:pt x="1006" y="52"/>
                    </a:lnTo>
                    <a:lnTo>
                      <a:pt x="1004" y="50"/>
                    </a:lnTo>
                    <a:lnTo>
                      <a:pt x="1002" y="50"/>
                    </a:lnTo>
                    <a:lnTo>
                      <a:pt x="999" y="50"/>
                    </a:lnTo>
                    <a:lnTo>
                      <a:pt x="997" y="47"/>
                    </a:lnTo>
                    <a:lnTo>
                      <a:pt x="995" y="47"/>
                    </a:lnTo>
                    <a:lnTo>
                      <a:pt x="992" y="45"/>
                    </a:lnTo>
                    <a:lnTo>
                      <a:pt x="992" y="42"/>
                    </a:lnTo>
                    <a:lnTo>
                      <a:pt x="990" y="40"/>
                    </a:lnTo>
                    <a:lnTo>
                      <a:pt x="990" y="38"/>
                    </a:lnTo>
                    <a:lnTo>
                      <a:pt x="987" y="35"/>
                    </a:lnTo>
                    <a:lnTo>
                      <a:pt x="987" y="33"/>
                    </a:lnTo>
                    <a:lnTo>
                      <a:pt x="987" y="31"/>
                    </a:lnTo>
                    <a:lnTo>
                      <a:pt x="985" y="28"/>
                    </a:lnTo>
                    <a:lnTo>
                      <a:pt x="985" y="26"/>
                    </a:lnTo>
                    <a:close/>
                    <a:moveTo>
                      <a:pt x="997" y="26"/>
                    </a:moveTo>
                    <a:lnTo>
                      <a:pt x="997" y="28"/>
                    </a:lnTo>
                    <a:lnTo>
                      <a:pt x="997" y="28"/>
                    </a:lnTo>
                    <a:lnTo>
                      <a:pt x="997" y="31"/>
                    </a:lnTo>
                    <a:lnTo>
                      <a:pt x="997" y="33"/>
                    </a:lnTo>
                    <a:lnTo>
                      <a:pt x="997" y="33"/>
                    </a:lnTo>
                    <a:lnTo>
                      <a:pt x="999" y="35"/>
                    </a:lnTo>
                    <a:lnTo>
                      <a:pt x="999" y="35"/>
                    </a:lnTo>
                    <a:lnTo>
                      <a:pt x="999" y="38"/>
                    </a:lnTo>
                    <a:lnTo>
                      <a:pt x="1002" y="38"/>
                    </a:lnTo>
                    <a:lnTo>
                      <a:pt x="1002" y="40"/>
                    </a:lnTo>
                    <a:lnTo>
                      <a:pt x="1004" y="40"/>
                    </a:lnTo>
                    <a:lnTo>
                      <a:pt x="1004" y="42"/>
                    </a:lnTo>
                    <a:lnTo>
                      <a:pt x="1006" y="42"/>
                    </a:lnTo>
                    <a:lnTo>
                      <a:pt x="1006" y="42"/>
                    </a:lnTo>
                    <a:lnTo>
                      <a:pt x="1009" y="42"/>
                    </a:lnTo>
                    <a:lnTo>
                      <a:pt x="1011" y="42"/>
                    </a:lnTo>
                    <a:lnTo>
                      <a:pt x="1013" y="42"/>
                    </a:lnTo>
                    <a:lnTo>
                      <a:pt x="1013" y="42"/>
                    </a:lnTo>
                    <a:lnTo>
                      <a:pt x="1016" y="42"/>
                    </a:lnTo>
                    <a:lnTo>
                      <a:pt x="1018" y="42"/>
                    </a:lnTo>
                    <a:lnTo>
                      <a:pt x="1018" y="40"/>
                    </a:lnTo>
                    <a:lnTo>
                      <a:pt x="1020" y="40"/>
                    </a:lnTo>
                    <a:lnTo>
                      <a:pt x="1020" y="38"/>
                    </a:lnTo>
                    <a:lnTo>
                      <a:pt x="1020" y="38"/>
                    </a:lnTo>
                    <a:lnTo>
                      <a:pt x="1023" y="35"/>
                    </a:lnTo>
                    <a:lnTo>
                      <a:pt x="1023" y="35"/>
                    </a:lnTo>
                    <a:lnTo>
                      <a:pt x="1023" y="33"/>
                    </a:lnTo>
                    <a:lnTo>
                      <a:pt x="1025" y="33"/>
                    </a:lnTo>
                    <a:lnTo>
                      <a:pt x="1025" y="31"/>
                    </a:lnTo>
                    <a:lnTo>
                      <a:pt x="1025" y="28"/>
                    </a:lnTo>
                    <a:lnTo>
                      <a:pt x="1025" y="28"/>
                    </a:lnTo>
                    <a:lnTo>
                      <a:pt x="1025" y="26"/>
                    </a:lnTo>
                    <a:lnTo>
                      <a:pt x="1025" y="24"/>
                    </a:lnTo>
                    <a:lnTo>
                      <a:pt x="1025" y="24"/>
                    </a:lnTo>
                    <a:lnTo>
                      <a:pt x="1025" y="21"/>
                    </a:lnTo>
                    <a:lnTo>
                      <a:pt x="1025" y="19"/>
                    </a:lnTo>
                    <a:lnTo>
                      <a:pt x="1023" y="19"/>
                    </a:lnTo>
                    <a:lnTo>
                      <a:pt x="1023" y="16"/>
                    </a:lnTo>
                    <a:lnTo>
                      <a:pt x="1023" y="14"/>
                    </a:lnTo>
                    <a:lnTo>
                      <a:pt x="1020" y="14"/>
                    </a:lnTo>
                    <a:lnTo>
                      <a:pt x="1020" y="12"/>
                    </a:lnTo>
                    <a:lnTo>
                      <a:pt x="1020" y="12"/>
                    </a:lnTo>
                    <a:lnTo>
                      <a:pt x="1018" y="12"/>
                    </a:lnTo>
                    <a:lnTo>
                      <a:pt x="1018" y="9"/>
                    </a:lnTo>
                    <a:lnTo>
                      <a:pt x="1016" y="9"/>
                    </a:lnTo>
                    <a:lnTo>
                      <a:pt x="1013" y="9"/>
                    </a:lnTo>
                    <a:lnTo>
                      <a:pt x="1013" y="9"/>
                    </a:lnTo>
                    <a:lnTo>
                      <a:pt x="1011" y="9"/>
                    </a:lnTo>
                    <a:lnTo>
                      <a:pt x="1009" y="9"/>
                    </a:lnTo>
                    <a:lnTo>
                      <a:pt x="1006" y="9"/>
                    </a:lnTo>
                    <a:lnTo>
                      <a:pt x="1006" y="9"/>
                    </a:lnTo>
                    <a:lnTo>
                      <a:pt x="1004" y="9"/>
                    </a:lnTo>
                    <a:lnTo>
                      <a:pt x="1004" y="12"/>
                    </a:lnTo>
                    <a:lnTo>
                      <a:pt x="1002" y="12"/>
                    </a:lnTo>
                    <a:lnTo>
                      <a:pt x="1002" y="14"/>
                    </a:lnTo>
                    <a:lnTo>
                      <a:pt x="999" y="14"/>
                    </a:lnTo>
                    <a:lnTo>
                      <a:pt x="999" y="16"/>
                    </a:lnTo>
                    <a:lnTo>
                      <a:pt x="999" y="16"/>
                    </a:lnTo>
                    <a:lnTo>
                      <a:pt x="997" y="19"/>
                    </a:lnTo>
                    <a:lnTo>
                      <a:pt x="997" y="19"/>
                    </a:lnTo>
                    <a:lnTo>
                      <a:pt x="997" y="21"/>
                    </a:lnTo>
                    <a:lnTo>
                      <a:pt x="997" y="24"/>
                    </a:lnTo>
                    <a:lnTo>
                      <a:pt x="997" y="24"/>
                    </a:lnTo>
                    <a:lnTo>
                      <a:pt x="997" y="26"/>
                    </a:lnTo>
                    <a:close/>
                    <a:moveTo>
                      <a:pt x="843" y="52"/>
                    </a:moveTo>
                    <a:lnTo>
                      <a:pt x="843" y="0"/>
                    </a:lnTo>
                    <a:lnTo>
                      <a:pt x="853" y="0"/>
                    </a:lnTo>
                    <a:lnTo>
                      <a:pt x="876" y="35"/>
                    </a:lnTo>
                    <a:lnTo>
                      <a:pt x="876" y="0"/>
                    </a:lnTo>
                    <a:lnTo>
                      <a:pt x="883" y="0"/>
                    </a:lnTo>
                    <a:lnTo>
                      <a:pt x="883" y="52"/>
                    </a:lnTo>
                    <a:lnTo>
                      <a:pt x="876" y="52"/>
                    </a:lnTo>
                    <a:lnTo>
                      <a:pt x="853" y="19"/>
                    </a:lnTo>
                    <a:lnTo>
                      <a:pt x="853" y="52"/>
                    </a:lnTo>
                    <a:lnTo>
                      <a:pt x="843" y="52"/>
                    </a:lnTo>
                    <a:close/>
                    <a:moveTo>
                      <a:pt x="789" y="52"/>
                    </a:moveTo>
                    <a:lnTo>
                      <a:pt x="789" y="0"/>
                    </a:lnTo>
                    <a:lnTo>
                      <a:pt x="801" y="0"/>
                    </a:lnTo>
                    <a:lnTo>
                      <a:pt x="801" y="21"/>
                    </a:lnTo>
                    <a:lnTo>
                      <a:pt x="822" y="21"/>
                    </a:lnTo>
                    <a:lnTo>
                      <a:pt x="822" y="0"/>
                    </a:lnTo>
                    <a:lnTo>
                      <a:pt x="832" y="0"/>
                    </a:lnTo>
                    <a:lnTo>
                      <a:pt x="832" y="52"/>
                    </a:lnTo>
                    <a:lnTo>
                      <a:pt x="822" y="52"/>
                    </a:lnTo>
                    <a:lnTo>
                      <a:pt x="822" y="28"/>
                    </a:lnTo>
                    <a:lnTo>
                      <a:pt x="801" y="28"/>
                    </a:lnTo>
                    <a:lnTo>
                      <a:pt x="801" y="52"/>
                    </a:lnTo>
                    <a:lnTo>
                      <a:pt x="789" y="52"/>
                    </a:lnTo>
                    <a:close/>
                    <a:moveTo>
                      <a:pt x="692" y="52"/>
                    </a:moveTo>
                    <a:lnTo>
                      <a:pt x="692" y="0"/>
                    </a:lnTo>
                    <a:lnTo>
                      <a:pt x="728" y="0"/>
                    </a:lnTo>
                    <a:lnTo>
                      <a:pt x="728" y="9"/>
                    </a:lnTo>
                    <a:lnTo>
                      <a:pt x="702" y="9"/>
                    </a:lnTo>
                    <a:lnTo>
                      <a:pt x="702" y="21"/>
                    </a:lnTo>
                    <a:lnTo>
                      <a:pt x="725" y="21"/>
                    </a:lnTo>
                    <a:lnTo>
                      <a:pt x="725" y="28"/>
                    </a:lnTo>
                    <a:lnTo>
                      <a:pt x="702" y="28"/>
                    </a:lnTo>
                    <a:lnTo>
                      <a:pt x="702" y="42"/>
                    </a:lnTo>
                    <a:lnTo>
                      <a:pt x="728" y="42"/>
                    </a:lnTo>
                    <a:lnTo>
                      <a:pt x="728" y="52"/>
                    </a:lnTo>
                    <a:lnTo>
                      <a:pt x="692" y="52"/>
                    </a:lnTo>
                    <a:close/>
                    <a:moveTo>
                      <a:pt x="621" y="52"/>
                    </a:moveTo>
                    <a:lnTo>
                      <a:pt x="612" y="52"/>
                    </a:lnTo>
                    <a:lnTo>
                      <a:pt x="609" y="42"/>
                    </a:lnTo>
                    <a:lnTo>
                      <a:pt x="588" y="42"/>
                    </a:lnTo>
                    <a:lnTo>
                      <a:pt x="586" y="52"/>
                    </a:lnTo>
                    <a:lnTo>
                      <a:pt x="576" y="52"/>
                    </a:lnTo>
                    <a:lnTo>
                      <a:pt x="593" y="0"/>
                    </a:lnTo>
                    <a:lnTo>
                      <a:pt x="605" y="0"/>
                    </a:lnTo>
                    <a:lnTo>
                      <a:pt x="621" y="52"/>
                    </a:lnTo>
                    <a:close/>
                    <a:moveTo>
                      <a:pt x="607" y="35"/>
                    </a:moveTo>
                    <a:lnTo>
                      <a:pt x="598" y="9"/>
                    </a:lnTo>
                    <a:lnTo>
                      <a:pt x="591" y="35"/>
                    </a:lnTo>
                    <a:lnTo>
                      <a:pt x="607" y="35"/>
                    </a:lnTo>
                    <a:close/>
                    <a:moveTo>
                      <a:pt x="477" y="52"/>
                    </a:moveTo>
                    <a:lnTo>
                      <a:pt x="477" y="0"/>
                    </a:lnTo>
                    <a:lnTo>
                      <a:pt x="487" y="0"/>
                    </a:lnTo>
                    <a:lnTo>
                      <a:pt x="487" y="21"/>
                    </a:lnTo>
                    <a:lnTo>
                      <a:pt x="510" y="21"/>
                    </a:lnTo>
                    <a:lnTo>
                      <a:pt x="510" y="0"/>
                    </a:lnTo>
                    <a:lnTo>
                      <a:pt x="520" y="0"/>
                    </a:lnTo>
                    <a:lnTo>
                      <a:pt x="520" y="52"/>
                    </a:lnTo>
                    <a:lnTo>
                      <a:pt x="510" y="52"/>
                    </a:lnTo>
                    <a:lnTo>
                      <a:pt x="510" y="28"/>
                    </a:lnTo>
                    <a:lnTo>
                      <a:pt x="487" y="28"/>
                    </a:lnTo>
                    <a:lnTo>
                      <a:pt x="487" y="52"/>
                    </a:lnTo>
                    <a:lnTo>
                      <a:pt x="477" y="52"/>
                    </a:lnTo>
                    <a:close/>
                    <a:moveTo>
                      <a:pt x="468" y="52"/>
                    </a:moveTo>
                    <a:lnTo>
                      <a:pt x="458" y="52"/>
                    </a:lnTo>
                    <a:lnTo>
                      <a:pt x="456" y="42"/>
                    </a:lnTo>
                    <a:lnTo>
                      <a:pt x="435" y="42"/>
                    </a:lnTo>
                    <a:lnTo>
                      <a:pt x="432" y="52"/>
                    </a:lnTo>
                    <a:lnTo>
                      <a:pt x="423" y="52"/>
                    </a:lnTo>
                    <a:lnTo>
                      <a:pt x="442" y="0"/>
                    </a:lnTo>
                    <a:lnTo>
                      <a:pt x="451" y="0"/>
                    </a:lnTo>
                    <a:lnTo>
                      <a:pt x="468" y="52"/>
                    </a:lnTo>
                    <a:close/>
                    <a:moveTo>
                      <a:pt x="454" y="35"/>
                    </a:moveTo>
                    <a:lnTo>
                      <a:pt x="446" y="9"/>
                    </a:lnTo>
                    <a:lnTo>
                      <a:pt x="437" y="35"/>
                    </a:lnTo>
                    <a:lnTo>
                      <a:pt x="454" y="35"/>
                    </a:lnTo>
                    <a:close/>
                    <a:moveTo>
                      <a:pt x="324" y="33"/>
                    </a:moveTo>
                    <a:lnTo>
                      <a:pt x="324" y="24"/>
                    </a:lnTo>
                    <a:lnTo>
                      <a:pt x="345" y="24"/>
                    </a:lnTo>
                    <a:lnTo>
                      <a:pt x="345" y="42"/>
                    </a:lnTo>
                    <a:lnTo>
                      <a:pt x="345" y="45"/>
                    </a:lnTo>
                    <a:lnTo>
                      <a:pt x="345" y="52"/>
                    </a:lnTo>
                    <a:lnTo>
                      <a:pt x="335" y="52"/>
                    </a:lnTo>
                    <a:lnTo>
                      <a:pt x="335" y="47"/>
                    </a:lnTo>
                    <a:lnTo>
                      <a:pt x="335" y="50"/>
                    </a:lnTo>
                    <a:lnTo>
                      <a:pt x="333" y="50"/>
                    </a:lnTo>
                    <a:lnTo>
                      <a:pt x="331" y="50"/>
                    </a:lnTo>
                    <a:lnTo>
                      <a:pt x="331" y="52"/>
                    </a:lnTo>
                    <a:lnTo>
                      <a:pt x="328" y="52"/>
                    </a:lnTo>
                    <a:lnTo>
                      <a:pt x="326" y="52"/>
                    </a:lnTo>
                    <a:lnTo>
                      <a:pt x="324" y="52"/>
                    </a:lnTo>
                    <a:lnTo>
                      <a:pt x="324" y="52"/>
                    </a:lnTo>
                    <a:lnTo>
                      <a:pt x="321" y="52"/>
                    </a:lnTo>
                    <a:lnTo>
                      <a:pt x="319" y="52"/>
                    </a:lnTo>
                    <a:lnTo>
                      <a:pt x="317" y="52"/>
                    </a:lnTo>
                    <a:lnTo>
                      <a:pt x="317" y="52"/>
                    </a:lnTo>
                    <a:lnTo>
                      <a:pt x="314" y="50"/>
                    </a:lnTo>
                    <a:lnTo>
                      <a:pt x="312" y="50"/>
                    </a:lnTo>
                    <a:lnTo>
                      <a:pt x="312" y="50"/>
                    </a:lnTo>
                    <a:lnTo>
                      <a:pt x="309" y="50"/>
                    </a:lnTo>
                    <a:lnTo>
                      <a:pt x="307" y="47"/>
                    </a:lnTo>
                    <a:lnTo>
                      <a:pt x="307" y="47"/>
                    </a:lnTo>
                    <a:lnTo>
                      <a:pt x="305" y="45"/>
                    </a:lnTo>
                    <a:lnTo>
                      <a:pt x="305" y="45"/>
                    </a:lnTo>
                    <a:lnTo>
                      <a:pt x="305" y="42"/>
                    </a:lnTo>
                    <a:lnTo>
                      <a:pt x="302" y="42"/>
                    </a:lnTo>
                    <a:lnTo>
                      <a:pt x="302" y="40"/>
                    </a:lnTo>
                    <a:lnTo>
                      <a:pt x="300" y="40"/>
                    </a:lnTo>
                    <a:lnTo>
                      <a:pt x="300" y="38"/>
                    </a:lnTo>
                    <a:lnTo>
                      <a:pt x="300" y="35"/>
                    </a:lnTo>
                    <a:lnTo>
                      <a:pt x="300" y="35"/>
                    </a:lnTo>
                    <a:lnTo>
                      <a:pt x="300" y="33"/>
                    </a:lnTo>
                    <a:lnTo>
                      <a:pt x="298" y="31"/>
                    </a:lnTo>
                    <a:lnTo>
                      <a:pt x="298" y="28"/>
                    </a:lnTo>
                    <a:lnTo>
                      <a:pt x="298" y="28"/>
                    </a:lnTo>
                    <a:lnTo>
                      <a:pt x="298" y="26"/>
                    </a:lnTo>
                    <a:lnTo>
                      <a:pt x="298" y="24"/>
                    </a:lnTo>
                    <a:lnTo>
                      <a:pt x="298" y="21"/>
                    </a:lnTo>
                    <a:lnTo>
                      <a:pt x="298" y="21"/>
                    </a:lnTo>
                    <a:lnTo>
                      <a:pt x="300" y="19"/>
                    </a:lnTo>
                    <a:lnTo>
                      <a:pt x="300" y="16"/>
                    </a:lnTo>
                    <a:lnTo>
                      <a:pt x="300" y="14"/>
                    </a:lnTo>
                    <a:lnTo>
                      <a:pt x="300" y="14"/>
                    </a:lnTo>
                    <a:lnTo>
                      <a:pt x="302" y="12"/>
                    </a:lnTo>
                    <a:lnTo>
                      <a:pt x="302" y="9"/>
                    </a:lnTo>
                    <a:lnTo>
                      <a:pt x="302" y="9"/>
                    </a:lnTo>
                    <a:lnTo>
                      <a:pt x="305" y="7"/>
                    </a:lnTo>
                    <a:lnTo>
                      <a:pt x="305" y="7"/>
                    </a:lnTo>
                    <a:lnTo>
                      <a:pt x="307" y="5"/>
                    </a:lnTo>
                    <a:lnTo>
                      <a:pt x="307" y="5"/>
                    </a:lnTo>
                    <a:lnTo>
                      <a:pt x="309" y="2"/>
                    </a:lnTo>
                    <a:lnTo>
                      <a:pt x="312" y="2"/>
                    </a:lnTo>
                    <a:lnTo>
                      <a:pt x="312" y="2"/>
                    </a:lnTo>
                    <a:lnTo>
                      <a:pt x="314" y="2"/>
                    </a:lnTo>
                    <a:lnTo>
                      <a:pt x="314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lnTo>
                      <a:pt x="324" y="0"/>
                    </a:lnTo>
                    <a:lnTo>
                      <a:pt x="326" y="0"/>
                    </a:lnTo>
                    <a:lnTo>
                      <a:pt x="328" y="0"/>
                    </a:lnTo>
                    <a:lnTo>
                      <a:pt x="331" y="0"/>
                    </a:lnTo>
                    <a:lnTo>
                      <a:pt x="333" y="2"/>
                    </a:lnTo>
                    <a:lnTo>
                      <a:pt x="333" y="2"/>
                    </a:lnTo>
                    <a:lnTo>
                      <a:pt x="335" y="2"/>
                    </a:lnTo>
                    <a:lnTo>
                      <a:pt x="335" y="5"/>
                    </a:lnTo>
                    <a:lnTo>
                      <a:pt x="338" y="5"/>
                    </a:lnTo>
                    <a:lnTo>
                      <a:pt x="338" y="7"/>
                    </a:lnTo>
                    <a:lnTo>
                      <a:pt x="340" y="7"/>
                    </a:lnTo>
                    <a:lnTo>
                      <a:pt x="340" y="9"/>
                    </a:lnTo>
                    <a:lnTo>
                      <a:pt x="343" y="9"/>
                    </a:lnTo>
                    <a:lnTo>
                      <a:pt x="343" y="12"/>
                    </a:lnTo>
                    <a:lnTo>
                      <a:pt x="343" y="14"/>
                    </a:lnTo>
                    <a:lnTo>
                      <a:pt x="343" y="14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3" y="14"/>
                    </a:lnTo>
                    <a:lnTo>
                      <a:pt x="333" y="14"/>
                    </a:lnTo>
                    <a:lnTo>
                      <a:pt x="333" y="14"/>
                    </a:lnTo>
                    <a:lnTo>
                      <a:pt x="333" y="12"/>
                    </a:lnTo>
                    <a:lnTo>
                      <a:pt x="333" y="12"/>
                    </a:lnTo>
                    <a:lnTo>
                      <a:pt x="331" y="12"/>
                    </a:lnTo>
                    <a:lnTo>
                      <a:pt x="331" y="9"/>
                    </a:lnTo>
                    <a:lnTo>
                      <a:pt x="331" y="9"/>
                    </a:lnTo>
                    <a:lnTo>
                      <a:pt x="328" y="9"/>
                    </a:lnTo>
                    <a:lnTo>
                      <a:pt x="328" y="9"/>
                    </a:lnTo>
                    <a:lnTo>
                      <a:pt x="326" y="9"/>
                    </a:lnTo>
                    <a:lnTo>
                      <a:pt x="326" y="9"/>
                    </a:lnTo>
                    <a:lnTo>
                      <a:pt x="324" y="9"/>
                    </a:lnTo>
                    <a:lnTo>
                      <a:pt x="324" y="9"/>
                    </a:lnTo>
                    <a:lnTo>
                      <a:pt x="321" y="9"/>
                    </a:lnTo>
                    <a:lnTo>
                      <a:pt x="321" y="9"/>
                    </a:lnTo>
                    <a:lnTo>
                      <a:pt x="319" y="9"/>
                    </a:lnTo>
                    <a:lnTo>
                      <a:pt x="319" y="9"/>
                    </a:lnTo>
                    <a:lnTo>
                      <a:pt x="317" y="9"/>
                    </a:lnTo>
                    <a:lnTo>
                      <a:pt x="314" y="9"/>
                    </a:lnTo>
                    <a:lnTo>
                      <a:pt x="314" y="12"/>
                    </a:lnTo>
                    <a:lnTo>
                      <a:pt x="312" y="12"/>
                    </a:lnTo>
                    <a:lnTo>
                      <a:pt x="312" y="14"/>
                    </a:lnTo>
                    <a:lnTo>
                      <a:pt x="312" y="14"/>
                    </a:lnTo>
                    <a:lnTo>
                      <a:pt x="309" y="16"/>
                    </a:lnTo>
                    <a:lnTo>
                      <a:pt x="309" y="16"/>
                    </a:lnTo>
                    <a:lnTo>
                      <a:pt x="309" y="19"/>
                    </a:lnTo>
                    <a:lnTo>
                      <a:pt x="309" y="21"/>
                    </a:lnTo>
                    <a:lnTo>
                      <a:pt x="307" y="21"/>
                    </a:lnTo>
                    <a:lnTo>
                      <a:pt x="307" y="24"/>
                    </a:lnTo>
                    <a:lnTo>
                      <a:pt x="307" y="26"/>
                    </a:lnTo>
                    <a:lnTo>
                      <a:pt x="307" y="28"/>
                    </a:lnTo>
                    <a:lnTo>
                      <a:pt x="307" y="31"/>
                    </a:lnTo>
                    <a:lnTo>
                      <a:pt x="309" y="31"/>
                    </a:lnTo>
                    <a:lnTo>
                      <a:pt x="309" y="33"/>
                    </a:lnTo>
                    <a:lnTo>
                      <a:pt x="309" y="35"/>
                    </a:lnTo>
                    <a:lnTo>
                      <a:pt x="309" y="35"/>
                    </a:lnTo>
                    <a:lnTo>
                      <a:pt x="312" y="38"/>
                    </a:lnTo>
                    <a:lnTo>
                      <a:pt x="312" y="38"/>
                    </a:lnTo>
                    <a:lnTo>
                      <a:pt x="312" y="40"/>
                    </a:lnTo>
                    <a:lnTo>
                      <a:pt x="314" y="40"/>
                    </a:lnTo>
                    <a:lnTo>
                      <a:pt x="314" y="42"/>
                    </a:lnTo>
                    <a:lnTo>
                      <a:pt x="317" y="42"/>
                    </a:lnTo>
                    <a:lnTo>
                      <a:pt x="319" y="42"/>
                    </a:lnTo>
                    <a:lnTo>
                      <a:pt x="319" y="42"/>
                    </a:lnTo>
                    <a:lnTo>
                      <a:pt x="321" y="42"/>
                    </a:lnTo>
                    <a:lnTo>
                      <a:pt x="321" y="42"/>
                    </a:lnTo>
                    <a:lnTo>
                      <a:pt x="324" y="42"/>
                    </a:lnTo>
                    <a:lnTo>
                      <a:pt x="326" y="42"/>
                    </a:lnTo>
                    <a:lnTo>
                      <a:pt x="328" y="42"/>
                    </a:lnTo>
                    <a:lnTo>
                      <a:pt x="331" y="42"/>
                    </a:lnTo>
                    <a:lnTo>
                      <a:pt x="333" y="42"/>
                    </a:lnTo>
                    <a:lnTo>
                      <a:pt x="333" y="40"/>
                    </a:lnTo>
                    <a:lnTo>
                      <a:pt x="335" y="40"/>
                    </a:lnTo>
                    <a:lnTo>
                      <a:pt x="335" y="38"/>
                    </a:lnTo>
                    <a:lnTo>
                      <a:pt x="335" y="33"/>
                    </a:lnTo>
                    <a:lnTo>
                      <a:pt x="324" y="33"/>
                    </a:lnTo>
                    <a:close/>
                    <a:moveTo>
                      <a:pt x="1110" y="52"/>
                    </a:moveTo>
                    <a:lnTo>
                      <a:pt x="1110" y="31"/>
                    </a:lnTo>
                    <a:lnTo>
                      <a:pt x="1091" y="0"/>
                    </a:lnTo>
                    <a:lnTo>
                      <a:pt x="1103" y="0"/>
                    </a:lnTo>
                    <a:lnTo>
                      <a:pt x="1115" y="21"/>
                    </a:lnTo>
                    <a:lnTo>
                      <a:pt x="1124" y="0"/>
                    </a:lnTo>
                    <a:lnTo>
                      <a:pt x="1136" y="0"/>
                    </a:lnTo>
                    <a:lnTo>
                      <a:pt x="1120" y="31"/>
                    </a:lnTo>
                    <a:lnTo>
                      <a:pt x="1120" y="52"/>
                    </a:lnTo>
                    <a:lnTo>
                      <a:pt x="1110" y="52"/>
                    </a:lnTo>
                    <a:close/>
                    <a:moveTo>
                      <a:pt x="952" y="52"/>
                    </a:moveTo>
                    <a:lnTo>
                      <a:pt x="952" y="2"/>
                    </a:lnTo>
                    <a:lnTo>
                      <a:pt x="961" y="2"/>
                    </a:lnTo>
                    <a:lnTo>
                      <a:pt x="961" y="42"/>
                    </a:lnTo>
                    <a:lnTo>
                      <a:pt x="983" y="42"/>
                    </a:lnTo>
                    <a:lnTo>
                      <a:pt x="983" y="52"/>
                    </a:lnTo>
                    <a:lnTo>
                      <a:pt x="952" y="52"/>
                    </a:lnTo>
                    <a:close/>
                    <a:moveTo>
                      <a:pt x="895" y="26"/>
                    </a:moveTo>
                    <a:lnTo>
                      <a:pt x="895" y="24"/>
                    </a:lnTo>
                    <a:lnTo>
                      <a:pt x="895" y="24"/>
                    </a:lnTo>
                    <a:lnTo>
                      <a:pt x="895" y="21"/>
                    </a:lnTo>
                    <a:lnTo>
                      <a:pt x="895" y="19"/>
                    </a:lnTo>
                    <a:lnTo>
                      <a:pt x="895" y="16"/>
                    </a:lnTo>
                    <a:lnTo>
                      <a:pt x="895" y="16"/>
                    </a:lnTo>
                    <a:lnTo>
                      <a:pt x="898" y="14"/>
                    </a:lnTo>
                    <a:lnTo>
                      <a:pt x="898" y="12"/>
                    </a:lnTo>
                    <a:lnTo>
                      <a:pt x="900" y="12"/>
                    </a:lnTo>
                    <a:lnTo>
                      <a:pt x="900" y="9"/>
                    </a:lnTo>
                    <a:lnTo>
                      <a:pt x="900" y="7"/>
                    </a:lnTo>
                    <a:lnTo>
                      <a:pt x="902" y="7"/>
                    </a:lnTo>
                    <a:lnTo>
                      <a:pt x="905" y="5"/>
                    </a:lnTo>
                    <a:lnTo>
                      <a:pt x="905" y="5"/>
                    </a:lnTo>
                    <a:lnTo>
                      <a:pt x="907" y="2"/>
                    </a:lnTo>
                    <a:lnTo>
                      <a:pt x="907" y="2"/>
                    </a:lnTo>
                    <a:lnTo>
                      <a:pt x="909" y="2"/>
                    </a:lnTo>
                    <a:lnTo>
                      <a:pt x="909" y="2"/>
                    </a:lnTo>
                    <a:lnTo>
                      <a:pt x="912" y="0"/>
                    </a:lnTo>
                    <a:lnTo>
                      <a:pt x="914" y="0"/>
                    </a:lnTo>
                    <a:lnTo>
                      <a:pt x="917" y="0"/>
                    </a:lnTo>
                    <a:lnTo>
                      <a:pt x="919" y="0"/>
                    </a:lnTo>
                    <a:lnTo>
                      <a:pt x="921" y="0"/>
                    </a:lnTo>
                    <a:lnTo>
                      <a:pt x="924" y="0"/>
                    </a:lnTo>
                    <a:lnTo>
                      <a:pt x="926" y="2"/>
                    </a:lnTo>
                    <a:lnTo>
                      <a:pt x="928" y="2"/>
                    </a:lnTo>
                    <a:lnTo>
                      <a:pt x="931" y="2"/>
                    </a:lnTo>
                    <a:lnTo>
                      <a:pt x="933" y="5"/>
                    </a:lnTo>
                    <a:lnTo>
                      <a:pt x="935" y="7"/>
                    </a:lnTo>
                    <a:lnTo>
                      <a:pt x="938" y="7"/>
                    </a:lnTo>
                    <a:lnTo>
                      <a:pt x="938" y="9"/>
                    </a:lnTo>
                    <a:lnTo>
                      <a:pt x="940" y="12"/>
                    </a:lnTo>
                    <a:lnTo>
                      <a:pt x="940" y="14"/>
                    </a:lnTo>
                    <a:lnTo>
                      <a:pt x="943" y="16"/>
                    </a:lnTo>
                    <a:lnTo>
                      <a:pt x="943" y="19"/>
                    </a:lnTo>
                    <a:lnTo>
                      <a:pt x="943" y="21"/>
                    </a:lnTo>
                    <a:lnTo>
                      <a:pt x="943" y="24"/>
                    </a:lnTo>
                    <a:lnTo>
                      <a:pt x="943" y="26"/>
                    </a:lnTo>
                    <a:lnTo>
                      <a:pt x="943" y="28"/>
                    </a:lnTo>
                    <a:lnTo>
                      <a:pt x="943" y="31"/>
                    </a:lnTo>
                    <a:lnTo>
                      <a:pt x="943" y="33"/>
                    </a:lnTo>
                    <a:lnTo>
                      <a:pt x="943" y="35"/>
                    </a:lnTo>
                    <a:lnTo>
                      <a:pt x="940" y="38"/>
                    </a:lnTo>
                    <a:lnTo>
                      <a:pt x="940" y="40"/>
                    </a:lnTo>
                    <a:lnTo>
                      <a:pt x="938" y="42"/>
                    </a:lnTo>
                    <a:lnTo>
                      <a:pt x="938" y="45"/>
                    </a:lnTo>
                    <a:lnTo>
                      <a:pt x="935" y="45"/>
                    </a:lnTo>
                    <a:lnTo>
                      <a:pt x="933" y="47"/>
                    </a:lnTo>
                    <a:lnTo>
                      <a:pt x="931" y="50"/>
                    </a:lnTo>
                    <a:lnTo>
                      <a:pt x="928" y="50"/>
                    </a:lnTo>
                    <a:lnTo>
                      <a:pt x="926" y="50"/>
                    </a:lnTo>
                    <a:lnTo>
                      <a:pt x="924" y="52"/>
                    </a:lnTo>
                    <a:lnTo>
                      <a:pt x="921" y="52"/>
                    </a:lnTo>
                    <a:lnTo>
                      <a:pt x="919" y="52"/>
                    </a:lnTo>
                    <a:lnTo>
                      <a:pt x="917" y="52"/>
                    </a:lnTo>
                    <a:lnTo>
                      <a:pt x="914" y="52"/>
                    </a:lnTo>
                    <a:lnTo>
                      <a:pt x="912" y="50"/>
                    </a:lnTo>
                    <a:lnTo>
                      <a:pt x="909" y="50"/>
                    </a:lnTo>
                    <a:lnTo>
                      <a:pt x="907" y="50"/>
                    </a:lnTo>
                    <a:lnTo>
                      <a:pt x="905" y="47"/>
                    </a:lnTo>
                    <a:lnTo>
                      <a:pt x="902" y="47"/>
                    </a:lnTo>
                    <a:lnTo>
                      <a:pt x="900" y="45"/>
                    </a:lnTo>
                    <a:lnTo>
                      <a:pt x="900" y="42"/>
                    </a:lnTo>
                    <a:lnTo>
                      <a:pt x="898" y="40"/>
                    </a:lnTo>
                    <a:lnTo>
                      <a:pt x="898" y="38"/>
                    </a:lnTo>
                    <a:lnTo>
                      <a:pt x="895" y="35"/>
                    </a:lnTo>
                    <a:lnTo>
                      <a:pt x="895" y="33"/>
                    </a:lnTo>
                    <a:lnTo>
                      <a:pt x="895" y="31"/>
                    </a:lnTo>
                    <a:lnTo>
                      <a:pt x="895" y="28"/>
                    </a:lnTo>
                    <a:lnTo>
                      <a:pt x="895" y="26"/>
                    </a:lnTo>
                    <a:close/>
                    <a:moveTo>
                      <a:pt x="905" y="26"/>
                    </a:moveTo>
                    <a:lnTo>
                      <a:pt x="905" y="28"/>
                    </a:lnTo>
                    <a:lnTo>
                      <a:pt x="905" y="28"/>
                    </a:lnTo>
                    <a:lnTo>
                      <a:pt x="905" y="31"/>
                    </a:lnTo>
                    <a:lnTo>
                      <a:pt x="905" y="33"/>
                    </a:lnTo>
                    <a:lnTo>
                      <a:pt x="905" y="33"/>
                    </a:lnTo>
                    <a:lnTo>
                      <a:pt x="907" y="35"/>
                    </a:lnTo>
                    <a:lnTo>
                      <a:pt x="907" y="35"/>
                    </a:lnTo>
                    <a:lnTo>
                      <a:pt x="907" y="38"/>
                    </a:lnTo>
                    <a:lnTo>
                      <a:pt x="909" y="38"/>
                    </a:lnTo>
                    <a:lnTo>
                      <a:pt x="909" y="40"/>
                    </a:lnTo>
                    <a:lnTo>
                      <a:pt x="912" y="40"/>
                    </a:lnTo>
                    <a:lnTo>
                      <a:pt x="912" y="42"/>
                    </a:lnTo>
                    <a:lnTo>
                      <a:pt x="914" y="42"/>
                    </a:lnTo>
                    <a:lnTo>
                      <a:pt x="917" y="42"/>
                    </a:lnTo>
                    <a:lnTo>
                      <a:pt x="917" y="42"/>
                    </a:lnTo>
                    <a:lnTo>
                      <a:pt x="919" y="42"/>
                    </a:lnTo>
                    <a:lnTo>
                      <a:pt x="921" y="42"/>
                    </a:lnTo>
                    <a:lnTo>
                      <a:pt x="921" y="42"/>
                    </a:lnTo>
                    <a:lnTo>
                      <a:pt x="924" y="42"/>
                    </a:lnTo>
                    <a:lnTo>
                      <a:pt x="926" y="42"/>
                    </a:lnTo>
                    <a:lnTo>
                      <a:pt x="926" y="40"/>
                    </a:lnTo>
                    <a:lnTo>
                      <a:pt x="928" y="40"/>
                    </a:lnTo>
                    <a:lnTo>
                      <a:pt x="928" y="38"/>
                    </a:lnTo>
                    <a:lnTo>
                      <a:pt x="931" y="38"/>
                    </a:lnTo>
                    <a:lnTo>
                      <a:pt x="931" y="35"/>
                    </a:lnTo>
                    <a:lnTo>
                      <a:pt x="931" y="35"/>
                    </a:lnTo>
                    <a:lnTo>
                      <a:pt x="931" y="33"/>
                    </a:lnTo>
                    <a:lnTo>
                      <a:pt x="933" y="33"/>
                    </a:lnTo>
                    <a:lnTo>
                      <a:pt x="933" y="31"/>
                    </a:lnTo>
                    <a:lnTo>
                      <a:pt x="933" y="28"/>
                    </a:lnTo>
                    <a:lnTo>
                      <a:pt x="933" y="28"/>
                    </a:lnTo>
                    <a:lnTo>
                      <a:pt x="933" y="26"/>
                    </a:lnTo>
                    <a:lnTo>
                      <a:pt x="933" y="24"/>
                    </a:lnTo>
                    <a:lnTo>
                      <a:pt x="933" y="24"/>
                    </a:lnTo>
                    <a:lnTo>
                      <a:pt x="933" y="21"/>
                    </a:lnTo>
                    <a:lnTo>
                      <a:pt x="933" y="19"/>
                    </a:lnTo>
                    <a:lnTo>
                      <a:pt x="931" y="19"/>
                    </a:lnTo>
                    <a:lnTo>
                      <a:pt x="931" y="16"/>
                    </a:lnTo>
                    <a:lnTo>
                      <a:pt x="931" y="14"/>
                    </a:lnTo>
                    <a:lnTo>
                      <a:pt x="931" y="14"/>
                    </a:lnTo>
                    <a:lnTo>
                      <a:pt x="928" y="12"/>
                    </a:lnTo>
                    <a:lnTo>
                      <a:pt x="928" y="12"/>
                    </a:lnTo>
                    <a:lnTo>
                      <a:pt x="926" y="12"/>
                    </a:lnTo>
                    <a:lnTo>
                      <a:pt x="926" y="9"/>
                    </a:lnTo>
                    <a:lnTo>
                      <a:pt x="924" y="9"/>
                    </a:lnTo>
                    <a:lnTo>
                      <a:pt x="921" y="9"/>
                    </a:lnTo>
                    <a:lnTo>
                      <a:pt x="921" y="9"/>
                    </a:lnTo>
                    <a:lnTo>
                      <a:pt x="919" y="9"/>
                    </a:lnTo>
                    <a:lnTo>
                      <a:pt x="917" y="9"/>
                    </a:lnTo>
                    <a:lnTo>
                      <a:pt x="917" y="9"/>
                    </a:lnTo>
                    <a:lnTo>
                      <a:pt x="914" y="9"/>
                    </a:lnTo>
                    <a:lnTo>
                      <a:pt x="912" y="9"/>
                    </a:lnTo>
                    <a:lnTo>
                      <a:pt x="912" y="12"/>
                    </a:lnTo>
                    <a:lnTo>
                      <a:pt x="909" y="12"/>
                    </a:lnTo>
                    <a:lnTo>
                      <a:pt x="909" y="14"/>
                    </a:lnTo>
                    <a:lnTo>
                      <a:pt x="907" y="14"/>
                    </a:lnTo>
                    <a:lnTo>
                      <a:pt x="907" y="16"/>
                    </a:lnTo>
                    <a:lnTo>
                      <a:pt x="907" y="16"/>
                    </a:lnTo>
                    <a:lnTo>
                      <a:pt x="905" y="19"/>
                    </a:lnTo>
                    <a:lnTo>
                      <a:pt x="905" y="19"/>
                    </a:lnTo>
                    <a:lnTo>
                      <a:pt x="905" y="21"/>
                    </a:lnTo>
                    <a:lnTo>
                      <a:pt x="905" y="24"/>
                    </a:lnTo>
                    <a:lnTo>
                      <a:pt x="905" y="24"/>
                    </a:lnTo>
                    <a:lnTo>
                      <a:pt x="905" y="26"/>
                    </a:lnTo>
                    <a:close/>
                    <a:moveTo>
                      <a:pt x="770" y="33"/>
                    </a:moveTo>
                    <a:lnTo>
                      <a:pt x="780" y="35"/>
                    </a:lnTo>
                    <a:lnTo>
                      <a:pt x="780" y="38"/>
                    </a:lnTo>
                    <a:lnTo>
                      <a:pt x="780" y="40"/>
                    </a:lnTo>
                    <a:lnTo>
                      <a:pt x="777" y="40"/>
                    </a:lnTo>
                    <a:lnTo>
                      <a:pt x="777" y="42"/>
                    </a:lnTo>
                    <a:lnTo>
                      <a:pt x="777" y="45"/>
                    </a:lnTo>
                    <a:lnTo>
                      <a:pt x="775" y="45"/>
                    </a:lnTo>
                    <a:lnTo>
                      <a:pt x="775" y="47"/>
                    </a:lnTo>
                    <a:lnTo>
                      <a:pt x="772" y="47"/>
                    </a:lnTo>
                    <a:lnTo>
                      <a:pt x="770" y="50"/>
                    </a:lnTo>
                    <a:lnTo>
                      <a:pt x="770" y="50"/>
                    </a:lnTo>
                    <a:lnTo>
                      <a:pt x="768" y="50"/>
                    </a:lnTo>
                    <a:lnTo>
                      <a:pt x="765" y="52"/>
                    </a:lnTo>
                    <a:lnTo>
                      <a:pt x="765" y="52"/>
                    </a:lnTo>
                    <a:lnTo>
                      <a:pt x="763" y="52"/>
                    </a:lnTo>
                    <a:lnTo>
                      <a:pt x="761" y="52"/>
                    </a:lnTo>
                    <a:lnTo>
                      <a:pt x="758" y="52"/>
                    </a:lnTo>
                    <a:lnTo>
                      <a:pt x="756" y="52"/>
                    </a:lnTo>
                    <a:lnTo>
                      <a:pt x="754" y="52"/>
                    </a:lnTo>
                    <a:lnTo>
                      <a:pt x="751" y="52"/>
                    </a:lnTo>
                    <a:lnTo>
                      <a:pt x="749" y="50"/>
                    </a:lnTo>
                    <a:lnTo>
                      <a:pt x="746" y="50"/>
                    </a:lnTo>
                    <a:lnTo>
                      <a:pt x="744" y="47"/>
                    </a:lnTo>
                    <a:lnTo>
                      <a:pt x="744" y="47"/>
                    </a:lnTo>
                    <a:lnTo>
                      <a:pt x="742" y="45"/>
                    </a:lnTo>
                    <a:lnTo>
                      <a:pt x="739" y="45"/>
                    </a:lnTo>
                    <a:lnTo>
                      <a:pt x="739" y="42"/>
                    </a:lnTo>
                    <a:lnTo>
                      <a:pt x="739" y="42"/>
                    </a:lnTo>
                    <a:lnTo>
                      <a:pt x="739" y="40"/>
                    </a:lnTo>
                    <a:lnTo>
                      <a:pt x="737" y="38"/>
                    </a:lnTo>
                    <a:lnTo>
                      <a:pt x="737" y="35"/>
                    </a:lnTo>
                    <a:lnTo>
                      <a:pt x="735" y="33"/>
                    </a:lnTo>
                    <a:lnTo>
                      <a:pt x="735" y="31"/>
                    </a:lnTo>
                    <a:lnTo>
                      <a:pt x="735" y="28"/>
                    </a:lnTo>
                    <a:lnTo>
                      <a:pt x="735" y="26"/>
                    </a:lnTo>
                    <a:lnTo>
                      <a:pt x="735" y="24"/>
                    </a:lnTo>
                    <a:lnTo>
                      <a:pt x="735" y="21"/>
                    </a:lnTo>
                    <a:lnTo>
                      <a:pt x="735" y="19"/>
                    </a:lnTo>
                    <a:lnTo>
                      <a:pt x="737" y="16"/>
                    </a:lnTo>
                    <a:lnTo>
                      <a:pt x="737" y="14"/>
                    </a:lnTo>
                    <a:lnTo>
                      <a:pt x="739" y="12"/>
                    </a:lnTo>
                    <a:lnTo>
                      <a:pt x="739" y="9"/>
                    </a:lnTo>
                    <a:lnTo>
                      <a:pt x="739" y="9"/>
                    </a:lnTo>
                    <a:lnTo>
                      <a:pt x="739" y="7"/>
                    </a:lnTo>
                    <a:lnTo>
                      <a:pt x="742" y="7"/>
                    </a:lnTo>
                    <a:lnTo>
                      <a:pt x="744" y="5"/>
                    </a:lnTo>
                    <a:lnTo>
                      <a:pt x="744" y="5"/>
                    </a:lnTo>
                    <a:lnTo>
                      <a:pt x="746" y="2"/>
                    </a:lnTo>
                    <a:lnTo>
                      <a:pt x="749" y="2"/>
                    </a:lnTo>
                    <a:lnTo>
                      <a:pt x="751" y="0"/>
                    </a:lnTo>
                    <a:lnTo>
                      <a:pt x="754" y="0"/>
                    </a:lnTo>
                    <a:lnTo>
                      <a:pt x="756" y="0"/>
                    </a:lnTo>
                    <a:lnTo>
                      <a:pt x="758" y="0"/>
                    </a:lnTo>
                    <a:lnTo>
                      <a:pt x="761" y="0"/>
                    </a:lnTo>
                    <a:lnTo>
                      <a:pt x="763" y="0"/>
                    </a:lnTo>
                    <a:lnTo>
                      <a:pt x="765" y="0"/>
                    </a:lnTo>
                    <a:lnTo>
                      <a:pt x="768" y="2"/>
                    </a:lnTo>
                    <a:lnTo>
                      <a:pt x="770" y="2"/>
                    </a:lnTo>
                    <a:lnTo>
                      <a:pt x="772" y="2"/>
                    </a:lnTo>
                    <a:lnTo>
                      <a:pt x="772" y="5"/>
                    </a:lnTo>
                    <a:lnTo>
                      <a:pt x="775" y="5"/>
                    </a:lnTo>
                    <a:lnTo>
                      <a:pt x="775" y="7"/>
                    </a:lnTo>
                    <a:lnTo>
                      <a:pt x="777" y="7"/>
                    </a:lnTo>
                    <a:lnTo>
                      <a:pt x="777" y="9"/>
                    </a:lnTo>
                    <a:lnTo>
                      <a:pt x="777" y="9"/>
                    </a:lnTo>
                    <a:lnTo>
                      <a:pt x="780" y="12"/>
                    </a:lnTo>
                    <a:lnTo>
                      <a:pt x="780" y="12"/>
                    </a:lnTo>
                    <a:lnTo>
                      <a:pt x="780" y="14"/>
                    </a:lnTo>
                    <a:lnTo>
                      <a:pt x="780" y="14"/>
                    </a:lnTo>
                    <a:lnTo>
                      <a:pt x="770" y="16"/>
                    </a:lnTo>
                    <a:lnTo>
                      <a:pt x="770" y="16"/>
                    </a:lnTo>
                    <a:lnTo>
                      <a:pt x="770" y="14"/>
                    </a:lnTo>
                    <a:lnTo>
                      <a:pt x="768" y="14"/>
                    </a:lnTo>
                    <a:lnTo>
                      <a:pt x="768" y="14"/>
                    </a:lnTo>
                    <a:lnTo>
                      <a:pt x="768" y="12"/>
                    </a:lnTo>
                    <a:lnTo>
                      <a:pt x="768" y="12"/>
                    </a:lnTo>
                    <a:lnTo>
                      <a:pt x="765" y="12"/>
                    </a:lnTo>
                    <a:lnTo>
                      <a:pt x="765" y="12"/>
                    </a:lnTo>
                    <a:lnTo>
                      <a:pt x="765" y="9"/>
                    </a:lnTo>
                    <a:lnTo>
                      <a:pt x="765" y="9"/>
                    </a:lnTo>
                    <a:lnTo>
                      <a:pt x="763" y="9"/>
                    </a:lnTo>
                    <a:lnTo>
                      <a:pt x="763" y="9"/>
                    </a:lnTo>
                    <a:lnTo>
                      <a:pt x="761" y="9"/>
                    </a:lnTo>
                    <a:lnTo>
                      <a:pt x="761" y="9"/>
                    </a:lnTo>
                    <a:lnTo>
                      <a:pt x="761" y="9"/>
                    </a:lnTo>
                    <a:lnTo>
                      <a:pt x="758" y="9"/>
                    </a:lnTo>
                    <a:lnTo>
                      <a:pt x="758" y="9"/>
                    </a:lnTo>
                    <a:lnTo>
                      <a:pt x="756" y="9"/>
                    </a:lnTo>
                    <a:lnTo>
                      <a:pt x="754" y="9"/>
                    </a:lnTo>
                    <a:lnTo>
                      <a:pt x="754" y="9"/>
                    </a:lnTo>
                    <a:lnTo>
                      <a:pt x="751" y="9"/>
                    </a:lnTo>
                    <a:lnTo>
                      <a:pt x="751" y="12"/>
                    </a:lnTo>
                    <a:lnTo>
                      <a:pt x="751" y="12"/>
                    </a:lnTo>
                    <a:lnTo>
                      <a:pt x="749" y="12"/>
                    </a:lnTo>
                    <a:lnTo>
                      <a:pt x="749" y="14"/>
                    </a:lnTo>
                    <a:lnTo>
                      <a:pt x="746" y="16"/>
                    </a:lnTo>
                    <a:lnTo>
                      <a:pt x="746" y="16"/>
                    </a:lnTo>
                    <a:lnTo>
                      <a:pt x="746" y="19"/>
                    </a:lnTo>
                    <a:lnTo>
                      <a:pt x="744" y="21"/>
                    </a:lnTo>
                    <a:lnTo>
                      <a:pt x="744" y="24"/>
                    </a:lnTo>
                    <a:lnTo>
                      <a:pt x="744" y="24"/>
                    </a:lnTo>
                    <a:lnTo>
                      <a:pt x="744" y="26"/>
                    </a:lnTo>
                    <a:lnTo>
                      <a:pt x="744" y="28"/>
                    </a:lnTo>
                    <a:lnTo>
                      <a:pt x="744" y="31"/>
                    </a:lnTo>
                    <a:lnTo>
                      <a:pt x="746" y="31"/>
                    </a:lnTo>
                    <a:lnTo>
                      <a:pt x="746" y="33"/>
                    </a:lnTo>
                    <a:lnTo>
                      <a:pt x="746" y="35"/>
                    </a:lnTo>
                    <a:lnTo>
                      <a:pt x="746" y="35"/>
                    </a:lnTo>
                    <a:lnTo>
                      <a:pt x="749" y="38"/>
                    </a:lnTo>
                    <a:lnTo>
                      <a:pt x="749" y="40"/>
                    </a:lnTo>
                    <a:lnTo>
                      <a:pt x="751" y="40"/>
                    </a:lnTo>
                    <a:lnTo>
                      <a:pt x="751" y="40"/>
                    </a:lnTo>
                    <a:lnTo>
                      <a:pt x="751" y="42"/>
                    </a:lnTo>
                    <a:lnTo>
                      <a:pt x="754" y="42"/>
                    </a:lnTo>
                    <a:lnTo>
                      <a:pt x="754" y="42"/>
                    </a:lnTo>
                    <a:lnTo>
                      <a:pt x="756" y="42"/>
                    </a:lnTo>
                    <a:lnTo>
                      <a:pt x="756" y="42"/>
                    </a:lnTo>
                    <a:lnTo>
                      <a:pt x="758" y="42"/>
                    </a:lnTo>
                    <a:lnTo>
                      <a:pt x="761" y="42"/>
                    </a:lnTo>
                    <a:lnTo>
                      <a:pt x="761" y="42"/>
                    </a:lnTo>
                    <a:lnTo>
                      <a:pt x="761" y="42"/>
                    </a:lnTo>
                    <a:lnTo>
                      <a:pt x="763" y="42"/>
                    </a:lnTo>
                    <a:lnTo>
                      <a:pt x="763" y="42"/>
                    </a:lnTo>
                    <a:lnTo>
                      <a:pt x="763" y="42"/>
                    </a:lnTo>
                    <a:lnTo>
                      <a:pt x="765" y="40"/>
                    </a:lnTo>
                    <a:lnTo>
                      <a:pt x="765" y="40"/>
                    </a:lnTo>
                    <a:lnTo>
                      <a:pt x="765" y="40"/>
                    </a:lnTo>
                    <a:lnTo>
                      <a:pt x="768" y="40"/>
                    </a:lnTo>
                    <a:lnTo>
                      <a:pt x="768" y="38"/>
                    </a:lnTo>
                    <a:lnTo>
                      <a:pt x="768" y="38"/>
                    </a:lnTo>
                    <a:lnTo>
                      <a:pt x="770" y="35"/>
                    </a:lnTo>
                    <a:lnTo>
                      <a:pt x="770" y="35"/>
                    </a:lnTo>
                    <a:lnTo>
                      <a:pt x="770" y="33"/>
                    </a:lnTo>
                    <a:lnTo>
                      <a:pt x="770" y="33"/>
                    </a:lnTo>
                    <a:close/>
                    <a:moveTo>
                      <a:pt x="657" y="52"/>
                    </a:moveTo>
                    <a:lnTo>
                      <a:pt x="657" y="9"/>
                    </a:lnTo>
                    <a:lnTo>
                      <a:pt x="643" y="9"/>
                    </a:lnTo>
                    <a:lnTo>
                      <a:pt x="643" y="0"/>
                    </a:lnTo>
                    <a:lnTo>
                      <a:pt x="683" y="0"/>
                    </a:lnTo>
                    <a:lnTo>
                      <a:pt x="683" y="9"/>
                    </a:lnTo>
                    <a:lnTo>
                      <a:pt x="669" y="9"/>
                    </a:lnTo>
                    <a:lnTo>
                      <a:pt x="669" y="52"/>
                    </a:lnTo>
                    <a:lnTo>
                      <a:pt x="657" y="52"/>
                    </a:lnTo>
                    <a:close/>
                    <a:moveTo>
                      <a:pt x="532" y="0"/>
                    </a:moveTo>
                    <a:lnTo>
                      <a:pt x="541" y="0"/>
                    </a:lnTo>
                    <a:lnTo>
                      <a:pt x="541" y="28"/>
                    </a:lnTo>
                    <a:lnTo>
                      <a:pt x="541" y="31"/>
                    </a:lnTo>
                    <a:lnTo>
                      <a:pt x="541" y="33"/>
                    </a:lnTo>
                    <a:lnTo>
                      <a:pt x="541" y="35"/>
                    </a:lnTo>
                    <a:lnTo>
                      <a:pt x="541" y="35"/>
                    </a:lnTo>
                    <a:lnTo>
                      <a:pt x="541" y="38"/>
                    </a:lnTo>
                    <a:lnTo>
                      <a:pt x="541" y="38"/>
                    </a:lnTo>
                    <a:lnTo>
                      <a:pt x="541" y="38"/>
                    </a:lnTo>
                    <a:lnTo>
                      <a:pt x="541" y="40"/>
                    </a:lnTo>
                    <a:lnTo>
                      <a:pt x="543" y="40"/>
                    </a:lnTo>
                    <a:lnTo>
                      <a:pt x="543" y="40"/>
                    </a:lnTo>
                    <a:lnTo>
                      <a:pt x="546" y="42"/>
                    </a:lnTo>
                    <a:lnTo>
                      <a:pt x="546" y="42"/>
                    </a:lnTo>
                    <a:lnTo>
                      <a:pt x="546" y="42"/>
                    </a:lnTo>
                    <a:lnTo>
                      <a:pt x="548" y="42"/>
                    </a:lnTo>
                    <a:lnTo>
                      <a:pt x="548" y="42"/>
                    </a:lnTo>
                    <a:lnTo>
                      <a:pt x="550" y="42"/>
                    </a:lnTo>
                    <a:lnTo>
                      <a:pt x="553" y="42"/>
                    </a:lnTo>
                    <a:lnTo>
                      <a:pt x="555" y="42"/>
                    </a:lnTo>
                    <a:lnTo>
                      <a:pt x="555" y="42"/>
                    </a:lnTo>
                    <a:lnTo>
                      <a:pt x="557" y="42"/>
                    </a:lnTo>
                    <a:lnTo>
                      <a:pt x="557" y="42"/>
                    </a:lnTo>
                    <a:lnTo>
                      <a:pt x="557" y="42"/>
                    </a:lnTo>
                    <a:lnTo>
                      <a:pt x="560" y="40"/>
                    </a:lnTo>
                    <a:lnTo>
                      <a:pt x="560" y="40"/>
                    </a:lnTo>
                    <a:lnTo>
                      <a:pt x="560" y="38"/>
                    </a:lnTo>
                    <a:lnTo>
                      <a:pt x="560" y="38"/>
                    </a:lnTo>
                    <a:lnTo>
                      <a:pt x="562" y="35"/>
                    </a:lnTo>
                    <a:lnTo>
                      <a:pt x="562" y="33"/>
                    </a:lnTo>
                    <a:lnTo>
                      <a:pt x="562" y="31"/>
                    </a:lnTo>
                    <a:lnTo>
                      <a:pt x="562" y="28"/>
                    </a:lnTo>
                    <a:lnTo>
                      <a:pt x="562" y="0"/>
                    </a:lnTo>
                    <a:lnTo>
                      <a:pt x="572" y="0"/>
                    </a:lnTo>
                    <a:lnTo>
                      <a:pt x="572" y="28"/>
                    </a:lnTo>
                    <a:lnTo>
                      <a:pt x="572" y="31"/>
                    </a:lnTo>
                    <a:lnTo>
                      <a:pt x="569" y="35"/>
                    </a:lnTo>
                    <a:lnTo>
                      <a:pt x="569" y="38"/>
                    </a:lnTo>
                    <a:lnTo>
                      <a:pt x="569" y="40"/>
                    </a:lnTo>
                    <a:lnTo>
                      <a:pt x="569" y="42"/>
                    </a:lnTo>
                    <a:lnTo>
                      <a:pt x="569" y="42"/>
                    </a:lnTo>
                    <a:lnTo>
                      <a:pt x="567" y="45"/>
                    </a:lnTo>
                    <a:lnTo>
                      <a:pt x="567" y="47"/>
                    </a:lnTo>
                    <a:lnTo>
                      <a:pt x="565" y="47"/>
                    </a:lnTo>
                    <a:lnTo>
                      <a:pt x="565" y="50"/>
                    </a:lnTo>
                    <a:lnTo>
                      <a:pt x="562" y="50"/>
                    </a:lnTo>
                    <a:lnTo>
                      <a:pt x="560" y="50"/>
                    </a:lnTo>
                    <a:lnTo>
                      <a:pt x="560" y="50"/>
                    </a:lnTo>
                    <a:lnTo>
                      <a:pt x="560" y="52"/>
                    </a:lnTo>
                    <a:lnTo>
                      <a:pt x="557" y="52"/>
                    </a:lnTo>
                    <a:lnTo>
                      <a:pt x="555" y="52"/>
                    </a:lnTo>
                    <a:lnTo>
                      <a:pt x="553" y="52"/>
                    </a:lnTo>
                    <a:lnTo>
                      <a:pt x="550" y="52"/>
                    </a:lnTo>
                    <a:lnTo>
                      <a:pt x="548" y="52"/>
                    </a:lnTo>
                    <a:lnTo>
                      <a:pt x="546" y="52"/>
                    </a:lnTo>
                    <a:lnTo>
                      <a:pt x="543" y="52"/>
                    </a:lnTo>
                    <a:lnTo>
                      <a:pt x="543" y="52"/>
                    </a:lnTo>
                    <a:lnTo>
                      <a:pt x="541" y="50"/>
                    </a:lnTo>
                    <a:lnTo>
                      <a:pt x="541" y="50"/>
                    </a:lnTo>
                    <a:lnTo>
                      <a:pt x="539" y="50"/>
                    </a:lnTo>
                    <a:lnTo>
                      <a:pt x="536" y="47"/>
                    </a:lnTo>
                    <a:lnTo>
                      <a:pt x="536" y="47"/>
                    </a:lnTo>
                    <a:lnTo>
                      <a:pt x="534" y="45"/>
                    </a:lnTo>
                    <a:lnTo>
                      <a:pt x="534" y="45"/>
                    </a:lnTo>
                    <a:lnTo>
                      <a:pt x="534" y="42"/>
                    </a:lnTo>
                    <a:lnTo>
                      <a:pt x="532" y="42"/>
                    </a:lnTo>
                    <a:lnTo>
                      <a:pt x="532" y="40"/>
                    </a:lnTo>
                    <a:lnTo>
                      <a:pt x="532" y="38"/>
                    </a:lnTo>
                    <a:lnTo>
                      <a:pt x="532" y="35"/>
                    </a:lnTo>
                    <a:lnTo>
                      <a:pt x="532" y="31"/>
                    </a:lnTo>
                    <a:lnTo>
                      <a:pt x="532" y="28"/>
                    </a:lnTo>
                    <a:lnTo>
                      <a:pt x="532" y="0"/>
                    </a:lnTo>
                    <a:close/>
                    <a:moveTo>
                      <a:pt x="378" y="0"/>
                    </a:moveTo>
                    <a:lnTo>
                      <a:pt x="397" y="0"/>
                    </a:lnTo>
                    <a:lnTo>
                      <a:pt x="399" y="0"/>
                    </a:lnTo>
                    <a:lnTo>
                      <a:pt x="402" y="2"/>
                    </a:lnTo>
                    <a:lnTo>
                      <a:pt x="404" y="2"/>
                    </a:lnTo>
                    <a:lnTo>
                      <a:pt x="406" y="2"/>
                    </a:lnTo>
                    <a:lnTo>
                      <a:pt x="406" y="2"/>
                    </a:lnTo>
                    <a:lnTo>
                      <a:pt x="409" y="2"/>
                    </a:lnTo>
                    <a:lnTo>
                      <a:pt x="409" y="2"/>
                    </a:lnTo>
                    <a:lnTo>
                      <a:pt x="411" y="5"/>
                    </a:lnTo>
                    <a:lnTo>
                      <a:pt x="411" y="5"/>
                    </a:lnTo>
                    <a:lnTo>
                      <a:pt x="411" y="5"/>
                    </a:lnTo>
                    <a:lnTo>
                      <a:pt x="413" y="5"/>
                    </a:lnTo>
                    <a:lnTo>
                      <a:pt x="413" y="7"/>
                    </a:lnTo>
                    <a:lnTo>
                      <a:pt x="416" y="9"/>
                    </a:lnTo>
                    <a:lnTo>
                      <a:pt x="416" y="9"/>
                    </a:lnTo>
                    <a:lnTo>
                      <a:pt x="418" y="12"/>
                    </a:lnTo>
                    <a:lnTo>
                      <a:pt x="418" y="14"/>
                    </a:lnTo>
                    <a:lnTo>
                      <a:pt x="418" y="16"/>
                    </a:lnTo>
                    <a:lnTo>
                      <a:pt x="420" y="21"/>
                    </a:lnTo>
                    <a:lnTo>
                      <a:pt x="420" y="24"/>
                    </a:lnTo>
                    <a:lnTo>
                      <a:pt x="420" y="26"/>
                    </a:lnTo>
                    <a:lnTo>
                      <a:pt x="420" y="28"/>
                    </a:lnTo>
                    <a:lnTo>
                      <a:pt x="420" y="33"/>
                    </a:lnTo>
                    <a:lnTo>
                      <a:pt x="418" y="35"/>
                    </a:lnTo>
                    <a:lnTo>
                      <a:pt x="418" y="38"/>
                    </a:lnTo>
                    <a:lnTo>
                      <a:pt x="418" y="38"/>
                    </a:lnTo>
                    <a:lnTo>
                      <a:pt x="418" y="40"/>
                    </a:lnTo>
                    <a:lnTo>
                      <a:pt x="418" y="40"/>
                    </a:lnTo>
                    <a:lnTo>
                      <a:pt x="416" y="42"/>
                    </a:lnTo>
                    <a:lnTo>
                      <a:pt x="416" y="42"/>
                    </a:lnTo>
                    <a:lnTo>
                      <a:pt x="416" y="45"/>
                    </a:lnTo>
                    <a:lnTo>
                      <a:pt x="413" y="45"/>
                    </a:lnTo>
                    <a:lnTo>
                      <a:pt x="413" y="45"/>
                    </a:lnTo>
                    <a:lnTo>
                      <a:pt x="411" y="47"/>
                    </a:lnTo>
                    <a:lnTo>
                      <a:pt x="411" y="47"/>
                    </a:lnTo>
                    <a:lnTo>
                      <a:pt x="409" y="50"/>
                    </a:lnTo>
                    <a:lnTo>
                      <a:pt x="406" y="50"/>
                    </a:lnTo>
                    <a:lnTo>
                      <a:pt x="404" y="50"/>
                    </a:lnTo>
                    <a:lnTo>
                      <a:pt x="402" y="50"/>
                    </a:lnTo>
                    <a:lnTo>
                      <a:pt x="399" y="52"/>
                    </a:lnTo>
                    <a:lnTo>
                      <a:pt x="397" y="52"/>
                    </a:lnTo>
                    <a:lnTo>
                      <a:pt x="378" y="52"/>
                    </a:lnTo>
                    <a:lnTo>
                      <a:pt x="378" y="0"/>
                    </a:lnTo>
                    <a:close/>
                    <a:moveTo>
                      <a:pt x="387" y="9"/>
                    </a:moveTo>
                    <a:lnTo>
                      <a:pt x="387" y="42"/>
                    </a:lnTo>
                    <a:lnTo>
                      <a:pt x="395" y="42"/>
                    </a:lnTo>
                    <a:lnTo>
                      <a:pt x="397" y="42"/>
                    </a:lnTo>
                    <a:lnTo>
                      <a:pt x="399" y="42"/>
                    </a:lnTo>
                    <a:lnTo>
                      <a:pt x="402" y="42"/>
                    </a:lnTo>
                    <a:lnTo>
                      <a:pt x="402" y="42"/>
                    </a:lnTo>
                    <a:lnTo>
                      <a:pt x="404" y="42"/>
                    </a:lnTo>
                    <a:lnTo>
                      <a:pt x="404" y="40"/>
                    </a:lnTo>
                    <a:lnTo>
                      <a:pt x="406" y="40"/>
                    </a:lnTo>
                    <a:lnTo>
                      <a:pt x="406" y="40"/>
                    </a:lnTo>
                    <a:lnTo>
                      <a:pt x="409" y="40"/>
                    </a:lnTo>
                    <a:lnTo>
                      <a:pt x="409" y="38"/>
                    </a:lnTo>
                    <a:lnTo>
                      <a:pt x="409" y="38"/>
                    </a:lnTo>
                    <a:lnTo>
                      <a:pt x="409" y="35"/>
                    </a:lnTo>
                    <a:lnTo>
                      <a:pt x="411" y="33"/>
                    </a:lnTo>
                    <a:lnTo>
                      <a:pt x="411" y="31"/>
                    </a:lnTo>
                    <a:lnTo>
                      <a:pt x="411" y="28"/>
                    </a:lnTo>
                    <a:lnTo>
                      <a:pt x="411" y="26"/>
                    </a:lnTo>
                    <a:lnTo>
                      <a:pt x="411" y="24"/>
                    </a:lnTo>
                    <a:lnTo>
                      <a:pt x="411" y="21"/>
                    </a:lnTo>
                    <a:lnTo>
                      <a:pt x="411" y="19"/>
                    </a:lnTo>
                    <a:lnTo>
                      <a:pt x="409" y="16"/>
                    </a:lnTo>
                    <a:lnTo>
                      <a:pt x="409" y="16"/>
                    </a:lnTo>
                    <a:lnTo>
                      <a:pt x="409" y="14"/>
                    </a:lnTo>
                    <a:lnTo>
                      <a:pt x="406" y="14"/>
                    </a:lnTo>
                    <a:lnTo>
                      <a:pt x="406" y="12"/>
                    </a:lnTo>
                    <a:lnTo>
                      <a:pt x="406" y="12"/>
                    </a:lnTo>
                    <a:lnTo>
                      <a:pt x="404" y="12"/>
                    </a:lnTo>
                    <a:lnTo>
                      <a:pt x="404" y="9"/>
                    </a:lnTo>
                    <a:lnTo>
                      <a:pt x="402" y="9"/>
                    </a:lnTo>
                    <a:lnTo>
                      <a:pt x="399" y="9"/>
                    </a:lnTo>
                    <a:lnTo>
                      <a:pt x="397" y="9"/>
                    </a:lnTo>
                    <a:lnTo>
                      <a:pt x="395" y="9"/>
                    </a:lnTo>
                    <a:lnTo>
                      <a:pt x="392" y="9"/>
                    </a:lnTo>
                    <a:lnTo>
                      <a:pt x="387" y="9"/>
                    </a:lnTo>
                    <a:close/>
                    <a:moveTo>
                      <a:pt x="248" y="52"/>
                    </a:moveTo>
                    <a:lnTo>
                      <a:pt x="248" y="0"/>
                    </a:lnTo>
                    <a:lnTo>
                      <a:pt x="257" y="0"/>
                    </a:lnTo>
                    <a:lnTo>
                      <a:pt x="279" y="35"/>
                    </a:lnTo>
                    <a:lnTo>
                      <a:pt x="279" y="0"/>
                    </a:lnTo>
                    <a:lnTo>
                      <a:pt x="288" y="0"/>
                    </a:lnTo>
                    <a:lnTo>
                      <a:pt x="288" y="52"/>
                    </a:lnTo>
                    <a:lnTo>
                      <a:pt x="279" y="52"/>
                    </a:lnTo>
                    <a:lnTo>
                      <a:pt x="257" y="19"/>
                    </a:lnTo>
                    <a:lnTo>
                      <a:pt x="257" y="52"/>
                    </a:lnTo>
                    <a:lnTo>
                      <a:pt x="248" y="52"/>
                    </a:lnTo>
                    <a:close/>
                    <a:moveTo>
                      <a:pt x="241" y="52"/>
                    </a:moveTo>
                    <a:lnTo>
                      <a:pt x="229" y="52"/>
                    </a:lnTo>
                    <a:lnTo>
                      <a:pt x="227" y="42"/>
                    </a:lnTo>
                    <a:lnTo>
                      <a:pt x="208" y="42"/>
                    </a:lnTo>
                    <a:lnTo>
                      <a:pt x="203" y="52"/>
                    </a:lnTo>
                    <a:lnTo>
                      <a:pt x="194" y="52"/>
                    </a:lnTo>
                    <a:lnTo>
                      <a:pt x="213" y="0"/>
                    </a:lnTo>
                    <a:lnTo>
                      <a:pt x="222" y="0"/>
                    </a:lnTo>
                    <a:lnTo>
                      <a:pt x="241" y="52"/>
                    </a:lnTo>
                    <a:close/>
                    <a:moveTo>
                      <a:pt x="224" y="35"/>
                    </a:moveTo>
                    <a:lnTo>
                      <a:pt x="217" y="9"/>
                    </a:lnTo>
                    <a:lnTo>
                      <a:pt x="208" y="35"/>
                    </a:lnTo>
                    <a:lnTo>
                      <a:pt x="224" y="35"/>
                    </a:lnTo>
                    <a:close/>
                    <a:moveTo>
                      <a:pt x="177" y="0"/>
                    </a:moveTo>
                    <a:lnTo>
                      <a:pt x="189" y="0"/>
                    </a:lnTo>
                    <a:lnTo>
                      <a:pt x="189" y="52"/>
                    </a:lnTo>
                    <a:lnTo>
                      <a:pt x="177" y="52"/>
                    </a:lnTo>
                    <a:lnTo>
                      <a:pt x="177" y="0"/>
                    </a:lnTo>
                    <a:close/>
                    <a:moveTo>
                      <a:pt x="158" y="0"/>
                    </a:moveTo>
                    <a:lnTo>
                      <a:pt x="168" y="0"/>
                    </a:lnTo>
                    <a:lnTo>
                      <a:pt x="168" y="33"/>
                    </a:lnTo>
                    <a:lnTo>
                      <a:pt x="168" y="35"/>
                    </a:lnTo>
                    <a:lnTo>
                      <a:pt x="165" y="38"/>
                    </a:lnTo>
                    <a:lnTo>
                      <a:pt x="165" y="40"/>
                    </a:lnTo>
                    <a:lnTo>
                      <a:pt x="165" y="42"/>
                    </a:lnTo>
                    <a:lnTo>
                      <a:pt x="165" y="42"/>
                    </a:lnTo>
                    <a:lnTo>
                      <a:pt x="165" y="45"/>
                    </a:lnTo>
                    <a:lnTo>
                      <a:pt x="163" y="45"/>
                    </a:lnTo>
                    <a:lnTo>
                      <a:pt x="163" y="47"/>
                    </a:lnTo>
                    <a:lnTo>
                      <a:pt x="163" y="47"/>
                    </a:lnTo>
                    <a:lnTo>
                      <a:pt x="163" y="47"/>
                    </a:lnTo>
                    <a:lnTo>
                      <a:pt x="161" y="50"/>
                    </a:lnTo>
                    <a:lnTo>
                      <a:pt x="161" y="50"/>
                    </a:lnTo>
                    <a:lnTo>
                      <a:pt x="158" y="50"/>
                    </a:lnTo>
                    <a:lnTo>
                      <a:pt x="158" y="50"/>
                    </a:lnTo>
                    <a:lnTo>
                      <a:pt x="158" y="52"/>
                    </a:lnTo>
                    <a:lnTo>
                      <a:pt x="156" y="52"/>
                    </a:lnTo>
                    <a:lnTo>
                      <a:pt x="156" y="52"/>
                    </a:lnTo>
                    <a:lnTo>
                      <a:pt x="154" y="52"/>
                    </a:lnTo>
                    <a:lnTo>
                      <a:pt x="151" y="52"/>
                    </a:lnTo>
                    <a:lnTo>
                      <a:pt x="151" y="52"/>
                    </a:lnTo>
                    <a:lnTo>
                      <a:pt x="144" y="52"/>
                    </a:lnTo>
                    <a:lnTo>
                      <a:pt x="144" y="42"/>
                    </a:lnTo>
                    <a:lnTo>
                      <a:pt x="151" y="42"/>
                    </a:lnTo>
                    <a:lnTo>
                      <a:pt x="154" y="42"/>
                    </a:lnTo>
                    <a:lnTo>
                      <a:pt x="154" y="42"/>
                    </a:lnTo>
                    <a:lnTo>
                      <a:pt x="154" y="42"/>
                    </a:lnTo>
                    <a:lnTo>
                      <a:pt x="156" y="42"/>
                    </a:lnTo>
                    <a:lnTo>
                      <a:pt x="156" y="42"/>
                    </a:lnTo>
                    <a:lnTo>
                      <a:pt x="156" y="40"/>
                    </a:lnTo>
                    <a:lnTo>
                      <a:pt x="156" y="40"/>
                    </a:lnTo>
                    <a:lnTo>
                      <a:pt x="156" y="40"/>
                    </a:lnTo>
                    <a:lnTo>
                      <a:pt x="156" y="40"/>
                    </a:lnTo>
                    <a:lnTo>
                      <a:pt x="156" y="38"/>
                    </a:lnTo>
                    <a:lnTo>
                      <a:pt x="158" y="35"/>
                    </a:lnTo>
                    <a:lnTo>
                      <a:pt x="158" y="33"/>
                    </a:lnTo>
                    <a:lnTo>
                      <a:pt x="158" y="0"/>
                    </a:lnTo>
                    <a:close/>
                    <a:moveTo>
                      <a:pt x="99" y="52"/>
                    </a:moveTo>
                    <a:lnTo>
                      <a:pt x="99" y="0"/>
                    </a:lnTo>
                    <a:lnTo>
                      <a:pt x="135" y="0"/>
                    </a:lnTo>
                    <a:lnTo>
                      <a:pt x="135" y="9"/>
                    </a:lnTo>
                    <a:lnTo>
                      <a:pt x="109" y="9"/>
                    </a:lnTo>
                    <a:lnTo>
                      <a:pt x="109" y="21"/>
                    </a:lnTo>
                    <a:lnTo>
                      <a:pt x="135" y="21"/>
                    </a:lnTo>
                    <a:lnTo>
                      <a:pt x="135" y="28"/>
                    </a:lnTo>
                    <a:lnTo>
                      <a:pt x="109" y="28"/>
                    </a:lnTo>
                    <a:lnTo>
                      <a:pt x="109" y="42"/>
                    </a:lnTo>
                    <a:lnTo>
                      <a:pt x="137" y="42"/>
                    </a:lnTo>
                    <a:lnTo>
                      <a:pt x="137" y="52"/>
                    </a:lnTo>
                    <a:lnTo>
                      <a:pt x="99" y="52"/>
                    </a:lnTo>
                    <a:close/>
                    <a:moveTo>
                      <a:pt x="47" y="52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57" y="21"/>
                    </a:lnTo>
                    <a:lnTo>
                      <a:pt x="78" y="21"/>
                    </a:lnTo>
                    <a:lnTo>
                      <a:pt x="78" y="0"/>
                    </a:lnTo>
                    <a:lnTo>
                      <a:pt x="87" y="0"/>
                    </a:lnTo>
                    <a:lnTo>
                      <a:pt x="87" y="52"/>
                    </a:lnTo>
                    <a:lnTo>
                      <a:pt x="78" y="52"/>
                    </a:lnTo>
                    <a:lnTo>
                      <a:pt x="78" y="28"/>
                    </a:lnTo>
                    <a:lnTo>
                      <a:pt x="57" y="28"/>
                    </a:lnTo>
                    <a:lnTo>
                      <a:pt x="57" y="52"/>
                    </a:lnTo>
                    <a:lnTo>
                      <a:pt x="47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</a:endParaRPr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3563888" y="4227934"/>
              <a:ext cx="648072" cy="64807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156176" y="4299942"/>
              <a:ext cx="648072" cy="64807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245833" y="4424500"/>
              <a:ext cx="2223215" cy="454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700" dirty="0" smtClean="0">
                  <a:solidFill>
                    <a:schemeClr val="bg1"/>
                  </a:solidFill>
                  <a:latin typeface="Times New Roman" pitchFamily="18" charset="0"/>
                </a:rPr>
                <a:t>总部地址：浙江杭州滨江区滨安路</a:t>
              </a:r>
              <a:r>
                <a:rPr lang="en-US" altLang="zh-CN" sz="700" dirty="0" smtClean="0">
                  <a:solidFill>
                    <a:schemeClr val="bg1"/>
                  </a:solidFill>
                  <a:latin typeface="Times New Roman" pitchFamily="18" charset="0"/>
                </a:rPr>
                <a:t>1199</a:t>
              </a:r>
              <a:r>
                <a:rPr lang="zh-CN" altLang="en-US" sz="700" dirty="0" smtClean="0">
                  <a:solidFill>
                    <a:schemeClr val="bg1"/>
                  </a:solidFill>
                  <a:latin typeface="Times New Roman" pitchFamily="18" charset="0"/>
                </a:rPr>
                <a:t>号</a:t>
              </a:r>
              <a:endParaRPr lang="en-US" altLang="zh-CN" sz="700" dirty="0" smtClean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700" dirty="0" smtClean="0">
                  <a:solidFill>
                    <a:schemeClr val="bg1"/>
                  </a:solidFill>
                  <a:latin typeface="Times New Roman" pitchFamily="18" charset="0"/>
                </a:rPr>
                <a:t>公司网址：</a:t>
              </a:r>
              <a:r>
                <a:rPr lang="en-US" altLang="zh-CN" sz="700" dirty="0" smtClean="0">
                  <a:solidFill>
                    <a:schemeClr val="bg1"/>
                  </a:solidFill>
                  <a:latin typeface="Times New Roman" pitchFamily="18" charset="0"/>
                </a:rPr>
                <a:t>www.dahuatech.com</a:t>
              </a:r>
              <a:endParaRPr lang="zh-CN" altLang="en-US" sz="7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04247" y="4403387"/>
              <a:ext cx="1396756" cy="481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700" dirty="0" smtClean="0">
                  <a:solidFill>
                    <a:schemeClr val="bg1"/>
                  </a:solidFill>
                  <a:latin typeface="Times New Roman" pitchFamily="18" charset="0"/>
                </a:rPr>
                <a:t>大华股份：</a:t>
              </a:r>
              <a:r>
                <a:rPr lang="en-US" altLang="zh-CN" sz="700" dirty="0" smtClean="0">
                  <a:solidFill>
                    <a:schemeClr val="bg1"/>
                  </a:solidFill>
                  <a:latin typeface="Times New Roman" pitchFamily="18" charset="0"/>
                </a:rPr>
                <a:t>002236</a:t>
              </a:r>
            </a:p>
            <a:p>
              <a:pPr>
                <a:lnSpc>
                  <a:spcPct val="140000"/>
                </a:lnSpc>
              </a:pPr>
              <a:r>
                <a:rPr lang="zh-CN" altLang="en-US" sz="700" dirty="0" smtClean="0">
                  <a:solidFill>
                    <a:schemeClr val="bg1"/>
                  </a:solidFill>
                  <a:latin typeface="Times New Roman" pitchFamily="18" charset="0"/>
                </a:rPr>
                <a:t>服务热线：</a:t>
              </a:r>
              <a:r>
                <a:rPr lang="en-US" altLang="zh-CN" sz="700" dirty="0" smtClean="0">
                  <a:solidFill>
                    <a:schemeClr val="bg1"/>
                  </a:solidFill>
                  <a:latin typeface="Times New Roman" pitchFamily="18" charset="0"/>
                </a:rPr>
                <a:t>400-672-8166</a:t>
              </a:r>
              <a:endParaRPr lang="zh-CN" altLang="en-US" sz="7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" name="文本框 1"/>
          <p:cNvSpPr txBox="1"/>
          <p:nvPr userDrawn="1"/>
        </p:nvSpPr>
        <p:spPr>
          <a:xfrm>
            <a:off x="4833697" y="38792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33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404040"/>
                </a:solidFill>
                <a:latin typeface="Microsoft YaHei UI"/>
                <a:cs typeface="Microsoft YaHei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2017-10-17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-5179" y="4602874"/>
            <a:ext cx="1552843" cy="207145"/>
          </a:xfrm>
          <a:custGeom>
            <a:avLst/>
            <a:gdLst>
              <a:gd name="T0" fmla="*/ 0 w 1100"/>
              <a:gd name="T1" fmla="*/ 0 h 76"/>
              <a:gd name="T2" fmla="*/ 1092 w 1100"/>
              <a:gd name="T3" fmla="*/ 0 h 76"/>
              <a:gd name="T4" fmla="*/ 1095 w 1100"/>
              <a:gd name="T5" fmla="*/ 7 h 76"/>
              <a:gd name="T6" fmla="*/ 1024 w 1100"/>
              <a:gd name="T7" fmla="*/ 69 h 76"/>
              <a:gd name="T8" fmla="*/ 1004 w 1100"/>
              <a:gd name="T9" fmla="*/ 76 h 76"/>
              <a:gd name="T10" fmla="*/ 0 w 1100"/>
              <a:gd name="T11" fmla="*/ 76 h 76"/>
              <a:gd name="T12" fmla="*/ 0 w 1100"/>
              <a:gd name="T13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0" h="76">
                <a:moveTo>
                  <a:pt x="0" y="0"/>
                </a:moveTo>
                <a:cubicBezTo>
                  <a:pt x="1092" y="0"/>
                  <a:pt x="1092" y="0"/>
                  <a:pt x="1092" y="0"/>
                </a:cubicBezTo>
                <a:cubicBezTo>
                  <a:pt x="1098" y="0"/>
                  <a:pt x="1100" y="3"/>
                  <a:pt x="1095" y="7"/>
                </a:cubicBezTo>
                <a:cubicBezTo>
                  <a:pt x="1024" y="69"/>
                  <a:pt x="1024" y="69"/>
                  <a:pt x="1024" y="69"/>
                </a:cubicBezTo>
                <a:cubicBezTo>
                  <a:pt x="1019" y="73"/>
                  <a:pt x="1010" y="76"/>
                  <a:pt x="1004" y="76"/>
                </a:cubicBezTo>
                <a:cubicBezTo>
                  <a:pt x="0" y="76"/>
                  <a:pt x="0" y="76"/>
                  <a:pt x="0" y="76"/>
                </a:cubicBezTo>
                <a:lnTo>
                  <a:pt x="0" y="0"/>
                </a:lnTo>
                <a:close/>
              </a:path>
            </a:pathLst>
          </a:custGeom>
          <a:solidFill>
            <a:srgbClr val="D3D3D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95536" y="264033"/>
            <a:ext cx="6795136" cy="4304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535" y="699542"/>
            <a:ext cx="8352929" cy="3895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7252336" y="261891"/>
            <a:ext cx="1909987" cy="432593"/>
            <a:chOff x="6766560" y="339502"/>
            <a:chExt cx="2397125" cy="542925"/>
          </a:xfrm>
        </p:grpSpPr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6766560" y="339502"/>
              <a:ext cx="2397125" cy="542925"/>
            </a:xfrm>
            <a:custGeom>
              <a:avLst/>
              <a:gdLst>
                <a:gd name="T0" fmla="*/ 639 w 639"/>
                <a:gd name="T1" fmla="*/ 0 h 145"/>
                <a:gd name="T2" fmla="*/ 139 w 639"/>
                <a:gd name="T3" fmla="*/ 0 h 145"/>
                <a:gd name="T4" fmla="*/ 120 w 639"/>
                <a:gd name="T5" fmla="*/ 9 h 145"/>
                <a:gd name="T6" fmla="*/ 4 w 639"/>
                <a:gd name="T7" fmla="*/ 137 h 145"/>
                <a:gd name="T8" fmla="*/ 8 w 639"/>
                <a:gd name="T9" fmla="*/ 145 h 145"/>
                <a:gd name="T10" fmla="*/ 639 w 639"/>
                <a:gd name="T11" fmla="*/ 145 h 145"/>
                <a:gd name="T12" fmla="*/ 639 w 639"/>
                <a:gd name="T1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9" h="145">
                  <a:moveTo>
                    <a:pt x="63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2" y="0"/>
                    <a:pt x="124" y="4"/>
                    <a:pt x="120" y="9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0" y="141"/>
                    <a:pt x="2" y="145"/>
                    <a:pt x="8" y="145"/>
                  </a:cubicBezTo>
                  <a:cubicBezTo>
                    <a:pt x="639" y="145"/>
                    <a:pt x="639" y="145"/>
                    <a:pt x="639" y="145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Times New Roman" pitchFamily="18" charset="0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7524328" y="449832"/>
              <a:ext cx="1082676" cy="322263"/>
              <a:chOff x="8964488" y="1610692"/>
              <a:chExt cx="1082676" cy="322263"/>
            </a:xfrm>
          </p:grpSpPr>
          <p:sp>
            <p:nvSpPr>
              <p:cNvPr id="11" name="Freeform 16"/>
              <p:cNvSpPr>
                <a:spLocks/>
              </p:cNvSpPr>
              <p:nvPr/>
            </p:nvSpPr>
            <p:spPr bwMode="auto">
              <a:xfrm>
                <a:off x="8964488" y="1610692"/>
                <a:ext cx="460375" cy="319087"/>
              </a:xfrm>
              <a:custGeom>
                <a:avLst/>
                <a:gdLst>
                  <a:gd name="T0" fmla="*/ 245 w 290"/>
                  <a:gd name="T1" fmla="*/ 132 h 201"/>
                  <a:gd name="T2" fmla="*/ 250 w 290"/>
                  <a:gd name="T3" fmla="*/ 123 h 201"/>
                  <a:gd name="T4" fmla="*/ 290 w 290"/>
                  <a:gd name="T5" fmla="*/ 3 h 201"/>
                  <a:gd name="T6" fmla="*/ 227 w 290"/>
                  <a:gd name="T7" fmla="*/ 59 h 201"/>
                  <a:gd name="T8" fmla="*/ 222 w 290"/>
                  <a:gd name="T9" fmla="*/ 45 h 201"/>
                  <a:gd name="T10" fmla="*/ 219 w 290"/>
                  <a:gd name="T11" fmla="*/ 36 h 201"/>
                  <a:gd name="T12" fmla="*/ 210 w 290"/>
                  <a:gd name="T13" fmla="*/ 24 h 201"/>
                  <a:gd name="T14" fmla="*/ 189 w 290"/>
                  <a:gd name="T15" fmla="*/ 7 h 201"/>
                  <a:gd name="T16" fmla="*/ 160 w 290"/>
                  <a:gd name="T17" fmla="*/ 0 h 201"/>
                  <a:gd name="T18" fmla="*/ 130 w 290"/>
                  <a:gd name="T19" fmla="*/ 0 h 201"/>
                  <a:gd name="T20" fmla="*/ 97 w 290"/>
                  <a:gd name="T21" fmla="*/ 10 h 201"/>
                  <a:gd name="T22" fmla="*/ 64 w 290"/>
                  <a:gd name="T23" fmla="*/ 26 h 201"/>
                  <a:gd name="T24" fmla="*/ 35 w 290"/>
                  <a:gd name="T25" fmla="*/ 50 h 201"/>
                  <a:gd name="T26" fmla="*/ 14 w 290"/>
                  <a:gd name="T27" fmla="*/ 78 h 201"/>
                  <a:gd name="T28" fmla="*/ 2 w 290"/>
                  <a:gd name="T29" fmla="*/ 106 h 201"/>
                  <a:gd name="T30" fmla="*/ 0 w 290"/>
                  <a:gd name="T31" fmla="*/ 135 h 201"/>
                  <a:gd name="T32" fmla="*/ 7 w 290"/>
                  <a:gd name="T33" fmla="*/ 161 h 201"/>
                  <a:gd name="T34" fmla="*/ 23 w 290"/>
                  <a:gd name="T35" fmla="*/ 182 h 201"/>
                  <a:gd name="T36" fmla="*/ 47 w 290"/>
                  <a:gd name="T37" fmla="*/ 196 h 201"/>
                  <a:gd name="T38" fmla="*/ 73 w 290"/>
                  <a:gd name="T39" fmla="*/ 201 h 201"/>
                  <a:gd name="T40" fmla="*/ 104 w 290"/>
                  <a:gd name="T41" fmla="*/ 201 h 201"/>
                  <a:gd name="T42" fmla="*/ 137 w 290"/>
                  <a:gd name="T43" fmla="*/ 191 h 201"/>
                  <a:gd name="T44" fmla="*/ 151 w 290"/>
                  <a:gd name="T45" fmla="*/ 175 h 201"/>
                  <a:gd name="T46" fmla="*/ 125 w 290"/>
                  <a:gd name="T47" fmla="*/ 184 h 201"/>
                  <a:gd name="T48" fmla="*/ 99 w 290"/>
                  <a:gd name="T49" fmla="*/ 189 h 201"/>
                  <a:gd name="T50" fmla="*/ 75 w 290"/>
                  <a:gd name="T51" fmla="*/ 184 h 201"/>
                  <a:gd name="T52" fmla="*/ 54 w 290"/>
                  <a:gd name="T53" fmla="*/ 177 h 201"/>
                  <a:gd name="T54" fmla="*/ 38 w 290"/>
                  <a:gd name="T55" fmla="*/ 163 h 201"/>
                  <a:gd name="T56" fmla="*/ 26 w 290"/>
                  <a:gd name="T57" fmla="*/ 142 h 201"/>
                  <a:gd name="T58" fmla="*/ 26 w 290"/>
                  <a:gd name="T59" fmla="*/ 116 h 201"/>
                  <a:gd name="T60" fmla="*/ 31 w 290"/>
                  <a:gd name="T61" fmla="*/ 92 h 201"/>
                  <a:gd name="T62" fmla="*/ 45 w 290"/>
                  <a:gd name="T63" fmla="*/ 66 h 201"/>
                  <a:gd name="T64" fmla="*/ 66 w 290"/>
                  <a:gd name="T65" fmla="*/ 45 h 201"/>
                  <a:gd name="T66" fmla="*/ 92 w 290"/>
                  <a:gd name="T67" fmla="*/ 26 h 201"/>
                  <a:gd name="T68" fmla="*/ 120 w 290"/>
                  <a:gd name="T69" fmla="*/ 14 h 201"/>
                  <a:gd name="T70" fmla="*/ 149 w 290"/>
                  <a:gd name="T71" fmla="*/ 12 h 201"/>
                  <a:gd name="T72" fmla="*/ 175 w 290"/>
                  <a:gd name="T73" fmla="*/ 14 h 201"/>
                  <a:gd name="T74" fmla="*/ 196 w 290"/>
                  <a:gd name="T75" fmla="*/ 26 h 201"/>
                  <a:gd name="T76" fmla="*/ 212 w 290"/>
                  <a:gd name="T77" fmla="*/ 43 h 201"/>
                  <a:gd name="T78" fmla="*/ 217 w 290"/>
                  <a:gd name="T79" fmla="*/ 52 h 201"/>
                  <a:gd name="T80" fmla="*/ 219 w 290"/>
                  <a:gd name="T81" fmla="*/ 62 h 201"/>
                  <a:gd name="T82" fmla="*/ 222 w 290"/>
                  <a:gd name="T83" fmla="*/ 71 h 201"/>
                  <a:gd name="T84" fmla="*/ 222 w 290"/>
                  <a:gd name="T85" fmla="*/ 83 h 201"/>
                  <a:gd name="T86" fmla="*/ 219 w 290"/>
                  <a:gd name="T87" fmla="*/ 95 h 201"/>
                  <a:gd name="T88" fmla="*/ 217 w 290"/>
                  <a:gd name="T89" fmla="*/ 106 h 201"/>
                  <a:gd name="T90" fmla="*/ 212 w 290"/>
                  <a:gd name="T91" fmla="*/ 118 h 201"/>
                  <a:gd name="T92" fmla="*/ 205 w 290"/>
                  <a:gd name="T93" fmla="*/ 128 h 201"/>
                  <a:gd name="T94" fmla="*/ 198 w 290"/>
                  <a:gd name="T95" fmla="*/ 139 h 201"/>
                  <a:gd name="T96" fmla="*/ 189 w 290"/>
                  <a:gd name="T97" fmla="*/ 149 h 201"/>
                  <a:gd name="T98" fmla="*/ 186 w 290"/>
                  <a:gd name="T99" fmla="*/ 154 h 201"/>
                  <a:gd name="T100" fmla="*/ 191 w 290"/>
                  <a:gd name="T101" fmla="*/ 154 h 201"/>
                  <a:gd name="T102" fmla="*/ 196 w 290"/>
                  <a:gd name="T103" fmla="*/ 154 h 201"/>
                  <a:gd name="T104" fmla="*/ 203 w 290"/>
                  <a:gd name="T105" fmla="*/ 154 h 201"/>
                  <a:gd name="T106" fmla="*/ 205 w 290"/>
                  <a:gd name="T107" fmla="*/ 154 h 201"/>
                  <a:gd name="T108" fmla="*/ 205 w 290"/>
                  <a:gd name="T109" fmla="*/ 154 h 201"/>
                  <a:gd name="T110" fmla="*/ 208 w 290"/>
                  <a:gd name="T111" fmla="*/ 154 h 201"/>
                  <a:gd name="T112" fmla="*/ 215 w 290"/>
                  <a:gd name="T113" fmla="*/ 151 h 201"/>
                  <a:gd name="T114" fmla="*/ 227 w 290"/>
                  <a:gd name="T115" fmla="*/ 146 h 201"/>
                  <a:gd name="T116" fmla="*/ 236 w 290"/>
                  <a:gd name="T117" fmla="*/ 14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0" h="201">
                    <a:moveTo>
                      <a:pt x="238" y="139"/>
                    </a:moveTo>
                    <a:lnTo>
                      <a:pt x="238" y="139"/>
                    </a:lnTo>
                    <a:lnTo>
                      <a:pt x="241" y="137"/>
                    </a:lnTo>
                    <a:lnTo>
                      <a:pt x="241" y="135"/>
                    </a:lnTo>
                    <a:lnTo>
                      <a:pt x="243" y="135"/>
                    </a:lnTo>
                    <a:lnTo>
                      <a:pt x="245" y="132"/>
                    </a:lnTo>
                    <a:lnTo>
                      <a:pt x="245" y="130"/>
                    </a:lnTo>
                    <a:lnTo>
                      <a:pt x="248" y="130"/>
                    </a:lnTo>
                    <a:lnTo>
                      <a:pt x="248" y="128"/>
                    </a:lnTo>
                    <a:lnTo>
                      <a:pt x="250" y="125"/>
                    </a:lnTo>
                    <a:lnTo>
                      <a:pt x="250" y="125"/>
                    </a:lnTo>
                    <a:lnTo>
                      <a:pt x="250" y="123"/>
                    </a:lnTo>
                    <a:lnTo>
                      <a:pt x="253" y="121"/>
                    </a:lnTo>
                    <a:lnTo>
                      <a:pt x="253" y="118"/>
                    </a:lnTo>
                    <a:lnTo>
                      <a:pt x="253" y="118"/>
                    </a:lnTo>
                    <a:lnTo>
                      <a:pt x="255" y="116"/>
                    </a:lnTo>
                    <a:lnTo>
                      <a:pt x="255" y="113"/>
                    </a:lnTo>
                    <a:lnTo>
                      <a:pt x="290" y="3"/>
                    </a:lnTo>
                    <a:lnTo>
                      <a:pt x="248" y="3"/>
                    </a:lnTo>
                    <a:lnTo>
                      <a:pt x="227" y="69"/>
                    </a:lnTo>
                    <a:lnTo>
                      <a:pt x="227" y="66"/>
                    </a:lnTo>
                    <a:lnTo>
                      <a:pt x="227" y="64"/>
                    </a:lnTo>
                    <a:lnTo>
                      <a:pt x="227" y="62"/>
                    </a:lnTo>
                    <a:lnTo>
                      <a:pt x="227" y="59"/>
                    </a:lnTo>
                    <a:lnTo>
                      <a:pt x="227" y="57"/>
                    </a:lnTo>
                    <a:lnTo>
                      <a:pt x="227" y="55"/>
                    </a:lnTo>
                    <a:lnTo>
                      <a:pt x="224" y="52"/>
                    </a:lnTo>
                    <a:lnTo>
                      <a:pt x="224" y="50"/>
                    </a:lnTo>
                    <a:lnTo>
                      <a:pt x="224" y="47"/>
                    </a:lnTo>
                    <a:lnTo>
                      <a:pt x="222" y="45"/>
                    </a:lnTo>
                    <a:lnTo>
                      <a:pt x="222" y="43"/>
                    </a:lnTo>
                    <a:lnTo>
                      <a:pt x="222" y="40"/>
                    </a:lnTo>
                    <a:lnTo>
                      <a:pt x="219" y="40"/>
                    </a:lnTo>
                    <a:lnTo>
                      <a:pt x="219" y="38"/>
                    </a:lnTo>
                    <a:lnTo>
                      <a:pt x="219" y="38"/>
                    </a:lnTo>
                    <a:lnTo>
                      <a:pt x="219" y="36"/>
                    </a:lnTo>
                    <a:lnTo>
                      <a:pt x="217" y="36"/>
                    </a:lnTo>
                    <a:lnTo>
                      <a:pt x="217" y="33"/>
                    </a:lnTo>
                    <a:lnTo>
                      <a:pt x="217" y="33"/>
                    </a:lnTo>
                    <a:lnTo>
                      <a:pt x="215" y="31"/>
                    </a:lnTo>
                    <a:lnTo>
                      <a:pt x="212" y="29"/>
                    </a:lnTo>
                    <a:lnTo>
                      <a:pt x="210" y="24"/>
                    </a:lnTo>
                    <a:lnTo>
                      <a:pt x="208" y="22"/>
                    </a:lnTo>
                    <a:lnTo>
                      <a:pt x="203" y="19"/>
                    </a:lnTo>
                    <a:lnTo>
                      <a:pt x="201" y="14"/>
                    </a:lnTo>
                    <a:lnTo>
                      <a:pt x="196" y="12"/>
                    </a:lnTo>
                    <a:lnTo>
                      <a:pt x="191" y="10"/>
                    </a:lnTo>
                    <a:lnTo>
                      <a:pt x="189" y="7"/>
                    </a:lnTo>
                    <a:lnTo>
                      <a:pt x="184" y="7"/>
                    </a:lnTo>
                    <a:lnTo>
                      <a:pt x="179" y="5"/>
                    </a:lnTo>
                    <a:lnTo>
                      <a:pt x="175" y="3"/>
                    </a:lnTo>
                    <a:lnTo>
                      <a:pt x="170" y="3"/>
                    </a:lnTo>
                    <a:lnTo>
                      <a:pt x="165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1" y="0"/>
                    </a:lnTo>
                    <a:lnTo>
                      <a:pt x="144" y="0"/>
                    </a:lnTo>
                    <a:lnTo>
                      <a:pt x="139" y="0"/>
                    </a:lnTo>
                    <a:lnTo>
                      <a:pt x="134" y="0"/>
                    </a:lnTo>
                    <a:lnTo>
                      <a:pt x="130" y="0"/>
                    </a:lnTo>
                    <a:lnTo>
                      <a:pt x="123" y="0"/>
                    </a:lnTo>
                    <a:lnTo>
                      <a:pt x="118" y="3"/>
                    </a:lnTo>
                    <a:lnTo>
                      <a:pt x="113" y="3"/>
                    </a:lnTo>
                    <a:lnTo>
                      <a:pt x="106" y="5"/>
                    </a:lnTo>
                    <a:lnTo>
                      <a:pt x="101" y="7"/>
                    </a:lnTo>
                    <a:lnTo>
                      <a:pt x="97" y="10"/>
                    </a:lnTo>
                    <a:lnTo>
                      <a:pt x="90" y="12"/>
                    </a:lnTo>
                    <a:lnTo>
                      <a:pt x="85" y="14"/>
                    </a:lnTo>
                    <a:lnTo>
                      <a:pt x="80" y="17"/>
                    </a:lnTo>
                    <a:lnTo>
                      <a:pt x="73" y="19"/>
                    </a:lnTo>
                    <a:lnTo>
                      <a:pt x="68" y="22"/>
                    </a:lnTo>
                    <a:lnTo>
                      <a:pt x="64" y="26"/>
                    </a:lnTo>
                    <a:lnTo>
                      <a:pt x="59" y="29"/>
                    </a:lnTo>
                    <a:lnTo>
                      <a:pt x="54" y="33"/>
                    </a:lnTo>
                    <a:lnTo>
                      <a:pt x="49" y="38"/>
                    </a:lnTo>
                    <a:lnTo>
                      <a:pt x="45" y="40"/>
                    </a:lnTo>
                    <a:lnTo>
                      <a:pt x="40" y="45"/>
                    </a:lnTo>
                    <a:lnTo>
                      <a:pt x="35" y="50"/>
                    </a:lnTo>
                    <a:lnTo>
                      <a:pt x="31" y="55"/>
                    </a:lnTo>
                    <a:lnTo>
                      <a:pt x="28" y="59"/>
                    </a:lnTo>
                    <a:lnTo>
                      <a:pt x="23" y="64"/>
                    </a:lnTo>
                    <a:lnTo>
                      <a:pt x="21" y="69"/>
                    </a:lnTo>
                    <a:lnTo>
                      <a:pt x="19" y="73"/>
                    </a:lnTo>
                    <a:lnTo>
                      <a:pt x="14" y="78"/>
                    </a:lnTo>
                    <a:lnTo>
                      <a:pt x="12" y="83"/>
                    </a:lnTo>
                    <a:lnTo>
                      <a:pt x="9" y="88"/>
                    </a:lnTo>
                    <a:lnTo>
                      <a:pt x="7" y="92"/>
                    </a:lnTo>
                    <a:lnTo>
                      <a:pt x="7" y="97"/>
                    </a:lnTo>
                    <a:lnTo>
                      <a:pt x="5" y="102"/>
                    </a:lnTo>
                    <a:lnTo>
                      <a:pt x="2" y="106"/>
                    </a:lnTo>
                    <a:lnTo>
                      <a:pt x="2" y="111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2" y="144"/>
                    </a:lnTo>
                    <a:lnTo>
                      <a:pt x="2" y="149"/>
                    </a:lnTo>
                    <a:lnTo>
                      <a:pt x="5" y="154"/>
                    </a:lnTo>
                    <a:lnTo>
                      <a:pt x="5" y="156"/>
                    </a:lnTo>
                    <a:lnTo>
                      <a:pt x="7" y="161"/>
                    </a:lnTo>
                    <a:lnTo>
                      <a:pt x="9" y="165"/>
                    </a:lnTo>
                    <a:lnTo>
                      <a:pt x="12" y="170"/>
                    </a:lnTo>
                    <a:lnTo>
                      <a:pt x="14" y="172"/>
                    </a:lnTo>
                    <a:lnTo>
                      <a:pt x="16" y="175"/>
                    </a:lnTo>
                    <a:lnTo>
                      <a:pt x="21" y="179"/>
                    </a:lnTo>
                    <a:lnTo>
                      <a:pt x="23" y="182"/>
                    </a:lnTo>
                    <a:lnTo>
                      <a:pt x="26" y="184"/>
                    </a:lnTo>
                    <a:lnTo>
                      <a:pt x="31" y="187"/>
                    </a:lnTo>
                    <a:lnTo>
                      <a:pt x="33" y="189"/>
                    </a:lnTo>
                    <a:lnTo>
                      <a:pt x="38" y="191"/>
                    </a:lnTo>
                    <a:lnTo>
                      <a:pt x="42" y="194"/>
                    </a:lnTo>
                    <a:lnTo>
                      <a:pt x="47" y="196"/>
                    </a:lnTo>
                    <a:lnTo>
                      <a:pt x="49" y="196"/>
                    </a:lnTo>
                    <a:lnTo>
                      <a:pt x="54" y="198"/>
                    </a:lnTo>
                    <a:lnTo>
                      <a:pt x="59" y="198"/>
                    </a:lnTo>
                    <a:lnTo>
                      <a:pt x="64" y="201"/>
                    </a:lnTo>
                    <a:lnTo>
                      <a:pt x="68" y="201"/>
                    </a:lnTo>
                    <a:lnTo>
                      <a:pt x="73" y="201"/>
                    </a:lnTo>
                    <a:lnTo>
                      <a:pt x="78" y="201"/>
                    </a:lnTo>
                    <a:lnTo>
                      <a:pt x="83" y="201"/>
                    </a:lnTo>
                    <a:lnTo>
                      <a:pt x="90" y="201"/>
                    </a:lnTo>
                    <a:lnTo>
                      <a:pt x="94" y="201"/>
                    </a:lnTo>
                    <a:lnTo>
                      <a:pt x="99" y="201"/>
                    </a:lnTo>
                    <a:lnTo>
                      <a:pt x="104" y="201"/>
                    </a:lnTo>
                    <a:lnTo>
                      <a:pt x="108" y="198"/>
                    </a:lnTo>
                    <a:lnTo>
                      <a:pt x="116" y="198"/>
                    </a:lnTo>
                    <a:lnTo>
                      <a:pt x="120" y="196"/>
                    </a:lnTo>
                    <a:lnTo>
                      <a:pt x="125" y="194"/>
                    </a:lnTo>
                    <a:lnTo>
                      <a:pt x="130" y="194"/>
                    </a:lnTo>
                    <a:lnTo>
                      <a:pt x="137" y="191"/>
                    </a:lnTo>
                    <a:lnTo>
                      <a:pt x="142" y="189"/>
                    </a:lnTo>
                    <a:lnTo>
                      <a:pt x="146" y="187"/>
                    </a:lnTo>
                    <a:lnTo>
                      <a:pt x="151" y="182"/>
                    </a:lnTo>
                    <a:lnTo>
                      <a:pt x="156" y="179"/>
                    </a:lnTo>
                    <a:lnTo>
                      <a:pt x="156" y="172"/>
                    </a:lnTo>
                    <a:lnTo>
                      <a:pt x="151" y="175"/>
                    </a:lnTo>
                    <a:lnTo>
                      <a:pt x="149" y="177"/>
                    </a:lnTo>
                    <a:lnTo>
                      <a:pt x="144" y="177"/>
                    </a:lnTo>
                    <a:lnTo>
                      <a:pt x="139" y="179"/>
                    </a:lnTo>
                    <a:lnTo>
                      <a:pt x="134" y="182"/>
                    </a:lnTo>
                    <a:lnTo>
                      <a:pt x="130" y="182"/>
                    </a:lnTo>
                    <a:lnTo>
                      <a:pt x="125" y="184"/>
                    </a:lnTo>
                    <a:lnTo>
                      <a:pt x="120" y="184"/>
                    </a:lnTo>
                    <a:lnTo>
                      <a:pt x="118" y="187"/>
                    </a:lnTo>
                    <a:lnTo>
                      <a:pt x="113" y="187"/>
                    </a:lnTo>
                    <a:lnTo>
                      <a:pt x="108" y="187"/>
                    </a:lnTo>
                    <a:lnTo>
                      <a:pt x="104" y="187"/>
                    </a:lnTo>
                    <a:lnTo>
                      <a:pt x="99" y="189"/>
                    </a:lnTo>
                    <a:lnTo>
                      <a:pt x="94" y="189"/>
                    </a:lnTo>
                    <a:lnTo>
                      <a:pt x="92" y="187"/>
                    </a:lnTo>
                    <a:lnTo>
                      <a:pt x="87" y="187"/>
                    </a:lnTo>
                    <a:lnTo>
                      <a:pt x="83" y="187"/>
                    </a:lnTo>
                    <a:lnTo>
                      <a:pt x="80" y="187"/>
                    </a:lnTo>
                    <a:lnTo>
                      <a:pt x="75" y="184"/>
                    </a:lnTo>
                    <a:lnTo>
                      <a:pt x="71" y="184"/>
                    </a:lnTo>
                    <a:lnTo>
                      <a:pt x="68" y="184"/>
                    </a:lnTo>
                    <a:lnTo>
                      <a:pt x="64" y="182"/>
                    </a:lnTo>
                    <a:lnTo>
                      <a:pt x="61" y="179"/>
                    </a:lnTo>
                    <a:lnTo>
                      <a:pt x="57" y="179"/>
                    </a:lnTo>
                    <a:lnTo>
                      <a:pt x="54" y="177"/>
                    </a:lnTo>
                    <a:lnTo>
                      <a:pt x="52" y="175"/>
                    </a:lnTo>
                    <a:lnTo>
                      <a:pt x="47" y="172"/>
                    </a:lnTo>
                    <a:lnTo>
                      <a:pt x="45" y="170"/>
                    </a:lnTo>
                    <a:lnTo>
                      <a:pt x="42" y="168"/>
                    </a:lnTo>
                    <a:lnTo>
                      <a:pt x="40" y="165"/>
                    </a:lnTo>
                    <a:lnTo>
                      <a:pt x="38" y="163"/>
                    </a:lnTo>
                    <a:lnTo>
                      <a:pt x="35" y="158"/>
                    </a:lnTo>
                    <a:lnTo>
                      <a:pt x="33" y="156"/>
                    </a:lnTo>
                    <a:lnTo>
                      <a:pt x="31" y="151"/>
                    </a:lnTo>
                    <a:lnTo>
                      <a:pt x="28" y="149"/>
                    </a:lnTo>
                    <a:lnTo>
                      <a:pt x="28" y="144"/>
                    </a:lnTo>
                    <a:lnTo>
                      <a:pt x="26" y="142"/>
                    </a:lnTo>
                    <a:lnTo>
                      <a:pt x="26" y="137"/>
                    </a:lnTo>
                    <a:lnTo>
                      <a:pt x="26" y="132"/>
                    </a:lnTo>
                    <a:lnTo>
                      <a:pt x="23" y="128"/>
                    </a:lnTo>
                    <a:lnTo>
                      <a:pt x="23" y="125"/>
                    </a:lnTo>
                    <a:lnTo>
                      <a:pt x="23" y="121"/>
                    </a:lnTo>
                    <a:lnTo>
                      <a:pt x="26" y="116"/>
                    </a:lnTo>
                    <a:lnTo>
                      <a:pt x="26" y="111"/>
                    </a:lnTo>
                    <a:lnTo>
                      <a:pt x="26" y="109"/>
                    </a:lnTo>
                    <a:lnTo>
                      <a:pt x="26" y="104"/>
                    </a:lnTo>
                    <a:lnTo>
                      <a:pt x="28" y="99"/>
                    </a:lnTo>
                    <a:lnTo>
                      <a:pt x="28" y="95"/>
                    </a:lnTo>
                    <a:lnTo>
                      <a:pt x="31" y="92"/>
                    </a:lnTo>
                    <a:lnTo>
                      <a:pt x="33" y="88"/>
                    </a:lnTo>
                    <a:lnTo>
                      <a:pt x="35" y="83"/>
                    </a:lnTo>
                    <a:lnTo>
                      <a:pt x="38" y="78"/>
                    </a:lnTo>
                    <a:lnTo>
                      <a:pt x="40" y="73"/>
                    </a:lnTo>
                    <a:lnTo>
                      <a:pt x="42" y="71"/>
                    </a:lnTo>
                    <a:lnTo>
                      <a:pt x="45" y="66"/>
                    </a:lnTo>
                    <a:lnTo>
                      <a:pt x="47" y="62"/>
                    </a:lnTo>
                    <a:lnTo>
                      <a:pt x="52" y="59"/>
                    </a:lnTo>
                    <a:lnTo>
                      <a:pt x="54" y="55"/>
                    </a:lnTo>
                    <a:lnTo>
                      <a:pt x="59" y="52"/>
                    </a:lnTo>
                    <a:lnTo>
                      <a:pt x="61" y="47"/>
                    </a:lnTo>
                    <a:lnTo>
                      <a:pt x="66" y="45"/>
                    </a:lnTo>
                    <a:lnTo>
                      <a:pt x="71" y="40"/>
                    </a:lnTo>
                    <a:lnTo>
                      <a:pt x="73" y="38"/>
                    </a:lnTo>
                    <a:lnTo>
                      <a:pt x="78" y="36"/>
                    </a:lnTo>
                    <a:lnTo>
                      <a:pt x="83" y="31"/>
                    </a:lnTo>
                    <a:lnTo>
                      <a:pt x="87" y="29"/>
                    </a:lnTo>
                    <a:lnTo>
                      <a:pt x="92" y="26"/>
                    </a:lnTo>
                    <a:lnTo>
                      <a:pt x="97" y="24"/>
                    </a:lnTo>
                    <a:lnTo>
                      <a:pt x="101" y="22"/>
                    </a:lnTo>
                    <a:lnTo>
                      <a:pt x="106" y="19"/>
                    </a:lnTo>
                    <a:lnTo>
                      <a:pt x="111" y="19"/>
                    </a:lnTo>
                    <a:lnTo>
                      <a:pt x="116" y="17"/>
                    </a:lnTo>
                    <a:lnTo>
                      <a:pt x="120" y="14"/>
                    </a:lnTo>
                    <a:lnTo>
                      <a:pt x="125" y="14"/>
                    </a:lnTo>
                    <a:lnTo>
                      <a:pt x="130" y="14"/>
                    </a:lnTo>
                    <a:lnTo>
                      <a:pt x="134" y="12"/>
                    </a:lnTo>
                    <a:lnTo>
                      <a:pt x="139" y="12"/>
                    </a:lnTo>
                    <a:lnTo>
                      <a:pt x="144" y="12"/>
                    </a:lnTo>
                    <a:lnTo>
                      <a:pt x="149" y="12"/>
                    </a:lnTo>
                    <a:lnTo>
                      <a:pt x="153" y="12"/>
                    </a:lnTo>
                    <a:lnTo>
                      <a:pt x="158" y="12"/>
                    </a:lnTo>
                    <a:lnTo>
                      <a:pt x="163" y="12"/>
                    </a:lnTo>
                    <a:lnTo>
                      <a:pt x="168" y="14"/>
                    </a:lnTo>
                    <a:lnTo>
                      <a:pt x="170" y="14"/>
                    </a:lnTo>
                    <a:lnTo>
                      <a:pt x="175" y="14"/>
                    </a:lnTo>
                    <a:lnTo>
                      <a:pt x="179" y="17"/>
                    </a:lnTo>
                    <a:lnTo>
                      <a:pt x="182" y="19"/>
                    </a:lnTo>
                    <a:lnTo>
                      <a:pt x="186" y="19"/>
                    </a:lnTo>
                    <a:lnTo>
                      <a:pt x="191" y="22"/>
                    </a:lnTo>
                    <a:lnTo>
                      <a:pt x="193" y="24"/>
                    </a:lnTo>
                    <a:lnTo>
                      <a:pt x="196" y="26"/>
                    </a:lnTo>
                    <a:lnTo>
                      <a:pt x="201" y="29"/>
                    </a:lnTo>
                    <a:lnTo>
                      <a:pt x="203" y="31"/>
                    </a:lnTo>
                    <a:lnTo>
                      <a:pt x="205" y="36"/>
                    </a:lnTo>
                    <a:lnTo>
                      <a:pt x="208" y="38"/>
                    </a:lnTo>
                    <a:lnTo>
                      <a:pt x="210" y="40"/>
                    </a:lnTo>
                    <a:lnTo>
                      <a:pt x="212" y="43"/>
                    </a:lnTo>
                    <a:lnTo>
                      <a:pt x="212" y="45"/>
                    </a:lnTo>
                    <a:lnTo>
                      <a:pt x="212" y="45"/>
                    </a:lnTo>
                    <a:lnTo>
                      <a:pt x="215" y="47"/>
                    </a:lnTo>
                    <a:lnTo>
                      <a:pt x="215" y="47"/>
                    </a:lnTo>
                    <a:lnTo>
                      <a:pt x="215" y="50"/>
                    </a:lnTo>
                    <a:lnTo>
                      <a:pt x="217" y="52"/>
                    </a:lnTo>
                    <a:lnTo>
                      <a:pt x="217" y="52"/>
                    </a:lnTo>
                    <a:lnTo>
                      <a:pt x="217" y="55"/>
                    </a:lnTo>
                    <a:lnTo>
                      <a:pt x="217" y="57"/>
                    </a:lnTo>
                    <a:lnTo>
                      <a:pt x="219" y="57"/>
                    </a:lnTo>
                    <a:lnTo>
                      <a:pt x="219" y="59"/>
                    </a:lnTo>
                    <a:lnTo>
                      <a:pt x="219" y="62"/>
                    </a:lnTo>
                    <a:lnTo>
                      <a:pt x="219" y="64"/>
                    </a:lnTo>
                    <a:lnTo>
                      <a:pt x="219" y="64"/>
                    </a:lnTo>
                    <a:lnTo>
                      <a:pt x="219" y="66"/>
                    </a:lnTo>
                    <a:lnTo>
                      <a:pt x="219" y="69"/>
                    </a:lnTo>
                    <a:lnTo>
                      <a:pt x="219" y="69"/>
                    </a:lnTo>
                    <a:lnTo>
                      <a:pt x="222" y="71"/>
                    </a:lnTo>
                    <a:lnTo>
                      <a:pt x="222" y="73"/>
                    </a:lnTo>
                    <a:lnTo>
                      <a:pt x="222" y="76"/>
                    </a:lnTo>
                    <a:lnTo>
                      <a:pt x="222" y="76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2" y="83"/>
                    </a:lnTo>
                    <a:lnTo>
                      <a:pt x="219" y="85"/>
                    </a:lnTo>
                    <a:lnTo>
                      <a:pt x="219" y="85"/>
                    </a:lnTo>
                    <a:lnTo>
                      <a:pt x="219" y="88"/>
                    </a:lnTo>
                    <a:lnTo>
                      <a:pt x="219" y="90"/>
                    </a:lnTo>
                    <a:lnTo>
                      <a:pt x="219" y="92"/>
                    </a:lnTo>
                    <a:lnTo>
                      <a:pt x="219" y="95"/>
                    </a:lnTo>
                    <a:lnTo>
                      <a:pt x="219" y="95"/>
                    </a:lnTo>
                    <a:lnTo>
                      <a:pt x="219" y="97"/>
                    </a:lnTo>
                    <a:lnTo>
                      <a:pt x="217" y="99"/>
                    </a:lnTo>
                    <a:lnTo>
                      <a:pt x="217" y="102"/>
                    </a:lnTo>
                    <a:lnTo>
                      <a:pt x="217" y="104"/>
                    </a:lnTo>
                    <a:lnTo>
                      <a:pt x="217" y="106"/>
                    </a:lnTo>
                    <a:lnTo>
                      <a:pt x="215" y="109"/>
                    </a:lnTo>
                    <a:lnTo>
                      <a:pt x="215" y="109"/>
                    </a:lnTo>
                    <a:lnTo>
                      <a:pt x="215" y="111"/>
                    </a:lnTo>
                    <a:lnTo>
                      <a:pt x="212" y="113"/>
                    </a:lnTo>
                    <a:lnTo>
                      <a:pt x="212" y="116"/>
                    </a:lnTo>
                    <a:lnTo>
                      <a:pt x="212" y="118"/>
                    </a:lnTo>
                    <a:lnTo>
                      <a:pt x="210" y="118"/>
                    </a:lnTo>
                    <a:lnTo>
                      <a:pt x="210" y="121"/>
                    </a:lnTo>
                    <a:lnTo>
                      <a:pt x="210" y="123"/>
                    </a:lnTo>
                    <a:lnTo>
                      <a:pt x="208" y="125"/>
                    </a:lnTo>
                    <a:lnTo>
                      <a:pt x="208" y="125"/>
                    </a:lnTo>
                    <a:lnTo>
                      <a:pt x="205" y="128"/>
                    </a:lnTo>
                    <a:lnTo>
                      <a:pt x="205" y="130"/>
                    </a:lnTo>
                    <a:lnTo>
                      <a:pt x="203" y="132"/>
                    </a:lnTo>
                    <a:lnTo>
                      <a:pt x="203" y="132"/>
                    </a:lnTo>
                    <a:lnTo>
                      <a:pt x="201" y="135"/>
                    </a:lnTo>
                    <a:lnTo>
                      <a:pt x="201" y="137"/>
                    </a:lnTo>
                    <a:lnTo>
                      <a:pt x="198" y="139"/>
                    </a:lnTo>
                    <a:lnTo>
                      <a:pt x="196" y="139"/>
                    </a:lnTo>
                    <a:lnTo>
                      <a:pt x="196" y="142"/>
                    </a:lnTo>
                    <a:lnTo>
                      <a:pt x="193" y="144"/>
                    </a:lnTo>
                    <a:lnTo>
                      <a:pt x="191" y="144"/>
                    </a:lnTo>
                    <a:lnTo>
                      <a:pt x="191" y="146"/>
                    </a:lnTo>
                    <a:lnTo>
                      <a:pt x="189" y="149"/>
                    </a:lnTo>
                    <a:lnTo>
                      <a:pt x="186" y="149"/>
                    </a:lnTo>
                    <a:lnTo>
                      <a:pt x="184" y="151"/>
                    </a:lnTo>
                    <a:lnTo>
                      <a:pt x="184" y="154"/>
                    </a:lnTo>
                    <a:lnTo>
                      <a:pt x="184" y="154"/>
                    </a:lnTo>
                    <a:lnTo>
                      <a:pt x="184" y="154"/>
                    </a:lnTo>
                    <a:lnTo>
                      <a:pt x="186" y="154"/>
                    </a:lnTo>
                    <a:lnTo>
                      <a:pt x="186" y="154"/>
                    </a:lnTo>
                    <a:lnTo>
                      <a:pt x="186" y="154"/>
                    </a:lnTo>
                    <a:lnTo>
                      <a:pt x="189" y="154"/>
                    </a:lnTo>
                    <a:lnTo>
                      <a:pt x="189" y="154"/>
                    </a:lnTo>
                    <a:lnTo>
                      <a:pt x="191" y="154"/>
                    </a:lnTo>
                    <a:lnTo>
                      <a:pt x="191" y="154"/>
                    </a:lnTo>
                    <a:lnTo>
                      <a:pt x="191" y="154"/>
                    </a:lnTo>
                    <a:lnTo>
                      <a:pt x="193" y="154"/>
                    </a:lnTo>
                    <a:lnTo>
                      <a:pt x="193" y="154"/>
                    </a:lnTo>
                    <a:lnTo>
                      <a:pt x="196" y="154"/>
                    </a:lnTo>
                    <a:lnTo>
                      <a:pt x="196" y="154"/>
                    </a:lnTo>
                    <a:lnTo>
                      <a:pt x="196" y="154"/>
                    </a:lnTo>
                    <a:lnTo>
                      <a:pt x="198" y="154"/>
                    </a:lnTo>
                    <a:lnTo>
                      <a:pt x="198" y="154"/>
                    </a:lnTo>
                    <a:lnTo>
                      <a:pt x="201" y="154"/>
                    </a:lnTo>
                    <a:lnTo>
                      <a:pt x="201" y="154"/>
                    </a:lnTo>
                    <a:lnTo>
                      <a:pt x="201" y="154"/>
                    </a:lnTo>
                    <a:lnTo>
                      <a:pt x="203" y="154"/>
                    </a:lnTo>
                    <a:lnTo>
                      <a:pt x="203" y="154"/>
                    </a:lnTo>
                    <a:lnTo>
                      <a:pt x="203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10" y="154"/>
                    </a:lnTo>
                    <a:lnTo>
                      <a:pt x="210" y="154"/>
                    </a:lnTo>
                    <a:lnTo>
                      <a:pt x="212" y="154"/>
                    </a:lnTo>
                    <a:lnTo>
                      <a:pt x="215" y="151"/>
                    </a:lnTo>
                    <a:lnTo>
                      <a:pt x="217" y="151"/>
                    </a:lnTo>
                    <a:lnTo>
                      <a:pt x="219" y="151"/>
                    </a:lnTo>
                    <a:lnTo>
                      <a:pt x="222" y="151"/>
                    </a:lnTo>
                    <a:lnTo>
                      <a:pt x="222" y="149"/>
                    </a:lnTo>
                    <a:lnTo>
                      <a:pt x="224" y="149"/>
                    </a:lnTo>
                    <a:lnTo>
                      <a:pt x="227" y="146"/>
                    </a:lnTo>
                    <a:lnTo>
                      <a:pt x="229" y="146"/>
                    </a:lnTo>
                    <a:lnTo>
                      <a:pt x="229" y="146"/>
                    </a:lnTo>
                    <a:lnTo>
                      <a:pt x="231" y="144"/>
                    </a:lnTo>
                    <a:lnTo>
                      <a:pt x="234" y="144"/>
                    </a:lnTo>
                    <a:lnTo>
                      <a:pt x="234" y="142"/>
                    </a:lnTo>
                    <a:lnTo>
                      <a:pt x="236" y="142"/>
                    </a:lnTo>
                    <a:lnTo>
                      <a:pt x="238" y="1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</a:endParaRPr>
              </a:p>
            </p:txBody>
          </p:sp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9383588" y="1888505"/>
                <a:ext cx="38100" cy="44450"/>
              </a:xfrm>
              <a:custGeom>
                <a:avLst/>
                <a:gdLst>
                  <a:gd name="T0" fmla="*/ 19 w 24"/>
                  <a:gd name="T1" fmla="*/ 12 h 28"/>
                  <a:gd name="T2" fmla="*/ 5 w 24"/>
                  <a:gd name="T3" fmla="*/ 12 h 28"/>
                  <a:gd name="T4" fmla="*/ 5 w 24"/>
                  <a:gd name="T5" fmla="*/ 0 h 28"/>
                  <a:gd name="T6" fmla="*/ 0 w 24"/>
                  <a:gd name="T7" fmla="*/ 0 h 28"/>
                  <a:gd name="T8" fmla="*/ 0 w 24"/>
                  <a:gd name="T9" fmla="*/ 28 h 28"/>
                  <a:gd name="T10" fmla="*/ 5 w 24"/>
                  <a:gd name="T11" fmla="*/ 28 h 28"/>
                  <a:gd name="T12" fmla="*/ 5 w 24"/>
                  <a:gd name="T13" fmla="*/ 14 h 28"/>
                  <a:gd name="T14" fmla="*/ 19 w 24"/>
                  <a:gd name="T15" fmla="*/ 14 h 28"/>
                  <a:gd name="T16" fmla="*/ 19 w 24"/>
                  <a:gd name="T17" fmla="*/ 28 h 28"/>
                  <a:gd name="T18" fmla="*/ 24 w 24"/>
                  <a:gd name="T19" fmla="*/ 28 h 28"/>
                  <a:gd name="T20" fmla="*/ 24 w 24"/>
                  <a:gd name="T21" fmla="*/ 0 h 28"/>
                  <a:gd name="T22" fmla="*/ 19 w 24"/>
                  <a:gd name="T23" fmla="*/ 0 h 28"/>
                  <a:gd name="T24" fmla="*/ 19 w 24"/>
                  <a:gd name="T25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8">
                    <a:moveTo>
                      <a:pt x="19" y="12"/>
                    </a:moveTo>
                    <a:lnTo>
                      <a:pt x="5" y="1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5" y="28"/>
                    </a:lnTo>
                    <a:lnTo>
                      <a:pt x="5" y="14"/>
                    </a:lnTo>
                    <a:lnTo>
                      <a:pt x="19" y="14"/>
                    </a:lnTo>
                    <a:lnTo>
                      <a:pt x="19" y="28"/>
                    </a:lnTo>
                    <a:lnTo>
                      <a:pt x="24" y="28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</a:endParaRPr>
              </a:p>
            </p:txBody>
          </p:sp>
          <p:sp>
            <p:nvSpPr>
              <p:cNvPr id="13" name="Freeform 18"/>
              <p:cNvSpPr>
                <a:spLocks/>
              </p:cNvSpPr>
              <p:nvPr/>
            </p:nvSpPr>
            <p:spPr bwMode="auto">
              <a:xfrm>
                <a:off x="9432801" y="1888505"/>
                <a:ext cx="33338" cy="44450"/>
              </a:xfrm>
              <a:custGeom>
                <a:avLst/>
                <a:gdLst>
                  <a:gd name="T0" fmla="*/ 19 w 21"/>
                  <a:gd name="T1" fmla="*/ 21 h 28"/>
                  <a:gd name="T2" fmla="*/ 2 w 21"/>
                  <a:gd name="T3" fmla="*/ 0 h 28"/>
                  <a:gd name="T4" fmla="*/ 0 w 21"/>
                  <a:gd name="T5" fmla="*/ 0 h 28"/>
                  <a:gd name="T6" fmla="*/ 0 w 21"/>
                  <a:gd name="T7" fmla="*/ 28 h 28"/>
                  <a:gd name="T8" fmla="*/ 2 w 21"/>
                  <a:gd name="T9" fmla="*/ 28 h 28"/>
                  <a:gd name="T10" fmla="*/ 2 w 21"/>
                  <a:gd name="T11" fmla="*/ 4 h 28"/>
                  <a:gd name="T12" fmla="*/ 17 w 21"/>
                  <a:gd name="T13" fmla="*/ 28 h 28"/>
                  <a:gd name="T14" fmla="*/ 21 w 21"/>
                  <a:gd name="T15" fmla="*/ 28 h 28"/>
                  <a:gd name="T16" fmla="*/ 21 w 21"/>
                  <a:gd name="T17" fmla="*/ 0 h 28"/>
                  <a:gd name="T18" fmla="*/ 19 w 21"/>
                  <a:gd name="T19" fmla="*/ 0 h 28"/>
                  <a:gd name="T20" fmla="*/ 19 w 21"/>
                  <a:gd name="T21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8">
                    <a:moveTo>
                      <a:pt x="19" y="2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4"/>
                    </a:lnTo>
                    <a:lnTo>
                      <a:pt x="17" y="28"/>
                    </a:lnTo>
                    <a:lnTo>
                      <a:pt x="21" y="28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</a:endParaRPr>
              </a:p>
            </p:txBody>
          </p:sp>
          <p:sp>
            <p:nvSpPr>
              <p:cNvPr id="14" name="Freeform 19"/>
              <p:cNvSpPr>
                <a:spLocks/>
              </p:cNvSpPr>
              <p:nvPr/>
            </p:nvSpPr>
            <p:spPr bwMode="auto">
              <a:xfrm>
                <a:off x="9297863" y="1888505"/>
                <a:ext cx="33338" cy="44450"/>
              </a:xfrm>
              <a:custGeom>
                <a:avLst/>
                <a:gdLst>
                  <a:gd name="T0" fmla="*/ 5 w 21"/>
                  <a:gd name="T1" fmla="*/ 14 h 28"/>
                  <a:gd name="T2" fmla="*/ 19 w 21"/>
                  <a:gd name="T3" fmla="*/ 14 h 28"/>
                  <a:gd name="T4" fmla="*/ 19 w 21"/>
                  <a:gd name="T5" fmla="*/ 12 h 28"/>
                  <a:gd name="T6" fmla="*/ 5 w 21"/>
                  <a:gd name="T7" fmla="*/ 12 h 28"/>
                  <a:gd name="T8" fmla="*/ 5 w 21"/>
                  <a:gd name="T9" fmla="*/ 2 h 28"/>
                  <a:gd name="T10" fmla="*/ 21 w 21"/>
                  <a:gd name="T11" fmla="*/ 2 h 28"/>
                  <a:gd name="T12" fmla="*/ 21 w 21"/>
                  <a:gd name="T13" fmla="*/ 0 h 28"/>
                  <a:gd name="T14" fmla="*/ 0 w 21"/>
                  <a:gd name="T15" fmla="*/ 0 h 28"/>
                  <a:gd name="T16" fmla="*/ 0 w 21"/>
                  <a:gd name="T17" fmla="*/ 28 h 28"/>
                  <a:gd name="T18" fmla="*/ 21 w 21"/>
                  <a:gd name="T19" fmla="*/ 28 h 28"/>
                  <a:gd name="T20" fmla="*/ 21 w 21"/>
                  <a:gd name="T21" fmla="*/ 23 h 28"/>
                  <a:gd name="T22" fmla="*/ 5 w 21"/>
                  <a:gd name="T23" fmla="*/ 23 h 28"/>
                  <a:gd name="T24" fmla="*/ 5 w 21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8">
                    <a:moveTo>
                      <a:pt x="5" y="14"/>
                    </a:moveTo>
                    <a:lnTo>
                      <a:pt x="19" y="14"/>
                    </a:lnTo>
                    <a:lnTo>
                      <a:pt x="19" y="12"/>
                    </a:lnTo>
                    <a:lnTo>
                      <a:pt x="5" y="12"/>
                    </a:lnTo>
                    <a:lnTo>
                      <a:pt x="5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1" y="28"/>
                    </a:lnTo>
                    <a:lnTo>
                      <a:pt x="21" y="23"/>
                    </a:lnTo>
                    <a:lnTo>
                      <a:pt x="5" y="23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</a:endParaRPr>
              </a:p>
            </p:txBody>
          </p:sp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9339138" y="1883742"/>
                <a:ext cx="38100" cy="49212"/>
              </a:xfrm>
              <a:custGeom>
                <a:avLst/>
                <a:gdLst>
                  <a:gd name="T0" fmla="*/ 19 w 24"/>
                  <a:gd name="T1" fmla="*/ 24 h 31"/>
                  <a:gd name="T2" fmla="*/ 19 w 24"/>
                  <a:gd name="T3" fmla="*/ 24 h 31"/>
                  <a:gd name="T4" fmla="*/ 17 w 24"/>
                  <a:gd name="T5" fmla="*/ 26 h 31"/>
                  <a:gd name="T6" fmla="*/ 14 w 24"/>
                  <a:gd name="T7" fmla="*/ 26 h 31"/>
                  <a:gd name="T8" fmla="*/ 14 w 24"/>
                  <a:gd name="T9" fmla="*/ 29 h 31"/>
                  <a:gd name="T10" fmla="*/ 12 w 24"/>
                  <a:gd name="T11" fmla="*/ 29 h 31"/>
                  <a:gd name="T12" fmla="*/ 9 w 24"/>
                  <a:gd name="T13" fmla="*/ 26 h 31"/>
                  <a:gd name="T14" fmla="*/ 7 w 24"/>
                  <a:gd name="T15" fmla="*/ 26 h 31"/>
                  <a:gd name="T16" fmla="*/ 7 w 24"/>
                  <a:gd name="T17" fmla="*/ 24 h 31"/>
                  <a:gd name="T18" fmla="*/ 5 w 24"/>
                  <a:gd name="T19" fmla="*/ 24 h 31"/>
                  <a:gd name="T20" fmla="*/ 5 w 24"/>
                  <a:gd name="T21" fmla="*/ 22 h 31"/>
                  <a:gd name="T22" fmla="*/ 2 w 24"/>
                  <a:gd name="T23" fmla="*/ 19 h 31"/>
                  <a:gd name="T24" fmla="*/ 2 w 24"/>
                  <a:gd name="T25" fmla="*/ 17 h 31"/>
                  <a:gd name="T26" fmla="*/ 2 w 24"/>
                  <a:gd name="T27" fmla="*/ 15 h 31"/>
                  <a:gd name="T28" fmla="*/ 2 w 24"/>
                  <a:gd name="T29" fmla="*/ 12 h 31"/>
                  <a:gd name="T30" fmla="*/ 5 w 24"/>
                  <a:gd name="T31" fmla="*/ 10 h 31"/>
                  <a:gd name="T32" fmla="*/ 5 w 24"/>
                  <a:gd name="T33" fmla="*/ 10 h 31"/>
                  <a:gd name="T34" fmla="*/ 7 w 24"/>
                  <a:gd name="T35" fmla="*/ 7 h 31"/>
                  <a:gd name="T36" fmla="*/ 7 w 24"/>
                  <a:gd name="T37" fmla="*/ 5 h 31"/>
                  <a:gd name="T38" fmla="*/ 9 w 24"/>
                  <a:gd name="T39" fmla="*/ 5 h 31"/>
                  <a:gd name="T40" fmla="*/ 12 w 24"/>
                  <a:gd name="T41" fmla="*/ 5 h 31"/>
                  <a:gd name="T42" fmla="*/ 14 w 24"/>
                  <a:gd name="T43" fmla="*/ 5 h 31"/>
                  <a:gd name="T44" fmla="*/ 17 w 24"/>
                  <a:gd name="T45" fmla="*/ 5 h 31"/>
                  <a:gd name="T46" fmla="*/ 17 w 24"/>
                  <a:gd name="T47" fmla="*/ 5 h 31"/>
                  <a:gd name="T48" fmla="*/ 17 w 24"/>
                  <a:gd name="T49" fmla="*/ 7 h 31"/>
                  <a:gd name="T50" fmla="*/ 19 w 24"/>
                  <a:gd name="T51" fmla="*/ 7 h 31"/>
                  <a:gd name="T52" fmla="*/ 19 w 24"/>
                  <a:gd name="T53" fmla="*/ 10 h 31"/>
                  <a:gd name="T54" fmla="*/ 24 w 24"/>
                  <a:gd name="T55" fmla="*/ 10 h 31"/>
                  <a:gd name="T56" fmla="*/ 24 w 24"/>
                  <a:gd name="T57" fmla="*/ 7 h 31"/>
                  <a:gd name="T58" fmla="*/ 24 w 24"/>
                  <a:gd name="T59" fmla="*/ 7 h 31"/>
                  <a:gd name="T60" fmla="*/ 21 w 24"/>
                  <a:gd name="T61" fmla="*/ 5 h 31"/>
                  <a:gd name="T62" fmla="*/ 19 w 24"/>
                  <a:gd name="T63" fmla="*/ 3 h 31"/>
                  <a:gd name="T64" fmla="*/ 17 w 24"/>
                  <a:gd name="T65" fmla="*/ 3 h 31"/>
                  <a:gd name="T66" fmla="*/ 14 w 24"/>
                  <a:gd name="T67" fmla="*/ 0 h 31"/>
                  <a:gd name="T68" fmla="*/ 12 w 24"/>
                  <a:gd name="T69" fmla="*/ 0 h 31"/>
                  <a:gd name="T70" fmla="*/ 7 w 24"/>
                  <a:gd name="T71" fmla="*/ 3 h 31"/>
                  <a:gd name="T72" fmla="*/ 5 w 24"/>
                  <a:gd name="T73" fmla="*/ 3 h 31"/>
                  <a:gd name="T74" fmla="*/ 5 w 24"/>
                  <a:gd name="T75" fmla="*/ 5 h 31"/>
                  <a:gd name="T76" fmla="*/ 2 w 24"/>
                  <a:gd name="T77" fmla="*/ 7 h 31"/>
                  <a:gd name="T78" fmla="*/ 0 w 24"/>
                  <a:gd name="T79" fmla="*/ 10 h 31"/>
                  <a:gd name="T80" fmla="*/ 0 w 24"/>
                  <a:gd name="T81" fmla="*/ 12 h 31"/>
                  <a:gd name="T82" fmla="*/ 0 w 24"/>
                  <a:gd name="T83" fmla="*/ 15 h 31"/>
                  <a:gd name="T84" fmla="*/ 0 w 24"/>
                  <a:gd name="T85" fmla="*/ 17 h 31"/>
                  <a:gd name="T86" fmla="*/ 0 w 24"/>
                  <a:gd name="T87" fmla="*/ 22 h 31"/>
                  <a:gd name="T88" fmla="*/ 0 w 24"/>
                  <a:gd name="T89" fmla="*/ 24 h 31"/>
                  <a:gd name="T90" fmla="*/ 2 w 24"/>
                  <a:gd name="T91" fmla="*/ 26 h 31"/>
                  <a:gd name="T92" fmla="*/ 5 w 24"/>
                  <a:gd name="T93" fmla="*/ 29 h 31"/>
                  <a:gd name="T94" fmla="*/ 5 w 24"/>
                  <a:gd name="T95" fmla="*/ 29 h 31"/>
                  <a:gd name="T96" fmla="*/ 7 w 24"/>
                  <a:gd name="T97" fmla="*/ 29 h 31"/>
                  <a:gd name="T98" fmla="*/ 9 w 24"/>
                  <a:gd name="T99" fmla="*/ 31 h 31"/>
                  <a:gd name="T100" fmla="*/ 12 w 24"/>
                  <a:gd name="T101" fmla="*/ 31 h 31"/>
                  <a:gd name="T102" fmla="*/ 17 w 24"/>
                  <a:gd name="T103" fmla="*/ 31 h 31"/>
                  <a:gd name="T104" fmla="*/ 17 w 24"/>
                  <a:gd name="T105" fmla="*/ 31 h 31"/>
                  <a:gd name="T106" fmla="*/ 19 w 24"/>
                  <a:gd name="T107" fmla="*/ 29 h 31"/>
                  <a:gd name="T108" fmla="*/ 19 w 24"/>
                  <a:gd name="T109" fmla="*/ 29 h 31"/>
                  <a:gd name="T110" fmla="*/ 21 w 24"/>
                  <a:gd name="T111" fmla="*/ 26 h 31"/>
                  <a:gd name="T112" fmla="*/ 24 w 24"/>
                  <a:gd name="T113" fmla="*/ 24 h 31"/>
                  <a:gd name="T114" fmla="*/ 21 w 24"/>
                  <a:gd name="T115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" h="31">
                    <a:moveTo>
                      <a:pt x="21" y="22"/>
                    </a:moveTo>
                    <a:lnTo>
                      <a:pt x="21" y="22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1" y="22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</a:endParaRPr>
              </a:p>
            </p:txBody>
          </p:sp>
          <p:sp>
            <p:nvSpPr>
              <p:cNvPr id="16" name="Freeform 21"/>
              <p:cNvSpPr>
                <a:spLocks noEditPoints="1"/>
              </p:cNvSpPr>
              <p:nvPr/>
            </p:nvSpPr>
            <p:spPr bwMode="auto">
              <a:xfrm>
                <a:off x="9042276" y="1674192"/>
                <a:ext cx="222250" cy="180975"/>
              </a:xfrm>
              <a:custGeom>
                <a:avLst/>
                <a:gdLst>
                  <a:gd name="T0" fmla="*/ 140 w 140"/>
                  <a:gd name="T1" fmla="*/ 38 h 114"/>
                  <a:gd name="T2" fmla="*/ 140 w 140"/>
                  <a:gd name="T3" fmla="*/ 29 h 114"/>
                  <a:gd name="T4" fmla="*/ 137 w 140"/>
                  <a:gd name="T5" fmla="*/ 19 h 114"/>
                  <a:gd name="T6" fmla="*/ 130 w 140"/>
                  <a:gd name="T7" fmla="*/ 10 h 114"/>
                  <a:gd name="T8" fmla="*/ 123 w 140"/>
                  <a:gd name="T9" fmla="*/ 5 h 114"/>
                  <a:gd name="T10" fmla="*/ 109 w 140"/>
                  <a:gd name="T11" fmla="*/ 3 h 114"/>
                  <a:gd name="T12" fmla="*/ 83 w 140"/>
                  <a:gd name="T13" fmla="*/ 0 h 114"/>
                  <a:gd name="T14" fmla="*/ 67 w 140"/>
                  <a:gd name="T15" fmla="*/ 3 h 114"/>
                  <a:gd name="T16" fmla="*/ 57 w 140"/>
                  <a:gd name="T17" fmla="*/ 5 h 114"/>
                  <a:gd name="T18" fmla="*/ 48 w 140"/>
                  <a:gd name="T19" fmla="*/ 7 h 114"/>
                  <a:gd name="T20" fmla="*/ 34 w 140"/>
                  <a:gd name="T21" fmla="*/ 19 h 114"/>
                  <a:gd name="T22" fmla="*/ 24 w 140"/>
                  <a:gd name="T23" fmla="*/ 29 h 114"/>
                  <a:gd name="T24" fmla="*/ 62 w 140"/>
                  <a:gd name="T25" fmla="*/ 36 h 114"/>
                  <a:gd name="T26" fmla="*/ 69 w 140"/>
                  <a:gd name="T27" fmla="*/ 31 h 114"/>
                  <a:gd name="T28" fmla="*/ 76 w 140"/>
                  <a:gd name="T29" fmla="*/ 26 h 114"/>
                  <a:gd name="T30" fmla="*/ 85 w 140"/>
                  <a:gd name="T31" fmla="*/ 26 h 114"/>
                  <a:gd name="T32" fmla="*/ 95 w 140"/>
                  <a:gd name="T33" fmla="*/ 29 h 114"/>
                  <a:gd name="T34" fmla="*/ 97 w 140"/>
                  <a:gd name="T35" fmla="*/ 33 h 114"/>
                  <a:gd name="T36" fmla="*/ 95 w 140"/>
                  <a:gd name="T37" fmla="*/ 38 h 114"/>
                  <a:gd name="T38" fmla="*/ 85 w 140"/>
                  <a:gd name="T39" fmla="*/ 43 h 114"/>
                  <a:gd name="T40" fmla="*/ 74 w 140"/>
                  <a:gd name="T41" fmla="*/ 45 h 114"/>
                  <a:gd name="T42" fmla="*/ 55 w 140"/>
                  <a:gd name="T43" fmla="*/ 50 h 114"/>
                  <a:gd name="T44" fmla="*/ 36 w 140"/>
                  <a:gd name="T45" fmla="*/ 55 h 114"/>
                  <a:gd name="T46" fmla="*/ 19 w 140"/>
                  <a:gd name="T47" fmla="*/ 59 h 114"/>
                  <a:gd name="T48" fmla="*/ 10 w 140"/>
                  <a:gd name="T49" fmla="*/ 69 h 114"/>
                  <a:gd name="T50" fmla="*/ 3 w 140"/>
                  <a:gd name="T51" fmla="*/ 78 h 114"/>
                  <a:gd name="T52" fmla="*/ 0 w 140"/>
                  <a:gd name="T53" fmla="*/ 88 h 114"/>
                  <a:gd name="T54" fmla="*/ 0 w 140"/>
                  <a:gd name="T55" fmla="*/ 92 h 114"/>
                  <a:gd name="T56" fmla="*/ 3 w 140"/>
                  <a:gd name="T57" fmla="*/ 102 h 114"/>
                  <a:gd name="T58" fmla="*/ 10 w 140"/>
                  <a:gd name="T59" fmla="*/ 109 h 114"/>
                  <a:gd name="T60" fmla="*/ 15 w 140"/>
                  <a:gd name="T61" fmla="*/ 111 h 114"/>
                  <a:gd name="T62" fmla="*/ 22 w 140"/>
                  <a:gd name="T63" fmla="*/ 114 h 114"/>
                  <a:gd name="T64" fmla="*/ 31 w 140"/>
                  <a:gd name="T65" fmla="*/ 114 h 114"/>
                  <a:gd name="T66" fmla="*/ 45 w 140"/>
                  <a:gd name="T67" fmla="*/ 114 h 114"/>
                  <a:gd name="T68" fmla="*/ 57 w 140"/>
                  <a:gd name="T69" fmla="*/ 111 h 114"/>
                  <a:gd name="T70" fmla="*/ 67 w 140"/>
                  <a:gd name="T71" fmla="*/ 106 h 114"/>
                  <a:gd name="T72" fmla="*/ 76 w 140"/>
                  <a:gd name="T73" fmla="*/ 99 h 114"/>
                  <a:gd name="T74" fmla="*/ 78 w 140"/>
                  <a:gd name="T75" fmla="*/ 102 h 114"/>
                  <a:gd name="T76" fmla="*/ 78 w 140"/>
                  <a:gd name="T77" fmla="*/ 111 h 114"/>
                  <a:gd name="T78" fmla="*/ 119 w 140"/>
                  <a:gd name="T79" fmla="*/ 111 h 114"/>
                  <a:gd name="T80" fmla="*/ 119 w 140"/>
                  <a:gd name="T81" fmla="*/ 104 h 114"/>
                  <a:gd name="T82" fmla="*/ 126 w 140"/>
                  <a:gd name="T83" fmla="*/ 85 h 114"/>
                  <a:gd name="T84" fmla="*/ 135 w 140"/>
                  <a:gd name="T85" fmla="*/ 52 h 114"/>
                  <a:gd name="T86" fmla="*/ 83 w 140"/>
                  <a:gd name="T87" fmla="*/ 76 h 114"/>
                  <a:gd name="T88" fmla="*/ 78 w 140"/>
                  <a:gd name="T89" fmla="*/ 81 h 114"/>
                  <a:gd name="T90" fmla="*/ 74 w 140"/>
                  <a:gd name="T91" fmla="*/ 85 h 114"/>
                  <a:gd name="T92" fmla="*/ 67 w 140"/>
                  <a:gd name="T93" fmla="*/ 88 h 114"/>
                  <a:gd name="T94" fmla="*/ 55 w 140"/>
                  <a:gd name="T95" fmla="*/ 90 h 114"/>
                  <a:gd name="T96" fmla="*/ 48 w 140"/>
                  <a:gd name="T97" fmla="*/ 90 h 114"/>
                  <a:gd name="T98" fmla="*/ 45 w 140"/>
                  <a:gd name="T99" fmla="*/ 88 h 114"/>
                  <a:gd name="T100" fmla="*/ 45 w 140"/>
                  <a:gd name="T101" fmla="*/ 83 h 114"/>
                  <a:gd name="T102" fmla="*/ 45 w 140"/>
                  <a:gd name="T103" fmla="*/ 78 h 114"/>
                  <a:gd name="T104" fmla="*/ 48 w 140"/>
                  <a:gd name="T105" fmla="*/ 73 h 114"/>
                  <a:gd name="T106" fmla="*/ 57 w 140"/>
                  <a:gd name="T107" fmla="*/ 69 h 114"/>
                  <a:gd name="T108" fmla="*/ 69 w 140"/>
                  <a:gd name="T109" fmla="*/ 66 h 114"/>
                  <a:gd name="T110" fmla="*/ 90 w 140"/>
                  <a:gd name="T111" fmla="*/ 5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0" h="114">
                    <a:moveTo>
                      <a:pt x="135" y="50"/>
                    </a:moveTo>
                    <a:lnTo>
                      <a:pt x="137" y="48"/>
                    </a:lnTo>
                    <a:lnTo>
                      <a:pt x="137" y="45"/>
                    </a:lnTo>
                    <a:lnTo>
                      <a:pt x="140" y="43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1"/>
                    </a:lnTo>
                    <a:lnTo>
                      <a:pt x="140" y="31"/>
                    </a:lnTo>
                    <a:lnTo>
                      <a:pt x="140" y="29"/>
                    </a:lnTo>
                    <a:lnTo>
                      <a:pt x="140" y="26"/>
                    </a:lnTo>
                    <a:lnTo>
                      <a:pt x="140" y="26"/>
                    </a:lnTo>
                    <a:lnTo>
                      <a:pt x="140" y="24"/>
                    </a:lnTo>
                    <a:lnTo>
                      <a:pt x="140" y="24"/>
                    </a:lnTo>
                    <a:lnTo>
                      <a:pt x="140" y="22"/>
                    </a:lnTo>
                    <a:lnTo>
                      <a:pt x="137" y="22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7"/>
                    </a:lnTo>
                    <a:lnTo>
                      <a:pt x="135" y="17"/>
                    </a:lnTo>
                    <a:lnTo>
                      <a:pt x="135" y="15"/>
                    </a:lnTo>
                    <a:lnTo>
                      <a:pt x="135" y="15"/>
                    </a:lnTo>
                    <a:lnTo>
                      <a:pt x="135" y="12"/>
                    </a:lnTo>
                    <a:lnTo>
                      <a:pt x="133" y="12"/>
                    </a:lnTo>
                    <a:lnTo>
                      <a:pt x="133" y="12"/>
                    </a:lnTo>
                    <a:lnTo>
                      <a:pt x="130" y="10"/>
                    </a:lnTo>
                    <a:lnTo>
                      <a:pt x="130" y="10"/>
                    </a:lnTo>
                    <a:lnTo>
                      <a:pt x="130" y="10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6" y="7"/>
                    </a:lnTo>
                    <a:lnTo>
                      <a:pt x="126" y="5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1" y="5"/>
                    </a:lnTo>
                    <a:lnTo>
                      <a:pt x="121" y="3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16" y="3"/>
                    </a:lnTo>
                    <a:lnTo>
                      <a:pt x="114" y="3"/>
                    </a:lnTo>
                    <a:lnTo>
                      <a:pt x="111" y="3"/>
                    </a:lnTo>
                    <a:lnTo>
                      <a:pt x="109" y="3"/>
                    </a:lnTo>
                    <a:lnTo>
                      <a:pt x="107" y="3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3"/>
                    </a:lnTo>
                    <a:lnTo>
                      <a:pt x="71" y="3"/>
                    </a:lnTo>
                    <a:lnTo>
                      <a:pt x="69" y="3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59" y="3"/>
                    </a:lnTo>
                    <a:lnTo>
                      <a:pt x="59" y="5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2" y="5"/>
                    </a:lnTo>
                    <a:lnTo>
                      <a:pt x="52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5" y="10"/>
                    </a:lnTo>
                    <a:lnTo>
                      <a:pt x="43" y="10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5"/>
                    </a:lnTo>
                    <a:lnTo>
                      <a:pt x="36" y="17"/>
                    </a:lnTo>
                    <a:lnTo>
                      <a:pt x="34" y="17"/>
                    </a:lnTo>
                    <a:lnTo>
                      <a:pt x="34" y="19"/>
                    </a:lnTo>
                    <a:lnTo>
                      <a:pt x="31" y="19"/>
                    </a:lnTo>
                    <a:lnTo>
                      <a:pt x="29" y="22"/>
                    </a:lnTo>
                    <a:lnTo>
                      <a:pt x="29" y="24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3"/>
                    </a:lnTo>
                    <a:lnTo>
                      <a:pt x="19" y="33"/>
                    </a:lnTo>
                    <a:lnTo>
                      <a:pt x="59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7" y="31"/>
                    </a:lnTo>
                    <a:lnTo>
                      <a:pt x="67" y="31"/>
                    </a:lnTo>
                    <a:lnTo>
                      <a:pt x="67" y="31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69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78" y="26"/>
                    </a:lnTo>
                    <a:lnTo>
                      <a:pt x="81" y="26"/>
                    </a:lnTo>
                    <a:lnTo>
                      <a:pt x="81" y="26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90" y="26"/>
                    </a:lnTo>
                    <a:lnTo>
                      <a:pt x="90" y="29"/>
                    </a:lnTo>
                    <a:lnTo>
                      <a:pt x="93" y="29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7" y="29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6"/>
                    </a:lnTo>
                    <a:lnTo>
                      <a:pt x="97" y="36"/>
                    </a:lnTo>
                    <a:lnTo>
                      <a:pt x="97" y="36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0" y="40"/>
                    </a:lnTo>
                    <a:lnTo>
                      <a:pt x="90" y="43"/>
                    </a:lnTo>
                    <a:lnTo>
                      <a:pt x="88" y="43"/>
                    </a:lnTo>
                    <a:lnTo>
                      <a:pt x="85" y="43"/>
                    </a:lnTo>
                    <a:lnTo>
                      <a:pt x="83" y="43"/>
                    </a:lnTo>
                    <a:lnTo>
                      <a:pt x="81" y="43"/>
                    </a:lnTo>
                    <a:lnTo>
                      <a:pt x="78" y="45"/>
                    </a:lnTo>
                    <a:lnTo>
                      <a:pt x="78" y="45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4" y="45"/>
                    </a:lnTo>
                    <a:lnTo>
                      <a:pt x="74" y="45"/>
                    </a:lnTo>
                    <a:lnTo>
                      <a:pt x="71" y="48"/>
                    </a:lnTo>
                    <a:lnTo>
                      <a:pt x="69" y="48"/>
                    </a:lnTo>
                    <a:lnTo>
                      <a:pt x="67" y="48"/>
                    </a:lnTo>
                    <a:lnTo>
                      <a:pt x="64" y="48"/>
                    </a:lnTo>
                    <a:lnTo>
                      <a:pt x="62" y="48"/>
                    </a:lnTo>
                    <a:lnTo>
                      <a:pt x="59" y="48"/>
                    </a:lnTo>
                    <a:lnTo>
                      <a:pt x="57" y="50"/>
                    </a:lnTo>
                    <a:lnTo>
                      <a:pt x="55" y="50"/>
                    </a:lnTo>
                    <a:lnTo>
                      <a:pt x="52" y="50"/>
                    </a:lnTo>
                    <a:lnTo>
                      <a:pt x="50" y="50"/>
                    </a:lnTo>
                    <a:lnTo>
                      <a:pt x="48" y="50"/>
                    </a:lnTo>
                    <a:lnTo>
                      <a:pt x="45" y="52"/>
                    </a:lnTo>
                    <a:lnTo>
                      <a:pt x="43" y="52"/>
                    </a:lnTo>
                    <a:lnTo>
                      <a:pt x="41" y="52"/>
                    </a:lnTo>
                    <a:lnTo>
                      <a:pt x="38" y="52"/>
                    </a:lnTo>
                    <a:lnTo>
                      <a:pt x="36" y="55"/>
                    </a:lnTo>
                    <a:lnTo>
                      <a:pt x="34" y="55"/>
                    </a:lnTo>
                    <a:lnTo>
                      <a:pt x="31" y="55"/>
                    </a:lnTo>
                    <a:lnTo>
                      <a:pt x="29" y="57"/>
                    </a:lnTo>
                    <a:lnTo>
                      <a:pt x="26" y="57"/>
                    </a:lnTo>
                    <a:lnTo>
                      <a:pt x="24" y="57"/>
                    </a:lnTo>
                    <a:lnTo>
                      <a:pt x="24" y="59"/>
                    </a:lnTo>
                    <a:lnTo>
                      <a:pt x="22" y="59"/>
                    </a:lnTo>
                    <a:lnTo>
                      <a:pt x="19" y="59"/>
                    </a:lnTo>
                    <a:lnTo>
                      <a:pt x="19" y="62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5" y="64"/>
                    </a:lnTo>
                    <a:lnTo>
                      <a:pt x="15" y="64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8" y="71"/>
                    </a:lnTo>
                    <a:lnTo>
                      <a:pt x="8" y="71"/>
                    </a:lnTo>
                    <a:lnTo>
                      <a:pt x="8" y="73"/>
                    </a:lnTo>
                    <a:lnTo>
                      <a:pt x="5" y="73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3" y="78"/>
                    </a:lnTo>
                    <a:lnTo>
                      <a:pt x="3" y="81"/>
                    </a:lnTo>
                    <a:lnTo>
                      <a:pt x="3" y="81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102"/>
                    </a:lnTo>
                    <a:lnTo>
                      <a:pt x="5" y="102"/>
                    </a:lnTo>
                    <a:lnTo>
                      <a:pt x="5" y="104"/>
                    </a:lnTo>
                    <a:lnTo>
                      <a:pt x="5" y="104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2" y="109"/>
                    </a:lnTo>
                    <a:lnTo>
                      <a:pt x="12" y="109"/>
                    </a:lnTo>
                    <a:lnTo>
                      <a:pt x="12" y="111"/>
                    </a:lnTo>
                    <a:lnTo>
                      <a:pt x="12" y="111"/>
                    </a:lnTo>
                    <a:lnTo>
                      <a:pt x="15" y="111"/>
                    </a:lnTo>
                    <a:lnTo>
                      <a:pt x="15" y="111"/>
                    </a:lnTo>
                    <a:lnTo>
                      <a:pt x="15" y="111"/>
                    </a:lnTo>
                    <a:lnTo>
                      <a:pt x="17" y="111"/>
                    </a:lnTo>
                    <a:lnTo>
                      <a:pt x="17" y="111"/>
                    </a:lnTo>
                    <a:lnTo>
                      <a:pt x="17" y="114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4" y="114"/>
                    </a:lnTo>
                    <a:lnTo>
                      <a:pt x="24" y="114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9" y="114"/>
                    </a:lnTo>
                    <a:lnTo>
                      <a:pt x="29" y="114"/>
                    </a:lnTo>
                    <a:lnTo>
                      <a:pt x="31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6" y="114"/>
                    </a:lnTo>
                    <a:lnTo>
                      <a:pt x="38" y="114"/>
                    </a:lnTo>
                    <a:lnTo>
                      <a:pt x="41" y="114"/>
                    </a:lnTo>
                    <a:lnTo>
                      <a:pt x="41" y="114"/>
                    </a:lnTo>
                    <a:lnTo>
                      <a:pt x="43" y="114"/>
                    </a:lnTo>
                    <a:lnTo>
                      <a:pt x="45" y="114"/>
                    </a:lnTo>
                    <a:lnTo>
                      <a:pt x="48" y="114"/>
                    </a:lnTo>
                    <a:lnTo>
                      <a:pt x="48" y="114"/>
                    </a:lnTo>
                    <a:lnTo>
                      <a:pt x="50" y="114"/>
                    </a:lnTo>
                    <a:lnTo>
                      <a:pt x="52" y="111"/>
                    </a:lnTo>
                    <a:lnTo>
                      <a:pt x="52" y="111"/>
                    </a:lnTo>
                    <a:lnTo>
                      <a:pt x="55" y="111"/>
                    </a:lnTo>
                    <a:lnTo>
                      <a:pt x="57" y="111"/>
                    </a:lnTo>
                    <a:lnTo>
                      <a:pt x="57" y="111"/>
                    </a:lnTo>
                    <a:lnTo>
                      <a:pt x="59" y="109"/>
                    </a:lnTo>
                    <a:lnTo>
                      <a:pt x="59" y="109"/>
                    </a:lnTo>
                    <a:lnTo>
                      <a:pt x="62" y="109"/>
                    </a:lnTo>
                    <a:lnTo>
                      <a:pt x="62" y="109"/>
                    </a:lnTo>
                    <a:lnTo>
                      <a:pt x="64" y="109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9" y="104"/>
                    </a:lnTo>
                    <a:lnTo>
                      <a:pt x="69" y="104"/>
                    </a:lnTo>
                    <a:lnTo>
                      <a:pt x="71" y="104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6" y="102"/>
                    </a:lnTo>
                    <a:lnTo>
                      <a:pt x="76" y="99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4"/>
                    </a:lnTo>
                    <a:lnTo>
                      <a:pt x="78" y="104"/>
                    </a:lnTo>
                    <a:lnTo>
                      <a:pt x="78" y="106"/>
                    </a:lnTo>
                    <a:lnTo>
                      <a:pt x="78" y="106"/>
                    </a:lnTo>
                    <a:lnTo>
                      <a:pt x="78" y="106"/>
                    </a:lnTo>
                    <a:lnTo>
                      <a:pt x="78" y="109"/>
                    </a:lnTo>
                    <a:lnTo>
                      <a:pt x="78" y="109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88" y="111"/>
                    </a:lnTo>
                    <a:lnTo>
                      <a:pt x="107" y="111"/>
                    </a:lnTo>
                    <a:lnTo>
                      <a:pt x="116" y="111"/>
                    </a:lnTo>
                    <a:lnTo>
                      <a:pt x="121" y="111"/>
                    </a:lnTo>
                    <a:lnTo>
                      <a:pt x="119" y="111"/>
                    </a:lnTo>
                    <a:lnTo>
                      <a:pt x="119" y="111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6"/>
                    </a:lnTo>
                    <a:lnTo>
                      <a:pt x="119" y="106"/>
                    </a:lnTo>
                    <a:lnTo>
                      <a:pt x="119" y="106"/>
                    </a:lnTo>
                    <a:lnTo>
                      <a:pt x="119" y="104"/>
                    </a:lnTo>
                    <a:lnTo>
                      <a:pt x="119" y="104"/>
                    </a:lnTo>
                    <a:lnTo>
                      <a:pt x="119" y="104"/>
                    </a:lnTo>
                    <a:lnTo>
                      <a:pt x="119" y="104"/>
                    </a:lnTo>
                    <a:lnTo>
                      <a:pt x="119" y="102"/>
                    </a:lnTo>
                    <a:lnTo>
                      <a:pt x="119" y="102"/>
                    </a:lnTo>
                    <a:lnTo>
                      <a:pt x="121" y="97"/>
                    </a:lnTo>
                    <a:lnTo>
                      <a:pt x="123" y="90"/>
                    </a:lnTo>
                    <a:lnTo>
                      <a:pt x="126" y="85"/>
                    </a:lnTo>
                    <a:lnTo>
                      <a:pt x="126" y="81"/>
                    </a:lnTo>
                    <a:lnTo>
                      <a:pt x="128" y="76"/>
                    </a:lnTo>
                    <a:lnTo>
                      <a:pt x="130" y="71"/>
                    </a:lnTo>
                    <a:lnTo>
                      <a:pt x="130" y="66"/>
                    </a:lnTo>
                    <a:lnTo>
                      <a:pt x="133" y="64"/>
                    </a:lnTo>
                    <a:lnTo>
                      <a:pt x="133" y="59"/>
                    </a:lnTo>
                    <a:lnTo>
                      <a:pt x="135" y="57"/>
                    </a:lnTo>
                    <a:lnTo>
                      <a:pt x="135" y="52"/>
                    </a:lnTo>
                    <a:lnTo>
                      <a:pt x="135" y="50"/>
                    </a:lnTo>
                    <a:close/>
                    <a:moveTo>
                      <a:pt x="88" y="66"/>
                    </a:moveTo>
                    <a:lnTo>
                      <a:pt x="85" y="69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3" y="73"/>
                    </a:lnTo>
                    <a:lnTo>
                      <a:pt x="83" y="73"/>
                    </a:lnTo>
                    <a:lnTo>
                      <a:pt x="83" y="76"/>
                    </a:lnTo>
                    <a:lnTo>
                      <a:pt x="83" y="76"/>
                    </a:lnTo>
                    <a:lnTo>
                      <a:pt x="83" y="76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3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6" y="85"/>
                    </a:lnTo>
                    <a:lnTo>
                      <a:pt x="74" y="85"/>
                    </a:lnTo>
                    <a:lnTo>
                      <a:pt x="74" y="85"/>
                    </a:lnTo>
                    <a:lnTo>
                      <a:pt x="74" y="85"/>
                    </a:lnTo>
                    <a:lnTo>
                      <a:pt x="71" y="85"/>
                    </a:lnTo>
                    <a:lnTo>
                      <a:pt x="71" y="88"/>
                    </a:lnTo>
                    <a:lnTo>
                      <a:pt x="71" y="88"/>
                    </a:lnTo>
                    <a:lnTo>
                      <a:pt x="69" y="88"/>
                    </a:lnTo>
                    <a:lnTo>
                      <a:pt x="69" y="88"/>
                    </a:lnTo>
                    <a:lnTo>
                      <a:pt x="69" y="88"/>
                    </a:lnTo>
                    <a:lnTo>
                      <a:pt x="67" y="88"/>
                    </a:lnTo>
                    <a:lnTo>
                      <a:pt x="67" y="88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59" y="90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2" y="90"/>
                    </a:lnTo>
                    <a:lnTo>
                      <a:pt x="52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5" y="83"/>
                    </a:lnTo>
                    <a:lnTo>
                      <a:pt x="45" y="83"/>
                    </a:lnTo>
                    <a:lnTo>
                      <a:pt x="45" y="83"/>
                    </a:lnTo>
                    <a:lnTo>
                      <a:pt x="45" y="83"/>
                    </a:lnTo>
                    <a:lnTo>
                      <a:pt x="45" y="81"/>
                    </a:lnTo>
                    <a:lnTo>
                      <a:pt x="45" y="81"/>
                    </a:lnTo>
                    <a:lnTo>
                      <a:pt x="45" y="81"/>
                    </a:lnTo>
                    <a:lnTo>
                      <a:pt x="45" y="81"/>
                    </a:lnTo>
                    <a:lnTo>
                      <a:pt x="45" y="78"/>
                    </a:lnTo>
                    <a:lnTo>
                      <a:pt x="45" y="78"/>
                    </a:lnTo>
                    <a:lnTo>
                      <a:pt x="45" y="78"/>
                    </a:lnTo>
                    <a:lnTo>
                      <a:pt x="45" y="78"/>
                    </a:lnTo>
                    <a:lnTo>
                      <a:pt x="45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50" y="73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5" y="71"/>
                    </a:lnTo>
                    <a:lnTo>
                      <a:pt x="57" y="69"/>
                    </a:lnTo>
                    <a:lnTo>
                      <a:pt x="59" y="69"/>
                    </a:lnTo>
                    <a:lnTo>
                      <a:pt x="62" y="69"/>
                    </a:lnTo>
                    <a:lnTo>
                      <a:pt x="64" y="66"/>
                    </a:lnTo>
                    <a:lnTo>
                      <a:pt x="67" y="66"/>
                    </a:lnTo>
                    <a:lnTo>
                      <a:pt x="67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71" y="64"/>
                    </a:lnTo>
                    <a:lnTo>
                      <a:pt x="74" y="64"/>
                    </a:lnTo>
                    <a:lnTo>
                      <a:pt x="76" y="64"/>
                    </a:lnTo>
                    <a:lnTo>
                      <a:pt x="78" y="64"/>
                    </a:lnTo>
                    <a:lnTo>
                      <a:pt x="83" y="62"/>
                    </a:lnTo>
                    <a:lnTo>
                      <a:pt x="85" y="62"/>
                    </a:lnTo>
                    <a:lnTo>
                      <a:pt x="88" y="62"/>
                    </a:lnTo>
                    <a:lnTo>
                      <a:pt x="90" y="59"/>
                    </a:lnTo>
                    <a:lnTo>
                      <a:pt x="88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</a:endParaRPr>
              </a:p>
            </p:txBody>
          </p:sp>
          <p:sp>
            <p:nvSpPr>
              <p:cNvPr id="17" name="Freeform 22"/>
              <p:cNvSpPr>
                <a:spLocks/>
              </p:cNvSpPr>
              <p:nvPr/>
            </p:nvSpPr>
            <p:spPr bwMode="auto">
              <a:xfrm>
                <a:off x="9256588" y="1888505"/>
                <a:ext cx="33338" cy="44450"/>
              </a:xfrm>
              <a:custGeom>
                <a:avLst/>
                <a:gdLst>
                  <a:gd name="T0" fmla="*/ 0 w 21"/>
                  <a:gd name="T1" fmla="*/ 2 h 28"/>
                  <a:gd name="T2" fmla="*/ 9 w 21"/>
                  <a:gd name="T3" fmla="*/ 2 h 28"/>
                  <a:gd name="T4" fmla="*/ 9 w 21"/>
                  <a:gd name="T5" fmla="*/ 28 h 28"/>
                  <a:gd name="T6" fmla="*/ 12 w 21"/>
                  <a:gd name="T7" fmla="*/ 28 h 28"/>
                  <a:gd name="T8" fmla="*/ 12 w 21"/>
                  <a:gd name="T9" fmla="*/ 2 h 28"/>
                  <a:gd name="T10" fmla="*/ 21 w 21"/>
                  <a:gd name="T11" fmla="*/ 2 h 28"/>
                  <a:gd name="T12" fmla="*/ 21 w 21"/>
                  <a:gd name="T13" fmla="*/ 0 h 28"/>
                  <a:gd name="T14" fmla="*/ 0 w 21"/>
                  <a:gd name="T15" fmla="*/ 0 h 28"/>
                  <a:gd name="T16" fmla="*/ 0 w 21"/>
                  <a:gd name="T17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8">
                    <a:moveTo>
                      <a:pt x="0" y="2"/>
                    </a:moveTo>
                    <a:lnTo>
                      <a:pt x="9" y="2"/>
                    </a:lnTo>
                    <a:lnTo>
                      <a:pt x="9" y="28"/>
                    </a:lnTo>
                    <a:lnTo>
                      <a:pt x="12" y="28"/>
                    </a:lnTo>
                    <a:lnTo>
                      <a:pt x="12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</a:endParaRPr>
              </a:p>
            </p:txBody>
          </p:sp>
          <p:sp>
            <p:nvSpPr>
              <p:cNvPr id="18" name="Freeform 23"/>
              <p:cNvSpPr>
                <a:spLocks noEditPoints="1"/>
              </p:cNvSpPr>
              <p:nvPr/>
            </p:nvSpPr>
            <p:spPr bwMode="auto">
              <a:xfrm>
                <a:off x="9474076" y="1883742"/>
                <a:ext cx="44450" cy="49212"/>
              </a:xfrm>
              <a:custGeom>
                <a:avLst/>
                <a:gdLst>
                  <a:gd name="T0" fmla="*/ 28 w 28"/>
                  <a:gd name="T1" fmla="*/ 12 h 31"/>
                  <a:gd name="T2" fmla="*/ 26 w 28"/>
                  <a:gd name="T3" fmla="*/ 7 h 31"/>
                  <a:gd name="T4" fmla="*/ 24 w 28"/>
                  <a:gd name="T5" fmla="*/ 5 h 31"/>
                  <a:gd name="T6" fmla="*/ 21 w 28"/>
                  <a:gd name="T7" fmla="*/ 3 h 31"/>
                  <a:gd name="T8" fmla="*/ 17 w 28"/>
                  <a:gd name="T9" fmla="*/ 3 h 31"/>
                  <a:gd name="T10" fmla="*/ 14 w 28"/>
                  <a:gd name="T11" fmla="*/ 0 h 31"/>
                  <a:gd name="T12" fmla="*/ 9 w 28"/>
                  <a:gd name="T13" fmla="*/ 3 h 31"/>
                  <a:gd name="T14" fmla="*/ 7 w 28"/>
                  <a:gd name="T15" fmla="*/ 3 h 31"/>
                  <a:gd name="T16" fmla="*/ 5 w 28"/>
                  <a:gd name="T17" fmla="*/ 5 h 31"/>
                  <a:gd name="T18" fmla="*/ 5 w 28"/>
                  <a:gd name="T19" fmla="*/ 5 h 31"/>
                  <a:gd name="T20" fmla="*/ 2 w 28"/>
                  <a:gd name="T21" fmla="*/ 7 h 31"/>
                  <a:gd name="T22" fmla="*/ 2 w 28"/>
                  <a:gd name="T23" fmla="*/ 12 h 31"/>
                  <a:gd name="T24" fmla="*/ 0 w 28"/>
                  <a:gd name="T25" fmla="*/ 15 h 31"/>
                  <a:gd name="T26" fmla="*/ 0 w 28"/>
                  <a:gd name="T27" fmla="*/ 17 h 31"/>
                  <a:gd name="T28" fmla="*/ 0 w 28"/>
                  <a:gd name="T29" fmla="*/ 22 h 31"/>
                  <a:gd name="T30" fmla="*/ 2 w 28"/>
                  <a:gd name="T31" fmla="*/ 24 h 31"/>
                  <a:gd name="T32" fmla="*/ 5 w 28"/>
                  <a:gd name="T33" fmla="*/ 26 h 31"/>
                  <a:gd name="T34" fmla="*/ 7 w 28"/>
                  <a:gd name="T35" fmla="*/ 29 h 31"/>
                  <a:gd name="T36" fmla="*/ 12 w 28"/>
                  <a:gd name="T37" fmla="*/ 31 h 31"/>
                  <a:gd name="T38" fmla="*/ 14 w 28"/>
                  <a:gd name="T39" fmla="*/ 31 h 31"/>
                  <a:gd name="T40" fmla="*/ 19 w 28"/>
                  <a:gd name="T41" fmla="*/ 31 h 31"/>
                  <a:gd name="T42" fmla="*/ 21 w 28"/>
                  <a:gd name="T43" fmla="*/ 29 h 31"/>
                  <a:gd name="T44" fmla="*/ 24 w 28"/>
                  <a:gd name="T45" fmla="*/ 26 h 31"/>
                  <a:gd name="T46" fmla="*/ 26 w 28"/>
                  <a:gd name="T47" fmla="*/ 24 h 31"/>
                  <a:gd name="T48" fmla="*/ 28 w 28"/>
                  <a:gd name="T49" fmla="*/ 19 h 31"/>
                  <a:gd name="T50" fmla="*/ 28 w 28"/>
                  <a:gd name="T51" fmla="*/ 15 h 31"/>
                  <a:gd name="T52" fmla="*/ 24 w 28"/>
                  <a:gd name="T53" fmla="*/ 19 h 31"/>
                  <a:gd name="T54" fmla="*/ 24 w 28"/>
                  <a:gd name="T55" fmla="*/ 22 h 31"/>
                  <a:gd name="T56" fmla="*/ 24 w 28"/>
                  <a:gd name="T57" fmla="*/ 22 h 31"/>
                  <a:gd name="T58" fmla="*/ 21 w 28"/>
                  <a:gd name="T59" fmla="*/ 24 h 31"/>
                  <a:gd name="T60" fmla="*/ 19 w 28"/>
                  <a:gd name="T61" fmla="*/ 26 h 31"/>
                  <a:gd name="T62" fmla="*/ 19 w 28"/>
                  <a:gd name="T63" fmla="*/ 26 h 31"/>
                  <a:gd name="T64" fmla="*/ 17 w 28"/>
                  <a:gd name="T65" fmla="*/ 26 h 31"/>
                  <a:gd name="T66" fmla="*/ 14 w 28"/>
                  <a:gd name="T67" fmla="*/ 29 h 31"/>
                  <a:gd name="T68" fmla="*/ 12 w 28"/>
                  <a:gd name="T69" fmla="*/ 29 h 31"/>
                  <a:gd name="T70" fmla="*/ 12 w 28"/>
                  <a:gd name="T71" fmla="*/ 26 h 31"/>
                  <a:gd name="T72" fmla="*/ 9 w 28"/>
                  <a:gd name="T73" fmla="*/ 26 h 31"/>
                  <a:gd name="T74" fmla="*/ 7 w 28"/>
                  <a:gd name="T75" fmla="*/ 26 h 31"/>
                  <a:gd name="T76" fmla="*/ 7 w 28"/>
                  <a:gd name="T77" fmla="*/ 24 h 31"/>
                  <a:gd name="T78" fmla="*/ 5 w 28"/>
                  <a:gd name="T79" fmla="*/ 22 h 31"/>
                  <a:gd name="T80" fmla="*/ 5 w 28"/>
                  <a:gd name="T81" fmla="*/ 19 h 31"/>
                  <a:gd name="T82" fmla="*/ 5 w 28"/>
                  <a:gd name="T83" fmla="*/ 17 h 31"/>
                  <a:gd name="T84" fmla="*/ 5 w 28"/>
                  <a:gd name="T85" fmla="*/ 12 h 31"/>
                  <a:gd name="T86" fmla="*/ 5 w 28"/>
                  <a:gd name="T87" fmla="*/ 10 h 31"/>
                  <a:gd name="T88" fmla="*/ 7 w 28"/>
                  <a:gd name="T89" fmla="*/ 10 h 31"/>
                  <a:gd name="T90" fmla="*/ 7 w 28"/>
                  <a:gd name="T91" fmla="*/ 7 h 31"/>
                  <a:gd name="T92" fmla="*/ 12 w 28"/>
                  <a:gd name="T93" fmla="*/ 5 h 31"/>
                  <a:gd name="T94" fmla="*/ 14 w 28"/>
                  <a:gd name="T95" fmla="*/ 5 h 31"/>
                  <a:gd name="T96" fmla="*/ 17 w 28"/>
                  <a:gd name="T97" fmla="*/ 5 h 31"/>
                  <a:gd name="T98" fmla="*/ 19 w 28"/>
                  <a:gd name="T99" fmla="*/ 7 h 31"/>
                  <a:gd name="T100" fmla="*/ 21 w 28"/>
                  <a:gd name="T101" fmla="*/ 7 h 31"/>
                  <a:gd name="T102" fmla="*/ 24 w 28"/>
                  <a:gd name="T103" fmla="*/ 10 h 31"/>
                  <a:gd name="T104" fmla="*/ 24 w 28"/>
                  <a:gd name="T105" fmla="*/ 15 h 31"/>
                  <a:gd name="T106" fmla="*/ 24 w 28"/>
                  <a:gd name="T107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" h="31">
                    <a:moveTo>
                      <a:pt x="28" y="15"/>
                    </a:move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8" y="15"/>
                    </a:lnTo>
                    <a:close/>
                    <a:moveTo>
                      <a:pt x="24" y="17"/>
                    </a:moveTo>
                    <a:lnTo>
                      <a:pt x="24" y="17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4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</a:endParaRPr>
              </a:p>
            </p:txBody>
          </p:sp>
          <p:sp>
            <p:nvSpPr>
              <p:cNvPr id="19" name="Freeform 24"/>
              <p:cNvSpPr>
                <a:spLocks/>
              </p:cNvSpPr>
              <p:nvPr/>
            </p:nvSpPr>
            <p:spPr bwMode="auto">
              <a:xfrm>
                <a:off x="9653463" y="1888505"/>
                <a:ext cx="41275" cy="44450"/>
              </a:xfrm>
              <a:custGeom>
                <a:avLst/>
                <a:gdLst>
                  <a:gd name="T0" fmla="*/ 17 w 26"/>
                  <a:gd name="T1" fmla="*/ 7 h 28"/>
                  <a:gd name="T2" fmla="*/ 17 w 26"/>
                  <a:gd name="T3" fmla="*/ 9 h 28"/>
                  <a:gd name="T4" fmla="*/ 17 w 26"/>
                  <a:gd name="T5" fmla="*/ 9 h 28"/>
                  <a:gd name="T6" fmla="*/ 14 w 26"/>
                  <a:gd name="T7" fmla="*/ 12 h 28"/>
                  <a:gd name="T8" fmla="*/ 14 w 26"/>
                  <a:gd name="T9" fmla="*/ 12 h 28"/>
                  <a:gd name="T10" fmla="*/ 14 w 26"/>
                  <a:gd name="T11" fmla="*/ 12 h 28"/>
                  <a:gd name="T12" fmla="*/ 12 w 26"/>
                  <a:gd name="T13" fmla="*/ 9 h 28"/>
                  <a:gd name="T14" fmla="*/ 12 w 26"/>
                  <a:gd name="T15" fmla="*/ 9 h 28"/>
                  <a:gd name="T16" fmla="*/ 12 w 26"/>
                  <a:gd name="T17" fmla="*/ 7 h 28"/>
                  <a:gd name="T18" fmla="*/ 5 w 26"/>
                  <a:gd name="T19" fmla="*/ 0 h 28"/>
                  <a:gd name="T20" fmla="*/ 0 w 26"/>
                  <a:gd name="T21" fmla="*/ 0 h 28"/>
                  <a:gd name="T22" fmla="*/ 12 w 26"/>
                  <a:gd name="T23" fmla="*/ 16 h 28"/>
                  <a:gd name="T24" fmla="*/ 12 w 26"/>
                  <a:gd name="T25" fmla="*/ 28 h 28"/>
                  <a:gd name="T26" fmla="*/ 17 w 26"/>
                  <a:gd name="T27" fmla="*/ 28 h 28"/>
                  <a:gd name="T28" fmla="*/ 17 w 26"/>
                  <a:gd name="T29" fmla="*/ 16 h 28"/>
                  <a:gd name="T30" fmla="*/ 26 w 26"/>
                  <a:gd name="T31" fmla="*/ 0 h 28"/>
                  <a:gd name="T32" fmla="*/ 24 w 26"/>
                  <a:gd name="T33" fmla="*/ 0 h 28"/>
                  <a:gd name="T34" fmla="*/ 17 w 26"/>
                  <a:gd name="T35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8">
                    <a:moveTo>
                      <a:pt x="17" y="7"/>
                    </a:moveTo>
                    <a:lnTo>
                      <a:pt x="17" y="9"/>
                    </a:lnTo>
                    <a:lnTo>
                      <a:pt x="17" y="9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2" y="16"/>
                    </a:lnTo>
                    <a:lnTo>
                      <a:pt x="12" y="28"/>
                    </a:lnTo>
                    <a:lnTo>
                      <a:pt x="17" y="28"/>
                    </a:lnTo>
                    <a:lnTo>
                      <a:pt x="17" y="16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</a:endParaRPr>
              </a:p>
            </p:txBody>
          </p:sp>
          <p:sp>
            <p:nvSpPr>
              <p:cNvPr id="20" name="Freeform 25"/>
              <p:cNvSpPr>
                <a:spLocks noEditPoints="1"/>
              </p:cNvSpPr>
              <p:nvPr/>
            </p:nvSpPr>
            <p:spPr bwMode="auto">
              <a:xfrm>
                <a:off x="9829676" y="1674192"/>
                <a:ext cx="217488" cy="180975"/>
              </a:xfrm>
              <a:custGeom>
                <a:avLst/>
                <a:gdLst>
                  <a:gd name="T0" fmla="*/ 137 w 137"/>
                  <a:gd name="T1" fmla="*/ 22 h 114"/>
                  <a:gd name="T2" fmla="*/ 130 w 137"/>
                  <a:gd name="T3" fmla="*/ 12 h 114"/>
                  <a:gd name="T4" fmla="*/ 123 w 137"/>
                  <a:gd name="T5" fmla="*/ 5 h 114"/>
                  <a:gd name="T6" fmla="*/ 114 w 137"/>
                  <a:gd name="T7" fmla="*/ 3 h 114"/>
                  <a:gd name="T8" fmla="*/ 85 w 137"/>
                  <a:gd name="T9" fmla="*/ 0 h 114"/>
                  <a:gd name="T10" fmla="*/ 64 w 137"/>
                  <a:gd name="T11" fmla="*/ 3 h 114"/>
                  <a:gd name="T12" fmla="*/ 57 w 137"/>
                  <a:gd name="T13" fmla="*/ 5 h 114"/>
                  <a:gd name="T14" fmla="*/ 48 w 137"/>
                  <a:gd name="T15" fmla="*/ 7 h 114"/>
                  <a:gd name="T16" fmla="*/ 33 w 137"/>
                  <a:gd name="T17" fmla="*/ 17 h 114"/>
                  <a:gd name="T18" fmla="*/ 24 w 137"/>
                  <a:gd name="T19" fmla="*/ 29 h 114"/>
                  <a:gd name="T20" fmla="*/ 59 w 137"/>
                  <a:gd name="T21" fmla="*/ 38 h 114"/>
                  <a:gd name="T22" fmla="*/ 66 w 137"/>
                  <a:gd name="T23" fmla="*/ 31 h 114"/>
                  <a:gd name="T24" fmla="*/ 71 w 137"/>
                  <a:gd name="T25" fmla="*/ 29 h 114"/>
                  <a:gd name="T26" fmla="*/ 81 w 137"/>
                  <a:gd name="T27" fmla="*/ 26 h 114"/>
                  <a:gd name="T28" fmla="*/ 90 w 137"/>
                  <a:gd name="T29" fmla="*/ 29 h 114"/>
                  <a:gd name="T30" fmla="*/ 95 w 137"/>
                  <a:gd name="T31" fmla="*/ 31 h 114"/>
                  <a:gd name="T32" fmla="*/ 95 w 137"/>
                  <a:gd name="T33" fmla="*/ 38 h 114"/>
                  <a:gd name="T34" fmla="*/ 88 w 137"/>
                  <a:gd name="T35" fmla="*/ 43 h 114"/>
                  <a:gd name="T36" fmla="*/ 73 w 137"/>
                  <a:gd name="T37" fmla="*/ 45 h 114"/>
                  <a:gd name="T38" fmla="*/ 59 w 137"/>
                  <a:gd name="T39" fmla="*/ 48 h 114"/>
                  <a:gd name="T40" fmla="*/ 38 w 137"/>
                  <a:gd name="T41" fmla="*/ 52 h 114"/>
                  <a:gd name="T42" fmla="*/ 22 w 137"/>
                  <a:gd name="T43" fmla="*/ 59 h 114"/>
                  <a:gd name="T44" fmla="*/ 10 w 137"/>
                  <a:gd name="T45" fmla="*/ 66 h 114"/>
                  <a:gd name="T46" fmla="*/ 3 w 137"/>
                  <a:gd name="T47" fmla="*/ 76 h 114"/>
                  <a:gd name="T48" fmla="*/ 0 w 137"/>
                  <a:gd name="T49" fmla="*/ 85 h 114"/>
                  <a:gd name="T50" fmla="*/ 0 w 137"/>
                  <a:gd name="T51" fmla="*/ 92 h 114"/>
                  <a:gd name="T52" fmla="*/ 0 w 137"/>
                  <a:gd name="T53" fmla="*/ 99 h 114"/>
                  <a:gd name="T54" fmla="*/ 5 w 137"/>
                  <a:gd name="T55" fmla="*/ 106 h 114"/>
                  <a:gd name="T56" fmla="*/ 10 w 137"/>
                  <a:gd name="T57" fmla="*/ 111 h 114"/>
                  <a:gd name="T58" fmla="*/ 17 w 137"/>
                  <a:gd name="T59" fmla="*/ 114 h 114"/>
                  <a:gd name="T60" fmla="*/ 24 w 137"/>
                  <a:gd name="T61" fmla="*/ 114 h 114"/>
                  <a:gd name="T62" fmla="*/ 38 w 137"/>
                  <a:gd name="T63" fmla="*/ 114 h 114"/>
                  <a:gd name="T64" fmla="*/ 52 w 137"/>
                  <a:gd name="T65" fmla="*/ 111 h 114"/>
                  <a:gd name="T66" fmla="*/ 62 w 137"/>
                  <a:gd name="T67" fmla="*/ 109 h 114"/>
                  <a:gd name="T68" fmla="*/ 71 w 137"/>
                  <a:gd name="T69" fmla="*/ 102 h 114"/>
                  <a:gd name="T70" fmla="*/ 76 w 137"/>
                  <a:gd name="T71" fmla="*/ 102 h 114"/>
                  <a:gd name="T72" fmla="*/ 76 w 137"/>
                  <a:gd name="T73" fmla="*/ 106 h 114"/>
                  <a:gd name="T74" fmla="*/ 107 w 137"/>
                  <a:gd name="T75" fmla="*/ 111 h 114"/>
                  <a:gd name="T76" fmla="*/ 116 w 137"/>
                  <a:gd name="T77" fmla="*/ 106 h 114"/>
                  <a:gd name="T78" fmla="*/ 116 w 137"/>
                  <a:gd name="T79" fmla="*/ 102 h 114"/>
                  <a:gd name="T80" fmla="*/ 130 w 137"/>
                  <a:gd name="T81" fmla="*/ 64 h 114"/>
                  <a:gd name="T82" fmla="*/ 137 w 137"/>
                  <a:gd name="T83" fmla="*/ 40 h 114"/>
                  <a:gd name="T84" fmla="*/ 137 w 137"/>
                  <a:gd name="T85" fmla="*/ 31 h 114"/>
                  <a:gd name="T86" fmla="*/ 81 w 137"/>
                  <a:gd name="T87" fmla="*/ 76 h 114"/>
                  <a:gd name="T88" fmla="*/ 78 w 137"/>
                  <a:gd name="T89" fmla="*/ 81 h 114"/>
                  <a:gd name="T90" fmla="*/ 73 w 137"/>
                  <a:gd name="T91" fmla="*/ 85 h 114"/>
                  <a:gd name="T92" fmla="*/ 66 w 137"/>
                  <a:gd name="T93" fmla="*/ 88 h 114"/>
                  <a:gd name="T94" fmla="*/ 57 w 137"/>
                  <a:gd name="T95" fmla="*/ 90 h 114"/>
                  <a:gd name="T96" fmla="*/ 48 w 137"/>
                  <a:gd name="T97" fmla="*/ 90 h 114"/>
                  <a:gd name="T98" fmla="*/ 45 w 137"/>
                  <a:gd name="T99" fmla="*/ 88 h 114"/>
                  <a:gd name="T100" fmla="*/ 43 w 137"/>
                  <a:gd name="T101" fmla="*/ 85 h 114"/>
                  <a:gd name="T102" fmla="*/ 43 w 137"/>
                  <a:gd name="T103" fmla="*/ 81 h 114"/>
                  <a:gd name="T104" fmla="*/ 45 w 137"/>
                  <a:gd name="T105" fmla="*/ 76 h 114"/>
                  <a:gd name="T106" fmla="*/ 55 w 137"/>
                  <a:gd name="T107" fmla="*/ 69 h 114"/>
                  <a:gd name="T108" fmla="*/ 66 w 137"/>
                  <a:gd name="T109" fmla="*/ 66 h 114"/>
                  <a:gd name="T110" fmla="*/ 88 w 137"/>
                  <a:gd name="T111" fmla="*/ 5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7" h="114">
                    <a:moveTo>
                      <a:pt x="137" y="31"/>
                    </a:moveTo>
                    <a:lnTo>
                      <a:pt x="137" y="29"/>
                    </a:lnTo>
                    <a:lnTo>
                      <a:pt x="137" y="26"/>
                    </a:lnTo>
                    <a:lnTo>
                      <a:pt x="137" y="26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7" y="22"/>
                    </a:lnTo>
                    <a:lnTo>
                      <a:pt x="137" y="22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5" y="17"/>
                    </a:lnTo>
                    <a:lnTo>
                      <a:pt x="135" y="17"/>
                    </a:lnTo>
                    <a:lnTo>
                      <a:pt x="133" y="15"/>
                    </a:lnTo>
                    <a:lnTo>
                      <a:pt x="133" y="15"/>
                    </a:lnTo>
                    <a:lnTo>
                      <a:pt x="133" y="12"/>
                    </a:lnTo>
                    <a:lnTo>
                      <a:pt x="130" y="12"/>
                    </a:lnTo>
                    <a:lnTo>
                      <a:pt x="130" y="12"/>
                    </a:lnTo>
                    <a:lnTo>
                      <a:pt x="130" y="10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3" y="7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1" y="5"/>
                    </a:lnTo>
                    <a:lnTo>
                      <a:pt x="121" y="5"/>
                    </a:lnTo>
                    <a:lnTo>
                      <a:pt x="118" y="3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4" y="3"/>
                    </a:lnTo>
                    <a:lnTo>
                      <a:pt x="114" y="3"/>
                    </a:lnTo>
                    <a:lnTo>
                      <a:pt x="111" y="3"/>
                    </a:lnTo>
                    <a:lnTo>
                      <a:pt x="107" y="3"/>
                    </a:lnTo>
                    <a:lnTo>
                      <a:pt x="104" y="3"/>
                    </a:lnTo>
                    <a:lnTo>
                      <a:pt x="102" y="0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3" y="3"/>
                    </a:lnTo>
                    <a:lnTo>
                      <a:pt x="71" y="3"/>
                    </a:lnTo>
                    <a:lnTo>
                      <a:pt x="69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7" y="3"/>
                    </a:lnTo>
                    <a:lnTo>
                      <a:pt x="57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5" y="7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5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1" y="19"/>
                    </a:lnTo>
                    <a:lnTo>
                      <a:pt x="29" y="19"/>
                    </a:lnTo>
                    <a:lnTo>
                      <a:pt x="29" y="22"/>
                    </a:lnTo>
                    <a:lnTo>
                      <a:pt x="26" y="24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31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57" y="38"/>
                    </a:lnTo>
                    <a:lnTo>
                      <a:pt x="59" y="38"/>
                    </a:lnTo>
                    <a:lnTo>
                      <a:pt x="59" y="36"/>
                    </a:lnTo>
                    <a:lnTo>
                      <a:pt x="62" y="36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4" y="33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29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78" y="26"/>
                    </a:lnTo>
                    <a:lnTo>
                      <a:pt x="81" y="26"/>
                    </a:lnTo>
                    <a:lnTo>
                      <a:pt x="81" y="26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90" y="29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3"/>
                    </a:lnTo>
                    <a:lnTo>
                      <a:pt x="95" y="33"/>
                    </a:lnTo>
                    <a:lnTo>
                      <a:pt x="95" y="33"/>
                    </a:lnTo>
                    <a:lnTo>
                      <a:pt x="95" y="33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40"/>
                    </a:lnTo>
                    <a:lnTo>
                      <a:pt x="92" y="40"/>
                    </a:lnTo>
                    <a:lnTo>
                      <a:pt x="92" y="40"/>
                    </a:lnTo>
                    <a:lnTo>
                      <a:pt x="90" y="40"/>
                    </a:lnTo>
                    <a:lnTo>
                      <a:pt x="88" y="43"/>
                    </a:lnTo>
                    <a:lnTo>
                      <a:pt x="85" y="43"/>
                    </a:lnTo>
                    <a:lnTo>
                      <a:pt x="83" y="43"/>
                    </a:lnTo>
                    <a:lnTo>
                      <a:pt x="81" y="43"/>
                    </a:lnTo>
                    <a:lnTo>
                      <a:pt x="81" y="43"/>
                    </a:lnTo>
                    <a:lnTo>
                      <a:pt x="78" y="45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3" y="45"/>
                    </a:lnTo>
                    <a:lnTo>
                      <a:pt x="73" y="45"/>
                    </a:lnTo>
                    <a:lnTo>
                      <a:pt x="71" y="45"/>
                    </a:lnTo>
                    <a:lnTo>
                      <a:pt x="69" y="48"/>
                    </a:lnTo>
                    <a:lnTo>
                      <a:pt x="66" y="48"/>
                    </a:lnTo>
                    <a:lnTo>
                      <a:pt x="64" y="48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59" y="48"/>
                    </a:lnTo>
                    <a:lnTo>
                      <a:pt x="57" y="50"/>
                    </a:lnTo>
                    <a:lnTo>
                      <a:pt x="52" y="50"/>
                    </a:lnTo>
                    <a:lnTo>
                      <a:pt x="50" y="50"/>
                    </a:lnTo>
                    <a:lnTo>
                      <a:pt x="48" y="50"/>
                    </a:lnTo>
                    <a:lnTo>
                      <a:pt x="45" y="50"/>
                    </a:lnTo>
                    <a:lnTo>
                      <a:pt x="43" y="52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29" y="55"/>
                    </a:lnTo>
                    <a:lnTo>
                      <a:pt x="26" y="57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2" y="59"/>
                    </a:lnTo>
                    <a:lnTo>
                      <a:pt x="19" y="59"/>
                    </a:lnTo>
                    <a:lnTo>
                      <a:pt x="19" y="59"/>
                    </a:lnTo>
                    <a:lnTo>
                      <a:pt x="17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3" y="76"/>
                    </a:lnTo>
                    <a:lnTo>
                      <a:pt x="3" y="76"/>
                    </a:lnTo>
                    <a:lnTo>
                      <a:pt x="3" y="78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4"/>
                    </a:lnTo>
                    <a:lnTo>
                      <a:pt x="3" y="104"/>
                    </a:lnTo>
                    <a:lnTo>
                      <a:pt x="5" y="104"/>
                    </a:lnTo>
                    <a:lnTo>
                      <a:pt x="5" y="106"/>
                    </a:lnTo>
                    <a:lnTo>
                      <a:pt x="5" y="106"/>
                    </a:lnTo>
                    <a:lnTo>
                      <a:pt x="7" y="106"/>
                    </a:lnTo>
                    <a:lnTo>
                      <a:pt x="7" y="109"/>
                    </a:lnTo>
                    <a:lnTo>
                      <a:pt x="7" y="109"/>
                    </a:lnTo>
                    <a:lnTo>
                      <a:pt x="7" y="109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0" y="111"/>
                    </a:lnTo>
                    <a:lnTo>
                      <a:pt x="12" y="111"/>
                    </a:lnTo>
                    <a:lnTo>
                      <a:pt x="12" y="111"/>
                    </a:lnTo>
                    <a:lnTo>
                      <a:pt x="12" y="111"/>
                    </a:lnTo>
                    <a:lnTo>
                      <a:pt x="14" y="111"/>
                    </a:lnTo>
                    <a:lnTo>
                      <a:pt x="14" y="111"/>
                    </a:lnTo>
                    <a:lnTo>
                      <a:pt x="14" y="111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4" y="114"/>
                    </a:lnTo>
                    <a:lnTo>
                      <a:pt x="24" y="114"/>
                    </a:lnTo>
                    <a:lnTo>
                      <a:pt x="26" y="114"/>
                    </a:lnTo>
                    <a:lnTo>
                      <a:pt x="29" y="114"/>
                    </a:lnTo>
                    <a:lnTo>
                      <a:pt x="29" y="114"/>
                    </a:lnTo>
                    <a:lnTo>
                      <a:pt x="31" y="114"/>
                    </a:lnTo>
                    <a:lnTo>
                      <a:pt x="31" y="114"/>
                    </a:lnTo>
                    <a:lnTo>
                      <a:pt x="33" y="114"/>
                    </a:lnTo>
                    <a:lnTo>
                      <a:pt x="36" y="114"/>
                    </a:lnTo>
                    <a:lnTo>
                      <a:pt x="38" y="114"/>
                    </a:lnTo>
                    <a:lnTo>
                      <a:pt x="40" y="114"/>
                    </a:lnTo>
                    <a:lnTo>
                      <a:pt x="40" y="114"/>
                    </a:lnTo>
                    <a:lnTo>
                      <a:pt x="43" y="114"/>
                    </a:lnTo>
                    <a:lnTo>
                      <a:pt x="45" y="114"/>
                    </a:lnTo>
                    <a:lnTo>
                      <a:pt x="48" y="114"/>
                    </a:lnTo>
                    <a:lnTo>
                      <a:pt x="48" y="114"/>
                    </a:lnTo>
                    <a:lnTo>
                      <a:pt x="50" y="111"/>
                    </a:lnTo>
                    <a:lnTo>
                      <a:pt x="52" y="111"/>
                    </a:lnTo>
                    <a:lnTo>
                      <a:pt x="52" y="111"/>
                    </a:lnTo>
                    <a:lnTo>
                      <a:pt x="55" y="111"/>
                    </a:lnTo>
                    <a:lnTo>
                      <a:pt x="57" y="111"/>
                    </a:lnTo>
                    <a:lnTo>
                      <a:pt x="57" y="109"/>
                    </a:lnTo>
                    <a:lnTo>
                      <a:pt x="59" y="109"/>
                    </a:lnTo>
                    <a:lnTo>
                      <a:pt x="59" y="109"/>
                    </a:lnTo>
                    <a:lnTo>
                      <a:pt x="59" y="109"/>
                    </a:lnTo>
                    <a:lnTo>
                      <a:pt x="62" y="109"/>
                    </a:lnTo>
                    <a:lnTo>
                      <a:pt x="62" y="106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69" y="104"/>
                    </a:lnTo>
                    <a:lnTo>
                      <a:pt x="69" y="104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3" y="102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6" y="102"/>
                    </a:lnTo>
                    <a:lnTo>
                      <a:pt x="76" y="102"/>
                    </a:lnTo>
                    <a:lnTo>
                      <a:pt x="76" y="102"/>
                    </a:lnTo>
                    <a:lnTo>
                      <a:pt x="76" y="102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6" y="109"/>
                    </a:lnTo>
                    <a:lnTo>
                      <a:pt x="76" y="109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85" y="111"/>
                    </a:lnTo>
                    <a:lnTo>
                      <a:pt x="107" y="111"/>
                    </a:lnTo>
                    <a:lnTo>
                      <a:pt x="114" y="111"/>
                    </a:lnTo>
                    <a:lnTo>
                      <a:pt x="118" y="111"/>
                    </a:lnTo>
                    <a:lnTo>
                      <a:pt x="118" y="111"/>
                    </a:lnTo>
                    <a:lnTo>
                      <a:pt x="118" y="111"/>
                    </a:lnTo>
                    <a:lnTo>
                      <a:pt x="118" y="109"/>
                    </a:lnTo>
                    <a:lnTo>
                      <a:pt x="116" y="109"/>
                    </a:lnTo>
                    <a:lnTo>
                      <a:pt x="116" y="109"/>
                    </a:lnTo>
                    <a:lnTo>
                      <a:pt x="116" y="106"/>
                    </a:lnTo>
                    <a:lnTo>
                      <a:pt x="116" y="106"/>
                    </a:lnTo>
                    <a:lnTo>
                      <a:pt x="116" y="106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2"/>
                    </a:lnTo>
                    <a:lnTo>
                      <a:pt x="116" y="102"/>
                    </a:lnTo>
                    <a:lnTo>
                      <a:pt x="118" y="97"/>
                    </a:lnTo>
                    <a:lnTo>
                      <a:pt x="121" y="90"/>
                    </a:lnTo>
                    <a:lnTo>
                      <a:pt x="123" y="85"/>
                    </a:lnTo>
                    <a:lnTo>
                      <a:pt x="125" y="81"/>
                    </a:lnTo>
                    <a:lnTo>
                      <a:pt x="125" y="76"/>
                    </a:lnTo>
                    <a:lnTo>
                      <a:pt x="128" y="71"/>
                    </a:lnTo>
                    <a:lnTo>
                      <a:pt x="128" y="66"/>
                    </a:lnTo>
                    <a:lnTo>
                      <a:pt x="130" y="64"/>
                    </a:lnTo>
                    <a:lnTo>
                      <a:pt x="130" y="59"/>
                    </a:lnTo>
                    <a:lnTo>
                      <a:pt x="133" y="57"/>
                    </a:lnTo>
                    <a:lnTo>
                      <a:pt x="133" y="52"/>
                    </a:lnTo>
                    <a:lnTo>
                      <a:pt x="135" y="50"/>
                    </a:lnTo>
                    <a:lnTo>
                      <a:pt x="135" y="48"/>
                    </a:lnTo>
                    <a:lnTo>
                      <a:pt x="135" y="45"/>
                    </a:lnTo>
                    <a:lnTo>
                      <a:pt x="137" y="43"/>
                    </a:lnTo>
                    <a:lnTo>
                      <a:pt x="137" y="40"/>
                    </a:lnTo>
                    <a:lnTo>
                      <a:pt x="137" y="38"/>
                    </a:lnTo>
                    <a:lnTo>
                      <a:pt x="137" y="38"/>
                    </a:lnTo>
                    <a:lnTo>
                      <a:pt x="137" y="36"/>
                    </a:lnTo>
                    <a:lnTo>
                      <a:pt x="137" y="36"/>
                    </a:lnTo>
                    <a:lnTo>
                      <a:pt x="137" y="36"/>
                    </a:lnTo>
                    <a:lnTo>
                      <a:pt x="137" y="33"/>
                    </a:lnTo>
                    <a:lnTo>
                      <a:pt x="137" y="33"/>
                    </a:lnTo>
                    <a:lnTo>
                      <a:pt x="137" y="31"/>
                    </a:lnTo>
                    <a:lnTo>
                      <a:pt x="137" y="31"/>
                    </a:lnTo>
                    <a:close/>
                    <a:moveTo>
                      <a:pt x="85" y="66"/>
                    </a:moveTo>
                    <a:lnTo>
                      <a:pt x="85" y="69"/>
                    </a:lnTo>
                    <a:lnTo>
                      <a:pt x="83" y="71"/>
                    </a:lnTo>
                    <a:lnTo>
                      <a:pt x="83" y="71"/>
                    </a:lnTo>
                    <a:lnTo>
                      <a:pt x="83" y="73"/>
                    </a:lnTo>
                    <a:lnTo>
                      <a:pt x="83" y="73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6" y="81"/>
                    </a:lnTo>
                    <a:lnTo>
                      <a:pt x="76" y="81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3" y="83"/>
                    </a:lnTo>
                    <a:lnTo>
                      <a:pt x="73" y="83"/>
                    </a:lnTo>
                    <a:lnTo>
                      <a:pt x="73" y="85"/>
                    </a:lnTo>
                    <a:lnTo>
                      <a:pt x="73" y="85"/>
                    </a:lnTo>
                    <a:lnTo>
                      <a:pt x="71" y="85"/>
                    </a:lnTo>
                    <a:lnTo>
                      <a:pt x="71" y="85"/>
                    </a:lnTo>
                    <a:lnTo>
                      <a:pt x="71" y="85"/>
                    </a:lnTo>
                    <a:lnTo>
                      <a:pt x="69" y="88"/>
                    </a:lnTo>
                    <a:lnTo>
                      <a:pt x="69" y="88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64" y="88"/>
                    </a:lnTo>
                    <a:lnTo>
                      <a:pt x="64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59" y="90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2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43" y="85"/>
                    </a:lnTo>
                    <a:lnTo>
                      <a:pt x="43" y="85"/>
                    </a:lnTo>
                    <a:lnTo>
                      <a:pt x="43" y="85"/>
                    </a:lnTo>
                    <a:lnTo>
                      <a:pt x="43" y="85"/>
                    </a:lnTo>
                    <a:lnTo>
                      <a:pt x="43" y="85"/>
                    </a:lnTo>
                    <a:lnTo>
                      <a:pt x="43" y="83"/>
                    </a:lnTo>
                    <a:lnTo>
                      <a:pt x="43" y="83"/>
                    </a:lnTo>
                    <a:lnTo>
                      <a:pt x="43" y="83"/>
                    </a:lnTo>
                    <a:lnTo>
                      <a:pt x="43" y="83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5" y="69"/>
                    </a:lnTo>
                    <a:lnTo>
                      <a:pt x="57" y="69"/>
                    </a:lnTo>
                    <a:lnTo>
                      <a:pt x="59" y="69"/>
                    </a:lnTo>
                    <a:lnTo>
                      <a:pt x="62" y="66"/>
                    </a:lnTo>
                    <a:lnTo>
                      <a:pt x="64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71" y="64"/>
                    </a:lnTo>
                    <a:lnTo>
                      <a:pt x="73" y="64"/>
                    </a:lnTo>
                    <a:lnTo>
                      <a:pt x="76" y="64"/>
                    </a:lnTo>
                    <a:lnTo>
                      <a:pt x="78" y="64"/>
                    </a:lnTo>
                    <a:lnTo>
                      <a:pt x="81" y="62"/>
                    </a:lnTo>
                    <a:lnTo>
                      <a:pt x="83" y="62"/>
                    </a:lnTo>
                    <a:lnTo>
                      <a:pt x="85" y="62"/>
                    </a:lnTo>
                    <a:lnTo>
                      <a:pt x="88" y="59"/>
                    </a:lnTo>
                    <a:lnTo>
                      <a:pt x="85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</a:endParaRPr>
              </a:p>
            </p:txBody>
          </p:sp>
          <p:sp>
            <p:nvSpPr>
              <p:cNvPr id="21" name="Freeform 26"/>
              <p:cNvSpPr>
                <a:spLocks/>
              </p:cNvSpPr>
              <p:nvPr/>
            </p:nvSpPr>
            <p:spPr bwMode="auto">
              <a:xfrm>
                <a:off x="9609013" y="1883742"/>
                <a:ext cx="41275" cy="49212"/>
              </a:xfrm>
              <a:custGeom>
                <a:avLst/>
                <a:gdLst>
                  <a:gd name="T0" fmla="*/ 24 w 26"/>
                  <a:gd name="T1" fmla="*/ 24 h 31"/>
                  <a:gd name="T2" fmla="*/ 21 w 26"/>
                  <a:gd name="T3" fmla="*/ 26 h 31"/>
                  <a:gd name="T4" fmla="*/ 19 w 26"/>
                  <a:gd name="T5" fmla="*/ 26 h 31"/>
                  <a:gd name="T6" fmla="*/ 17 w 26"/>
                  <a:gd name="T7" fmla="*/ 26 h 31"/>
                  <a:gd name="T8" fmla="*/ 17 w 26"/>
                  <a:gd name="T9" fmla="*/ 29 h 31"/>
                  <a:gd name="T10" fmla="*/ 14 w 26"/>
                  <a:gd name="T11" fmla="*/ 29 h 31"/>
                  <a:gd name="T12" fmla="*/ 12 w 26"/>
                  <a:gd name="T13" fmla="*/ 26 h 31"/>
                  <a:gd name="T14" fmla="*/ 9 w 26"/>
                  <a:gd name="T15" fmla="*/ 26 h 31"/>
                  <a:gd name="T16" fmla="*/ 7 w 26"/>
                  <a:gd name="T17" fmla="*/ 26 h 31"/>
                  <a:gd name="T18" fmla="*/ 7 w 26"/>
                  <a:gd name="T19" fmla="*/ 24 h 31"/>
                  <a:gd name="T20" fmla="*/ 5 w 26"/>
                  <a:gd name="T21" fmla="*/ 22 h 31"/>
                  <a:gd name="T22" fmla="*/ 5 w 26"/>
                  <a:gd name="T23" fmla="*/ 22 h 31"/>
                  <a:gd name="T24" fmla="*/ 5 w 26"/>
                  <a:gd name="T25" fmla="*/ 17 h 31"/>
                  <a:gd name="T26" fmla="*/ 5 w 26"/>
                  <a:gd name="T27" fmla="*/ 15 h 31"/>
                  <a:gd name="T28" fmla="*/ 5 w 26"/>
                  <a:gd name="T29" fmla="*/ 12 h 31"/>
                  <a:gd name="T30" fmla="*/ 5 w 26"/>
                  <a:gd name="T31" fmla="*/ 10 h 31"/>
                  <a:gd name="T32" fmla="*/ 7 w 26"/>
                  <a:gd name="T33" fmla="*/ 7 h 31"/>
                  <a:gd name="T34" fmla="*/ 9 w 26"/>
                  <a:gd name="T35" fmla="*/ 5 h 31"/>
                  <a:gd name="T36" fmla="*/ 12 w 26"/>
                  <a:gd name="T37" fmla="*/ 5 h 31"/>
                  <a:gd name="T38" fmla="*/ 14 w 26"/>
                  <a:gd name="T39" fmla="*/ 5 h 31"/>
                  <a:gd name="T40" fmla="*/ 17 w 26"/>
                  <a:gd name="T41" fmla="*/ 5 h 31"/>
                  <a:gd name="T42" fmla="*/ 17 w 26"/>
                  <a:gd name="T43" fmla="*/ 5 h 31"/>
                  <a:gd name="T44" fmla="*/ 19 w 26"/>
                  <a:gd name="T45" fmla="*/ 5 h 31"/>
                  <a:gd name="T46" fmla="*/ 21 w 26"/>
                  <a:gd name="T47" fmla="*/ 7 h 31"/>
                  <a:gd name="T48" fmla="*/ 21 w 26"/>
                  <a:gd name="T49" fmla="*/ 7 h 31"/>
                  <a:gd name="T50" fmla="*/ 21 w 26"/>
                  <a:gd name="T51" fmla="*/ 10 h 31"/>
                  <a:gd name="T52" fmla="*/ 26 w 26"/>
                  <a:gd name="T53" fmla="*/ 10 h 31"/>
                  <a:gd name="T54" fmla="*/ 26 w 26"/>
                  <a:gd name="T55" fmla="*/ 7 h 31"/>
                  <a:gd name="T56" fmla="*/ 24 w 26"/>
                  <a:gd name="T57" fmla="*/ 5 h 31"/>
                  <a:gd name="T58" fmla="*/ 24 w 26"/>
                  <a:gd name="T59" fmla="*/ 5 h 31"/>
                  <a:gd name="T60" fmla="*/ 21 w 26"/>
                  <a:gd name="T61" fmla="*/ 3 h 31"/>
                  <a:gd name="T62" fmla="*/ 19 w 26"/>
                  <a:gd name="T63" fmla="*/ 3 h 31"/>
                  <a:gd name="T64" fmla="*/ 17 w 26"/>
                  <a:gd name="T65" fmla="*/ 3 h 31"/>
                  <a:gd name="T66" fmla="*/ 14 w 26"/>
                  <a:gd name="T67" fmla="*/ 0 h 31"/>
                  <a:gd name="T68" fmla="*/ 12 w 26"/>
                  <a:gd name="T69" fmla="*/ 3 h 31"/>
                  <a:gd name="T70" fmla="*/ 9 w 26"/>
                  <a:gd name="T71" fmla="*/ 3 h 31"/>
                  <a:gd name="T72" fmla="*/ 7 w 26"/>
                  <a:gd name="T73" fmla="*/ 3 h 31"/>
                  <a:gd name="T74" fmla="*/ 5 w 26"/>
                  <a:gd name="T75" fmla="*/ 5 h 31"/>
                  <a:gd name="T76" fmla="*/ 2 w 26"/>
                  <a:gd name="T77" fmla="*/ 7 h 31"/>
                  <a:gd name="T78" fmla="*/ 0 w 26"/>
                  <a:gd name="T79" fmla="*/ 10 h 31"/>
                  <a:gd name="T80" fmla="*/ 0 w 26"/>
                  <a:gd name="T81" fmla="*/ 15 h 31"/>
                  <a:gd name="T82" fmla="*/ 0 w 26"/>
                  <a:gd name="T83" fmla="*/ 17 h 31"/>
                  <a:gd name="T84" fmla="*/ 0 w 26"/>
                  <a:gd name="T85" fmla="*/ 19 h 31"/>
                  <a:gd name="T86" fmla="*/ 0 w 26"/>
                  <a:gd name="T87" fmla="*/ 22 h 31"/>
                  <a:gd name="T88" fmla="*/ 2 w 26"/>
                  <a:gd name="T89" fmla="*/ 24 h 31"/>
                  <a:gd name="T90" fmla="*/ 5 w 26"/>
                  <a:gd name="T91" fmla="*/ 26 h 31"/>
                  <a:gd name="T92" fmla="*/ 7 w 26"/>
                  <a:gd name="T93" fmla="*/ 29 h 31"/>
                  <a:gd name="T94" fmla="*/ 9 w 26"/>
                  <a:gd name="T95" fmla="*/ 29 h 31"/>
                  <a:gd name="T96" fmla="*/ 12 w 26"/>
                  <a:gd name="T97" fmla="*/ 31 h 31"/>
                  <a:gd name="T98" fmla="*/ 14 w 26"/>
                  <a:gd name="T99" fmla="*/ 31 h 31"/>
                  <a:gd name="T100" fmla="*/ 17 w 26"/>
                  <a:gd name="T101" fmla="*/ 31 h 31"/>
                  <a:gd name="T102" fmla="*/ 19 w 26"/>
                  <a:gd name="T103" fmla="*/ 31 h 31"/>
                  <a:gd name="T104" fmla="*/ 21 w 26"/>
                  <a:gd name="T105" fmla="*/ 29 h 31"/>
                  <a:gd name="T106" fmla="*/ 24 w 26"/>
                  <a:gd name="T107" fmla="*/ 29 h 31"/>
                  <a:gd name="T108" fmla="*/ 26 w 26"/>
                  <a:gd name="T109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" h="31">
                    <a:moveTo>
                      <a:pt x="14" y="19"/>
                    </a:moveTo>
                    <a:lnTo>
                      <a:pt x="24" y="19"/>
                    </a:lnTo>
                    <a:lnTo>
                      <a:pt x="24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5" y="26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6" y="29"/>
                    </a:lnTo>
                    <a:lnTo>
                      <a:pt x="26" y="26"/>
                    </a:lnTo>
                    <a:lnTo>
                      <a:pt x="26" y="17"/>
                    </a:lnTo>
                    <a:lnTo>
                      <a:pt x="14" y="17"/>
                    </a:lnTo>
                    <a:lnTo>
                      <a:pt x="14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</a:endParaRPr>
              </a:p>
            </p:txBody>
          </p:sp>
          <p:sp>
            <p:nvSpPr>
              <p:cNvPr id="22" name="Freeform 27"/>
              <p:cNvSpPr>
                <a:spLocks/>
              </p:cNvSpPr>
              <p:nvPr/>
            </p:nvSpPr>
            <p:spPr bwMode="auto">
              <a:xfrm>
                <a:off x="9612188" y="1678955"/>
                <a:ext cx="225425" cy="176212"/>
              </a:xfrm>
              <a:custGeom>
                <a:avLst/>
                <a:gdLst>
                  <a:gd name="T0" fmla="*/ 81 w 142"/>
                  <a:gd name="T1" fmla="*/ 59 h 111"/>
                  <a:gd name="T2" fmla="*/ 81 w 142"/>
                  <a:gd name="T3" fmla="*/ 59 h 111"/>
                  <a:gd name="T4" fmla="*/ 81 w 142"/>
                  <a:gd name="T5" fmla="*/ 63 h 111"/>
                  <a:gd name="T6" fmla="*/ 78 w 142"/>
                  <a:gd name="T7" fmla="*/ 66 h 111"/>
                  <a:gd name="T8" fmla="*/ 76 w 142"/>
                  <a:gd name="T9" fmla="*/ 68 h 111"/>
                  <a:gd name="T10" fmla="*/ 74 w 142"/>
                  <a:gd name="T11" fmla="*/ 70 h 111"/>
                  <a:gd name="T12" fmla="*/ 71 w 142"/>
                  <a:gd name="T13" fmla="*/ 73 h 111"/>
                  <a:gd name="T14" fmla="*/ 69 w 142"/>
                  <a:gd name="T15" fmla="*/ 75 h 111"/>
                  <a:gd name="T16" fmla="*/ 66 w 142"/>
                  <a:gd name="T17" fmla="*/ 78 h 111"/>
                  <a:gd name="T18" fmla="*/ 64 w 142"/>
                  <a:gd name="T19" fmla="*/ 78 h 111"/>
                  <a:gd name="T20" fmla="*/ 62 w 142"/>
                  <a:gd name="T21" fmla="*/ 78 h 111"/>
                  <a:gd name="T22" fmla="*/ 59 w 142"/>
                  <a:gd name="T23" fmla="*/ 80 h 111"/>
                  <a:gd name="T24" fmla="*/ 55 w 142"/>
                  <a:gd name="T25" fmla="*/ 80 h 111"/>
                  <a:gd name="T26" fmla="*/ 55 w 142"/>
                  <a:gd name="T27" fmla="*/ 80 h 111"/>
                  <a:gd name="T28" fmla="*/ 52 w 142"/>
                  <a:gd name="T29" fmla="*/ 80 h 111"/>
                  <a:gd name="T30" fmla="*/ 52 w 142"/>
                  <a:gd name="T31" fmla="*/ 78 h 111"/>
                  <a:gd name="T32" fmla="*/ 50 w 142"/>
                  <a:gd name="T33" fmla="*/ 78 h 111"/>
                  <a:gd name="T34" fmla="*/ 50 w 142"/>
                  <a:gd name="T35" fmla="*/ 78 h 111"/>
                  <a:gd name="T36" fmla="*/ 48 w 142"/>
                  <a:gd name="T37" fmla="*/ 75 h 111"/>
                  <a:gd name="T38" fmla="*/ 48 w 142"/>
                  <a:gd name="T39" fmla="*/ 75 h 111"/>
                  <a:gd name="T40" fmla="*/ 48 w 142"/>
                  <a:gd name="T41" fmla="*/ 73 h 111"/>
                  <a:gd name="T42" fmla="*/ 48 w 142"/>
                  <a:gd name="T43" fmla="*/ 73 h 111"/>
                  <a:gd name="T44" fmla="*/ 45 w 142"/>
                  <a:gd name="T45" fmla="*/ 70 h 111"/>
                  <a:gd name="T46" fmla="*/ 45 w 142"/>
                  <a:gd name="T47" fmla="*/ 68 h 111"/>
                  <a:gd name="T48" fmla="*/ 48 w 142"/>
                  <a:gd name="T49" fmla="*/ 66 h 111"/>
                  <a:gd name="T50" fmla="*/ 3 w 142"/>
                  <a:gd name="T51" fmla="*/ 75 h 111"/>
                  <a:gd name="T52" fmla="*/ 0 w 142"/>
                  <a:gd name="T53" fmla="*/ 80 h 111"/>
                  <a:gd name="T54" fmla="*/ 0 w 142"/>
                  <a:gd name="T55" fmla="*/ 82 h 111"/>
                  <a:gd name="T56" fmla="*/ 0 w 142"/>
                  <a:gd name="T57" fmla="*/ 85 h 111"/>
                  <a:gd name="T58" fmla="*/ 0 w 142"/>
                  <a:gd name="T59" fmla="*/ 87 h 111"/>
                  <a:gd name="T60" fmla="*/ 0 w 142"/>
                  <a:gd name="T61" fmla="*/ 89 h 111"/>
                  <a:gd name="T62" fmla="*/ 0 w 142"/>
                  <a:gd name="T63" fmla="*/ 94 h 111"/>
                  <a:gd name="T64" fmla="*/ 3 w 142"/>
                  <a:gd name="T65" fmla="*/ 96 h 111"/>
                  <a:gd name="T66" fmla="*/ 3 w 142"/>
                  <a:gd name="T67" fmla="*/ 101 h 111"/>
                  <a:gd name="T68" fmla="*/ 5 w 142"/>
                  <a:gd name="T69" fmla="*/ 103 h 111"/>
                  <a:gd name="T70" fmla="*/ 7 w 142"/>
                  <a:gd name="T71" fmla="*/ 106 h 111"/>
                  <a:gd name="T72" fmla="*/ 12 w 142"/>
                  <a:gd name="T73" fmla="*/ 108 h 111"/>
                  <a:gd name="T74" fmla="*/ 15 w 142"/>
                  <a:gd name="T75" fmla="*/ 108 h 111"/>
                  <a:gd name="T76" fmla="*/ 17 w 142"/>
                  <a:gd name="T77" fmla="*/ 111 h 111"/>
                  <a:gd name="T78" fmla="*/ 22 w 142"/>
                  <a:gd name="T79" fmla="*/ 111 h 111"/>
                  <a:gd name="T80" fmla="*/ 24 w 142"/>
                  <a:gd name="T81" fmla="*/ 111 h 111"/>
                  <a:gd name="T82" fmla="*/ 24 w 142"/>
                  <a:gd name="T83" fmla="*/ 111 h 111"/>
                  <a:gd name="T84" fmla="*/ 26 w 142"/>
                  <a:gd name="T85" fmla="*/ 111 h 111"/>
                  <a:gd name="T86" fmla="*/ 26 w 142"/>
                  <a:gd name="T87" fmla="*/ 111 h 111"/>
                  <a:gd name="T88" fmla="*/ 31 w 142"/>
                  <a:gd name="T89" fmla="*/ 111 h 111"/>
                  <a:gd name="T90" fmla="*/ 36 w 142"/>
                  <a:gd name="T91" fmla="*/ 111 h 111"/>
                  <a:gd name="T92" fmla="*/ 38 w 142"/>
                  <a:gd name="T93" fmla="*/ 111 h 111"/>
                  <a:gd name="T94" fmla="*/ 43 w 142"/>
                  <a:gd name="T95" fmla="*/ 108 h 111"/>
                  <a:gd name="T96" fmla="*/ 48 w 142"/>
                  <a:gd name="T97" fmla="*/ 108 h 111"/>
                  <a:gd name="T98" fmla="*/ 52 w 142"/>
                  <a:gd name="T99" fmla="*/ 106 h 111"/>
                  <a:gd name="T100" fmla="*/ 57 w 142"/>
                  <a:gd name="T101" fmla="*/ 103 h 111"/>
                  <a:gd name="T102" fmla="*/ 59 w 142"/>
                  <a:gd name="T103" fmla="*/ 101 h 111"/>
                  <a:gd name="T104" fmla="*/ 64 w 142"/>
                  <a:gd name="T105" fmla="*/ 99 h 111"/>
                  <a:gd name="T106" fmla="*/ 66 w 142"/>
                  <a:gd name="T107" fmla="*/ 96 h 111"/>
                  <a:gd name="T108" fmla="*/ 71 w 142"/>
                  <a:gd name="T109" fmla="*/ 94 h 111"/>
                  <a:gd name="T110" fmla="*/ 142 w 142"/>
                  <a:gd name="T11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2" h="111">
                    <a:moveTo>
                      <a:pt x="102" y="0"/>
                    </a:moveTo>
                    <a:lnTo>
                      <a:pt x="81" y="59"/>
                    </a:lnTo>
                    <a:lnTo>
                      <a:pt x="81" y="59"/>
                    </a:lnTo>
                    <a:lnTo>
                      <a:pt x="81" y="59"/>
                    </a:lnTo>
                    <a:lnTo>
                      <a:pt x="81" y="59"/>
                    </a:lnTo>
                    <a:lnTo>
                      <a:pt x="81" y="59"/>
                    </a:lnTo>
                    <a:lnTo>
                      <a:pt x="81" y="61"/>
                    </a:lnTo>
                    <a:lnTo>
                      <a:pt x="81" y="63"/>
                    </a:lnTo>
                    <a:lnTo>
                      <a:pt x="81" y="63"/>
                    </a:lnTo>
                    <a:lnTo>
                      <a:pt x="78" y="63"/>
                    </a:lnTo>
                    <a:lnTo>
                      <a:pt x="78" y="66"/>
                    </a:lnTo>
                    <a:lnTo>
                      <a:pt x="78" y="66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6" y="68"/>
                    </a:lnTo>
                    <a:lnTo>
                      <a:pt x="76" y="70"/>
                    </a:lnTo>
                    <a:lnTo>
                      <a:pt x="76" y="70"/>
                    </a:lnTo>
                    <a:lnTo>
                      <a:pt x="74" y="70"/>
                    </a:lnTo>
                    <a:lnTo>
                      <a:pt x="74" y="73"/>
                    </a:lnTo>
                    <a:lnTo>
                      <a:pt x="74" y="73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71" y="75"/>
                    </a:lnTo>
                    <a:lnTo>
                      <a:pt x="69" y="75"/>
                    </a:lnTo>
                    <a:lnTo>
                      <a:pt x="69" y="75"/>
                    </a:lnTo>
                    <a:lnTo>
                      <a:pt x="69" y="75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2" y="78"/>
                    </a:lnTo>
                    <a:lnTo>
                      <a:pt x="62" y="78"/>
                    </a:lnTo>
                    <a:lnTo>
                      <a:pt x="62" y="80"/>
                    </a:lnTo>
                    <a:lnTo>
                      <a:pt x="59" y="80"/>
                    </a:lnTo>
                    <a:lnTo>
                      <a:pt x="59" y="80"/>
                    </a:lnTo>
                    <a:lnTo>
                      <a:pt x="57" y="80"/>
                    </a:lnTo>
                    <a:lnTo>
                      <a:pt x="57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52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5" y="70"/>
                    </a:lnTo>
                    <a:lnTo>
                      <a:pt x="45" y="70"/>
                    </a:lnTo>
                    <a:lnTo>
                      <a:pt x="45" y="70"/>
                    </a:lnTo>
                    <a:lnTo>
                      <a:pt x="45" y="70"/>
                    </a:lnTo>
                    <a:lnTo>
                      <a:pt x="45" y="68"/>
                    </a:lnTo>
                    <a:lnTo>
                      <a:pt x="48" y="68"/>
                    </a:lnTo>
                    <a:lnTo>
                      <a:pt x="48" y="68"/>
                    </a:lnTo>
                    <a:lnTo>
                      <a:pt x="48" y="66"/>
                    </a:lnTo>
                    <a:lnTo>
                      <a:pt x="69" y="0"/>
                    </a:lnTo>
                    <a:lnTo>
                      <a:pt x="26" y="0"/>
                    </a:lnTo>
                    <a:lnTo>
                      <a:pt x="3" y="75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3" y="96"/>
                    </a:lnTo>
                    <a:lnTo>
                      <a:pt x="3" y="96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101"/>
                    </a:lnTo>
                    <a:lnTo>
                      <a:pt x="5" y="101"/>
                    </a:lnTo>
                    <a:lnTo>
                      <a:pt x="5" y="101"/>
                    </a:lnTo>
                    <a:lnTo>
                      <a:pt x="5" y="103"/>
                    </a:lnTo>
                    <a:lnTo>
                      <a:pt x="7" y="103"/>
                    </a:lnTo>
                    <a:lnTo>
                      <a:pt x="7" y="103"/>
                    </a:lnTo>
                    <a:lnTo>
                      <a:pt x="7" y="106"/>
                    </a:lnTo>
                    <a:lnTo>
                      <a:pt x="10" y="106"/>
                    </a:lnTo>
                    <a:lnTo>
                      <a:pt x="10" y="106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5" y="108"/>
                    </a:lnTo>
                    <a:lnTo>
                      <a:pt x="15" y="111"/>
                    </a:lnTo>
                    <a:lnTo>
                      <a:pt x="17" y="111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22" y="111"/>
                    </a:lnTo>
                    <a:lnTo>
                      <a:pt x="22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9" y="111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1"/>
                    </a:lnTo>
                    <a:lnTo>
                      <a:pt x="36" y="111"/>
                    </a:lnTo>
                    <a:lnTo>
                      <a:pt x="36" y="111"/>
                    </a:lnTo>
                    <a:lnTo>
                      <a:pt x="38" y="111"/>
                    </a:lnTo>
                    <a:lnTo>
                      <a:pt x="38" y="111"/>
                    </a:lnTo>
                    <a:lnTo>
                      <a:pt x="40" y="111"/>
                    </a:lnTo>
                    <a:lnTo>
                      <a:pt x="43" y="111"/>
                    </a:lnTo>
                    <a:lnTo>
                      <a:pt x="43" y="108"/>
                    </a:lnTo>
                    <a:lnTo>
                      <a:pt x="45" y="108"/>
                    </a:lnTo>
                    <a:lnTo>
                      <a:pt x="48" y="108"/>
                    </a:lnTo>
                    <a:lnTo>
                      <a:pt x="48" y="108"/>
                    </a:lnTo>
                    <a:lnTo>
                      <a:pt x="50" y="108"/>
                    </a:lnTo>
                    <a:lnTo>
                      <a:pt x="50" y="106"/>
                    </a:lnTo>
                    <a:lnTo>
                      <a:pt x="52" y="106"/>
                    </a:lnTo>
                    <a:lnTo>
                      <a:pt x="52" y="106"/>
                    </a:lnTo>
                    <a:lnTo>
                      <a:pt x="55" y="103"/>
                    </a:lnTo>
                    <a:lnTo>
                      <a:pt x="57" y="103"/>
                    </a:lnTo>
                    <a:lnTo>
                      <a:pt x="57" y="103"/>
                    </a:lnTo>
                    <a:lnTo>
                      <a:pt x="59" y="103"/>
                    </a:lnTo>
                    <a:lnTo>
                      <a:pt x="59" y="101"/>
                    </a:lnTo>
                    <a:lnTo>
                      <a:pt x="62" y="101"/>
                    </a:lnTo>
                    <a:lnTo>
                      <a:pt x="62" y="101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66" y="96"/>
                    </a:lnTo>
                    <a:lnTo>
                      <a:pt x="66" y="96"/>
                    </a:lnTo>
                    <a:lnTo>
                      <a:pt x="69" y="96"/>
                    </a:lnTo>
                    <a:lnTo>
                      <a:pt x="69" y="94"/>
                    </a:lnTo>
                    <a:lnTo>
                      <a:pt x="71" y="94"/>
                    </a:lnTo>
                    <a:lnTo>
                      <a:pt x="66" y="108"/>
                    </a:lnTo>
                    <a:lnTo>
                      <a:pt x="107" y="108"/>
                    </a:lnTo>
                    <a:lnTo>
                      <a:pt x="142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</a:endParaRPr>
              </a:p>
            </p:txBody>
          </p:sp>
          <p:sp>
            <p:nvSpPr>
              <p:cNvPr id="23" name="Freeform 28"/>
              <p:cNvSpPr>
                <a:spLocks/>
              </p:cNvSpPr>
              <p:nvPr/>
            </p:nvSpPr>
            <p:spPr bwMode="auto">
              <a:xfrm>
                <a:off x="9383588" y="1615455"/>
                <a:ext cx="225425" cy="239712"/>
              </a:xfrm>
              <a:custGeom>
                <a:avLst/>
                <a:gdLst>
                  <a:gd name="T0" fmla="*/ 142 w 142"/>
                  <a:gd name="T1" fmla="*/ 63 h 151"/>
                  <a:gd name="T2" fmla="*/ 142 w 142"/>
                  <a:gd name="T3" fmla="*/ 61 h 151"/>
                  <a:gd name="T4" fmla="*/ 142 w 142"/>
                  <a:gd name="T5" fmla="*/ 56 h 151"/>
                  <a:gd name="T6" fmla="*/ 140 w 142"/>
                  <a:gd name="T7" fmla="*/ 54 h 151"/>
                  <a:gd name="T8" fmla="*/ 140 w 142"/>
                  <a:gd name="T9" fmla="*/ 52 h 151"/>
                  <a:gd name="T10" fmla="*/ 137 w 142"/>
                  <a:gd name="T11" fmla="*/ 49 h 151"/>
                  <a:gd name="T12" fmla="*/ 135 w 142"/>
                  <a:gd name="T13" fmla="*/ 44 h 151"/>
                  <a:gd name="T14" fmla="*/ 133 w 142"/>
                  <a:gd name="T15" fmla="*/ 44 h 151"/>
                  <a:gd name="T16" fmla="*/ 128 w 142"/>
                  <a:gd name="T17" fmla="*/ 42 h 151"/>
                  <a:gd name="T18" fmla="*/ 125 w 142"/>
                  <a:gd name="T19" fmla="*/ 40 h 151"/>
                  <a:gd name="T20" fmla="*/ 123 w 142"/>
                  <a:gd name="T21" fmla="*/ 40 h 151"/>
                  <a:gd name="T22" fmla="*/ 118 w 142"/>
                  <a:gd name="T23" fmla="*/ 40 h 151"/>
                  <a:gd name="T24" fmla="*/ 118 w 142"/>
                  <a:gd name="T25" fmla="*/ 40 h 151"/>
                  <a:gd name="T26" fmla="*/ 116 w 142"/>
                  <a:gd name="T27" fmla="*/ 40 h 151"/>
                  <a:gd name="T28" fmla="*/ 116 w 142"/>
                  <a:gd name="T29" fmla="*/ 40 h 151"/>
                  <a:gd name="T30" fmla="*/ 111 w 142"/>
                  <a:gd name="T31" fmla="*/ 40 h 151"/>
                  <a:gd name="T32" fmla="*/ 107 w 142"/>
                  <a:gd name="T33" fmla="*/ 40 h 151"/>
                  <a:gd name="T34" fmla="*/ 102 w 142"/>
                  <a:gd name="T35" fmla="*/ 40 h 151"/>
                  <a:gd name="T36" fmla="*/ 97 w 142"/>
                  <a:gd name="T37" fmla="*/ 42 h 151"/>
                  <a:gd name="T38" fmla="*/ 95 w 142"/>
                  <a:gd name="T39" fmla="*/ 42 h 151"/>
                  <a:gd name="T40" fmla="*/ 90 w 142"/>
                  <a:gd name="T41" fmla="*/ 44 h 151"/>
                  <a:gd name="T42" fmla="*/ 85 w 142"/>
                  <a:gd name="T43" fmla="*/ 47 h 151"/>
                  <a:gd name="T44" fmla="*/ 83 w 142"/>
                  <a:gd name="T45" fmla="*/ 49 h 151"/>
                  <a:gd name="T46" fmla="*/ 78 w 142"/>
                  <a:gd name="T47" fmla="*/ 52 h 151"/>
                  <a:gd name="T48" fmla="*/ 76 w 142"/>
                  <a:gd name="T49" fmla="*/ 54 h 151"/>
                  <a:gd name="T50" fmla="*/ 71 w 142"/>
                  <a:gd name="T51" fmla="*/ 56 h 151"/>
                  <a:gd name="T52" fmla="*/ 0 w 142"/>
                  <a:gd name="T53" fmla="*/ 151 h 151"/>
                  <a:gd name="T54" fmla="*/ 59 w 142"/>
                  <a:gd name="T55" fmla="*/ 92 h 151"/>
                  <a:gd name="T56" fmla="*/ 62 w 142"/>
                  <a:gd name="T57" fmla="*/ 92 h 151"/>
                  <a:gd name="T58" fmla="*/ 62 w 142"/>
                  <a:gd name="T59" fmla="*/ 87 h 151"/>
                  <a:gd name="T60" fmla="*/ 64 w 142"/>
                  <a:gd name="T61" fmla="*/ 85 h 151"/>
                  <a:gd name="T62" fmla="*/ 66 w 142"/>
                  <a:gd name="T63" fmla="*/ 82 h 151"/>
                  <a:gd name="T64" fmla="*/ 66 w 142"/>
                  <a:gd name="T65" fmla="*/ 80 h 151"/>
                  <a:gd name="T66" fmla="*/ 69 w 142"/>
                  <a:gd name="T67" fmla="*/ 77 h 151"/>
                  <a:gd name="T68" fmla="*/ 71 w 142"/>
                  <a:gd name="T69" fmla="*/ 75 h 151"/>
                  <a:gd name="T70" fmla="*/ 74 w 142"/>
                  <a:gd name="T71" fmla="*/ 73 h 151"/>
                  <a:gd name="T72" fmla="*/ 78 w 142"/>
                  <a:gd name="T73" fmla="*/ 73 h 151"/>
                  <a:gd name="T74" fmla="*/ 81 w 142"/>
                  <a:gd name="T75" fmla="*/ 70 h 151"/>
                  <a:gd name="T76" fmla="*/ 83 w 142"/>
                  <a:gd name="T77" fmla="*/ 70 h 151"/>
                  <a:gd name="T78" fmla="*/ 85 w 142"/>
                  <a:gd name="T79" fmla="*/ 70 h 151"/>
                  <a:gd name="T80" fmla="*/ 88 w 142"/>
                  <a:gd name="T81" fmla="*/ 70 h 151"/>
                  <a:gd name="T82" fmla="*/ 90 w 142"/>
                  <a:gd name="T83" fmla="*/ 70 h 151"/>
                  <a:gd name="T84" fmla="*/ 92 w 142"/>
                  <a:gd name="T85" fmla="*/ 73 h 151"/>
                  <a:gd name="T86" fmla="*/ 95 w 142"/>
                  <a:gd name="T87" fmla="*/ 75 h 151"/>
                  <a:gd name="T88" fmla="*/ 95 w 142"/>
                  <a:gd name="T89" fmla="*/ 75 h 151"/>
                  <a:gd name="T90" fmla="*/ 95 w 142"/>
                  <a:gd name="T91" fmla="*/ 77 h 151"/>
                  <a:gd name="T92" fmla="*/ 95 w 142"/>
                  <a:gd name="T93" fmla="*/ 80 h 151"/>
                  <a:gd name="T94" fmla="*/ 95 w 142"/>
                  <a:gd name="T95" fmla="*/ 80 h 151"/>
                  <a:gd name="T96" fmla="*/ 95 w 142"/>
                  <a:gd name="T97" fmla="*/ 82 h 151"/>
                  <a:gd name="T98" fmla="*/ 116 w 142"/>
                  <a:gd name="T99" fmla="*/ 151 h 151"/>
                  <a:gd name="T100" fmla="*/ 140 w 142"/>
                  <a:gd name="T101" fmla="*/ 73 h 151"/>
                  <a:gd name="T102" fmla="*/ 142 w 142"/>
                  <a:gd name="T103" fmla="*/ 70 h 151"/>
                  <a:gd name="T104" fmla="*/ 142 w 142"/>
                  <a:gd name="T105" fmla="*/ 68 h 151"/>
                  <a:gd name="T106" fmla="*/ 142 w 142"/>
                  <a:gd name="T107" fmla="*/ 6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2" h="151">
                    <a:moveTo>
                      <a:pt x="142" y="66"/>
                    </a:moveTo>
                    <a:lnTo>
                      <a:pt x="142" y="66"/>
                    </a:lnTo>
                    <a:lnTo>
                      <a:pt x="142" y="63"/>
                    </a:lnTo>
                    <a:lnTo>
                      <a:pt x="142" y="63"/>
                    </a:lnTo>
                    <a:lnTo>
                      <a:pt x="142" y="61"/>
                    </a:lnTo>
                    <a:lnTo>
                      <a:pt x="142" y="61"/>
                    </a:lnTo>
                    <a:lnTo>
                      <a:pt x="142" y="59"/>
                    </a:lnTo>
                    <a:lnTo>
                      <a:pt x="142" y="59"/>
                    </a:lnTo>
                    <a:lnTo>
                      <a:pt x="142" y="56"/>
                    </a:lnTo>
                    <a:lnTo>
                      <a:pt x="142" y="56"/>
                    </a:lnTo>
                    <a:lnTo>
                      <a:pt x="142" y="54"/>
                    </a:lnTo>
                    <a:lnTo>
                      <a:pt x="140" y="54"/>
                    </a:lnTo>
                    <a:lnTo>
                      <a:pt x="140" y="54"/>
                    </a:lnTo>
                    <a:lnTo>
                      <a:pt x="140" y="52"/>
                    </a:lnTo>
                    <a:lnTo>
                      <a:pt x="140" y="52"/>
                    </a:lnTo>
                    <a:lnTo>
                      <a:pt x="137" y="49"/>
                    </a:lnTo>
                    <a:lnTo>
                      <a:pt x="137" y="49"/>
                    </a:lnTo>
                    <a:lnTo>
                      <a:pt x="137" y="49"/>
                    </a:lnTo>
                    <a:lnTo>
                      <a:pt x="137" y="47"/>
                    </a:lnTo>
                    <a:lnTo>
                      <a:pt x="135" y="47"/>
                    </a:lnTo>
                    <a:lnTo>
                      <a:pt x="135" y="44"/>
                    </a:lnTo>
                    <a:lnTo>
                      <a:pt x="135" y="44"/>
                    </a:lnTo>
                    <a:lnTo>
                      <a:pt x="133" y="44"/>
                    </a:lnTo>
                    <a:lnTo>
                      <a:pt x="133" y="44"/>
                    </a:lnTo>
                    <a:lnTo>
                      <a:pt x="130" y="42"/>
                    </a:lnTo>
                    <a:lnTo>
                      <a:pt x="130" y="42"/>
                    </a:lnTo>
                    <a:lnTo>
                      <a:pt x="128" y="42"/>
                    </a:lnTo>
                    <a:lnTo>
                      <a:pt x="128" y="42"/>
                    </a:lnTo>
                    <a:lnTo>
                      <a:pt x="128" y="40"/>
                    </a:lnTo>
                    <a:lnTo>
                      <a:pt x="125" y="40"/>
                    </a:lnTo>
                    <a:lnTo>
                      <a:pt x="125" y="40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4" y="40"/>
                    </a:lnTo>
                    <a:lnTo>
                      <a:pt x="111" y="40"/>
                    </a:lnTo>
                    <a:lnTo>
                      <a:pt x="111" y="40"/>
                    </a:lnTo>
                    <a:lnTo>
                      <a:pt x="109" y="40"/>
                    </a:lnTo>
                    <a:lnTo>
                      <a:pt x="107" y="40"/>
                    </a:lnTo>
                    <a:lnTo>
                      <a:pt x="107" y="40"/>
                    </a:lnTo>
                    <a:lnTo>
                      <a:pt x="104" y="40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99" y="40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2" y="42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5" y="47"/>
                    </a:lnTo>
                    <a:lnTo>
                      <a:pt x="85" y="47"/>
                    </a:lnTo>
                    <a:lnTo>
                      <a:pt x="83" y="47"/>
                    </a:lnTo>
                    <a:lnTo>
                      <a:pt x="83" y="49"/>
                    </a:lnTo>
                    <a:lnTo>
                      <a:pt x="81" y="49"/>
                    </a:lnTo>
                    <a:lnTo>
                      <a:pt x="81" y="49"/>
                    </a:lnTo>
                    <a:lnTo>
                      <a:pt x="78" y="52"/>
                    </a:lnTo>
                    <a:lnTo>
                      <a:pt x="78" y="52"/>
                    </a:lnTo>
                    <a:lnTo>
                      <a:pt x="76" y="54"/>
                    </a:lnTo>
                    <a:lnTo>
                      <a:pt x="76" y="54"/>
                    </a:lnTo>
                    <a:lnTo>
                      <a:pt x="74" y="54"/>
                    </a:lnTo>
                    <a:lnTo>
                      <a:pt x="74" y="56"/>
                    </a:lnTo>
                    <a:lnTo>
                      <a:pt x="71" y="56"/>
                    </a:lnTo>
                    <a:lnTo>
                      <a:pt x="90" y="0"/>
                    </a:lnTo>
                    <a:lnTo>
                      <a:pt x="48" y="0"/>
                    </a:lnTo>
                    <a:lnTo>
                      <a:pt x="0" y="151"/>
                    </a:lnTo>
                    <a:lnTo>
                      <a:pt x="40" y="151"/>
                    </a:lnTo>
                    <a:lnTo>
                      <a:pt x="59" y="92"/>
                    </a:lnTo>
                    <a:lnTo>
                      <a:pt x="59" y="92"/>
                    </a:lnTo>
                    <a:lnTo>
                      <a:pt x="62" y="92"/>
                    </a:lnTo>
                    <a:lnTo>
                      <a:pt x="62" y="92"/>
                    </a:lnTo>
                    <a:lnTo>
                      <a:pt x="62" y="92"/>
                    </a:lnTo>
                    <a:lnTo>
                      <a:pt x="62" y="89"/>
                    </a:lnTo>
                    <a:lnTo>
                      <a:pt x="62" y="87"/>
                    </a:lnTo>
                    <a:lnTo>
                      <a:pt x="62" y="87"/>
                    </a:lnTo>
                    <a:lnTo>
                      <a:pt x="62" y="85"/>
                    </a:lnTo>
                    <a:lnTo>
                      <a:pt x="64" y="85"/>
                    </a:lnTo>
                    <a:lnTo>
                      <a:pt x="64" y="85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6" y="82"/>
                    </a:lnTo>
                    <a:lnTo>
                      <a:pt x="66" y="80"/>
                    </a:lnTo>
                    <a:lnTo>
                      <a:pt x="66" y="80"/>
                    </a:lnTo>
                    <a:lnTo>
                      <a:pt x="66" y="80"/>
                    </a:lnTo>
                    <a:lnTo>
                      <a:pt x="69" y="77"/>
                    </a:lnTo>
                    <a:lnTo>
                      <a:pt x="69" y="77"/>
                    </a:lnTo>
                    <a:lnTo>
                      <a:pt x="69" y="77"/>
                    </a:lnTo>
                    <a:lnTo>
                      <a:pt x="71" y="77"/>
                    </a:lnTo>
                    <a:lnTo>
                      <a:pt x="71" y="75"/>
                    </a:lnTo>
                    <a:lnTo>
                      <a:pt x="71" y="75"/>
                    </a:lnTo>
                    <a:lnTo>
                      <a:pt x="74" y="75"/>
                    </a:lnTo>
                    <a:lnTo>
                      <a:pt x="74" y="75"/>
                    </a:lnTo>
                    <a:lnTo>
                      <a:pt x="74" y="73"/>
                    </a:lnTo>
                    <a:lnTo>
                      <a:pt x="76" y="73"/>
                    </a:lnTo>
                    <a:lnTo>
                      <a:pt x="76" y="73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81" y="70"/>
                    </a:lnTo>
                    <a:lnTo>
                      <a:pt x="81" y="70"/>
                    </a:lnTo>
                    <a:lnTo>
                      <a:pt x="83" y="70"/>
                    </a:lnTo>
                    <a:lnTo>
                      <a:pt x="83" y="70"/>
                    </a:lnTo>
                    <a:lnTo>
                      <a:pt x="85" y="70"/>
                    </a:lnTo>
                    <a:lnTo>
                      <a:pt x="85" y="70"/>
                    </a:lnTo>
                    <a:lnTo>
                      <a:pt x="85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90" y="70"/>
                    </a:lnTo>
                    <a:lnTo>
                      <a:pt x="90" y="70"/>
                    </a:lnTo>
                    <a:lnTo>
                      <a:pt x="90" y="73"/>
                    </a:lnTo>
                    <a:lnTo>
                      <a:pt x="92" y="73"/>
                    </a:lnTo>
                    <a:lnTo>
                      <a:pt x="92" y="73"/>
                    </a:lnTo>
                    <a:lnTo>
                      <a:pt x="92" y="73"/>
                    </a:lnTo>
                    <a:lnTo>
                      <a:pt x="95" y="75"/>
                    </a:lnTo>
                    <a:lnTo>
                      <a:pt x="95" y="75"/>
                    </a:lnTo>
                    <a:lnTo>
                      <a:pt x="95" y="75"/>
                    </a:lnTo>
                    <a:lnTo>
                      <a:pt x="95" y="75"/>
                    </a:lnTo>
                    <a:lnTo>
                      <a:pt x="95" y="75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5" y="80"/>
                    </a:lnTo>
                    <a:lnTo>
                      <a:pt x="95" y="80"/>
                    </a:lnTo>
                    <a:lnTo>
                      <a:pt x="95" y="80"/>
                    </a:lnTo>
                    <a:lnTo>
                      <a:pt x="95" y="80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5" y="85"/>
                    </a:lnTo>
                    <a:lnTo>
                      <a:pt x="74" y="151"/>
                    </a:lnTo>
                    <a:lnTo>
                      <a:pt x="116" y="151"/>
                    </a:lnTo>
                    <a:lnTo>
                      <a:pt x="140" y="75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2" y="73"/>
                    </a:lnTo>
                    <a:lnTo>
                      <a:pt x="142" y="73"/>
                    </a:lnTo>
                    <a:lnTo>
                      <a:pt x="142" y="70"/>
                    </a:lnTo>
                    <a:lnTo>
                      <a:pt x="142" y="70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6"/>
                    </a:lnTo>
                    <a:lnTo>
                      <a:pt x="142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</a:endParaRPr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9526463" y="1888505"/>
                <a:ext cx="26988" cy="44450"/>
              </a:xfrm>
              <a:custGeom>
                <a:avLst/>
                <a:gdLst>
                  <a:gd name="T0" fmla="*/ 2 w 17"/>
                  <a:gd name="T1" fmla="*/ 0 h 28"/>
                  <a:gd name="T2" fmla="*/ 0 w 17"/>
                  <a:gd name="T3" fmla="*/ 0 h 28"/>
                  <a:gd name="T4" fmla="*/ 0 w 17"/>
                  <a:gd name="T5" fmla="*/ 28 h 28"/>
                  <a:gd name="T6" fmla="*/ 17 w 17"/>
                  <a:gd name="T7" fmla="*/ 28 h 28"/>
                  <a:gd name="T8" fmla="*/ 17 w 17"/>
                  <a:gd name="T9" fmla="*/ 23 h 28"/>
                  <a:gd name="T10" fmla="*/ 2 w 17"/>
                  <a:gd name="T11" fmla="*/ 23 h 28"/>
                  <a:gd name="T12" fmla="*/ 2 w 17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8">
                    <a:moveTo>
                      <a:pt x="2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2" y="2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</a:endParaRPr>
              </a:p>
            </p:txBody>
          </p:sp>
          <p:sp>
            <p:nvSpPr>
              <p:cNvPr id="25" name="Freeform 30"/>
              <p:cNvSpPr>
                <a:spLocks noEditPoints="1"/>
              </p:cNvSpPr>
              <p:nvPr/>
            </p:nvSpPr>
            <p:spPr bwMode="auto">
              <a:xfrm>
                <a:off x="9559801" y="1883742"/>
                <a:ext cx="41275" cy="49212"/>
              </a:xfrm>
              <a:custGeom>
                <a:avLst/>
                <a:gdLst>
                  <a:gd name="T0" fmla="*/ 26 w 26"/>
                  <a:gd name="T1" fmla="*/ 10 h 31"/>
                  <a:gd name="T2" fmla="*/ 24 w 26"/>
                  <a:gd name="T3" fmla="*/ 7 h 31"/>
                  <a:gd name="T4" fmla="*/ 22 w 26"/>
                  <a:gd name="T5" fmla="*/ 5 h 31"/>
                  <a:gd name="T6" fmla="*/ 19 w 26"/>
                  <a:gd name="T7" fmla="*/ 3 h 31"/>
                  <a:gd name="T8" fmla="*/ 14 w 26"/>
                  <a:gd name="T9" fmla="*/ 3 h 31"/>
                  <a:gd name="T10" fmla="*/ 12 w 26"/>
                  <a:gd name="T11" fmla="*/ 0 h 31"/>
                  <a:gd name="T12" fmla="*/ 10 w 26"/>
                  <a:gd name="T13" fmla="*/ 3 h 31"/>
                  <a:gd name="T14" fmla="*/ 7 w 26"/>
                  <a:gd name="T15" fmla="*/ 3 h 31"/>
                  <a:gd name="T16" fmla="*/ 5 w 26"/>
                  <a:gd name="T17" fmla="*/ 5 h 31"/>
                  <a:gd name="T18" fmla="*/ 3 w 26"/>
                  <a:gd name="T19" fmla="*/ 7 h 31"/>
                  <a:gd name="T20" fmla="*/ 0 w 26"/>
                  <a:gd name="T21" fmla="*/ 10 h 31"/>
                  <a:gd name="T22" fmla="*/ 0 w 26"/>
                  <a:gd name="T23" fmla="*/ 12 h 31"/>
                  <a:gd name="T24" fmla="*/ 0 w 26"/>
                  <a:gd name="T25" fmla="*/ 15 h 31"/>
                  <a:gd name="T26" fmla="*/ 0 w 26"/>
                  <a:gd name="T27" fmla="*/ 19 h 31"/>
                  <a:gd name="T28" fmla="*/ 0 w 26"/>
                  <a:gd name="T29" fmla="*/ 22 h 31"/>
                  <a:gd name="T30" fmla="*/ 3 w 26"/>
                  <a:gd name="T31" fmla="*/ 24 h 31"/>
                  <a:gd name="T32" fmla="*/ 3 w 26"/>
                  <a:gd name="T33" fmla="*/ 26 h 31"/>
                  <a:gd name="T34" fmla="*/ 5 w 26"/>
                  <a:gd name="T35" fmla="*/ 29 h 31"/>
                  <a:gd name="T36" fmla="*/ 10 w 26"/>
                  <a:gd name="T37" fmla="*/ 31 h 31"/>
                  <a:gd name="T38" fmla="*/ 14 w 26"/>
                  <a:gd name="T39" fmla="*/ 31 h 31"/>
                  <a:gd name="T40" fmla="*/ 17 w 26"/>
                  <a:gd name="T41" fmla="*/ 31 h 31"/>
                  <a:gd name="T42" fmla="*/ 22 w 26"/>
                  <a:gd name="T43" fmla="*/ 29 h 31"/>
                  <a:gd name="T44" fmla="*/ 24 w 26"/>
                  <a:gd name="T45" fmla="*/ 26 h 31"/>
                  <a:gd name="T46" fmla="*/ 26 w 26"/>
                  <a:gd name="T47" fmla="*/ 24 h 31"/>
                  <a:gd name="T48" fmla="*/ 26 w 26"/>
                  <a:gd name="T49" fmla="*/ 19 h 31"/>
                  <a:gd name="T50" fmla="*/ 26 w 26"/>
                  <a:gd name="T51" fmla="*/ 17 h 31"/>
                  <a:gd name="T52" fmla="*/ 24 w 26"/>
                  <a:gd name="T53" fmla="*/ 17 h 31"/>
                  <a:gd name="T54" fmla="*/ 24 w 26"/>
                  <a:gd name="T55" fmla="*/ 19 h 31"/>
                  <a:gd name="T56" fmla="*/ 22 w 26"/>
                  <a:gd name="T57" fmla="*/ 22 h 31"/>
                  <a:gd name="T58" fmla="*/ 22 w 26"/>
                  <a:gd name="T59" fmla="*/ 24 h 31"/>
                  <a:gd name="T60" fmla="*/ 19 w 26"/>
                  <a:gd name="T61" fmla="*/ 26 h 31"/>
                  <a:gd name="T62" fmla="*/ 19 w 26"/>
                  <a:gd name="T63" fmla="*/ 26 h 31"/>
                  <a:gd name="T64" fmla="*/ 17 w 26"/>
                  <a:gd name="T65" fmla="*/ 26 h 31"/>
                  <a:gd name="T66" fmla="*/ 14 w 26"/>
                  <a:gd name="T67" fmla="*/ 29 h 31"/>
                  <a:gd name="T68" fmla="*/ 12 w 26"/>
                  <a:gd name="T69" fmla="*/ 29 h 31"/>
                  <a:gd name="T70" fmla="*/ 12 w 26"/>
                  <a:gd name="T71" fmla="*/ 29 h 31"/>
                  <a:gd name="T72" fmla="*/ 10 w 26"/>
                  <a:gd name="T73" fmla="*/ 26 h 31"/>
                  <a:gd name="T74" fmla="*/ 7 w 26"/>
                  <a:gd name="T75" fmla="*/ 26 h 31"/>
                  <a:gd name="T76" fmla="*/ 7 w 26"/>
                  <a:gd name="T77" fmla="*/ 24 h 31"/>
                  <a:gd name="T78" fmla="*/ 5 w 26"/>
                  <a:gd name="T79" fmla="*/ 24 h 31"/>
                  <a:gd name="T80" fmla="*/ 5 w 26"/>
                  <a:gd name="T81" fmla="*/ 22 h 31"/>
                  <a:gd name="T82" fmla="*/ 3 w 26"/>
                  <a:gd name="T83" fmla="*/ 19 h 31"/>
                  <a:gd name="T84" fmla="*/ 3 w 26"/>
                  <a:gd name="T85" fmla="*/ 17 h 31"/>
                  <a:gd name="T86" fmla="*/ 3 w 26"/>
                  <a:gd name="T87" fmla="*/ 15 h 31"/>
                  <a:gd name="T88" fmla="*/ 5 w 26"/>
                  <a:gd name="T89" fmla="*/ 12 h 31"/>
                  <a:gd name="T90" fmla="*/ 5 w 26"/>
                  <a:gd name="T91" fmla="*/ 10 h 31"/>
                  <a:gd name="T92" fmla="*/ 7 w 26"/>
                  <a:gd name="T93" fmla="*/ 7 h 31"/>
                  <a:gd name="T94" fmla="*/ 7 w 26"/>
                  <a:gd name="T95" fmla="*/ 7 h 31"/>
                  <a:gd name="T96" fmla="*/ 10 w 26"/>
                  <a:gd name="T97" fmla="*/ 5 h 31"/>
                  <a:gd name="T98" fmla="*/ 12 w 26"/>
                  <a:gd name="T99" fmla="*/ 5 h 31"/>
                  <a:gd name="T100" fmla="*/ 14 w 26"/>
                  <a:gd name="T101" fmla="*/ 5 h 31"/>
                  <a:gd name="T102" fmla="*/ 17 w 26"/>
                  <a:gd name="T103" fmla="*/ 5 h 31"/>
                  <a:gd name="T104" fmla="*/ 19 w 26"/>
                  <a:gd name="T105" fmla="*/ 7 h 31"/>
                  <a:gd name="T106" fmla="*/ 22 w 26"/>
                  <a:gd name="T107" fmla="*/ 10 h 31"/>
                  <a:gd name="T108" fmla="*/ 24 w 26"/>
                  <a:gd name="T109" fmla="*/ 12 h 31"/>
                  <a:gd name="T110" fmla="*/ 24 w 26"/>
                  <a:gd name="T1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" h="31">
                    <a:moveTo>
                      <a:pt x="26" y="12"/>
                    </a:moveTo>
                    <a:lnTo>
                      <a:pt x="26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2"/>
                    </a:lnTo>
                    <a:close/>
                    <a:moveTo>
                      <a:pt x="24" y="17"/>
                    </a:moveTo>
                    <a:lnTo>
                      <a:pt x="24" y="17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4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Times New Roman" pitchFamily="18" charset="0"/>
                </a:endParaRPr>
              </a:p>
            </p:txBody>
          </p:sp>
        </p:grpSp>
      </p:grpSp>
      <p:cxnSp>
        <p:nvCxnSpPr>
          <p:cNvPr id="26" name="直接连接符 25"/>
          <p:cNvCxnSpPr/>
          <p:nvPr userDrawn="1"/>
        </p:nvCxnSpPr>
        <p:spPr>
          <a:xfrm>
            <a:off x="5330" y="699542"/>
            <a:ext cx="7232492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9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 userDrawn="1"/>
        </p:nvSpPr>
        <p:spPr>
          <a:xfrm>
            <a:off x="6645" y="4614453"/>
            <a:ext cx="94288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  <a:latin typeface="Times New Roman" pitchFamily="18" charset="0"/>
              </a:rPr>
              <a:t>www.dahuatech.com</a:t>
            </a:r>
            <a:endParaRPr lang="zh-CN" altLang="en-US" sz="7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464284" y="4602874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370DD2FE-AA2B-4D88-817E-345AF6AFD87D}" type="slidenum">
              <a:rPr lang="zh-CN" altLang="en-US" sz="110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pPr algn="ctr"/>
              <a:t>‹#›</a:t>
            </a:fld>
            <a:endParaRPr lang="zh-CN" altLang="en-US" sz="1100" dirty="0">
              <a:solidFill>
                <a:schemeClr val="bg1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E6001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>
              <a:lumMod val="65000"/>
              <a:lumOff val="35000"/>
            </a:schemeClr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>
              <a:lumMod val="65000"/>
              <a:lumOff val="35000"/>
            </a:schemeClr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9.emf"/><Relationship Id="rId7" Type="http://schemas.openxmlformats.org/officeDocument/2006/relationships/image" Target="../media/image15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0" Type="http://schemas.openxmlformats.org/officeDocument/2006/relationships/image" Target="../media/image18.png"/><Relationship Id="rId4" Type="http://schemas.openxmlformats.org/officeDocument/2006/relationships/image" Target="../media/image30.emf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BDAAgGBgcGBQgHBwcJCQgKDBQNDAsLDBkSEw8UHRofHh0aHBwgJC4nICIsIxwcKDcpLDAxNDQ0Hyc5PTgyPC4zNDL/2wBDAQkJCQwLDBgNDRgyIRwhMjIyMjIyMjIyMjIyMjIyMjIyMjIyMjIyMjIyMjIyMjIyMjIyMjIyMjIyMjIyMjIyMjL/wAARCAEsAcUDASIAAhEBAxEB/8QAGwAAAQUBAQAAAAAAAAAAAAAAAgABAwQFBgf/xABDEAABBAEDAgMFBQcCBAQHAAABAAIDEQQFEiExQRNRYQYicYGRFDKhscEHIzNCUtHwFeEkYoKSNHKi8SVDU4OywtL/xAAZAQADAQEBAAAAAAAAAAAAAAABAgMABAX/xAAnEQACAgICAgMBAAMAAwAAAAAAAQIRAyESMQQTIkFRFCMyYULR8P/aAAwDAQACEQMRAD8A8NSRJqXuk7BpKk9JIBGSTpljDUkn7pLGGTFPSSwQVbhaXYsnNDqqqtwurGfxyFkJPoaAEzNpBM0NmcB5qTH/AIvPSkEw/fO+KIifyJcdwbG8305UFqfGA2vJF2KUAHKJl2y1KSBGSOosIoJHNa5w6jkIZ2nYwk80psZtwkgfFEk64lYyvfzuon0UZYGn3n2fIBSGMg8dfyQuj5BpFDpgUDYAKkhYTJyQBRT7CQOKPmpY4S945bYb/UE6M5FdztnDAb/qKh2/VWnQ7He/VjsDaQx/c3EgD+o8fh3ShUkiuOOe/mpIwXGgC70ClixJJr2NOxvUlW48TZ/EdtaO18lYWU0iGCFxeSas9a7KR+O0Nq6He+pV33YmBwj2t6ChyfgFWkY979zxsB6N6koWS5NsgbjFwLgQAOS93AH91E5oI8OMHaOXHz9VoBrSAJa2g8NCkmawgMiZQ/z8UbDzrsynRtY33nfIdkmNJHTaL7nlWTAQ7lpvsFJ9ncGcsDSfPusw8yk9gY0gu69fNAAdocRx0A81aOMAeefQcoJGSNNbSDVfAJWMpIhcCSe6F44DVLtoUOUIbY6WlLpkdX16pdCjoXVoSEyKJjFC77pT9CkRwiwkadIC0/ARSEsYhBRUhco7tLIwTQnA9UI7p0oyHcOOqCk5Ka1gMVJJ7S4KwBkuyevJMsYSthw+x9fT5qorDa+yHizu6+SwswYXtbIC40FESNxrp2TJLBr7LcEjWx0fNJRR1t5aTyksSa2AmpFSVID2ClSeklg2DSZEmWDYyZOksEZN2TpljDK7Bxiv9epVNW4G3jSWfgFhMnQ0H8UedIJv4rq80UAuZvNdyhlAErgOloi/+RLjguZILoV1UTeT6hTYxGx/n1QAFptEW9stStD2so1fPKsYbKieD2/JQubviZdDjgKTEcY5HFwsVR+CaiLeqIgzdKUnR++SBYPUK06Mx5IsAg8WjdB71gbh1BQsdFZsO4W0kj8k8MTd+0sHf3gVabCA4nkH+ocEfFTQwvbPcYaXAcl4qvknTEbZny48rHbXNBrnlCyJ0jrLGGuLc7gLQdjZUh96Iknndf42pYsH3mmcENHJazqUtoHJkWPjSyGrHhjqapvnQ6J8ifHxiBCGl4/m22AfQfqrsoknjMUDWww9Cxl2fiT1VJ2mvq9rq6dLWX/QV+lJ2XO6QyNaTJ/W7kj4dgnigllJLmuc89C5yux6c5os7gPNT/Zi1pDQL7hvJr/PVBuuh61oCPTdsYfbpnVyY+Gt9LP9lJFjhvSm+jQST8ymZfJfkBrezWDgKwMxmKXRsjEpIvhlEfMk39FtkJWSxafDLEXuie7jq02qc8EUJd4eNyB1fyb+Q/VbONqudLAGPyRjxf0Nc6z8eFTzsX7ZI4NzXybex619Ulu9irRgTOcCePoAKVNxBNF9fDlas+nNa0kRZDu9+IPypZr4tp93c3zPUp7R0QoB2xrfe3Aeqie/cPIeQRujA6En1KBwaDRd06pWdUaIw3nlOeT/ALogy78kOyinj0OmDtNpEUCnJQk2CiP2IMsdUDxtKmHQJ3tHu8dlRxtCFYoVO9oDSaUCjNUEcJ0wRJQglMnKZYDEnSSWAJLr1SSpYw1K2OMIjsfzVVWg0fYyT1uwFhJ/RVSSSWHLmPt8LmrtJQx7dvJISRIvsak1I6TUgGwaTUipMsEFMipMgGxqTUiTFYKBTFEQmKwyBVuEn7M+hyFVVuE1iv8AxREydAQ8TN73whkDvGdfW0eP/FHmk/8Aju87REvZPiimOocni/JE2DcAQnxmbmyc9lfwY2yUO/dYjKW2VH3wPRSsaXNe9nHHKuahiGNrCwcWOyHGYC0tFcH7qZPQjerIoZRO0Mfw7oCCrMRLHbZOPMHof7KvJhPjeXMaQLtHE7IvYYvE9K5QaHTNGGJr3bh26eqsxYgdRs7h1odFFDhS0HPYYyRYDSTX6WtHFxclr2++1w/52n8wVK/wdbKX2Z7X+6D15Dj1VyLGa4Av3k9lb8OcnaYYjXPuyH9Qp4caWQje1n/cSf0U3Nj8So7BiPvOo/8AMaTjE3RgMaALu66rZZpwI/qPqFbZpxbXQ2R5hZSFcTnBpgJ95pPoOU0mkud91lC/uj813OLpLdoAAb/Uev0Vo6IAy/DPHauo/ug8gUjzZ+j7ybAJ/FVJ9KLgGWQWg1xXyXo+VpbQ0HaCLqibI/yllTaY15O5vHmCQQssrFlFM4I6bLAzxQxzrHd3CliyvCjH2iAmP+oNsNHyII+S7c6a2NvhltDo0jsfJZWbpxi3PY0F1+80t/UfqCmWa+xHiTOenycZ9Pic9soHYrPyMnxqDm73D+to/stDK08NBdGwNB5Le3y/z5LJkY+O2yNdt6g+X91VOLE9bRFIGg7fBb8KI/VVZTsNEbfMVSsyUAAZOBzYtVnGK+PqjX4XjZG1t8VQrm1HJXPPVG+Tj3RQpQnltnqnWkWiiO+Uj3RgDb0UfZYsGOgRv/l+CrB7h3U4Jc0WeyspWTQL/uFV1Yf9wqspZOwjjqjQDqjUwoYpk5TLAYkkk6wBk6SSxhd1ZBJxDQ6Giq/dTh7Ri7bF+SIsiulSdJYJNHe3ht8pJ4wdv3qSWJPsek1KSkNIC2R0mpSEJiFhkyMhMjIQ0sGwSmRJisEEpiiTIDIBW4Wj7M++/QKqrcP/AIZ3z+SKFydAQkeKL6HhO43KTVcpoL8dtC+U8gPjO3cm+qIj7L+GAWu+Ksxbsefc3lp6hVcHcd4HSrtaUTASNwo9hSJB9s1SWTMa/gkjhvkVUbpZM742OLHFu5p/NW/BBDSwk97VyPe9ge1tPYbB7H0SXXQv0U8bRc7nZkhgI7NBKsR6I+J258+8g3ZHQrTxcqR9tEEgPfj9ei0oscygbhQvnnuouci6SK2PhMEDXsZ6dOh8lcx8Vu8EtHRWMfH8OQtA9135/wC44+QWhFj7ntAA54pSsNmZ9kaXfdAVlmKB/nAVswgEiqUsbACOwHREewYMdtdArXhCwB16H0TwgDi+vCsuG6zRP6pTEmKQ0gdPe4J4Avn9FfkaCwt8OyRX/v8A7rPiHvcj3SaNFXo2cANoccgngpWYozssNaDYHYc9+OU8WmhzQSzjggkdeKV+LDdk5ccIBt7gST5dz+H4LsRDG2JsYaNjRtAI6BK58RJJs84ytNazihtI5BWTNj1w7mu5HUL0HVsjR4Wlr4/FlHRsJqviRwFzuHqUWFkmVunwvN+6XvJLfgTx+CZStXQIpo5bI0jY5wkj2+YIohc/n+zj926GwD/KHGl6NrWbBqczcqOJ8UpG2Rp5BI6G1iyRgj71UUVJodf9PLNQ0WTHJpp+oP4LGfjSNvdGefML2DIha7rTvW1gZ2jwPtzQWm+g4/BXhm/QtHnD8Z91VD4KPw7B8l1+XpojJoX8FzuRGI5XcEfFdHJPoKZmOtg6cKPsrEjSHEKBza+CYsnog81KJAAByo0kydCoNzwWkC1EiQpJu2EXdGgRpUZDFMnKZYzEE6SSwB6SSSWMOlSQTogFSVJ6TgLGLEEQdHZ80lJjgeF80kSDbsCkxCkpMQgTTIiExCkIQkIDpkZCEhSEISFhkyMhMjIQkLDIEpiiKEoBQKsRV9nks9xSgViH/wAPJTbPCKNPoUH8UDzTuIMjqHfyTQAeKCe3KkcQJXGvVMTfZdwRtDgSb8gtfFh3v3c13KytP5skCyeVvYnGFuaL97qgzmk/kzTMRLWU2uapWcNvuuaGWRzZ7IHOJji7kij8VfxWXE8N4FclSZk9D4cZYCRR78rTZuaLv6KpE2NgAHX17lXYgDRPKg1ssmTxsDjuNfPur+O2nAi+OeqrxRg81fxVyEBp4v6pWYBzfeJur+KF3DgLP3h+aJ/J6qM2OeBXSuyZIomWMd202371fFaHuuZdEN8ysyLvZO49/JXG04Dr5m1mgkrDRAs+nr/n6LUw2ySkMZG958gCfx6LGbYNX37fmtvQ9U+xCWKY+6W7mj/mA6fNTndaDZeZK3SXPfIzfkUAG3w0LL1DVsvKa5plLGH+VnH1VfIypJy97jbnGyom40+XI2KFhe48kAdvXyCyiu2LZUc4k8E+lKE32ND4roGaLi4jA/PyG318OPgfXqfkEjquFicYmEy/6nAfmbK130CzAbjvk6Ncb7gEq5H7P580QkiiDweRtkF/Qq6/2ny+jQxo+Lv7qBur4+ZkXqI2ccSxNJN+RB/RbYG2ZGfpeTjA+PjyMHm9hA+vRc9PC6nDt2XpEZkfY0vV2Smv4L3Vf/S+wfqFk52NiZLnRahijT8n/wCvC0+GT/zs7fEWPVaOxfY0eaZnJI5v4rlNSiIkJI4Xomt6Lk6fkbJ4xTxccjDbJB5g91x+p4bnDaxpc9xoAdyV2Y9hWVM5eVg2qo8dV12q+x+raRojNTzYmRsLwzw91vaD0JrgLlJhQsdLXRX2imLIp9Mpd0kj1SQLISZP2TJGESIDhCjHRAyGKScpIgY1JUiCcBYwNJAKTYn2LAsABEAiDU4CILGATgIg1GGopAbDheGso+aSswQtdHZHdJNxIN7IaQkKSkxCmSTIyEJCkIQkLDJkRCEhSEISEB0yMhCQpCEBCw6YBCEhGUJWGBVmEE40nNBV1cgaTjO+fzRQs3oigvxm0nN+IQDfPVPE0eK2+g5TPoTO44vomQr7L+HIWMcT17rocEiXTmjuD0/Jc7iNj8OZzvLhp7lbGkTEwFjr+937INHNk1bN+vu0KaG2Fdim2wk82qk3Vl+XFKaK/AeWtHqVOicZaJYZXErWxX3XJWLjMPX5rWx2HjaOfilnE6ItUbMLgQrTCd3Cz4w9lAgEq9jO3O5BHBUWhrGddm6Tht9vjasshLiDR5UgxHcirPwWtDplQNIN36DhThxqjuIP4qU4h5O00D9UbcU9dpJ6rWg2AwXe48fVSNaRyASPwRsxt1O5PoRx8wtPTsJji/InZuhi/lH87j0CRtIKIMLTpcqQAksjZ959fl5lXsnMjwoDBhtDQPvOPNn18z+CsZU2QIGBwDfEsnbwK8h/dYuQ1zuCCevXqlS5bYChPkPkkJcS5x6uJtVHuJJsrRZhSzv2xssAck8Bo9Vp4fs/KJBI5zG10Mke4/EN6fX6IymkFRs5p+LkiESuglbG7kP2Gj81VLTdr0Y4L3CptQzX/wD3do+gCpSaBhuJNucT18QB4/Q/ip+1DOLOBlsUR1HQ+SuY/tJNHF9m1Bn23HA93c6pGH/ld/da+rezzYonS4+5lcnkuZ/cfiuOyopWkksdxz5j6qkWpEpRX2dBgmDWdHycDGlMcl72QTUQ03/L5A+Y79uV57r2I6NkrHsLXC2ua4cgjstbCypcbLbJC4te02CefiD6Fa/tZiM1fRW61jNIkaAzJb38g4+o4BPcFpXTB8X/AMZyzXB6PMI/aPOxsCXSsid02mzAMfHJ7xjHB3MPYjrXThVfaH2bz9AlaZmiXEl5hyY/uPB5HwNdiqeosLJ3DsvWfZLIh1/2KhxsuNs7YmnGmjeLBDfu/gRz6LrUWmbPm/nissVp9/8As8OcOUK2PaPTYdM9o87BxS90EEu1pfyegNX6XSyiwgouLqz0MeRSSa+wEyIg+SQYT2UmmUsFG3on8JydrSOyFMyaGSARbSeyIMPkUUmzNggIg1PtIUgifQO018EVFsW0AAjARbCOyID0TcWhbBDQU/hlSNapmR2U6iK5EAjpG2OyrjIN3ZWYsFzjwFRY2I5ohhxnujtvS0l0OFpsv2f7nfySWcXZyyyqzlXiySlIBtajc2jSaUcNsVwuFMyZXpCQpKQkJyiZGQgIUhCErDpkRCEhGUJQHTIyEJRkISsOgK5WlAAMV3Hms9otwV2PnGks0OydE8uyNvEra7qJ9+I6+tpybQdSmCkXsQ7YZPJaekSEOJ9eVkYo/dyAk0R2WppgIBPYlYhlWmdJNkWWAH1s9FZx5N0Ltzqbx8FmzF5dGKAFcLWwsZ5gLq8unZJVI5oxLMLul0CelK/BO1r23G+h3pQRaLkT0PDdtI61/ZaWnezGaLaJ5Y231a4uH49FOTX6dKjouw5sTAAC2vrSvQZcANuILjwTf9lUl9h9SynX40ThVcuLT8aHCz8z2K9qcF5fjw/aY6NiOVpd+NKf+N65B4v8OtxpIJCNjhfxpa0GMDR4ul5a2TWcEubPp+VA5h+89v8Ag/Fbmke2UjGtilcHPHW/7JZ4HXxY8JL7O7lxwCGlg56HzVcxbe3CiwdfgzWgmQHsaHRXHZEMnIcaXPxktMt8X0Vh7t22zXC22QN8SLE6NiG5583Ecn5D81QwmMlz4y7lrbe75cqy2XbgT5BPvzHaOfPk/p9EstujKiLMnE0zn17g4a3yCpV47trWdOtD5I5XAMPoPotfEgiZkCNg9yEBxJ6ukIuz8AtJ8UaKtkuNhsx42jYAeteR/U+qnFNJ4SmyIoWkveAsmfW4hbYW7z04KjTZVyjFF+eVrCSegVJ2pQsN8OHeuyyJ49R1N/8Aw0bhdcucAPzUmH7I5LpN2bkV5hjiT+iPFLsjzlJ/FF/7dHIbaQAs3Odp2LG6SfHa/Dcbna0fcv8A+Y0jofPzWu/2fbGyoJi0eRCz5vZ97ra6QkHqS3/daLSM1L7R5dqUjMDV8iIEFrZC1ruzm9iD6ghbehanD45xJw1+NltLHNB710+Yv50s/WfZWTCyz++L4ySG7+egFD6EfRYoZPhyB7fdkY4OaQO45C9KPzicuWCezlvaWH/StYy8GaIOfC8tvzHY/MUfmtz9l+uR4uvy6dMAIsxvuekjeR9Rf0UX7Tomyahp+pxCmZeMAfi3p/6XN+i47RxMdcwG47yyY5EYY4dQdw5XZ7HLGkzeqOTA0/wm17UGZntDqOQ1o2yZMhB/6ist04v7oVjVsGXTNYzMKf8AiQyuaT5i+D8xRWc48qvtko0dGKEWlRKZx/SEUeQ0O5aFWPRMpe+aZZwRedOD0aFGZxu+6FWspBaXkTZljSLQnH9Ktw5cTYiHMFrNTglGPkTQXBItsyGiQEsFWt3G1HEZE7xGMJI4XMgE91I0V3Tx8mSJTxKSNGfLjdM4sjG1RDIbf3AqwIRAhZ55MyxpIvfaYiRti4U8eREa/dLNEgCNuRXRMszFeM3oJ4bFxLYwsvDaRuj/ABXGtyJCeCrkEu0251lXjnbVEZ4Uz1XT9S01uKB4BPPW0lwWNmPMP365SUpU3dnBLxtmCRynl5a1E5tGk0lU2vJeYjoTK5CEoyhKoiqZGUBUhQFEdEbkBUhQFAoiMoCpCgIRHTGb94K5EB9mkvqVT7q3HuOLJXQJ0JkIBykGd0monHhMjWT4lBjzXJ4+C2NOZ7rQOixcce5ILoLdwOjWjkdOEWQyG0zHEuRGLLuOSu80fDa7DpzQeO36LlMKJrpmHbwBXxXoOkRg4vTp5rmyy0Tii1h4LKBPun0JCPUvajTPZyBz8lwdIz+Rh3OJ7D4/FPPnxYuM53iAEDgdbXleqwt1LVJC9znuJJDi3gE91HHj9j+XRe6Wjps79qWtfZ5cjB06KLHYQGuntxN+g+KxR+0z2wzM3H08Z+HinIkEYeIWgN3GgSTdDlb2k4unavoUuiai5uLM9pEU5+7fUH69lzOf7Ox6fkQ4mvYeXizROoZWLEZI5G9nAjqumMMSdcSHumnsy/8AXtcydTdFqWpZc7RkeDM3xSB97aargcr0wey8uBk7M175IHNGyfbuczr97uR056rH9jvYWTWdYiyfs00OiY83iunyGFj8pwNigeQCaJXp/tLq2DhQVJMwu6bGkE/7KOXN81CKKxg5LmzkHaU3T5dksfhvPLJo3EsePMDspY8lzJNva/qqOPrmTqOV9ijibLBIdrYS4bge5Bvt/wCytahhv0bEh+1zNfkyOJDWDhrR3vv1CNbqXYZS49HQaZLbpm7gHyReHHZ6uKLKynNcMQEbI6PHUkhYOi6i2TU8I3wZWj68KzqUpj1WYE9Q018govH86KctFibIAB8q5W9iSlmK9znDe6RxJ6dOP0XA5+eImPeXcNaStvC1D7XC6Z9mIBsxYD/WxrgPqSly49I0cn4b8uKMv95LI4RDm3d/kqudB/p+A/LZCIzYYy+SSaq/JRY2ozeN4kxa9g6Mafuj0C3smPH1vSn47H7XGnNJ6tcOR+K53cWr6KceSf6efZkk78qSLx3vkjhdO637eALIHr/ZWMLUtShgZNDqeSIrA2vdvrkCufipcvCxRMW6mzJwstjdlsiL2ydrB+C0NP00ZzoI4ceTH02BwkkmnG10zh0AHknb/TnSfS7LkurarpzPFyYo5o/5iODXmFp4mpQanFcRBNWQVnazMzMPhRH90B7zv7LO0isLMeLLQT17FTaVWi8ZSTp9B+1OKHY5sNd91wtvTkj9QvO9QgDCQG0vSvaWUSRt2Fp2wl7ue25v6rzrVJG++4chosldXj9EM7qznfa1v2j2E06U2XY2R4d+hDh/+oXJey2Xh6f7Q42fnOcIMbdLTW2XOAO0AfEr0HUMB3+kDRs6IgmCbOdTuRtYXs//AC5Xk7eWX6L0IVQnjPnjlB//AFmn7Wa/H7Raz9tjxBjARiPl1ueB0LvXsufcfeKkd95RHqiztxQjCKjHpCPRJMUlNlR09pkkpiQFLcgvhJExJvT+Io06wA/EKcPJUdKRoWMEOVK0KMUEW5MhWWGvoIhLSq7kQcnUhWjShy3NZQB6pKvjvaI+TzaSbkQa2XX/AHilN0ak6iSUpSC1q4kca+is4ISpCgKoiyIygKMoHJh0AUBRlAUSiYBQFGUBWSHQytROAxXjyVVWYP4EnHUJkDJ0Q2gc6ynKD+ZOjIt4pGyQkWVu6byWda45WFi34chHl1W5pjm7GE9AQEzWjnyna4XuuYTwPrwuywMgx4u02OOnkuOx3t9zkl1dl0eE4CA3TfNcs0CPQsy8h4FW0dG9FTj00STte5oAuqWqxoceAR3JPWldga1r2uFGv6kqlQ9FOLQnmyCX2LJdzz5UtPC0rU8ZxAypo2MaHbWk1fPAF+i0cbIYADso/FamPqBuyWC+6lPLL8HUE+zIkwNQyZR9oycpzHM5AcQL8qKgl0mOBm1zWtsCz3BW9PqBNgGz9Asyd5eS55spYSkUaS6KDYsLTnR5TW7Zo3BzaHU/5axfajLfqetPkisY7I2sYPiLP4n8FcznGZ4iZySdor1NLV9ptLjxTBOxo2OYIn8fzNHH1H5K0ajNX2zmzN1aOExMiTCmabNxuDx8ja6n2neG5kOWw/upmcH/ANQ/B34LmM1m2Qkdelrfxg7WvZN2O3nKwjtaO5HJZ9QXN+ifIqamNB3E53PldO0tskd/VbfsbmujyhjzD929oha7tuaSQP8AtJHyWBjkSvo9KW9oTcNr8rFzpTBDkNBjnaL8KVptrvxKOVLi0TxtrJR6BHBG5wOxthWPsjX0drd3mOFmaZmPk/4bK2DKaOrDbJR/U09wfLstdrnBeXJNM749AnGm2kNme0eRJKry4k0vD3vcOxcSa+KviU1zf5peJY6hKmxqRmHAO0OJLT3AKg+ytY4DZ1Ww82Fha3mtgxpKlLNvuueP5T/S3zcfw6lFW3ROUV2YuXnQMg1SWR+4TBuHitHVwabe74Xx8lyWXiyySxwlpD5i1rR52aWjjxeNM2R3uxR8betDy/zqrOlluTrUmoytvGwIzMR6jhjR8Su2EeCbOXM7VGP7YStZqntDO0+5iabJCPi7ZGPycvFTwF6X7Y5pi9lsmV7rn1bM2A+ccRJcfgXkrzMn3V2Y1UQ+LGotkDjySolI7oVGnZ2REUycpKbGGpOkkloIh0ThMnWMOkEkljBDqi3UgtOsAPcluQWitYwYKe0AKQKNgJ2Fu3m7SRQbTHz5pJrIPs13xubzXCCXo3ijS0Jx/wAHfe1nyg03vwuWLs86ErISgKIoDaqi6AKAqQqMp0h0AUBRuUZRoohg0uNAWUDhR5V3AAM/yVbJ4nf8UQqXyohKQeW8XwUjY6hBz1RRUMnlICymHIRMBDuQqJCPRZxm/u5ATwQtTTHgAAi6VKGP90412U2mu/fAc1wnrRz5NpneYkpcWcV7vC6rBg2Y5c/qefguNwJR48TSeSei7+Qj7JGAOK/FcsyWOWkRsdXRt/FTMncKoBRMZYBPfspGggcUPgonWkXYXvI5BB9VpRepHRZmO1zqDRfqroa+Ict6+inI32WC7hxuuefRVZ3kg0aA8kBlN8njoAUTgXHyoXyeiKVMcq4vhQ6ljTZHELJA5xAvp6Lq9VgZq2jTRwPbJvbuje02Nw5H9vmuTkaA34rO/wBQytLnMuFO6In7zerXfFqMsTm009onONoxy8yup1g+SvablP0vMbkbS6It2TMB5cw/qOo9QrWNpU2u+PqGCIvFEn77GBqiebaT2PPCCaN+ODDkwuikA+48UV0XGXxJJcdIi13TBi5P+pYxEmJOA8uaOAT/ADfA/gbHkocOVsjaPKt6TqRx5jp80T5sSYkBgbucxx60O4Pcd/imbo8Q1d+PiZsUTQ6i2cuHhu7NsjoexKVNx1IVr5GniMLC0tFgG9h6f7H1C6XF1UUBI6iO0nP/AKh+o+awooMjAyBFnQujdfB/ld8D0K1242PN70U211XtdwQuXKoy7OmDkjTGow8W1xB6bad+Sjk1AA7YcLMmfX3WQkfiVnHCJdTZI93mDXfy8lBLLlsY/H+3SNiPuuaZDXy7qPrX0U5v7ItS9oMiOQw+GGdiyOTc6/IuHT5c+qw5XZWbLGZyGR1TBVNaPQfqtBngYj921knHRw4Cp6jqDp3EkAN7Nb2KvCKXSJSbZW1HOjhxfsuMAIrtzj1cVBi42ozaK6GA+G3OnZRIrYAD+8J8hyQPQFXMfRg5js3VXNgxIveLZOP+7/8AnqfQLkPa32mlzZtmM6SDEia4RtunOsUXOruRxXQDhWguT4xOeadHI+3OrQalrYgwT/8AD8CMYuL6tb1d8zZXLycMpSyu3SuJ7m1DIeCutRpUdcI8YpFdyZOTaZBlUMUwTnqmSMYdJJOgYak6SbulMOnTUnCxh0gkkgYdLlJOiYSSSXVYwbXUOpCSjSRF4o7WeGR2JQbzarx4kgItvFUrE+VIMXcDzagjzZTQeey5FdHhR50UX4su8+73RZONJtZTeyZ+bL4h97i0WTmSBrNruoVly0dC52gIcWTY+280q7cWXxB7h6qzDmSFj9zuQFXbmy+ILdxadch1z2LKxJPE91nZJuI/7K4bOUWVmyCSmuSbmyfZXHdymV0N8+KI8HGlZNZaVBNiSnIJ28WrOFmSyTU49lBNnTNyCL4tMrsZc+bFl4chDdrOyUGHJ4D9zOSiy86Vobtd2SgzpTA8l3ITpB+fErQYkwnbbDVq1kYUpmtrDSrxahMZhbuLU0+pTxzU13CdBksnI04sKT/S3+7yDyotJxJBlt3N4U2NqZOnSF/JPACg07UpPtAJPyKY5msnGR1kWNI3MjIaSAQD6ru2RySYbepFCgF543VJhPH71D8l3OJqT2YjfNwUJoljck1Zp4+NMQPc4VuDCkkkAc2h5qHD1CV8Xaz6LSw8t+8eIeD6LmlZ6EW6NTDw44WBoaCfNTzwNMZ90dFLEWuAINjzSyXtazYDyVyt7HSObdERM6gepHAUmy29BRNedqwYAH7nAXdgUrDYfNV5FEjGyI3tcNwG2+qwNWIZtYOoXVagRH97oOtLh9QmM2RI8dD0XTh3snPRY9ntdGh6uZpA92PIwskazqe4I+B/Nbuoe1MurRGFuJEyA9PEG99eh7fJcC+UeIL+a18KUOZ3od1TJhi3zrZOIOU0sJINVyKPIWpg65DniODWWSPkYNsWdD/FYPJw6PHxWXmva4EDqqETzG8GkXBSWxZdnqmnnNixdsD4dSwfJg3gD1YeW/Lj0Ug/0uZ5aYpcWS+Wxmx/2nlcrpErxsmhc9jjXvNNLrY8/JkhaJ2xTt6fvWA/ivPyQcWdMdoqT4krJf8AhXOmjqw6tpB+B/RVX4GdIf4NH/ne0fqtN+cI2u8DFjglI4fET18qPHmomZ+bIKOVIB/y0PySpyM1RWGg5Tm78iZsMY6u/wBzQ/NVZczR9JO7HBzMkfzA8D/r7f8ASPmpNQgdJb5HvkcO73E8LDmxwDZcqQi5f7MSUklZka5qmXqMgdkPqNl+HEwUxnwH69Vw+qtkyNuPC0ulneI42+ZJpdhqQDeAC4ngBou1z2dLL7Lapi6pqGE9xDHOxcdztpc7pvcOoaL+JK78cUlo4Pc5yqKMX2z9nR7OapCxhLoJoWuY7zcBT/x5+a5SR98DotrX/afUfaSRhzXsbFESY4Y201l/iSsJwVN0ehgjNY17OwUkk6VlgUkklMIk6SSxhUknSQMJJPSSBhJ0kkDCSTpuqxh0rTJLGEkkksY63I4wqPW1nyEta2jxSKSV7vdJ4QTH3WqcY0eTCNEBNmymJtIlASrJF0hFxF0VGTSIlASmHSGc4k8lAXGqvhOUBK1DpFvTz+/+Sq5X/iH/ABTNkdG62migc4uJJ6pkjKPysFzieptNuIFApFMmKi6Gwisk2SmThEzLeO5/gyNHYWhhdteDakxh+6eoG9U6I/bOjw5zIWUbI6kjou7hlJw4wDQAFrzjTn04LrNPynuiO4mm9EmSJw5I1JUdvpctgXyByt6H3qPdcjpM33fTsurxDdDzpceRHVB6NfHkkAAs9fNXAwucHHmlWxowdpI4PRaTY+y4pPZ0xVlfw/eJ45PkpWxiuR19FL4bd3QFGQGNvul5FEjjvavJdiRNbQuUkA2uCyJnhpc4EX6L0TVMNuqa1DE4io4yQPieqgz9CwcdrGzyQtJNNDnVZK9DFljCKT7OeabdnnGLiz5c4DGk8rpcbR54YAS0k1XC6zRdDieXeHG0EGjYXQHSnMZTWD4Hohl8tJ0PHFo8dz48iCUb2ECuVSMhIA6+i9b1P2cjyYzbKIC5KP2W8DMe2i5t8UOipDyISRPJjaI/Y2X7W6bDLv3kfvsae4XoLcciPkUa5C47C0h2n+0WDkRgsIe4OodWlpu/wXdNmbKwHgH05XH5Mrla6LYVrZnTQcHjgDt9VJpuFBlskjc5zJmdHDu0+itSNsG+izXzPw5fFhIDw0jzULbWhpIHVdHy8eAv8WGSMX7xcGH8f7rKxfZ6XUR4kuZFHF/TC4Pf/YIdSypMkl0z3SPHTcuN1TLlxn+JDK6KQfzMcWn6hdOKM2uzlyNUekY2lYGnn/hYGiTvK/3nn5np8l4B+0XWf9a9qsqZjrgh/cxf+Vvf5myuoPt9rkGNNjvmjyA5jmtkkbT22KsEdfmvMtQfctj4Lsw43F2zn8bG1ktlFMTadC7qug9T6EQmST2lYoKSfhKlNoNjdkkVFKkKNYkk9FPSFGsGkkVJ68ghQLBAT9EYjc5SsxXHshQHNIhawvPCtR4Zd2VnHwyCOFpxwtjbyEG6ObJnroyBgHyT/YD5LXdIweSHxmeSW2S90zJOAfJJa3is8klrN7pme48p5bDW3zwoyUcx9wJkjUQkoCU5KAlUKJCJQEpEoSUaHSGJQlOUJRodIYoU5TIjIZJJOmQRkTQmRNRAy1jn928AWQLUQ6qfGDiySjXu9VCOE6JLtmjhmncLptOeRHIAOrQLXLYjui6TTpB4Lj5dVprRy5kdRpE1EX9F2eC6wCTZI5XnumS7ZB6ldxpcu4AWa+C48sRsbOuwqO3jhaYcKBsLHxZNoR5WcIgQCbA4vuvPlFuVHZGVI03TNHJdx2VLJzGhpNmgueydaMR57197tfT/AD0VDL1qnFglY6Qjhv6n0VYYGCWZDe0GWSG5ME7oJoeWzN4Lf7/BQO1eT2h0d2LqHhGTvIxtbx8OxWDqGeJ3COWUhgN7QOT8fJBK98LMZkW5paNzgegHXn5fmu1Y0kv1HO8tPR3vsXNkac12HO8yxs/hyONkN8j50u5bkBzQ4UQvL/ZrPfI3e8057iPS+/5r0Fs8ccIbXLW8/Fed5MPnZfDl0Nq2s4+FjOe9pJHRrepK86dr87Ml2ZOfEke4iOBrqaPKz+q1vanOczEnDA0s2CRrh3BNLy8ZmRHmta/ds3Ex2fM8/Qrp8bDFRslkztyO+wM/UMvLOTmzNLh9yOMbWtH6/NdJi5/uguJHdcTjaiyOFtyWQATxzXqPRXhqkce17TbOh9FsmPl9FIzo7yPJbJxd9lTzG23dxdLmYNXphc0ng8gUa9QtnHz487Fc4OFjgjuFzetxY7mmYmpSHbI5pp3ZcLrGQS482uw1iQN3UR5rz3VJt0j+fmu7DHRy5JGVkSXYvhc1ku3SOJ81u5D6Y4k9lz8hJcb6rpXRXx1sBA7qjHKE9Ux1NgpJ0yDAJOlaVJDCTpJwCgwWJOASpY4HPPRaGPgFxHCVk55VEoR47nnorsOAT2WxBp4aLIVnbFCOyVs45+S3pGbDp3orbMFjetJ5M1reAqkuf5FLsl/kkXvDijCqzyDoCqMmcT3UByiShRSOGXbLJDnHql4L67p8eVpItaUboiOaQbo0pOJmeC/ySWtcXokhyE9r/DAdQcQEUp91qjcbcU81hrObFKtHRRCSgJSKYlOVSEShKVoSU1DIRPCFOmKIwuiFOmRoIkkqSCJhBG0IQEbUUBlzGIEb/TlQFWcQARvNckUoCE6Jx7ZLjOp3VbmnziNrrF30WAw7SFqYjhQCarQmWNnTYEtOBB7rtNGyBuaCbXA4Tqc2uq6rSpw2Ros8dR6+S5csTni6Z34mLWMIHB7rPzMm5dnul/3Q3rz24UrHGTEa4upn81H8FHBjR5GYH+AWQts2e/w9T0+q4VSdstKT6RiavhDCjjbK98uXOaad17QSOQ3z7LJnxsnwpmNaW83IS669HH0HYLspcAT5MmeNobEPDG7owefHdHg6dDPgGM5WOXXYZvbZ469ev97VVmpbEcW2cVDpUrZGODC5+0Ps8dXAWlkY+RJ4TDdv3kEdeP8A2XpkmlabhxbZ8mJgIbTnPAqh/cIWO0BgbHHNC9+wt91zSeeT+q39N9IdeP8ArMPQtLOPi47gCTFRBrmzfVW3PyHTTxkvBDq+PQ2uljzMNjA0QPDP6gBXRMYtPlc6UEjcR6crllkbdtFVhVUmclqeLNLomRDkxgujaS13X16+R5C4F2nHwzG9paHghpN8Hjt50Rf+y9ulOI/Hcx0YcwiiaoFYeRpukZcxLpmNfZIAI6kUq4szS6FngvpnlHh5EuPEC5zKfTT3a7oRz1HongGUxkgLXEg0T94XdX512o9F6dF7MRvZMdrdniB7B+fzVfL02PHx/HZExzeRKWj3gel8c8jr8FT3rpEvW0eeQ5U8EcYp4AskG7+f91tabmzB29z7ZI3ktPHr8OVoZOmYmKxxFtMw8SN4dtNdwfXqsdrRDknaeA0OYR+von5KSF5NB61l3G4kkOPmuFzJSXk/Irf1yckta09OvP0XLZEhs2r446Fu2UNQkqMi+Sslx3ElW8uXfJXkqiqd2KNRGpB3UiFZFGwaTIkqQYAaTp6RNYXHolA3QzWklXIMUuI4UuLhlxHC3sXCaxoLggzly50tIq4un9LC0Q2OBva0M2QyFtBZOTmkk8pGciUsj2Xp84DgFZs2aT3VKTILj1UBJJQo6seBInkyXOPVQukce6akqWZ0JJDWSlyipKkowTJSwqcZbh3VakqSiuKZb+2u80lUpJGgeuJM7h1Ipj7gUbz75RTH3GqgldEJKAlIlDaZFEhyUya0rTDCTHhK0yKMJOmTomEkEk6JhBG1AOqlaEyA2W8Yfu5LNDaoqVnFaNjyebFBQEJice2MOoV3GdteO6pgcqzGCCD3TpDS2josPnn/AC10GnvId7p5/wA4XM6fKCWgro8QbWBo+8fPso5UcM9M7KHOD4vB61tb7ouyeaH0WhG6WXwYoIiXkFzWg+Xc/QDyXP4Mm3JZ0DWNNEdQQKv6FdtpDQcaOVwFyRt6ChtroP8AOy8zL8dlMfyZmu05+RpzYpHO2c+600Kvue9/2XNZnswHPG2FpAHFi16JM0PaQAB5IIsYP+8OaopceZw2WeNM86xvZ7EkdtmhYCPNv91bPsjjEXHBHQF/dFrvZNEx5hw2j5gIG6JJHWyU9e6t/Xf2MsRwx0DIxyDEZ4wOvhzOA/NWhj6vFGW/aZiC37rnWfr1XbP0mR7QHP581AzSJ4pnOY4Uf8/VJ/Sn2B4nZ55k+z2bljdP48liwJJXOH0VCT2WjYHOfG3e3tXUL1GXTsp7gDVUqrfZ4GTdK62qsfLSW2UcDy5ujTFxZGJtlchsrgCfha6r2Z0aTFla50rwwinMJ4q7XXf6VjQNprAK9FVji8F5LfOlPJ5HNUiXGns5rXZw95gLQ3aCWFw6enqDVj6LmzIGsALnBuyxt4LR+tH/AHXZ69BHLAXuDQWtIca7da+oC8/1KbbtjDvfY2ifTqmxK0c2V0zJ1aW3cH+Ujjhc9ly0CtXUZOAO/dYEh3krugqRsKt2UXGympEQmRZ6KAITI3dEFIGbGKSek7W2UAWJrC4rSxMQvI4Q4mMXuHC6PExGxM3EIM5M+elSGxcRsTLcEGVlhgIBT5mWGNIBWBk5BcTylObHjc3bDyMouJ5VJ7y48pidyYBA74xURk9J6TgJWNYwCek9JwEAWDSeke0+SVJTcgNqalJSakDWBSSKklg2R3RRzOBY3lRO4dSKY8MsUaVDVtERKG0ihtMiiQ6e0IKdMahJJJJgCTpJ0TCSCQRBEVsQCkahARNTIDZdxb2SCwOOpUXVA0qZrU6QqVbGawkq1G1A1vkp42p0jNlnFcWSgngWulwpQ4hziRVFc0xtrY07I2Ha6+Ol90k42jnyq9nW4cjpzE0Dh52ih5jv/nZeg4WRG2FgYba0VY6X6LzCHId4sTIzTjzYPTzXXYmQ5nhMkLtjRwwA/Jednx2Rxz4s7RgDgOlhTxRV06LJxtQjqiaINVXPwK0Ys5hcQSOOotefKLR6EJRZeqm8mgOfkq8+VIzaGAW7oD9AnOZHtIce3KyNS1JrY3lht91z/nRLGDbDkyqKuxs/WnMf4bHA2K4PN9v7qrj61LuB3kt3uZz04vlc/O8z5oEfMhfsYAPT3j8qCZ8MmO6JhcCfGLKrqeF2rAqo8t+W3M7iDUHStO4URweOiub3OIHThcbgZroZyxzyBXIHc1x+AI+XqtyHV43N5I4oGvwXNPE09HfizqS2WslwvpweFlTzNjaSXADlSS6i2Zp2kA88LmdTzXvic1j6IHwI+SfHjf2JkyJDa1nRnGljLrc8FrTfdec6hNcj38c0a+S1c7UjNPsoteeCDza5rPnLm30NUfkvRw46OJzcpGZlTucG+dKpSkdb3Au+CEjldVHTHRTc3aUJCmKBza5StUdcZEJHKVIiiYyylozkAGWrOPAXOHCsQ4ZfRpauHgU4EhBnPkzpIl0/DDQHEKfMyBEygppXNgi4K5/NyS5x5KQ44J5JWyDJyC5x5VFxsp3uJKFE9GEUkIBEAmARAJRmxwE9JUiAKVi2INVmHHLioo28rQhcGBTk6JTk10N9j91V5INquvyRXCpyy7lNNk4OX2Vi3lOI7SRNcQnstbG8FJSiQJIWwWzKJ5Rym2N6KEnlHKRtZXHCodVbRESmStNaZDjp0Np7ToA6dME4TAY4ThMEQTIVjhOEgnCIjY4RBMiAtOhSWNtqyxqiY2gArMbU6QLHAoK1E21Ft4CtQt5CdGfRNHFwrLIiaIqx3KkgiDq4+itxY1E8fGwg2QlKi5p0zS9geR4jaAscV3JXYtlcxm7xCIw3oDyT+nxXHQwlj2kDb5Eea6KfILWxw8BoaCT03cLkyxt6Oef+1ovsne+FkZc8E8u2/wAoJ4+q1IMz7M4xSSMBb2aeG/53KyYMloZGI2VK4+86/wDOimbE1mQyOMue4C3UON1LnlD9Cp10bP2vffNCrY3u4qnqHu5DQ533BZaOpKRGzIjIO4tHI8/IBa2PFGfGyJNr3vAB/wDMevCg2o7NNueipp+mseHBo3SMYKdXf/CosDS35ErJJCXBlvrzPb8itx+2GcsjYGscN1Djk3+jVJhNELmRBoIYKIHPUgc/RI88knX2SjgTmr+jnM3CMeR4uO8AEjgi+vH6381nHxGMnZtJezh1HnafL5grq8yBjMx0Y2hstht9iefxWRm47cZ5lDtpdzZ7gjlp+ieOTkW4cWzmW6o7bIXSE+GbaHCib/wrI1HUHPmBeSTH1HmD/sruZC3ZJOw++1rJB6gn8Rf52sLUQWsBG3dv2kXyK7LqhFNkZyfRlZUjhM55voR8e1rJne6VxBNWeqvTkulpwIAbRCgcGBp4s9yulKgw0UHxgDrZ7KMhWXN57cqJzaKcspFEinfNMRwjkFOch6hBo6VLRCWcq3iQ73BRsbuNLY07H5BISMnlyUi7BA2OOyFJ47WdEOS/YygqALnFIzjS5bYWblFwIBWHM8uctDKYe6zXjlBHZhSSI6T0nRAIs6LBARgJAKRo5SMDYwajaxSxxWpC0NCk5E3IgA2ot5Sd1TAJTDFxPdNSOktqFmsCk1KSktqFhsjpJHSSNmsyCbJUkxtjSonCjRRzCmso8UnR2VtENpWmJTJkPQQKdDae06YGggU6C0QTIVhoggtGOidCMIIkIRgEpkTY4UrG1yga3zUzQnQjZKwKzGFA0K1E26VIgRLt4CtQNUO3gK3jtTGfRo4zbrhakMZJbxz0VHEbyFu4kW4Dj4GuinPohJWTYuKXnbQvsD/MFb1XHprHMbtFD1N9OSren4xdkNPccEUtPVcPeGOA62CuGWSpoi0+zkopZN43A7Q0Cgew5XQ4EwbJGDXR7n88+n5fisiTFc15bRrpwKPwQNdIxxeS4G+QOleXqrzgpolKVbOxjxfFxnPeC54rm+pPQf55KfFjeGStdVNfTXEccmgf89VgwazI8xtO4BoskdOBQr/Oy0ItQDI2Mscn3qHV3T9VwzxTF/oguzoJDE10Lmj71AXySSP7Uo4pHx8bwC+RxIPaq6+l9lB9tjIidYc+ItqueRd/gqA1Hw8l8jjZJFjoOtn8VCOGTVBl5UE7st6g8uyP3fvbHxEEn+qx/f6LC1eSWR20brmcXNvmiCR+VLRmyoKMbZA9wayyfMX/AHXP6xqTmzljB/Duj8SunDhf4Tn5Mb7MvW5Y4YwyMdIGRNHawP8AelzGS/xGbXGm7q/CgVqyh+RK107+bde7/PmqErWNu/e9a4HyXZGPFUL7LZnOaK5Zz6HlQvis7nAkdaWj4QI4BI7cdfkoJ2cEVXzso2OpGVILJ6BVZBVq+9pvyCpytTxLwkUXt3WogDVKyR1UbRyVmdMZaDxo7eOF0ePEGRbqWVgRbng0t57QzHr0SM5M87dGVlOLn0psTH3CyFXI3yrXxmbId3okYs5cVRkajEGArBkHvLb1OW3ELEdyUEdnj3QNJwEgE4CzOixwFNE2ytLSvZfWtaxvtGnafLkQ+L4W9lVuq66+S0o/YX2nDYz/AKNkfvK2/d8i7z44BUJ5YLVglGTWkYoprVC91ldE72H9py1hGj5FPFjp/Tu8/JDp3sTrmoe0MeinFOPlviEx8Y8MYRw41aj7Id2IsUvw52k4C6R3sF7Tshnm/wBIndFCXB7hXY0aF2VPp/7PfaLN1NmHJhOxR4jWPmmI2sLhuHQ88eSDyw7sbhPqjlaT0vQ4/wBk2oP1iTC/1PFETIGTCfa7kOO0Db1HKgZ+y3UzpmdlvzsRrsV0rRGLO8R/eO7oPS1P34/0PpyfhwVJUtfSPZzV9dZM/TMCXJbCLkc2gG9657+ilzfZHXtO0sall6ZNFiHb+8dVC+l8p+cbqxFGVXRhUkjpJMCzBf8AfKKZ3uMBFHqo3/fKkn+41UPQ/CvaSSSZDitEEITp0ZhJwUISHVOhGSBSAeaFo6KRvUKiROTCaKUgQBGE5FhtHZSt6qJvVTMToRkzArcQVZnZWo+qeIS7HEXNBsUrUUe2jajg/hj4Kw37g+KcNaNDFbfPcLocCwR5FYWJ0XQYHB+Cjk6JNHVadjnxGyAX5lamRjeIwuB478foq+lfwa7UtQcsP0Xi5ZNTNxTRx+XjMe/i93Ys7qo2INcQ82O9jkLoc7Hipx8MX5rPb7zHbuSOAV3Qn8Tzcq2VGsYHVW0g/wAtc+qs4+MGuD9+7b50CTzSPHja55sdOnorDomDxDtFiqKLl9HHNEbMWS3OLqdXABVY4b2so8PcRx5LQhjaHGh280Mzi3dR6AUgptM5pRTRWgwmvymjcfedya8rVHVooIch4a3nueLtbGAS/Ke9xtzRxfbhZupRsMr3FoJBABPqOU0JvnTCv9bORysZ8j3OJuMG+htV2YO8+63w2f1OHH1K05STM6O/cDSQPVDkRs2XtBIaHc88+auzohIoSsYwVE1ob2LuLWXMLsmz6lawY0xOeRbqHJ9VmZJsu9EhWLMuVt3yqUoV+ZUZeqaJ0wZTcKQsZz8VLImbxSZnSno1tNi94cLUyxUNeip6Z2VrL6JDgm7mZ8Me+Xkc2tOVnh43HVVcQDxVbzSfACQM5XJI5TPeTIQs9X8zmQqgepQR6mL/AFHRNbZQhWIQC4JZOh5OjtPYT22f7IY+dC7FfkMyC18e1wGx44vn0K34P2uux9W1PJdp0jsfIMf2aISAGENFH6i152GjZ0VWTquGWHHOTbXYIeRPpPo9Nw/2v/Z9S1TIk02R8GTLG7HjEg/ctaA0j5t/NU2ftE0se00evnR5/twyHbnCfj7Pt2tYB0scFedFOFv58a6RT3zPYX/tC0TA9msR2EySTLkOQxkD5iTjh56yf1eaWr/tDxdJyNAggmh1b7KwPzZYPdbI/btbV9wOV5AEYUv5oGfkzPVo/wBrWG3V5ck6VkCJ0DIhKJh45LXE+87yN0oW/tXxf9Mzcd2ilr53ykRskAicH/1iuSF5gE6Hoh+C/wBOT9O+wvbbQcHBzNMh0TLj06ZzJY2RZRa8SBtG3Dmim1n9okGqezuXpbdPmjM+LBA1zpQQ0sPJ+a4JMUfTG7B751QJHKSKklclZ//Z"/>
          <p:cNvSpPr>
            <a:spLocks noChangeAspect="1" noChangeArrowheads="1"/>
          </p:cNvSpPr>
          <p:nvPr/>
        </p:nvSpPr>
        <p:spPr bwMode="auto">
          <a:xfrm>
            <a:off x="714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Times New Roman" pitchFamily="18" charset="0"/>
            </a:endParaRPr>
          </a:p>
        </p:txBody>
      </p:sp>
      <p:grpSp>
        <p:nvGrpSpPr>
          <p:cNvPr id="5" name="组合 37"/>
          <p:cNvGrpSpPr/>
          <p:nvPr/>
        </p:nvGrpSpPr>
        <p:grpSpPr>
          <a:xfrm>
            <a:off x="323528" y="1347614"/>
            <a:ext cx="8516242" cy="2376264"/>
            <a:chOff x="645241" y="1245996"/>
            <a:chExt cx="7922711" cy="275924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04562" y="1245996"/>
              <a:ext cx="3963390" cy="24965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矩形 7"/>
            <p:cNvSpPr/>
            <p:nvPr/>
          </p:nvSpPr>
          <p:spPr>
            <a:xfrm>
              <a:off x="645244" y="1245996"/>
              <a:ext cx="3959318" cy="2477069"/>
            </a:xfrm>
            <a:prstGeom prst="rect">
              <a:avLst/>
            </a:prstGeom>
            <a:solidFill>
              <a:srgbClr val="9A9B9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Giải Pháp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Phân Tích Gương Mặt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4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Intelligent Face Recognition</a:t>
              </a:r>
              <a:endParaRPr lang="en-US" altLang="zh-CN" sz="24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1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45241" y="3742539"/>
              <a:ext cx="1323843" cy="262705"/>
            </a:xfrm>
            <a:prstGeom prst="rect">
              <a:avLst/>
            </a:prstGeom>
            <a:solidFill>
              <a:srgbClr val="E68C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965015" y="3742539"/>
              <a:ext cx="1323843" cy="262705"/>
            </a:xfrm>
            <a:prstGeom prst="rect">
              <a:avLst/>
            </a:prstGeom>
            <a:solidFill>
              <a:srgbClr val="46B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284788" y="3742539"/>
              <a:ext cx="1323843" cy="262705"/>
            </a:xfrm>
            <a:prstGeom prst="rect">
              <a:avLst/>
            </a:prstGeom>
            <a:solidFill>
              <a:srgbClr val="3178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604562" y="3742539"/>
              <a:ext cx="1323843" cy="262705"/>
            </a:xfrm>
            <a:prstGeom prst="rect">
              <a:avLst/>
            </a:prstGeom>
            <a:solidFill>
              <a:srgbClr val="C68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924336" y="3742539"/>
              <a:ext cx="1323843" cy="262705"/>
            </a:xfrm>
            <a:prstGeom prst="rect">
              <a:avLst/>
            </a:prstGeom>
            <a:solidFill>
              <a:srgbClr val="8F6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244108" y="3742539"/>
              <a:ext cx="1323843" cy="262705"/>
            </a:xfrm>
            <a:prstGeom prst="rect">
              <a:avLst/>
            </a:prstGeom>
            <a:solidFill>
              <a:srgbClr val="9A9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6591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Giới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</a:rPr>
              <a:t>thiệu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/>
              <a:t>| </a:t>
            </a:r>
            <a:r>
              <a:rPr lang="en-US" altLang="zh-CN" dirty="0" err="1" smtClean="0">
                <a:solidFill>
                  <a:srgbClr val="C00000"/>
                </a:solidFill>
              </a:rPr>
              <a:t>Tìm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</a:rPr>
              <a:t>kiếm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>
                <a:solidFill>
                  <a:srgbClr val="C00000"/>
                </a:solidFill>
              </a:rPr>
              <a:t>Ả</a:t>
            </a:r>
            <a:r>
              <a:rPr lang="en-US" altLang="zh-CN" dirty="0" err="1" smtClean="0">
                <a:solidFill>
                  <a:srgbClr val="C00000"/>
                </a:solidFill>
              </a:rPr>
              <a:t>nh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</a:rPr>
              <a:t>chụp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</a:rPr>
              <a:t>Nhanh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-14844" y="1284124"/>
            <a:ext cx="389273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err="1" smtClean="0">
                <a:latin typeface="Times New Roman" pitchFamily="18" charset="0"/>
              </a:rPr>
              <a:t>Tự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động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nhận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diện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khuôn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mặt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và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theo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dõi</a:t>
            </a:r>
            <a:r>
              <a:rPr lang="en-US" altLang="zh-CN" sz="1400" dirty="0" smtClean="0">
                <a:latin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err="1" smtClean="0">
                <a:latin typeface="Times New Roman" pitchFamily="18" charset="0"/>
              </a:rPr>
              <a:t>Đánh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giá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chất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lượng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ảnh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khuôn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mặt</a:t>
            </a:r>
            <a:r>
              <a:rPr lang="en-US" altLang="zh-CN" sz="1400" dirty="0" smtClean="0">
                <a:latin typeface="Times New Roman" pitchFamily="18" charset="0"/>
              </a:rPr>
              <a:t>.</a:t>
            </a:r>
            <a:endParaRPr lang="en-US" altLang="zh-CN" sz="1400" dirty="0">
              <a:latin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err="1" smtClean="0">
                <a:latin typeface="Times New Roman" pitchFamily="18" charset="0"/>
              </a:rPr>
              <a:t>Nén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ảnh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khuôn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mặt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và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tiết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kiệm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bộ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nhớ</a:t>
            </a:r>
            <a:r>
              <a:rPr lang="en-US" altLang="zh-CN" sz="1400" dirty="0" smtClean="0">
                <a:latin typeface="Times New Roman" pitchFamily="18" charset="0"/>
              </a:rPr>
              <a:t>.</a:t>
            </a:r>
            <a:endParaRPr lang="en-US" altLang="zh-CN" sz="1400" dirty="0">
              <a:latin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err="1" smtClean="0">
                <a:latin typeface="Times New Roman" pitchFamily="18" charset="0"/>
              </a:rPr>
              <a:t>Truy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cập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dữ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liệu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ảnh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chụp</a:t>
            </a:r>
            <a:r>
              <a:rPr lang="en-US" altLang="zh-CN" sz="1400" dirty="0" smtClean="0">
                <a:latin typeface="Times New Roman" pitchFamily="18" charset="0"/>
              </a:rPr>
              <a:t>.</a:t>
            </a:r>
            <a:endParaRPr lang="en-US" altLang="zh-CN" sz="1400" dirty="0">
              <a:latin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51520" y="3096583"/>
            <a:ext cx="3024000" cy="1296000"/>
            <a:chOff x="744155" y="4212501"/>
            <a:chExt cx="3024000" cy="1296000"/>
          </a:xfrm>
        </p:grpSpPr>
        <p:sp>
          <p:nvSpPr>
            <p:cNvPr id="13" name="椭圆 12"/>
            <p:cNvSpPr/>
            <p:nvPr/>
          </p:nvSpPr>
          <p:spPr>
            <a:xfrm>
              <a:off x="744155" y="4212501"/>
              <a:ext cx="3024000" cy="12960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4" name="文本框 10"/>
            <p:cNvSpPr txBox="1"/>
            <p:nvPr/>
          </p:nvSpPr>
          <p:spPr>
            <a:xfrm>
              <a:off x="1220531" y="4421585"/>
              <a:ext cx="20962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Ứng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dụng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cho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việc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thu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thập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thông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tin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khuôn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mặt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ở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lối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đi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chính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.</a:t>
              </a:r>
              <a:endParaRPr lang="zh-CN" altLang="en-US" sz="16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3" name="Picture 2" descr="C:\Users\34119\Desktop\Face Snap Query\Face Search Recogni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7895" y="1386815"/>
            <a:ext cx="5173059" cy="275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7020272" y="1778228"/>
            <a:ext cx="1584176" cy="432048"/>
          </a:xfrm>
          <a:prstGeom prst="wedgeRoundRectCallout">
            <a:avLst>
              <a:gd name="adj1" fmla="val -54847"/>
              <a:gd name="adj2" fmla="val 100713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Kết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Quả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chụp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004048" y="1131590"/>
            <a:ext cx="1800200" cy="484861"/>
          </a:xfrm>
          <a:prstGeom prst="wedgeRoundRectCallout">
            <a:avLst>
              <a:gd name="adj1" fmla="val -54904"/>
              <a:gd name="adj2" fmla="val 117083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Cài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Đặt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Điều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Kiện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Truy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Vấn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6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Giới</a:t>
            </a:r>
            <a:r>
              <a:rPr lang="en-US" altLang="zh-CN" dirty="0" smtClean="0">
                <a:solidFill>
                  <a:schemeClr val="tx1"/>
                </a:solidFill>
              </a:rPr>
              <a:t>  </a:t>
            </a:r>
            <a:r>
              <a:rPr lang="en-US" altLang="zh-CN" dirty="0" err="1" smtClean="0">
                <a:solidFill>
                  <a:schemeClr val="tx1"/>
                </a:solidFill>
              </a:rPr>
              <a:t>Thiệu</a:t>
            </a:r>
            <a:r>
              <a:rPr lang="en-US" altLang="zh-CN" dirty="0" smtClean="0"/>
              <a:t>| </a:t>
            </a:r>
            <a:r>
              <a:rPr lang="en-US" altLang="zh-CN" dirty="0" err="1" smtClean="0">
                <a:solidFill>
                  <a:srgbClr val="C00000"/>
                </a:solidFill>
              </a:rPr>
              <a:t>Nhận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</a:rPr>
              <a:t>khoảng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</a:rPr>
              <a:t>khắc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</a:rPr>
              <a:t>ảnh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81581" y="1269946"/>
            <a:ext cx="280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latin typeface="Times New Roman" pitchFamily="18" charset="0"/>
              </a:rPr>
              <a:t>So </a:t>
            </a:r>
            <a:r>
              <a:rPr lang="en-US" altLang="zh-CN" sz="1400" dirty="0" err="1" smtClean="0">
                <a:latin typeface="Times New Roman" pitchFamily="18" charset="0"/>
              </a:rPr>
              <a:t>sánh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ảnh</a:t>
            </a:r>
            <a:r>
              <a:rPr lang="en-US" altLang="zh-CN" sz="1400" dirty="0" smtClean="0">
                <a:latin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err="1" smtClean="0">
                <a:latin typeface="Times New Roman" pitchFamily="18" charset="0"/>
              </a:rPr>
              <a:t>Hiển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thị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kết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quả</a:t>
            </a:r>
            <a:r>
              <a:rPr lang="en-US" altLang="zh-CN" sz="1400" dirty="0" smtClean="0">
                <a:latin typeface="Times New Roman" pitchFamily="18" charset="0"/>
              </a:rPr>
              <a:t> so </a:t>
            </a:r>
            <a:r>
              <a:rPr lang="en-US" altLang="zh-CN" sz="1400" dirty="0" err="1" smtClean="0">
                <a:latin typeface="Times New Roman" pitchFamily="18" charset="0"/>
              </a:rPr>
              <a:t>sánh</a:t>
            </a:r>
            <a:r>
              <a:rPr lang="en-US" altLang="zh-CN" sz="1400" dirty="0" smtClean="0">
                <a:latin typeface="Times New Roman" pitchFamily="18" charset="0"/>
              </a:rPr>
              <a:t>.</a:t>
            </a:r>
            <a:endParaRPr lang="en-US" altLang="zh-CN" sz="1400" dirty="0">
              <a:latin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err="1" smtClean="0">
                <a:latin typeface="Times New Roman" pitchFamily="18" charset="0"/>
              </a:rPr>
              <a:t>Sắp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xếp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theo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sự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giống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nhau</a:t>
            </a:r>
            <a:r>
              <a:rPr lang="en-US" altLang="zh-CN" sz="1400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11" name="椭圆 10"/>
          <p:cNvSpPr/>
          <p:nvPr/>
        </p:nvSpPr>
        <p:spPr>
          <a:xfrm>
            <a:off x="395536" y="2859782"/>
            <a:ext cx="2664296" cy="115212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0195" y="3251180"/>
            <a:ext cx="2039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 smtClean="0">
                <a:solidFill>
                  <a:schemeClr val="bg1"/>
                </a:solidFill>
                <a:latin typeface="Times New Roman" pitchFamily="18" charset="0"/>
              </a:rPr>
              <a:t>Kiểm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itchFamily="18" charset="0"/>
              </a:rPr>
              <a:t>tra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itchFamily="18" charset="0"/>
              </a:rPr>
              <a:t>lại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itchFamily="18" charset="0"/>
              </a:rPr>
              <a:t>theo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itchFamily="18" charset="0"/>
              </a:rPr>
              <a:t>dõi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zh-CN" altLang="en-US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098" name="Picture 2" descr="C:\Users\34119\Desktop\Face Snap Query\Snap Retriev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3391" y="1131590"/>
            <a:ext cx="5733105" cy="30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圆角矩形标注 11"/>
          <p:cNvSpPr/>
          <p:nvPr/>
        </p:nvSpPr>
        <p:spPr>
          <a:xfrm>
            <a:off x="5367662" y="1483723"/>
            <a:ext cx="1989840" cy="432048"/>
          </a:xfrm>
          <a:prstGeom prst="wedgeRoundRectCallout">
            <a:avLst>
              <a:gd name="adj1" fmla="val -54121"/>
              <a:gd name="adj2" fmla="val 113042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Cài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Đặt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Điều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Kiện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6047159" y="3468186"/>
            <a:ext cx="1368152" cy="432048"/>
          </a:xfrm>
          <a:prstGeom prst="wedgeRoundRectCallout">
            <a:avLst>
              <a:gd name="adj1" fmla="val -45418"/>
              <a:gd name="adj2" fmla="val -110930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Kết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Quả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4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Giới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</a:rPr>
              <a:t>Thiệu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/>
              <a:t>| </a:t>
            </a:r>
            <a:r>
              <a:rPr lang="en-US" altLang="zh-CN" dirty="0" err="1" smtClean="0">
                <a:solidFill>
                  <a:srgbClr val="C00000"/>
                </a:solidFill>
              </a:rPr>
              <a:t>Công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</a:rPr>
              <a:t>Nhận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</a:rPr>
              <a:t>Tìm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</a:rPr>
              <a:t>Kiếm</a:t>
            </a:r>
            <a:r>
              <a:rPr lang="en-US" altLang="zh-CN" dirty="0" smtClean="0">
                <a:solidFill>
                  <a:srgbClr val="C00000"/>
                </a:solidFill>
              </a:rPr>
              <a:t>.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7625" y="1320314"/>
            <a:ext cx="3108231" cy="1415510"/>
          </a:xfrm>
          <a:prstGeom prst="rect">
            <a:avLst/>
          </a:prstGeom>
        </p:spPr>
        <p:txBody>
          <a:bodyPr wrap="square" lIns="121661" tIns="60830" rIns="121661" bIns="60830"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9848" y="2787773"/>
            <a:ext cx="3024000" cy="1341587"/>
            <a:chOff x="744155" y="4212501"/>
            <a:chExt cx="3024000" cy="1296000"/>
          </a:xfrm>
        </p:grpSpPr>
        <p:sp>
          <p:nvSpPr>
            <p:cNvPr id="5" name="椭圆 4"/>
            <p:cNvSpPr/>
            <p:nvPr/>
          </p:nvSpPr>
          <p:spPr>
            <a:xfrm>
              <a:off x="744155" y="4212501"/>
              <a:ext cx="3024000" cy="12960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" name="文本框 10"/>
            <p:cNvSpPr txBox="1"/>
            <p:nvPr/>
          </p:nvSpPr>
          <p:spPr>
            <a:xfrm>
              <a:off x="1236367" y="4416595"/>
              <a:ext cx="2039576" cy="802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Ứng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dụng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cho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kiểm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soát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đám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đông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ở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cổng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chính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.</a:t>
              </a:r>
              <a:endParaRPr lang="zh-CN" altLang="en-US" sz="16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5122" name="Picture 2" descr="C:\Users\34119\Desktop\Face Snap Query\Recognized Sear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8189" y="1186076"/>
            <a:ext cx="5636299" cy="300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4716016" y="1059582"/>
            <a:ext cx="1989840" cy="432048"/>
          </a:xfrm>
          <a:prstGeom prst="wedgeRoundRectCallout">
            <a:avLst>
              <a:gd name="adj1" fmla="val -54121"/>
              <a:gd name="adj2" fmla="val 113042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Cài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Đặt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Điều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Kiện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Ảnh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724128" y="3363838"/>
            <a:ext cx="1368152" cy="432048"/>
          </a:xfrm>
          <a:prstGeom prst="wedgeRoundRectCallout">
            <a:avLst>
              <a:gd name="adj1" fmla="val -45418"/>
              <a:gd name="adj2" fmla="val -110930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Kết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Quả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5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Giới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</a:rPr>
              <a:t>Thiệu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/>
              <a:t>| </a:t>
            </a:r>
            <a:r>
              <a:rPr lang="en-US" altLang="zh-CN" dirty="0" err="1" smtClean="0">
                <a:solidFill>
                  <a:srgbClr val="C00000"/>
                </a:solidFill>
              </a:rPr>
              <a:t>Đăng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</a:rPr>
              <a:t>Ký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</a:rPr>
              <a:t>Thư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</a:rPr>
              <a:t>Viện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</a:rPr>
              <a:t>Tìm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</a:rPr>
              <a:t>Kiếm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602" y="1103981"/>
            <a:ext cx="3737590" cy="1738675"/>
          </a:xfrm>
          <a:prstGeom prst="rect">
            <a:avLst/>
          </a:prstGeom>
        </p:spPr>
        <p:txBody>
          <a:bodyPr wrap="square" lIns="121661" tIns="60830" rIns="121661" bIns="60830"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err="1" smtClean="0">
                <a:latin typeface="Times New Roman" pitchFamily="18" charset="0"/>
              </a:rPr>
              <a:t>Tự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động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nhận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diện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khuôn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mặt</a:t>
            </a:r>
            <a:r>
              <a:rPr lang="en-US" altLang="zh-CN" sz="1400" dirty="0" smtClean="0">
                <a:latin typeface="Times New Roman" pitchFamily="18" charset="0"/>
              </a:rPr>
              <a:t>.</a:t>
            </a:r>
            <a:endParaRPr lang="en-US" altLang="zh-CN" sz="1400" dirty="0">
              <a:latin typeface="Times New Roman" pitchFamily="18" charset="0"/>
            </a:endParaRPr>
          </a:p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latin typeface="Times New Roman" pitchFamily="18" charset="0"/>
              </a:rPr>
              <a:t>So </a:t>
            </a:r>
            <a:r>
              <a:rPr lang="en-US" altLang="zh-CN" sz="1400" dirty="0" err="1" smtClean="0">
                <a:latin typeface="Times New Roman" pitchFamily="18" charset="0"/>
              </a:rPr>
              <a:t>sánh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ảnh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với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thư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viện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đăng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ký</a:t>
            </a:r>
            <a:r>
              <a:rPr lang="en-US" altLang="zh-CN" sz="1400" dirty="0" smtClean="0">
                <a:latin typeface="Times New Roman" pitchFamily="18" charset="0"/>
              </a:rPr>
              <a:t>.</a:t>
            </a:r>
            <a:endParaRPr lang="en-US" altLang="zh-CN" sz="1400" dirty="0">
              <a:latin typeface="Times New Roman" pitchFamily="18" charset="0"/>
            </a:endParaRPr>
          </a:p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err="1" smtClean="0">
                <a:latin typeface="Times New Roman" pitchFamily="18" charset="0"/>
              </a:rPr>
              <a:t>Hiển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thị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kết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quả</a:t>
            </a:r>
            <a:r>
              <a:rPr lang="en-US" altLang="zh-CN" sz="1400" dirty="0" smtClean="0">
                <a:latin typeface="Times New Roman" pitchFamily="18" charset="0"/>
              </a:rPr>
              <a:t> so </a:t>
            </a:r>
            <a:r>
              <a:rPr lang="en-US" altLang="zh-CN" sz="1400" dirty="0" err="1" smtClean="0">
                <a:latin typeface="Times New Roman" pitchFamily="18" charset="0"/>
              </a:rPr>
              <a:t>sánh</a:t>
            </a:r>
            <a:r>
              <a:rPr lang="en-US" altLang="zh-CN" sz="1400" dirty="0" smtClean="0">
                <a:latin typeface="Times New Roman" pitchFamily="18" charset="0"/>
              </a:rPr>
              <a:t>.</a:t>
            </a:r>
            <a:endParaRPr lang="en-US" altLang="zh-CN" sz="1400" dirty="0">
              <a:latin typeface="Times New Roman" pitchFamily="18" charset="0"/>
            </a:endParaRPr>
          </a:p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err="1" smtClean="0">
                <a:latin typeface="Times New Roman" pitchFamily="18" charset="0"/>
              </a:rPr>
              <a:t>Sắp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xếp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theo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thứ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tự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giống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nhau</a:t>
            </a:r>
            <a:r>
              <a:rPr lang="en-US" altLang="zh-CN" sz="1400" dirty="0" smtClean="0">
                <a:latin typeface="Times New Roman" pitchFamily="18" charset="0"/>
              </a:rPr>
              <a:t>.</a:t>
            </a:r>
            <a:endParaRPr lang="en-US" altLang="zh-CN" sz="1400" dirty="0">
              <a:latin typeface="Times New Roman" pitchFamily="18" charset="0"/>
            </a:endParaRPr>
          </a:p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err="1" smtClean="0">
                <a:latin typeface="Times New Roman" pitchFamily="18" charset="0"/>
              </a:rPr>
              <a:t>Xuất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lô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ảnh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chụp</a:t>
            </a:r>
            <a:r>
              <a:rPr lang="en-US" altLang="zh-CN" sz="1400" dirty="0" smtClean="0">
                <a:latin typeface="Times New Roman" pitchFamily="18" charset="0"/>
              </a:rPr>
              <a:t>.</a:t>
            </a:r>
            <a:endParaRPr lang="en-US" altLang="zh-CN" sz="1400" dirty="0">
              <a:latin typeface="Times New Roman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50843" y="2915312"/>
            <a:ext cx="3024000" cy="1296000"/>
            <a:chOff x="900311" y="4416892"/>
            <a:chExt cx="3024000" cy="1296000"/>
          </a:xfrm>
        </p:grpSpPr>
        <p:sp>
          <p:nvSpPr>
            <p:cNvPr id="14" name="椭圆 13"/>
            <p:cNvSpPr/>
            <p:nvPr/>
          </p:nvSpPr>
          <p:spPr>
            <a:xfrm>
              <a:off x="900311" y="4416892"/>
              <a:ext cx="3024000" cy="12960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5" name="文本框 8"/>
            <p:cNvSpPr txBox="1"/>
            <p:nvPr/>
          </p:nvSpPr>
          <p:spPr>
            <a:xfrm>
              <a:off x="1332359" y="4632916"/>
              <a:ext cx="21939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Áp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dụng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cho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xác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định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thông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tin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của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người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không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có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thông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tin.</a:t>
              </a:r>
              <a:endParaRPr lang="zh-CN" altLang="en-US" sz="16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6192" y="1059582"/>
            <a:ext cx="4994617" cy="354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标注 16"/>
          <p:cNvSpPr/>
          <p:nvPr/>
        </p:nvSpPr>
        <p:spPr>
          <a:xfrm>
            <a:off x="6692687" y="3579571"/>
            <a:ext cx="1728192" cy="432048"/>
          </a:xfrm>
          <a:prstGeom prst="wedgeRoundRectCallout">
            <a:avLst>
              <a:gd name="adj1" fmla="val -45418"/>
              <a:gd name="adj2" fmla="val -110930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Đăng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ký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kết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quả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tìm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kiếm</a:t>
            </a:r>
            <a:r>
              <a:rPr lang="en-US" altLang="zh-CN" sz="12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730215" y="1419622"/>
            <a:ext cx="1872208" cy="432048"/>
          </a:xfrm>
          <a:prstGeom prst="wedgeRoundRectCallout">
            <a:avLst>
              <a:gd name="adj1" fmla="val -54121"/>
              <a:gd name="adj2" fmla="val 113042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Cài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Đặt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Điều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Kiện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Ảnh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1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4"/>
          <p:cNvSpPr txBox="1"/>
          <p:nvPr/>
        </p:nvSpPr>
        <p:spPr>
          <a:xfrm>
            <a:off x="6084168" y="3357187"/>
            <a:ext cx="1111570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b="1" kern="1600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kumimoji="1" lang="en-US" altLang="zh-CN" sz="1200" b="1" kern="1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1" lang="en-US" altLang="zh-CN" sz="1200" b="1" kern="1600" dirty="0" err="1" smtClean="0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endParaRPr kumimoji="1" lang="zh-CN" altLang="en-US" sz="1200" b="1" kern="1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2123728" y="3430771"/>
            <a:ext cx="979327" cy="26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Cơ</a:t>
            </a: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 </a:t>
            </a: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Sở</a:t>
            </a:r>
            <a:endParaRPr kumimoji="1" lang="zh-CN" altLang="en-US" sz="1000" kern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4100514" y="3430771"/>
            <a:ext cx="979327" cy="26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Giới</a:t>
            </a: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 </a:t>
            </a: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Thiệu</a:t>
            </a:r>
            <a:endParaRPr kumimoji="1" lang="zh-CN" altLang="en-US" sz="1000" kern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6422761" y="1977282"/>
            <a:ext cx="48926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FF0000"/>
                </a:solidFill>
                <a:latin typeface="微软雅黑"/>
                <a:ea typeface="微软雅黑"/>
              </a:rPr>
              <a:t>3</a:t>
            </a:r>
            <a:endParaRPr kumimoji="1" lang="zh-CN" altLang="en-US" sz="2800" b="1" kern="1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2407072" y="1979564"/>
            <a:ext cx="9785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646F75"/>
                </a:solidFill>
                <a:latin typeface="微软雅黑"/>
                <a:ea typeface="微软雅黑"/>
              </a:rPr>
              <a:t>1</a:t>
            </a:r>
            <a:endParaRPr kumimoji="1" lang="zh-CN" altLang="en-US" sz="2800" b="1" kern="1600" dirty="0">
              <a:solidFill>
                <a:srgbClr val="646F75"/>
              </a:solidFill>
              <a:latin typeface="Times New Roman" pitchFamily="18" charset="0"/>
            </a:endParaRPr>
          </a:p>
        </p:txBody>
      </p:sp>
      <p:sp>
        <p:nvSpPr>
          <p:cNvPr id="17" name="文本框 18"/>
          <p:cNvSpPr txBox="1"/>
          <p:nvPr/>
        </p:nvSpPr>
        <p:spPr>
          <a:xfrm>
            <a:off x="4387426" y="1995686"/>
            <a:ext cx="56005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646F75"/>
                </a:solidFill>
                <a:latin typeface="微软雅黑"/>
                <a:ea typeface="微软雅黑"/>
              </a:rPr>
              <a:t>2</a:t>
            </a:r>
            <a:endParaRPr kumimoji="1" lang="zh-CN" altLang="en-US" sz="2800" b="1" kern="1600" dirty="0">
              <a:solidFill>
                <a:srgbClr val="646F75"/>
              </a:solidFill>
              <a:latin typeface="Times New Roman" pitchFamily="18" charset="0"/>
            </a:endParaRPr>
          </a:p>
        </p:txBody>
      </p:sp>
      <p:sp>
        <p:nvSpPr>
          <p:cNvPr id="21" name="文本框 22"/>
          <p:cNvSpPr txBox="1"/>
          <p:nvPr/>
        </p:nvSpPr>
        <p:spPr>
          <a:xfrm>
            <a:off x="4002413" y="629950"/>
            <a:ext cx="133673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b="1" kern="1600" dirty="0" smtClean="0">
                <a:solidFill>
                  <a:srgbClr val="FF0000"/>
                </a:solidFill>
                <a:latin typeface="微软雅黑"/>
                <a:ea typeface="微软雅黑"/>
              </a:rPr>
              <a:t>-</a:t>
            </a:r>
            <a:r>
              <a:rPr lang="en-US" altLang="zh-CN" sz="1400" b="1" kern="1600" dirty="0" err="1" smtClean="0">
                <a:solidFill>
                  <a:srgbClr val="FF0000"/>
                </a:solidFill>
                <a:latin typeface="微软雅黑"/>
                <a:ea typeface="微软雅黑"/>
              </a:rPr>
              <a:t>Nội</a:t>
            </a:r>
            <a:r>
              <a:rPr lang="en-US" altLang="zh-CN" sz="1400" b="1" kern="1600" dirty="0" smtClean="0">
                <a:solidFill>
                  <a:srgbClr val="FF0000"/>
                </a:solidFill>
                <a:latin typeface="微软雅黑"/>
                <a:ea typeface="微软雅黑"/>
              </a:rPr>
              <a:t> Dung-</a:t>
            </a:r>
            <a:endParaRPr kumimoji="1" lang="zh-CN" altLang="en-US" sz="1400" b="1" kern="1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2213232" y="1853952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26" name="圆角矩形 1"/>
          <p:cNvSpPr/>
          <p:nvPr/>
        </p:nvSpPr>
        <p:spPr>
          <a:xfrm>
            <a:off x="4189406" y="1853952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27" name="圆角矩形 1"/>
          <p:cNvSpPr/>
          <p:nvPr/>
        </p:nvSpPr>
        <p:spPr>
          <a:xfrm>
            <a:off x="6253264" y="1851670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E60012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084168" y="3270498"/>
            <a:ext cx="1111570" cy="0"/>
          </a:xfrm>
          <a:prstGeom prst="line">
            <a:avLst/>
          </a:prstGeom>
          <a:ln>
            <a:solidFill>
              <a:srgbClr val="E6001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979712" y="326896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995936" y="326514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656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Ứng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</a:rPr>
              <a:t>Dụng</a:t>
            </a:r>
            <a:r>
              <a:rPr lang="en-US" altLang="zh-CN" dirty="0" smtClean="0"/>
              <a:t>| </a:t>
            </a:r>
            <a:r>
              <a:rPr lang="en-US" altLang="zh-CN" dirty="0" err="1" smtClean="0">
                <a:solidFill>
                  <a:srgbClr val="C00000"/>
                </a:solidFill>
              </a:rPr>
              <a:t>Ví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</a:rPr>
              <a:t>dụ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</a:rPr>
              <a:t>ứng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err="1" smtClean="0">
                <a:solidFill>
                  <a:srgbClr val="C00000"/>
                </a:solidFill>
              </a:rPr>
              <a:t>dụng</a:t>
            </a:r>
            <a:r>
              <a:rPr lang="en-US" altLang="zh-CN" smtClean="0">
                <a:solidFill>
                  <a:srgbClr val="C00000"/>
                </a:solidFill>
              </a:rPr>
              <a:t> </a:t>
            </a:r>
            <a:r>
              <a:rPr lang="en-US" altLang="zh-CN" smtClean="0">
                <a:solidFill>
                  <a:srgbClr val="C00000"/>
                </a:solidFill>
              </a:rPr>
              <a:t>trong kiểm soát an ninh.</a:t>
            </a:r>
            <a:endParaRPr lang="zh-CN" alt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732" y="1635646"/>
            <a:ext cx="2952328" cy="221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3724" y="1612528"/>
            <a:ext cx="3482428" cy="223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310645" y="1096546"/>
            <a:ext cx="2095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</a:rPr>
              <a:t> </a:t>
            </a:r>
            <a:r>
              <a:rPr lang="en-US" altLang="zh-CN" dirty="0" err="1" smtClean="0">
                <a:latin typeface="Times New Roman" pitchFamily="18" charset="0"/>
              </a:rPr>
              <a:t>Kiểm</a:t>
            </a:r>
            <a:r>
              <a:rPr lang="en-US" altLang="zh-CN" dirty="0" smtClean="0">
                <a:latin typeface="Times New Roman" pitchFamily="18" charset="0"/>
              </a:rPr>
              <a:t> </a:t>
            </a:r>
            <a:r>
              <a:rPr lang="en-US" altLang="zh-CN" dirty="0" err="1" smtClean="0">
                <a:latin typeface="Times New Roman" pitchFamily="18" charset="0"/>
              </a:rPr>
              <a:t>Soát</a:t>
            </a:r>
            <a:r>
              <a:rPr lang="en-US" altLang="zh-CN" dirty="0" smtClean="0">
                <a:latin typeface="Times New Roman" pitchFamily="18" charset="0"/>
              </a:rPr>
              <a:t> An </a:t>
            </a:r>
            <a:r>
              <a:rPr lang="en-US" altLang="zh-CN" dirty="0" err="1" smtClean="0">
                <a:latin typeface="Times New Roman" pitchFamily="18" charset="0"/>
              </a:rPr>
              <a:t>Ninh</a:t>
            </a:r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06431" y="1100892"/>
            <a:ext cx="1770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 </a:t>
            </a:r>
            <a:r>
              <a:rPr lang="en-US" altLang="zh-CN" dirty="0" err="1" smtClean="0">
                <a:latin typeface="Times New Roman" pitchFamily="18" charset="0"/>
              </a:rPr>
              <a:t>L</a:t>
            </a:r>
            <a:r>
              <a:rPr lang="en-US" altLang="zh-CN" smtClean="0">
                <a:latin typeface="Times New Roman" pitchFamily="18" charset="0"/>
              </a:rPr>
              <a:t>ối </a:t>
            </a:r>
            <a:r>
              <a:rPr lang="en-US" altLang="zh-CN" err="1" smtClean="0">
                <a:latin typeface="Times New Roman" pitchFamily="18" charset="0"/>
              </a:rPr>
              <a:t>Vào</a:t>
            </a:r>
            <a:r>
              <a:rPr lang="en-US" altLang="zh-CN" smtClean="0">
                <a:latin typeface="Times New Roman" pitchFamily="18" charset="0"/>
              </a:rPr>
              <a:t> </a:t>
            </a:r>
            <a:r>
              <a:rPr lang="en-US" altLang="zh-CN" smtClean="0">
                <a:latin typeface="Times New Roman" pitchFamily="18" charset="0"/>
              </a:rPr>
              <a:t>Nhà Ga</a:t>
            </a:r>
            <a:endParaRPr lang="zh-CN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Ứng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</a:rPr>
              <a:t>Dụng</a:t>
            </a:r>
            <a:r>
              <a:rPr lang="en-US" altLang="zh-CN" smtClean="0"/>
              <a:t>| </a:t>
            </a:r>
            <a:r>
              <a:rPr lang="en-US" altLang="zh-CN" smtClean="0">
                <a:solidFill>
                  <a:srgbClr val="C00000"/>
                </a:solidFill>
              </a:rPr>
              <a:t>Kiến </a:t>
            </a:r>
            <a:r>
              <a:rPr lang="en-US" altLang="zh-CN" dirty="0" err="1" smtClean="0">
                <a:solidFill>
                  <a:srgbClr val="C00000"/>
                </a:solidFill>
              </a:rPr>
              <a:t>Trúc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</a:rPr>
              <a:t>Hệ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</a:rPr>
              <a:t>Thống</a:t>
            </a:r>
            <a:endParaRPr lang="zh-CN" altLang="en-US" dirty="0"/>
          </a:p>
        </p:txBody>
      </p:sp>
      <p:grpSp>
        <p:nvGrpSpPr>
          <p:cNvPr id="34" name="组合 33"/>
          <p:cNvGrpSpPr/>
          <p:nvPr/>
        </p:nvGrpSpPr>
        <p:grpSpPr>
          <a:xfrm>
            <a:off x="168651" y="3991348"/>
            <a:ext cx="8723829" cy="740642"/>
            <a:chOff x="168651" y="3961804"/>
            <a:chExt cx="8723829" cy="740642"/>
          </a:xfrm>
        </p:grpSpPr>
        <p:sp>
          <p:nvSpPr>
            <p:cNvPr id="35" name="圆角矩形 34"/>
            <p:cNvSpPr/>
            <p:nvPr/>
          </p:nvSpPr>
          <p:spPr>
            <a:xfrm>
              <a:off x="168651" y="3961804"/>
              <a:ext cx="8723829" cy="740642"/>
            </a:xfrm>
            <a:prstGeom prst="roundRect">
              <a:avLst>
                <a:gd name="adj" fmla="val 1023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itchFamily="18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158139" y="4122018"/>
              <a:ext cx="1647147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latin typeface="Times New Roman" pitchFamily="18" charset="0"/>
                </a:rPr>
                <a:t>Thư</a:t>
              </a:r>
              <a:r>
                <a:rPr lang="en-US" altLang="zh-CN" b="1" dirty="0" smtClean="0"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latin typeface="Times New Roman" pitchFamily="18" charset="0"/>
                </a:rPr>
                <a:t>Viện</a:t>
              </a:r>
              <a:r>
                <a:rPr lang="en-US" altLang="zh-CN" b="1" dirty="0" smtClean="0">
                  <a:latin typeface="Times New Roman" pitchFamily="18" charset="0"/>
                </a:rPr>
                <a:t> VIP</a:t>
              </a:r>
              <a:endParaRPr lang="zh-CN" altLang="en-US" b="1" dirty="0">
                <a:latin typeface="Times New Roman" pitchFamily="18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930932" y="4011910"/>
              <a:ext cx="7777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+mn-ea"/>
                </a:rPr>
                <a:t>……</a:t>
              </a:r>
              <a:endParaRPr lang="zh-CN" altLang="en-US" sz="2400" b="1" dirty="0">
                <a:latin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86745" y="4001639"/>
              <a:ext cx="1662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Cơ</a:t>
              </a:r>
              <a:r>
                <a:rPr lang="en-US" altLang="zh-CN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Sở</a:t>
              </a:r>
              <a:r>
                <a:rPr lang="en-US" altLang="zh-CN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Dữ</a:t>
              </a:r>
              <a:r>
                <a:rPr lang="en-US" altLang="zh-CN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Liệu</a:t>
              </a:r>
              <a:endParaRPr lang="zh-CN" altLang="en-US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886907" y="4122018"/>
              <a:ext cx="2350071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dirty="0" err="1" smtClean="0">
                  <a:latin typeface="Times New Roman" pitchFamily="18" charset="0"/>
                </a:rPr>
                <a:t>Điều</a:t>
              </a:r>
              <a:r>
                <a:rPr lang="en-US" altLang="zh-CN" b="1" dirty="0" smtClean="0"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latin typeface="Times New Roman" pitchFamily="18" charset="0"/>
                </a:rPr>
                <a:t>Khiển</a:t>
              </a:r>
              <a:r>
                <a:rPr lang="en-US" altLang="zh-CN" b="1" dirty="0" smtClean="0"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latin typeface="Times New Roman" pitchFamily="18" charset="0"/>
                </a:rPr>
                <a:t>Thư</a:t>
              </a:r>
              <a:r>
                <a:rPr lang="en-US" altLang="zh-CN" b="1" dirty="0" smtClean="0"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latin typeface="Times New Roman" pitchFamily="18" charset="0"/>
                </a:rPr>
                <a:t>Viện</a:t>
              </a:r>
              <a:endParaRPr lang="zh-CN" altLang="en-US" b="1" dirty="0">
                <a:latin typeface="Times New Roman" pitchFamily="18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836686" y="4088442"/>
              <a:ext cx="1734010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dirty="0" err="1" smtClean="0">
                  <a:latin typeface="Times New Roman" pitchFamily="18" charset="0"/>
                </a:rPr>
                <a:t>Thư</a:t>
              </a:r>
              <a:r>
                <a:rPr lang="en-US" altLang="zh-CN" b="1" dirty="0" smtClean="0"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latin typeface="Times New Roman" pitchFamily="18" charset="0"/>
                </a:rPr>
                <a:t>viện</a:t>
              </a:r>
              <a:r>
                <a:rPr lang="en-US" altLang="zh-CN" b="1" dirty="0" smtClean="0"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latin typeface="Times New Roman" pitchFamily="18" charset="0"/>
                </a:rPr>
                <a:t>Khác</a:t>
              </a:r>
              <a:endParaRPr lang="zh-CN" altLang="en-US" b="1" dirty="0">
                <a:latin typeface="Times New Roman" pitchFamily="18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68651" y="2984937"/>
            <a:ext cx="8723829" cy="740642"/>
            <a:chOff x="168651" y="3009076"/>
            <a:chExt cx="8723829" cy="740642"/>
          </a:xfrm>
        </p:grpSpPr>
        <p:sp>
          <p:nvSpPr>
            <p:cNvPr id="42" name="圆角矩形 41"/>
            <p:cNvSpPr/>
            <p:nvPr/>
          </p:nvSpPr>
          <p:spPr>
            <a:xfrm>
              <a:off x="168651" y="3009076"/>
              <a:ext cx="8723829" cy="740642"/>
            </a:xfrm>
            <a:prstGeom prst="roundRect">
              <a:avLst>
                <a:gd name="adj" fmla="val 1023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Times New Roman" pitchFamily="18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74336" y="3042595"/>
              <a:ext cx="1573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Tính</a:t>
              </a:r>
              <a:r>
                <a:rPr lang="en-US" altLang="zh-CN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Năng</a:t>
              </a:r>
              <a:r>
                <a:rPr lang="en-US" altLang="zh-CN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Hiện</a:t>
              </a:r>
              <a:r>
                <a:rPr lang="en-US" altLang="zh-CN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Đại</a:t>
              </a:r>
              <a:endParaRPr lang="zh-CN" altLang="en-US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158139" y="3161450"/>
              <a:ext cx="2054273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dirty="0" err="1" smtClean="0">
                  <a:latin typeface="Times New Roman" pitchFamily="18" charset="0"/>
                </a:rPr>
                <a:t>Thư</a:t>
              </a:r>
              <a:r>
                <a:rPr lang="en-US" altLang="zh-CN" b="1" dirty="0" smtClean="0"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latin typeface="Times New Roman" pitchFamily="18" charset="0"/>
                </a:rPr>
                <a:t>Viện</a:t>
              </a:r>
              <a:r>
                <a:rPr lang="en-US" altLang="zh-CN" b="1" dirty="0" smtClean="0">
                  <a:latin typeface="Times New Roman" pitchFamily="18" charset="0"/>
                </a:rPr>
                <a:t> So </a:t>
              </a:r>
              <a:r>
                <a:rPr lang="en-US" altLang="zh-CN" b="1" dirty="0" err="1" smtClean="0">
                  <a:latin typeface="Times New Roman" pitchFamily="18" charset="0"/>
                </a:rPr>
                <a:t>Sánh</a:t>
              </a:r>
              <a:endParaRPr lang="zh-CN" altLang="en-US" b="1" dirty="0">
                <a:latin typeface="Times New Roman" pitchFamily="18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471076" y="3161450"/>
              <a:ext cx="1577145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dirty="0" err="1" smtClean="0">
                  <a:latin typeface="Times New Roman" pitchFamily="18" charset="0"/>
                </a:rPr>
                <a:t>Thư</a:t>
              </a:r>
              <a:r>
                <a:rPr lang="en-US" altLang="zh-CN" b="1" dirty="0" smtClean="0"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latin typeface="Times New Roman" pitchFamily="18" charset="0"/>
                </a:rPr>
                <a:t>viện</a:t>
              </a:r>
              <a:r>
                <a:rPr lang="en-US" altLang="zh-CN" b="1" dirty="0" smtClean="0"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latin typeface="Times New Roman" pitchFamily="18" charset="0"/>
                </a:rPr>
                <a:t>ảnh</a:t>
              </a:r>
              <a:endParaRPr lang="zh-CN" altLang="en-US" b="1" dirty="0">
                <a:latin typeface="Times New Roman" pitchFamily="18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597809" y="3175085"/>
              <a:ext cx="2063919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dirty="0" err="1" smtClean="0">
                  <a:latin typeface="Times New Roman" pitchFamily="18" charset="0"/>
                </a:rPr>
                <a:t>Khôi</a:t>
              </a:r>
              <a:r>
                <a:rPr lang="en-US" altLang="zh-CN" b="1" dirty="0" smtClean="0"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latin typeface="Times New Roman" pitchFamily="18" charset="0"/>
                </a:rPr>
                <a:t>phục</a:t>
              </a:r>
              <a:r>
                <a:rPr lang="en-US" altLang="zh-CN" b="1" dirty="0" smtClean="0"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latin typeface="Times New Roman" pitchFamily="18" charset="0"/>
                </a:rPr>
                <a:t>dữ</a:t>
              </a:r>
              <a:r>
                <a:rPr lang="en-US" altLang="zh-CN" b="1" dirty="0" smtClean="0"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latin typeface="Times New Roman" pitchFamily="18" charset="0"/>
                </a:rPr>
                <a:t>liệu</a:t>
              </a:r>
              <a:endParaRPr lang="zh-CN" altLang="en-US" b="1" dirty="0">
                <a:latin typeface="Times New Roman" pitchFamily="18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68651" y="1978525"/>
            <a:ext cx="8723829" cy="740642"/>
            <a:chOff x="168651" y="2017051"/>
            <a:chExt cx="8723829" cy="740642"/>
          </a:xfrm>
        </p:grpSpPr>
        <p:sp>
          <p:nvSpPr>
            <p:cNvPr id="48" name="圆角矩形 47"/>
            <p:cNvSpPr/>
            <p:nvPr/>
          </p:nvSpPr>
          <p:spPr>
            <a:xfrm>
              <a:off x="168651" y="2017051"/>
              <a:ext cx="8723829" cy="740642"/>
            </a:xfrm>
            <a:prstGeom prst="roundRect">
              <a:avLst>
                <a:gd name="adj" fmla="val 102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Times New Roman" pitchFamily="18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78761" y="2088256"/>
              <a:ext cx="1764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Công</a:t>
              </a:r>
              <a:r>
                <a:rPr lang="en-US" altLang="zh-CN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Nhận</a:t>
              </a:r>
              <a:r>
                <a:rPr lang="en-US" altLang="zh-CN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Khuôn</a:t>
              </a:r>
              <a:r>
                <a:rPr lang="en-US" altLang="zh-CN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Mặt</a:t>
              </a:r>
              <a:endParaRPr lang="en-US" altLang="zh-CN" b="1" dirty="0" smtClean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158139" y="2199964"/>
              <a:ext cx="1350835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latin typeface="Times New Roman" pitchFamily="18" charset="0"/>
                </a:rPr>
                <a:t>So </a:t>
              </a:r>
              <a:r>
                <a:rPr lang="en-US" altLang="zh-CN" b="1" dirty="0" err="1" smtClean="0">
                  <a:latin typeface="Times New Roman" pitchFamily="18" charset="0"/>
                </a:rPr>
                <a:t>Sánh</a:t>
              </a:r>
              <a:endParaRPr lang="zh-CN" altLang="en-US" b="1" dirty="0">
                <a:latin typeface="Times New Roman" pitchFamily="18" charset="0"/>
              </a:endParaRPr>
            </a:p>
          </p:txBody>
        </p:sp>
        <p:sp>
          <p:nvSpPr>
            <p:cNvPr id="74" name="文本框 49"/>
            <p:cNvSpPr txBox="1"/>
            <p:nvPr/>
          </p:nvSpPr>
          <p:spPr>
            <a:xfrm>
              <a:off x="3795658" y="2207111"/>
              <a:ext cx="1350835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err="1" smtClean="0">
                  <a:latin typeface="Times New Roman" pitchFamily="18" charset="0"/>
                </a:rPr>
                <a:t>Chụp</a:t>
              </a:r>
              <a:r>
                <a:rPr lang="en-US" altLang="zh-CN" b="1" dirty="0" smtClean="0"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latin typeface="Times New Roman" pitchFamily="18" charset="0"/>
                </a:rPr>
                <a:t>ảnh</a:t>
              </a:r>
              <a:endParaRPr lang="zh-CN" altLang="en-US" b="1" dirty="0">
                <a:latin typeface="Times New Roman" pitchFamily="18" charset="0"/>
              </a:endParaRPr>
            </a:p>
          </p:txBody>
        </p:sp>
        <p:sp>
          <p:nvSpPr>
            <p:cNvPr id="75" name="文本框 49"/>
            <p:cNvSpPr txBox="1"/>
            <p:nvPr/>
          </p:nvSpPr>
          <p:spPr>
            <a:xfrm>
              <a:off x="5525421" y="2199963"/>
              <a:ext cx="1484979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err="1" smtClean="0">
                  <a:latin typeface="Times New Roman" pitchFamily="18" charset="0"/>
                </a:rPr>
                <a:t>Khôi</a:t>
              </a:r>
              <a:r>
                <a:rPr lang="en-US" altLang="zh-CN" b="1" dirty="0" smtClean="0"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latin typeface="Times New Roman" pitchFamily="18" charset="0"/>
                </a:rPr>
                <a:t>Phục</a:t>
              </a:r>
              <a:endParaRPr lang="zh-CN" altLang="en-US" b="1" dirty="0">
                <a:latin typeface="Times New Roman" pitchFamily="18" charset="0"/>
              </a:endParaRPr>
            </a:p>
          </p:txBody>
        </p:sp>
        <p:sp>
          <p:nvSpPr>
            <p:cNvPr id="76" name="文本框 49"/>
            <p:cNvSpPr txBox="1"/>
            <p:nvPr/>
          </p:nvSpPr>
          <p:spPr>
            <a:xfrm>
              <a:off x="7181605" y="2199963"/>
              <a:ext cx="1350835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err="1" smtClean="0">
                  <a:latin typeface="Times New Roman" pitchFamily="18" charset="0"/>
                </a:rPr>
                <a:t>Lưu</a:t>
              </a:r>
              <a:r>
                <a:rPr lang="en-US" altLang="zh-CN" b="1" dirty="0" smtClean="0"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latin typeface="Times New Roman" pitchFamily="18" charset="0"/>
                </a:rPr>
                <a:t>Trữ</a:t>
              </a:r>
              <a:endParaRPr lang="zh-CN" altLang="en-US" b="1" dirty="0">
                <a:latin typeface="Times New Roman" pitchFamily="18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68651" y="972113"/>
            <a:ext cx="8723829" cy="740642"/>
            <a:chOff x="168651" y="1064683"/>
            <a:chExt cx="8723829" cy="740642"/>
          </a:xfrm>
        </p:grpSpPr>
        <p:sp>
          <p:nvSpPr>
            <p:cNvPr id="55" name="圆角矩形 54"/>
            <p:cNvSpPr/>
            <p:nvPr/>
          </p:nvSpPr>
          <p:spPr>
            <a:xfrm>
              <a:off x="168651" y="1064683"/>
              <a:ext cx="8723829" cy="740642"/>
            </a:xfrm>
            <a:prstGeom prst="roundRect">
              <a:avLst>
                <a:gd name="adj" fmla="val 1023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Times New Roman" pitchFamily="18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70535" y="1145100"/>
              <a:ext cx="1624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Ứng</a:t>
              </a:r>
              <a:r>
                <a:rPr lang="en-US" altLang="zh-CN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Dụng</a:t>
              </a:r>
              <a:r>
                <a:rPr lang="en-US" altLang="zh-CN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Công</a:t>
              </a:r>
              <a:r>
                <a:rPr lang="en-US" altLang="zh-CN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Nghiệp</a:t>
              </a:r>
              <a:endParaRPr lang="zh-CN" altLang="en-US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133600" y="1278493"/>
              <a:ext cx="2004261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err="1" smtClean="0">
                  <a:latin typeface="Times New Roman" pitchFamily="18" charset="0"/>
                  <a:cs typeface="Times New Roman" pitchFamily="18" charset="0"/>
                </a:rPr>
                <a:t>Tàu</a:t>
              </a:r>
              <a:r>
                <a:rPr lang="en-US" altLang="zh-CN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b="1" dirty="0" err="1"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altLang="zh-CN" b="1" dirty="0" err="1" smtClean="0">
                  <a:latin typeface="Times New Roman" pitchFamily="18" charset="0"/>
                  <a:cs typeface="Times New Roman" pitchFamily="18" charset="0"/>
                </a:rPr>
                <a:t>iện</a:t>
              </a:r>
              <a:r>
                <a:rPr lang="en-US" altLang="zh-CN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b="1" dirty="0" err="1" smtClean="0">
                  <a:latin typeface="Times New Roman" pitchFamily="18" charset="0"/>
                  <a:cs typeface="Times New Roman" pitchFamily="18" charset="0"/>
                </a:rPr>
                <a:t>Ngầm</a:t>
              </a:r>
              <a:endParaRPr lang="zh-CN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6708709" y="1204171"/>
              <a:ext cx="7777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+mn-ea"/>
                </a:rPr>
                <a:t>……</a:t>
              </a:r>
              <a:endParaRPr lang="zh-CN" altLang="en-US" sz="2400" b="1" dirty="0">
                <a:latin typeface="+mn-ea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4269460" y="1280301"/>
              <a:ext cx="1127236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err="1" smtClean="0"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US" altLang="zh-CN" b="1" dirty="0" smtClean="0">
                  <a:latin typeface="Times New Roman" pitchFamily="18" charset="0"/>
                  <a:cs typeface="Times New Roman" pitchFamily="18" charset="0"/>
                </a:rPr>
                <a:t> Bay</a:t>
              </a:r>
              <a:endParaRPr lang="zh-CN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391400" y="1295139"/>
              <a:ext cx="1501080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err="1" smtClean="0">
                  <a:latin typeface="Times New Roman" pitchFamily="18" charset="0"/>
                  <a:cs typeface="Times New Roman" pitchFamily="18" charset="0"/>
                </a:rPr>
                <a:t>Ngân</a:t>
              </a:r>
              <a:r>
                <a:rPr lang="en-US" altLang="zh-CN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b="1" dirty="0" err="1" smtClean="0">
                  <a:latin typeface="Times New Roman" pitchFamily="18" charset="0"/>
                  <a:cs typeface="Times New Roman" pitchFamily="18" charset="0"/>
                </a:rPr>
                <a:t>Hàng</a:t>
              </a:r>
              <a:endParaRPr lang="zh-CN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5549218" y="1295139"/>
              <a:ext cx="1014762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err="1" smtClean="0">
                  <a:latin typeface="Times New Roman" pitchFamily="18" charset="0"/>
                  <a:cs typeface="Times New Roman" pitchFamily="18" charset="0"/>
                </a:rPr>
                <a:t>Chợ</a:t>
              </a:r>
              <a:endParaRPr lang="zh-CN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上下箭头 61"/>
          <p:cNvSpPr/>
          <p:nvPr/>
        </p:nvSpPr>
        <p:spPr>
          <a:xfrm>
            <a:off x="3347864" y="3610770"/>
            <a:ext cx="234969" cy="524594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63" name="上下箭头 62"/>
          <p:cNvSpPr/>
          <p:nvPr/>
        </p:nvSpPr>
        <p:spPr>
          <a:xfrm>
            <a:off x="5529089" y="3584964"/>
            <a:ext cx="234969" cy="524594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64" name="上下箭头 63"/>
          <p:cNvSpPr/>
          <p:nvPr/>
        </p:nvSpPr>
        <p:spPr>
          <a:xfrm>
            <a:off x="3347864" y="2602658"/>
            <a:ext cx="234969" cy="524594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65" name="上下箭头 64"/>
          <p:cNvSpPr/>
          <p:nvPr/>
        </p:nvSpPr>
        <p:spPr>
          <a:xfrm>
            <a:off x="5529089" y="2602658"/>
            <a:ext cx="234969" cy="524594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66" name="上下箭头 65"/>
          <p:cNvSpPr/>
          <p:nvPr/>
        </p:nvSpPr>
        <p:spPr>
          <a:xfrm>
            <a:off x="3347864" y="1594546"/>
            <a:ext cx="234969" cy="524594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67" name="上下箭头 66"/>
          <p:cNvSpPr/>
          <p:nvPr/>
        </p:nvSpPr>
        <p:spPr>
          <a:xfrm>
            <a:off x="5529089" y="1594546"/>
            <a:ext cx="234969" cy="524594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1979712" y="1103970"/>
            <a:ext cx="0" cy="534964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1979712" y="2098269"/>
            <a:ext cx="0" cy="534964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1979712" y="3101445"/>
            <a:ext cx="0" cy="534964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1979712" y="4086867"/>
            <a:ext cx="0" cy="534964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 Dụng 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en-US" altLang="zh-CN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Sơ đồ hệ thống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20" y="933771"/>
            <a:ext cx="1956229" cy="3556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496" y="4012837"/>
            <a:ext cx="812504" cy="767882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533400" y="1076476"/>
            <a:ext cx="838424" cy="462174"/>
            <a:chOff x="827584" y="1882333"/>
            <a:chExt cx="838424" cy="46217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584" y="1882333"/>
              <a:ext cx="711356" cy="43190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268142" y="2098286"/>
              <a:ext cx="3978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</a:rPr>
                <a:t>IPC</a:t>
              </a:r>
              <a:endParaRPr lang="zh-CN" altLang="en-US" sz="1000" dirty="0">
                <a:latin typeface="Times New Roman" pitchFamily="18" charset="0"/>
              </a:endParaRPr>
            </a:p>
          </p:txBody>
        </p:sp>
      </p:grpSp>
      <p:sp>
        <p:nvSpPr>
          <p:cNvPr id="80" name="文本框 79"/>
          <p:cNvSpPr txBox="1"/>
          <p:nvPr/>
        </p:nvSpPr>
        <p:spPr>
          <a:xfrm>
            <a:off x="3824548" y="1314674"/>
            <a:ext cx="1023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</a:rPr>
              <a:t>DH-IVS-F7200</a:t>
            </a:r>
            <a:endParaRPr lang="zh-CN" altLang="en-US" sz="1000" dirty="0">
              <a:latin typeface="Times New Roman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/>
          <a:srcRect r="4239"/>
          <a:stretch/>
        </p:blipFill>
        <p:spPr>
          <a:xfrm>
            <a:off x="2557203" y="835488"/>
            <a:ext cx="574637" cy="533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42936" y="1740109"/>
            <a:ext cx="848203" cy="5759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Mẫu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Ảnh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442936" y="2807545"/>
            <a:ext cx="848203" cy="5759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So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Sánh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Mẫu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834228" y="2787916"/>
            <a:ext cx="968298" cy="5759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Tìm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mẫu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810535" y="1759222"/>
            <a:ext cx="1005079" cy="5759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Module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cơ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sở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dữ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liệu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1691680" y="2028070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359925" y="1770846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err="1" smtClean="0">
                <a:latin typeface="Times New Roman" pitchFamily="18" charset="0"/>
              </a:rPr>
              <a:t>Thời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gian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thực</a:t>
            </a:r>
            <a:endParaRPr lang="zh-CN" altLang="en-US" sz="1000" dirty="0">
              <a:latin typeface="Times New Roman" pitchFamily="18" charset="0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2867037" y="2380581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2267744" y="2410498"/>
            <a:ext cx="6880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err="1" smtClean="0">
                <a:latin typeface="Times New Roman" pitchFamily="18" charset="0"/>
              </a:rPr>
              <a:t>Ảnh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chụp</a:t>
            </a:r>
            <a:endParaRPr lang="zh-CN" altLang="en-US" sz="1000" dirty="0">
              <a:latin typeface="Times New Roman" pitchFamily="18" charset="0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2870441" y="1293362"/>
            <a:ext cx="0" cy="346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411760" y="1401960"/>
            <a:ext cx="822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err="1" smtClean="0">
                <a:latin typeface="Times New Roman" pitchFamily="18" charset="0"/>
              </a:rPr>
              <a:t>Lưu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trữ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ảnh</a:t>
            </a:r>
            <a:endParaRPr lang="zh-CN" altLang="en-US" sz="1000" dirty="0">
              <a:latin typeface="Times New Roman" pitchFamily="18" charset="0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3131840" y="3532709"/>
            <a:ext cx="643557" cy="480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 rot="2249569">
            <a:off x="2480607" y="3869709"/>
            <a:ext cx="15969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err="1" smtClean="0">
                <a:latin typeface="Times New Roman" pitchFamily="18" charset="0"/>
              </a:rPr>
              <a:t>Thông</a:t>
            </a:r>
            <a:r>
              <a:rPr lang="en-US" altLang="zh-CN" sz="1000" dirty="0" smtClean="0">
                <a:latin typeface="Times New Roman" pitchFamily="18" charset="0"/>
              </a:rPr>
              <a:t> tin </a:t>
            </a:r>
            <a:r>
              <a:rPr lang="en-US" altLang="zh-CN" sz="1000" dirty="0" err="1" smtClean="0">
                <a:latin typeface="Times New Roman" pitchFamily="18" charset="0"/>
              </a:rPr>
              <a:t>ảnh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chụp</a:t>
            </a:r>
            <a:r>
              <a:rPr lang="en-US" altLang="zh-CN" sz="1000" dirty="0" smtClean="0">
                <a:latin typeface="Times New Roman" pitchFamily="18" charset="0"/>
              </a:rPr>
              <a:t>, </a:t>
            </a:r>
            <a:r>
              <a:rPr lang="en-US" altLang="zh-CN" sz="1000" dirty="0" err="1" smtClean="0">
                <a:latin typeface="Times New Roman" pitchFamily="18" charset="0"/>
              </a:rPr>
              <a:t>tải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lên</a:t>
            </a:r>
            <a:endParaRPr lang="zh-CN" altLang="en-US" sz="1000" dirty="0">
              <a:latin typeface="Times New Roman" pitchFamily="18" charset="0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flipV="1">
            <a:off x="4573839" y="3548305"/>
            <a:ext cx="584087" cy="742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 rot="18553679">
            <a:off x="4484438" y="3833999"/>
            <a:ext cx="1119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err="1" smtClean="0">
                <a:latin typeface="Times New Roman" pitchFamily="18" charset="0"/>
              </a:rPr>
              <a:t>Yêu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cầu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tìm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kiếm</a:t>
            </a:r>
            <a:endParaRPr lang="zh-CN" altLang="en-US" sz="1000" dirty="0">
              <a:latin typeface="Times New Roman" pitchFamily="18" charset="0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 flipH="1">
            <a:off x="4471786" y="3577476"/>
            <a:ext cx="527440" cy="663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H="1">
            <a:off x="5973758" y="2028070"/>
            <a:ext cx="10801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6226843" y="1786921"/>
            <a:ext cx="982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err="1" smtClean="0">
                <a:latin typeface="Times New Roman" pitchFamily="18" charset="0"/>
              </a:rPr>
              <a:t>Ảnh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khuôn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mặt</a:t>
            </a:r>
            <a:endParaRPr lang="zh-CN" altLang="en-US" sz="1000" dirty="0">
              <a:latin typeface="Times New Roman" pitchFamily="18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172200" y="2034437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err="1" smtClean="0">
                <a:latin typeface="Times New Roman" pitchFamily="18" charset="0"/>
              </a:rPr>
              <a:t>Đặc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điểm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khuôn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mặt</a:t>
            </a:r>
            <a:endParaRPr lang="zh-CN" altLang="en-US" sz="1000" dirty="0">
              <a:latin typeface="Times New Roman" pitchFamily="18" charset="0"/>
            </a:endParaRPr>
          </a:p>
        </p:txBody>
      </p:sp>
      <p:cxnSp>
        <p:nvCxnSpPr>
          <p:cNvPr id="48" name="直接箭头连接符 47"/>
          <p:cNvCxnSpPr>
            <a:stCxn id="40" idx="2"/>
            <a:endCxn id="39" idx="0"/>
          </p:cNvCxnSpPr>
          <p:nvPr/>
        </p:nvCxnSpPr>
        <p:spPr>
          <a:xfrm>
            <a:off x="5313075" y="2335144"/>
            <a:ext cx="5302" cy="452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 rot="19532198">
            <a:off x="3411597" y="2585948"/>
            <a:ext cx="1111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err="1" smtClean="0">
                <a:latin typeface="Times New Roman" pitchFamily="18" charset="0"/>
              </a:rPr>
              <a:t>Chức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Năng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Nhập</a:t>
            </a:r>
            <a:endParaRPr lang="zh-CN" altLang="en-US" sz="1000" dirty="0">
              <a:latin typeface="Times New Roman" pitchFamily="18" charset="0"/>
            </a:endParaRPr>
          </a:p>
        </p:txBody>
      </p:sp>
      <p:cxnSp>
        <p:nvCxnSpPr>
          <p:cNvPr id="55" name="直接箭头连接符 54"/>
          <p:cNvCxnSpPr/>
          <p:nvPr/>
        </p:nvCxnSpPr>
        <p:spPr>
          <a:xfrm flipV="1">
            <a:off x="4190805" y="2396802"/>
            <a:ext cx="612097" cy="1592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 rot="17611868">
            <a:off x="3878372" y="3028612"/>
            <a:ext cx="9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err="1" smtClean="0">
                <a:latin typeface="Times New Roman" pitchFamily="18" charset="0"/>
              </a:rPr>
              <a:t>Quản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lý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dữ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liệu</a:t>
            </a:r>
            <a:endParaRPr lang="zh-CN" altLang="en-US" sz="1000" dirty="0">
              <a:latin typeface="Times New Roman" pitchFamily="18" charset="0"/>
            </a:endParaRPr>
          </a:p>
        </p:txBody>
      </p:sp>
      <p:cxnSp>
        <p:nvCxnSpPr>
          <p:cNvPr id="58" name="直接箭头连接符 57"/>
          <p:cNvCxnSpPr/>
          <p:nvPr/>
        </p:nvCxnSpPr>
        <p:spPr>
          <a:xfrm flipH="1">
            <a:off x="3347864" y="2164557"/>
            <a:ext cx="1212124" cy="842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文本框 84"/>
          <p:cNvSpPr txBox="1"/>
          <p:nvPr/>
        </p:nvSpPr>
        <p:spPr>
          <a:xfrm>
            <a:off x="4846711" y="2397537"/>
            <a:ext cx="1059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err="1" smtClean="0">
                <a:latin typeface="Times New Roman" pitchFamily="18" charset="0"/>
              </a:rPr>
              <a:t>Chức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năng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nhập</a:t>
            </a:r>
            <a:endParaRPr lang="zh-CN" altLang="en-US" sz="1000" dirty="0">
              <a:latin typeface="Times New Roman" pitchFamily="18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2795328" y="1184453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</a:rPr>
              <a:t>Ổ </a:t>
            </a:r>
            <a:r>
              <a:rPr lang="en-US" altLang="zh-CN" sz="1000" dirty="0" err="1" smtClean="0">
                <a:latin typeface="Times New Roman" pitchFamily="18" charset="0"/>
              </a:rPr>
              <a:t>Cứng</a:t>
            </a:r>
            <a:endParaRPr lang="zh-CN" altLang="en-US" sz="1000" dirty="0">
              <a:latin typeface="Times New Roman" pitchFamily="18" charset="0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4218637" y="4629785"/>
            <a:ext cx="521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err="1" smtClean="0">
                <a:latin typeface="Times New Roman" pitchFamily="18" charset="0"/>
              </a:rPr>
              <a:t>Khách</a:t>
            </a:r>
            <a:endParaRPr lang="zh-CN" altLang="en-US" sz="1000" dirty="0">
              <a:latin typeface="Times New Roman" pitchFamily="18" charset="0"/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2267744" y="771550"/>
            <a:ext cx="3706014" cy="2776755"/>
          </a:xfrm>
          <a:prstGeom prst="roundRect">
            <a:avLst>
              <a:gd name="adj" fmla="val 4851"/>
            </a:avLst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499879" y="1597174"/>
            <a:ext cx="838424" cy="462174"/>
            <a:chOff x="827584" y="2423141"/>
            <a:chExt cx="838424" cy="462174"/>
          </a:xfrm>
        </p:grpSpPr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584" y="2423141"/>
              <a:ext cx="711356" cy="431906"/>
            </a:xfrm>
            <a:prstGeom prst="rect">
              <a:avLst/>
            </a:prstGeom>
          </p:spPr>
        </p:pic>
        <p:sp>
          <p:nvSpPr>
            <p:cNvPr id="102" name="文本框 101"/>
            <p:cNvSpPr txBox="1"/>
            <p:nvPr/>
          </p:nvSpPr>
          <p:spPr>
            <a:xfrm>
              <a:off x="1268142" y="2639094"/>
              <a:ext cx="3978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</a:rPr>
                <a:t>IPC</a:t>
              </a:r>
              <a:endParaRPr lang="zh-CN" altLang="en-US" sz="1000" dirty="0">
                <a:latin typeface="Times New Roman" pitchFamily="18" charset="0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69866" y="2120244"/>
            <a:ext cx="838424" cy="462174"/>
            <a:chOff x="827584" y="2963949"/>
            <a:chExt cx="838424" cy="462174"/>
          </a:xfrm>
        </p:grpSpPr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584" y="2963949"/>
              <a:ext cx="711356" cy="431906"/>
            </a:xfrm>
            <a:prstGeom prst="rect">
              <a:avLst/>
            </a:prstGeom>
          </p:spPr>
        </p:pic>
        <p:sp>
          <p:nvSpPr>
            <p:cNvPr id="104" name="文本框 103"/>
            <p:cNvSpPr txBox="1"/>
            <p:nvPr/>
          </p:nvSpPr>
          <p:spPr>
            <a:xfrm>
              <a:off x="1268142" y="3179902"/>
              <a:ext cx="3978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</a:rPr>
                <a:t>IPC</a:t>
              </a:r>
              <a:endParaRPr lang="zh-CN" altLang="en-US" sz="1000" dirty="0">
                <a:latin typeface="Times New Roman" pitchFamily="18" charset="0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54746" y="2714624"/>
            <a:ext cx="838424" cy="462174"/>
            <a:chOff x="827584" y="3544340"/>
            <a:chExt cx="838424" cy="462174"/>
          </a:xfrm>
        </p:grpSpPr>
        <p:pic>
          <p:nvPicPr>
            <p:cNvPr id="105" name="图片 10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584" y="3544340"/>
              <a:ext cx="711356" cy="431906"/>
            </a:xfrm>
            <a:prstGeom prst="rect">
              <a:avLst/>
            </a:prstGeom>
          </p:spPr>
        </p:pic>
        <p:sp>
          <p:nvSpPr>
            <p:cNvPr id="106" name="文本框 105"/>
            <p:cNvSpPr txBox="1"/>
            <p:nvPr/>
          </p:nvSpPr>
          <p:spPr>
            <a:xfrm>
              <a:off x="1268142" y="3760293"/>
              <a:ext cx="3978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</a:rPr>
                <a:t>IPC</a:t>
              </a:r>
              <a:endParaRPr lang="zh-CN" altLang="en-US" sz="1000" dirty="0">
                <a:latin typeface="Times New Roman" pitchFamily="18" charset="0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7586218" y="1488367"/>
            <a:ext cx="953701" cy="961472"/>
            <a:chOff x="2151507" y="1026224"/>
            <a:chExt cx="953701" cy="961472"/>
          </a:xfrm>
        </p:grpSpPr>
        <p:pic>
          <p:nvPicPr>
            <p:cNvPr id="111" name="图片 110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54102" y="1026224"/>
              <a:ext cx="438773" cy="493391"/>
            </a:xfrm>
            <a:prstGeom prst="rect">
              <a:avLst/>
            </a:prstGeom>
          </p:spPr>
        </p:pic>
        <p:pic>
          <p:nvPicPr>
            <p:cNvPr id="112" name="图片 111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51507" y="1261829"/>
              <a:ext cx="438973" cy="493391"/>
            </a:xfrm>
            <a:prstGeom prst="rect">
              <a:avLst/>
            </a:prstGeom>
          </p:spPr>
        </p:pic>
        <p:pic>
          <p:nvPicPr>
            <p:cNvPr id="113" name="图片 112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19320" y="1494077"/>
              <a:ext cx="438773" cy="493619"/>
            </a:xfrm>
            <a:prstGeom prst="rect">
              <a:avLst/>
            </a:prstGeom>
          </p:spPr>
        </p:pic>
        <p:pic>
          <p:nvPicPr>
            <p:cNvPr id="114" name="图片 113"/>
            <p:cNvPicPr>
              <a:picLocks/>
            </p:cNvPicPr>
            <p:nvPr/>
          </p:nvPicPr>
          <p:blipFill rotWithShape="1">
            <a:blip r:embed="rId9" cstate="print"/>
            <a:srcRect l="1246"/>
            <a:stretch/>
          </p:blipFill>
          <p:spPr>
            <a:xfrm>
              <a:off x="2666435" y="1185052"/>
              <a:ext cx="438773" cy="493619"/>
            </a:xfrm>
            <a:prstGeom prst="rect">
              <a:avLst/>
            </a:prstGeom>
          </p:spPr>
        </p:pic>
        <p:pic>
          <p:nvPicPr>
            <p:cNvPr id="115" name="图片 114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66910" y="1395754"/>
              <a:ext cx="438773" cy="493619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1"/>
          <a:srcRect b="67033"/>
          <a:stretch/>
        </p:blipFill>
        <p:spPr>
          <a:xfrm>
            <a:off x="5073722" y="4374987"/>
            <a:ext cx="590550" cy="414487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11"/>
          <a:srcRect l="-4769" t="33580" r="-4971" b="32057"/>
          <a:stretch/>
        </p:blipFill>
        <p:spPr>
          <a:xfrm>
            <a:off x="5706053" y="4379665"/>
            <a:ext cx="648072" cy="432048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11"/>
          <a:srcRect t="67593"/>
          <a:stretch/>
        </p:blipFill>
        <p:spPr>
          <a:xfrm>
            <a:off x="6392194" y="4391961"/>
            <a:ext cx="590550" cy="407456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5436096" y="4083918"/>
            <a:ext cx="10021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err="1" smtClean="0">
                <a:latin typeface="Times New Roman" pitchFamily="18" charset="0"/>
              </a:rPr>
              <a:t>Kết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quả</a:t>
            </a:r>
            <a:r>
              <a:rPr lang="en-US" altLang="zh-CN" sz="1000" dirty="0" smtClean="0">
                <a:latin typeface="Times New Roman" pitchFamily="18" charset="0"/>
              </a:rPr>
              <a:t> so </a:t>
            </a:r>
            <a:r>
              <a:rPr lang="en-US" altLang="zh-CN" sz="1000" dirty="0" err="1" smtClean="0">
                <a:latin typeface="Times New Roman" pitchFamily="18" charset="0"/>
              </a:rPr>
              <a:t>sánh</a:t>
            </a:r>
            <a:endParaRPr lang="zh-CN" altLang="en-US" sz="1000" dirty="0">
              <a:latin typeface="Times New Roman" pitchFamily="18" charset="0"/>
            </a:endParaRPr>
          </a:p>
        </p:txBody>
      </p:sp>
      <p:sp>
        <p:nvSpPr>
          <p:cNvPr id="62" name="文本框 15"/>
          <p:cNvSpPr txBox="1"/>
          <p:nvPr/>
        </p:nvSpPr>
        <p:spPr>
          <a:xfrm>
            <a:off x="1611596" y="2059348"/>
            <a:ext cx="510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</a:rPr>
              <a:t>Video</a:t>
            </a:r>
            <a:endParaRPr lang="zh-CN" altLang="en-US" sz="1000" dirty="0">
              <a:latin typeface="Times New Roman" pitchFamily="18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 rot="18356915">
            <a:off x="4421328" y="3631606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err="1" smtClean="0">
                <a:latin typeface="Times New Roman" pitchFamily="18" charset="0"/>
              </a:rPr>
              <a:t>Tải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lên</a:t>
            </a:r>
            <a:endParaRPr lang="zh-CN" altLang="en-US" sz="1000" dirty="0">
              <a:latin typeface="Times New Roman" pitchFamily="18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 rot="2289137">
            <a:off x="2695464" y="3750513"/>
            <a:ext cx="1359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</a:rPr>
              <a:t>So </a:t>
            </a:r>
            <a:r>
              <a:rPr lang="en-US" altLang="zh-CN" sz="1000" dirty="0" err="1" smtClean="0">
                <a:latin typeface="Times New Roman" pitchFamily="18" charset="0"/>
              </a:rPr>
              <a:t>sánh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kết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quả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tải</a:t>
            </a:r>
            <a:r>
              <a:rPr lang="en-US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dirty="0" err="1" smtClean="0">
                <a:latin typeface="Times New Roman" pitchFamily="18" charset="0"/>
              </a:rPr>
              <a:t>lên</a:t>
            </a:r>
            <a:endParaRPr lang="zh-CN" altLang="en-US" sz="1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4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6795136" cy="430451"/>
          </a:xfrm>
        </p:spPr>
        <p:txBody>
          <a:bodyPr/>
          <a:lstStyle/>
          <a:p>
            <a:r>
              <a:rPr lang="en-US" altLang="zh-C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/>
              <a:t>|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Camera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IVS\IVS-F\相机安装方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16405"/>
            <a:ext cx="6912768" cy="352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32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762" cy="51411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0571" cy="5120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82293" y="3543476"/>
            <a:ext cx="5360669" cy="1596816"/>
          </a:xfrm>
          <a:custGeom>
            <a:avLst/>
            <a:gdLst/>
            <a:ahLst/>
            <a:cxnLst/>
            <a:rect l="l" t="t" r="r" b="b"/>
            <a:pathLst>
              <a:path w="7147559" h="2131059">
                <a:moveTo>
                  <a:pt x="4835415" y="0"/>
                </a:moveTo>
                <a:lnTo>
                  <a:pt x="4743275" y="612"/>
                </a:lnTo>
                <a:lnTo>
                  <a:pt x="4650992" y="2538"/>
                </a:lnTo>
                <a:lnTo>
                  <a:pt x="4558576" y="5783"/>
                </a:lnTo>
                <a:lnTo>
                  <a:pt x="4466041" y="10354"/>
                </a:lnTo>
                <a:lnTo>
                  <a:pt x="4373398" y="16256"/>
                </a:lnTo>
                <a:lnTo>
                  <a:pt x="4280659" y="23498"/>
                </a:lnTo>
                <a:lnTo>
                  <a:pt x="4187836" y="32085"/>
                </a:lnTo>
                <a:lnTo>
                  <a:pt x="4094940" y="42023"/>
                </a:lnTo>
                <a:lnTo>
                  <a:pt x="4001985" y="53320"/>
                </a:lnTo>
                <a:lnTo>
                  <a:pt x="3908981" y="65981"/>
                </a:lnTo>
                <a:lnTo>
                  <a:pt x="3815940" y="80013"/>
                </a:lnTo>
                <a:lnTo>
                  <a:pt x="3722875" y="95423"/>
                </a:lnTo>
                <a:lnTo>
                  <a:pt x="3629797" y="112217"/>
                </a:lnTo>
                <a:lnTo>
                  <a:pt x="3536719" y="130402"/>
                </a:lnTo>
                <a:lnTo>
                  <a:pt x="3443651" y="149984"/>
                </a:lnTo>
                <a:lnTo>
                  <a:pt x="3350607" y="170969"/>
                </a:lnTo>
                <a:lnTo>
                  <a:pt x="3257597" y="193364"/>
                </a:lnTo>
                <a:lnTo>
                  <a:pt x="3164635" y="217176"/>
                </a:lnTo>
                <a:lnTo>
                  <a:pt x="3071731" y="242410"/>
                </a:lnTo>
                <a:lnTo>
                  <a:pt x="2978898" y="269075"/>
                </a:lnTo>
                <a:lnTo>
                  <a:pt x="2886460" y="297074"/>
                </a:lnTo>
                <a:lnTo>
                  <a:pt x="2794739" y="326313"/>
                </a:lnTo>
                <a:lnTo>
                  <a:pt x="2703741" y="356778"/>
                </a:lnTo>
                <a:lnTo>
                  <a:pt x="2613472" y="388458"/>
                </a:lnTo>
                <a:lnTo>
                  <a:pt x="2523940" y="421342"/>
                </a:lnTo>
                <a:lnTo>
                  <a:pt x="2435150" y="455417"/>
                </a:lnTo>
                <a:lnTo>
                  <a:pt x="2347109" y="490671"/>
                </a:lnTo>
                <a:lnTo>
                  <a:pt x="2259823" y="527092"/>
                </a:lnTo>
                <a:lnTo>
                  <a:pt x="2173300" y="564669"/>
                </a:lnTo>
                <a:lnTo>
                  <a:pt x="2087545" y="603390"/>
                </a:lnTo>
                <a:lnTo>
                  <a:pt x="2002565" y="643242"/>
                </a:lnTo>
                <a:lnTo>
                  <a:pt x="1918366" y="684215"/>
                </a:lnTo>
                <a:lnTo>
                  <a:pt x="1834955" y="726295"/>
                </a:lnTo>
                <a:lnTo>
                  <a:pt x="1752338" y="769471"/>
                </a:lnTo>
                <a:lnTo>
                  <a:pt x="1670523" y="813731"/>
                </a:lnTo>
                <a:lnTo>
                  <a:pt x="1589514" y="859063"/>
                </a:lnTo>
                <a:lnTo>
                  <a:pt x="1509319" y="905456"/>
                </a:lnTo>
                <a:lnTo>
                  <a:pt x="1429945" y="952897"/>
                </a:lnTo>
                <a:lnTo>
                  <a:pt x="1351397" y="1001374"/>
                </a:lnTo>
                <a:lnTo>
                  <a:pt x="1273683" y="1050876"/>
                </a:lnTo>
                <a:lnTo>
                  <a:pt x="1235140" y="1076008"/>
                </a:lnTo>
                <a:lnTo>
                  <a:pt x="1196808" y="1101391"/>
                </a:lnTo>
                <a:lnTo>
                  <a:pt x="1158688" y="1127024"/>
                </a:lnTo>
                <a:lnTo>
                  <a:pt x="1120780" y="1152906"/>
                </a:lnTo>
                <a:lnTo>
                  <a:pt x="1083085" y="1179035"/>
                </a:lnTo>
                <a:lnTo>
                  <a:pt x="1045604" y="1205410"/>
                </a:lnTo>
                <a:lnTo>
                  <a:pt x="1008338" y="1232030"/>
                </a:lnTo>
                <a:lnTo>
                  <a:pt x="971287" y="1258892"/>
                </a:lnTo>
                <a:lnTo>
                  <a:pt x="934453" y="1285995"/>
                </a:lnTo>
                <a:lnTo>
                  <a:pt x="897836" y="1313338"/>
                </a:lnTo>
                <a:lnTo>
                  <a:pt x="861437" y="1340919"/>
                </a:lnTo>
                <a:lnTo>
                  <a:pt x="825257" y="1368737"/>
                </a:lnTo>
                <a:lnTo>
                  <a:pt x="789297" y="1396790"/>
                </a:lnTo>
                <a:lnTo>
                  <a:pt x="753557" y="1425078"/>
                </a:lnTo>
                <a:lnTo>
                  <a:pt x="718038" y="1453597"/>
                </a:lnTo>
                <a:lnTo>
                  <a:pt x="682742" y="1482348"/>
                </a:lnTo>
                <a:lnTo>
                  <a:pt x="647668" y="1511327"/>
                </a:lnTo>
                <a:lnTo>
                  <a:pt x="612818" y="1540535"/>
                </a:lnTo>
                <a:lnTo>
                  <a:pt x="578192" y="1569969"/>
                </a:lnTo>
                <a:lnTo>
                  <a:pt x="543792" y="1599628"/>
                </a:lnTo>
                <a:lnTo>
                  <a:pt x="509618" y="1629510"/>
                </a:lnTo>
                <a:lnTo>
                  <a:pt x="475671" y="1659614"/>
                </a:lnTo>
                <a:lnTo>
                  <a:pt x="441952" y="1689939"/>
                </a:lnTo>
                <a:lnTo>
                  <a:pt x="408461" y="1720482"/>
                </a:lnTo>
                <a:lnTo>
                  <a:pt x="375199" y="1751243"/>
                </a:lnTo>
                <a:lnTo>
                  <a:pt x="342168" y="1782220"/>
                </a:lnTo>
                <a:lnTo>
                  <a:pt x="309368" y="1813412"/>
                </a:lnTo>
                <a:lnTo>
                  <a:pt x="276799" y="1844816"/>
                </a:lnTo>
                <a:lnTo>
                  <a:pt x="244463" y="1876432"/>
                </a:lnTo>
                <a:lnTo>
                  <a:pt x="212361" y="1908258"/>
                </a:lnTo>
                <a:lnTo>
                  <a:pt x="180492" y="1940292"/>
                </a:lnTo>
                <a:lnTo>
                  <a:pt x="148859" y="1972534"/>
                </a:lnTo>
                <a:lnTo>
                  <a:pt x="117462" y="2004981"/>
                </a:lnTo>
                <a:lnTo>
                  <a:pt x="86301" y="2037632"/>
                </a:lnTo>
                <a:lnTo>
                  <a:pt x="55378" y="2070486"/>
                </a:lnTo>
                <a:lnTo>
                  <a:pt x="24693" y="2103540"/>
                </a:lnTo>
                <a:lnTo>
                  <a:pt x="0" y="2130511"/>
                </a:lnTo>
                <a:lnTo>
                  <a:pt x="7147419" y="2130511"/>
                </a:lnTo>
                <a:lnTo>
                  <a:pt x="7147419" y="425828"/>
                </a:lnTo>
                <a:lnTo>
                  <a:pt x="7057425" y="392377"/>
                </a:lnTo>
                <a:lnTo>
                  <a:pt x="6972744" y="362277"/>
                </a:lnTo>
                <a:lnTo>
                  <a:pt x="6887621" y="333327"/>
                </a:lnTo>
                <a:lnTo>
                  <a:pt x="6802070" y="305534"/>
                </a:lnTo>
                <a:lnTo>
                  <a:pt x="6716101" y="278906"/>
                </a:lnTo>
                <a:lnTo>
                  <a:pt x="6629726" y="253447"/>
                </a:lnTo>
                <a:lnTo>
                  <a:pt x="6542958" y="229165"/>
                </a:lnTo>
                <a:lnTo>
                  <a:pt x="6455809" y="206067"/>
                </a:lnTo>
                <a:lnTo>
                  <a:pt x="6368289" y="184157"/>
                </a:lnTo>
                <a:lnTo>
                  <a:pt x="6280412" y="163445"/>
                </a:lnTo>
                <a:lnTo>
                  <a:pt x="6192188" y="143934"/>
                </a:lnTo>
                <a:lnTo>
                  <a:pt x="6103631" y="125633"/>
                </a:lnTo>
                <a:lnTo>
                  <a:pt x="6014751" y="108547"/>
                </a:lnTo>
                <a:lnTo>
                  <a:pt x="5925561" y="92684"/>
                </a:lnTo>
                <a:lnTo>
                  <a:pt x="5836073" y="78049"/>
                </a:lnTo>
                <a:lnTo>
                  <a:pt x="5746299" y="64649"/>
                </a:lnTo>
                <a:lnTo>
                  <a:pt x="5656249" y="52490"/>
                </a:lnTo>
                <a:lnTo>
                  <a:pt x="5565937" y="41579"/>
                </a:lnTo>
                <a:lnTo>
                  <a:pt x="5475375" y="31923"/>
                </a:lnTo>
                <a:lnTo>
                  <a:pt x="5384573" y="23528"/>
                </a:lnTo>
                <a:lnTo>
                  <a:pt x="5293545" y="16400"/>
                </a:lnTo>
                <a:lnTo>
                  <a:pt x="5202301" y="10546"/>
                </a:lnTo>
                <a:lnTo>
                  <a:pt x="5110855" y="5973"/>
                </a:lnTo>
                <a:lnTo>
                  <a:pt x="5019217" y="2686"/>
                </a:lnTo>
                <a:lnTo>
                  <a:pt x="4927400" y="693"/>
                </a:lnTo>
                <a:lnTo>
                  <a:pt x="48354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35008" y="3403530"/>
            <a:ext cx="6807994" cy="1736704"/>
          </a:xfrm>
          <a:custGeom>
            <a:avLst/>
            <a:gdLst/>
            <a:ahLst/>
            <a:cxnLst/>
            <a:rect l="l" t="t" r="r" b="b"/>
            <a:pathLst>
              <a:path w="9077325" h="2317750">
                <a:moveTo>
                  <a:pt x="4999330" y="0"/>
                </a:moveTo>
                <a:lnTo>
                  <a:pt x="4907189" y="611"/>
                </a:lnTo>
                <a:lnTo>
                  <a:pt x="4814904" y="2535"/>
                </a:lnTo>
                <a:lnTo>
                  <a:pt x="4722488" y="5778"/>
                </a:lnTo>
                <a:lnTo>
                  <a:pt x="4629952" y="10346"/>
                </a:lnTo>
                <a:lnTo>
                  <a:pt x="4537308" y="16247"/>
                </a:lnTo>
                <a:lnTo>
                  <a:pt x="4444568" y="23487"/>
                </a:lnTo>
                <a:lnTo>
                  <a:pt x="4351745" y="32071"/>
                </a:lnTo>
                <a:lnTo>
                  <a:pt x="4258849" y="42007"/>
                </a:lnTo>
                <a:lnTo>
                  <a:pt x="4165892" y="53302"/>
                </a:lnTo>
                <a:lnTo>
                  <a:pt x="4072888" y="65961"/>
                </a:lnTo>
                <a:lnTo>
                  <a:pt x="3979847" y="79990"/>
                </a:lnTo>
                <a:lnTo>
                  <a:pt x="3886781" y="95398"/>
                </a:lnTo>
                <a:lnTo>
                  <a:pt x="3793703" y="112189"/>
                </a:lnTo>
                <a:lnTo>
                  <a:pt x="3700624" y="130371"/>
                </a:lnTo>
                <a:lnTo>
                  <a:pt x="3607556" y="149950"/>
                </a:lnTo>
                <a:lnTo>
                  <a:pt x="3514512" y="170932"/>
                </a:lnTo>
                <a:lnTo>
                  <a:pt x="3421502" y="193324"/>
                </a:lnTo>
                <a:lnTo>
                  <a:pt x="3328539" y="217132"/>
                </a:lnTo>
                <a:lnTo>
                  <a:pt x="3235635" y="242364"/>
                </a:lnTo>
                <a:lnTo>
                  <a:pt x="3142802" y="269025"/>
                </a:lnTo>
                <a:lnTo>
                  <a:pt x="3050364" y="297025"/>
                </a:lnTo>
                <a:lnTo>
                  <a:pt x="2958643" y="326265"/>
                </a:lnTo>
                <a:lnTo>
                  <a:pt x="2867645" y="356731"/>
                </a:lnTo>
                <a:lnTo>
                  <a:pt x="2777376" y="388412"/>
                </a:lnTo>
                <a:lnTo>
                  <a:pt x="2687844" y="421297"/>
                </a:lnTo>
                <a:lnTo>
                  <a:pt x="2599054" y="455372"/>
                </a:lnTo>
                <a:lnTo>
                  <a:pt x="2511013" y="490627"/>
                </a:lnTo>
                <a:lnTo>
                  <a:pt x="2423727" y="527050"/>
                </a:lnTo>
                <a:lnTo>
                  <a:pt x="2337203" y="564627"/>
                </a:lnTo>
                <a:lnTo>
                  <a:pt x="2251448" y="603349"/>
                </a:lnTo>
                <a:lnTo>
                  <a:pt x="2166468" y="643202"/>
                </a:lnTo>
                <a:lnTo>
                  <a:pt x="2082268" y="684174"/>
                </a:lnTo>
                <a:lnTo>
                  <a:pt x="1998857" y="726255"/>
                </a:lnTo>
                <a:lnTo>
                  <a:pt x="1916240" y="769432"/>
                </a:lnTo>
                <a:lnTo>
                  <a:pt x="1834424" y="813692"/>
                </a:lnTo>
                <a:lnTo>
                  <a:pt x="1753416" y="859025"/>
                </a:lnTo>
                <a:lnTo>
                  <a:pt x="1673221" y="905418"/>
                </a:lnTo>
                <a:lnTo>
                  <a:pt x="1593846" y="952860"/>
                </a:lnTo>
                <a:lnTo>
                  <a:pt x="1515298" y="1001338"/>
                </a:lnTo>
                <a:lnTo>
                  <a:pt x="1437583" y="1050840"/>
                </a:lnTo>
                <a:lnTo>
                  <a:pt x="1399041" y="1075972"/>
                </a:lnTo>
                <a:lnTo>
                  <a:pt x="1360708" y="1101355"/>
                </a:lnTo>
                <a:lnTo>
                  <a:pt x="1322588" y="1126988"/>
                </a:lnTo>
                <a:lnTo>
                  <a:pt x="1284680" y="1152871"/>
                </a:lnTo>
                <a:lnTo>
                  <a:pt x="1246984" y="1179000"/>
                </a:lnTo>
                <a:lnTo>
                  <a:pt x="1209503" y="1205375"/>
                </a:lnTo>
                <a:lnTo>
                  <a:pt x="1172237" y="1231995"/>
                </a:lnTo>
                <a:lnTo>
                  <a:pt x="1135186" y="1258857"/>
                </a:lnTo>
                <a:lnTo>
                  <a:pt x="1098352" y="1285960"/>
                </a:lnTo>
                <a:lnTo>
                  <a:pt x="1061735" y="1313303"/>
                </a:lnTo>
                <a:lnTo>
                  <a:pt x="1025336" y="1340885"/>
                </a:lnTo>
                <a:lnTo>
                  <a:pt x="989155" y="1368703"/>
                </a:lnTo>
                <a:lnTo>
                  <a:pt x="953195" y="1396756"/>
                </a:lnTo>
                <a:lnTo>
                  <a:pt x="917455" y="1425044"/>
                </a:lnTo>
                <a:lnTo>
                  <a:pt x="881936" y="1453563"/>
                </a:lnTo>
                <a:lnTo>
                  <a:pt x="846639" y="1482314"/>
                </a:lnTo>
                <a:lnTo>
                  <a:pt x="811565" y="1511294"/>
                </a:lnTo>
                <a:lnTo>
                  <a:pt x="776715" y="1540501"/>
                </a:lnTo>
                <a:lnTo>
                  <a:pt x="742089" y="1569935"/>
                </a:lnTo>
                <a:lnTo>
                  <a:pt x="707689" y="1599594"/>
                </a:lnTo>
                <a:lnTo>
                  <a:pt x="673514" y="1629477"/>
                </a:lnTo>
                <a:lnTo>
                  <a:pt x="639567" y="1659581"/>
                </a:lnTo>
                <a:lnTo>
                  <a:pt x="605847" y="1689906"/>
                </a:lnTo>
                <a:lnTo>
                  <a:pt x="572356" y="1720449"/>
                </a:lnTo>
                <a:lnTo>
                  <a:pt x="539094" y="1751210"/>
                </a:lnTo>
                <a:lnTo>
                  <a:pt x="506063" y="1782187"/>
                </a:lnTo>
                <a:lnTo>
                  <a:pt x="473262" y="1813379"/>
                </a:lnTo>
                <a:lnTo>
                  <a:pt x="440694" y="1844783"/>
                </a:lnTo>
                <a:lnTo>
                  <a:pt x="408357" y="1876399"/>
                </a:lnTo>
                <a:lnTo>
                  <a:pt x="376255" y="1908225"/>
                </a:lnTo>
                <a:lnTo>
                  <a:pt x="344386" y="1940259"/>
                </a:lnTo>
                <a:lnTo>
                  <a:pt x="312753" y="1972501"/>
                </a:lnTo>
                <a:lnTo>
                  <a:pt x="281355" y="2004948"/>
                </a:lnTo>
                <a:lnTo>
                  <a:pt x="250194" y="2037599"/>
                </a:lnTo>
                <a:lnTo>
                  <a:pt x="219271" y="2070453"/>
                </a:lnTo>
                <a:lnTo>
                  <a:pt x="188585" y="2103507"/>
                </a:lnTo>
                <a:lnTo>
                  <a:pt x="158139" y="2136762"/>
                </a:lnTo>
                <a:lnTo>
                  <a:pt x="127933" y="2170214"/>
                </a:lnTo>
                <a:lnTo>
                  <a:pt x="97967" y="2203863"/>
                </a:lnTo>
                <a:lnTo>
                  <a:pt x="68243" y="2237707"/>
                </a:lnTo>
                <a:lnTo>
                  <a:pt x="38761" y="2271745"/>
                </a:lnTo>
                <a:lnTo>
                  <a:pt x="9523" y="2305975"/>
                </a:lnTo>
                <a:lnTo>
                  <a:pt x="0" y="2317281"/>
                </a:lnTo>
                <a:lnTo>
                  <a:pt x="9077131" y="2317281"/>
                </a:lnTo>
                <a:lnTo>
                  <a:pt x="9077131" y="1432587"/>
                </a:lnTo>
                <a:lnTo>
                  <a:pt x="9055252" y="1415161"/>
                </a:lnTo>
                <a:lnTo>
                  <a:pt x="9019899" y="1387398"/>
                </a:lnTo>
                <a:lnTo>
                  <a:pt x="8984365" y="1359884"/>
                </a:lnTo>
                <a:lnTo>
                  <a:pt x="8948651" y="1332620"/>
                </a:lnTo>
                <a:lnTo>
                  <a:pt x="8912758" y="1305606"/>
                </a:lnTo>
                <a:lnTo>
                  <a:pt x="8876687" y="1278844"/>
                </a:lnTo>
                <a:lnTo>
                  <a:pt x="8840441" y="1252333"/>
                </a:lnTo>
                <a:lnTo>
                  <a:pt x="8804021" y="1226075"/>
                </a:lnTo>
                <a:lnTo>
                  <a:pt x="8767427" y="1200071"/>
                </a:lnTo>
                <a:lnTo>
                  <a:pt x="8730663" y="1174321"/>
                </a:lnTo>
                <a:lnTo>
                  <a:pt x="8693728" y="1148827"/>
                </a:lnTo>
                <a:lnTo>
                  <a:pt x="8619356" y="1098607"/>
                </a:lnTo>
                <a:lnTo>
                  <a:pt x="8544322" y="1049419"/>
                </a:lnTo>
                <a:lnTo>
                  <a:pt x="8468639" y="1001267"/>
                </a:lnTo>
                <a:lnTo>
                  <a:pt x="8392318" y="954159"/>
                </a:lnTo>
                <a:lnTo>
                  <a:pt x="8315371" y="908102"/>
                </a:lnTo>
                <a:lnTo>
                  <a:pt x="8237811" y="863101"/>
                </a:lnTo>
                <a:lnTo>
                  <a:pt x="8159648" y="819163"/>
                </a:lnTo>
                <a:lnTo>
                  <a:pt x="8080896" y="776296"/>
                </a:lnTo>
                <a:lnTo>
                  <a:pt x="8001565" y="734504"/>
                </a:lnTo>
                <a:lnTo>
                  <a:pt x="7921668" y="693795"/>
                </a:lnTo>
                <a:lnTo>
                  <a:pt x="7841217" y="654175"/>
                </a:lnTo>
                <a:lnTo>
                  <a:pt x="7760223" y="615651"/>
                </a:lnTo>
                <a:lnTo>
                  <a:pt x="7678699" y="578229"/>
                </a:lnTo>
                <a:lnTo>
                  <a:pt x="7596656" y="541915"/>
                </a:lnTo>
                <a:lnTo>
                  <a:pt x="7514107" y="506717"/>
                </a:lnTo>
                <a:lnTo>
                  <a:pt x="7431063" y="472640"/>
                </a:lnTo>
                <a:lnTo>
                  <a:pt x="7347536" y="439691"/>
                </a:lnTo>
                <a:lnTo>
                  <a:pt x="7263538" y="407876"/>
                </a:lnTo>
                <a:lnTo>
                  <a:pt x="7179081" y="377203"/>
                </a:lnTo>
                <a:lnTo>
                  <a:pt x="7094176" y="347677"/>
                </a:lnTo>
                <a:lnTo>
                  <a:pt x="7008837" y="319305"/>
                </a:lnTo>
                <a:lnTo>
                  <a:pt x="6923074" y="292093"/>
                </a:lnTo>
                <a:lnTo>
                  <a:pt x="6836900" y="266049"/>
                </a:lnTo>
                <a:lnTo>
                  <a:pt x="6750326" y="241177"/>
                </a:lnTo>
                <a:lnTo>
                  <a:pt x="6663364" y="217486"/>
                </a:lnTo>
                <a:lnTo>
                  <a:pt x="6576027" y="194981"/>
                </a:lnTo>
                <a:lnTo>
                  <a:pt x="6488326" y="173669"/>
                </a:lnTo>
                <a:lnTo>
                  <a:pt x="6400273" y="153556"/>
                </a:lnTo>
                <a:lnTo>
                  <a:pt x="6311880" y="134648"/>
                </a:lnTo>
                <a:lnTo>
                  <a:pt x="6223159" y="116953"/>
                </a:lnTo>
                <a:lnTo>
                  <a:pt x="6134121" y="100477"/>
                </a:lnTo>
                <a:lnTo>
                  <a:pt x="6044780" y="85226"/>
                </a:lnTo>
                <a:lnTo>
                  <a:pt x="5955146" y="71207"/>
                </a:lnTo>
                <a:lnTo>
                  <a:pt x="5865231" y="58426"/>
                </a:lnTo>
                <a:lnTo>
                  <a:pt x="5775048" y="46890"/>
                </a:lnTo>
                <a:lnTo>
                  <a:pt x="5684608" y="36604"/>
                </a:lnTo>
                <a:lnTo>
                  <a:pt x="5593924" y="27577"/>
                </a:lnTo>
                <a:lnTo>
                  <a:pt x="5503006" y="19813"/>
                </a:lnTo>
                <a:lnTo>
                  <a:pt x="5411868" y="13320"/>
                </a:lnTo>
                <a:lnTo>
                  <a:pt x="5320520" y="8105"/>
                </a:lnTo>
                <a:lnTo>
                  <a:pt x="5228976" y="4172"/>
                </a:lnTo>
                <a:lnTo>
                  <a:pt x="5137246" y="1530"/>
                </a:lnTo>
                <a:lnTo>
                  <a:pt x="5045343" y="184"/>
                </a:lnTo>
                <a:lnTo>
                  <a:pt x="4999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127" y="3341323"/>
            <a:ext cx="7592854" cy="1798560"/>
          </a:xfrm>
          <a:custGeom>
            <a:avLst/>
            <a:gdLst/>
            <a:ahLst/>
            <a:cxnLst/>
            <a:rect l="l" t="t" r="r" b="b"/>
            <a:pathLst>
              <a:path w="10123805" h="2400300">
                <a:moveTo>
                  <a:pt x="6204810" y="101600"/>
                </a:moveTo>
                <a:lnTo>
                  <a:pt x="3910955" y="101600"/>
                </a:lnTo>
                <a:lnTo>
                  <a:pt x="3771337" y="139700"/>
                </a:lnTo>
                <a:lnTo>
                  <a:pt x="3724801" y="139700"/>
                </a:lnTo>
                <a:lnTo>
                  <a:pt x="3492216" y="203200"/>
                </a:lnTo>
                <a:lnTo>
                  <a:pt x="3445728" y="203200"/>
                </a:lnTo>
                <a:lnTo>
                  <a:pt x="3259923" y="254000"/>
                </a:lnTo>
                <a:lnTo>
                  <a:pt x="3213516" y="279400"/>
                </a:lnTo>
                <a:lnTo>
                  <a:pt x="2938357" y="355600"/>
                </a:lnTo>
                <a:lnTo>
                  <a:pt x="2893131" y="381000"/>
                </a:lnTo>
                <a:lnTo>
                  <a:pt x="2803228" y="406400"/>
                </a:lnTo>
                <a:lnTo>
                  <a:pt x="2758554" y="431800"/>
                </a:lnTo>
                <a:lnTo>
                  <a:pt x="2669763" y="457200"/>
                </a:lnTo>
                <a:lnTo>
                  <a:pt x="2625648" y="482600"/>
                </a:lnTo>
                <a:lnTo>
                  <a:pt x="2537983" y="508000"/>
                </a:lnTo>
                <a:lnTo>
                  <a:pt x="2494435" y="533400"/>
                </a:lnTo>
                <a:lnTo>
                  <a:pt x="2451077" y="546100"/>
                </a:lnTo>
                <a:lnTo>
                  <a:pt x="2407911" y="571500"/>
                </a:lnTo>
                <a:lnTo>
                  <a:pt x="2364936" y="584200"/>
                </a:lnTo>
                <a:lnTo>
                  <a:pt x="2322154" y="609600"/>
                </a:lnTo>
                <a:lnTo>
                  <a:pt x="2279567" y="622300"/>
                </a:lnTo>
                <a:lnTo>
                  <a:pt x="2194975" y="673100"/>
                </a:lnTo>
                <a:lnTo>
                  <a:pt x="2152973" y="685800"/>
                </a:lnTo>
                <a:lnTo>
                  <a:pt x="2069561" y="736600"/>
                </a:lnTo>
                <a:lnTo>
                  <a:pt x="2028153" y="749300"/>
                </a:lnTo>
                <a:lnTo>
                  <a:pt x="1945935" y="800100"/>
                </a:lnTo>
                <a:lnTo>
                  <a:pt x="1905127" y="812800"/>
                </a:lnTo>
                <a:lnTo>
                  <a:pt x="1743922" y="914400"/>
                </a:lnTo>
                <a:lnTo>
                  <a:pt x="1704131" y="927100"/>
                </a:lnTo>
                <a:lnTo>
                  <a:pt x="1585997" y="1003300"/>
                </a:lnTo>
                <a:lnTo>
                  <a:pt x="1393285" y="1130300"/>
                </a:lnTo>
                <a:lnTo>
                  <a:pt x="1205881" y="1257300"/>
                </a:lnTo>
                <a:lnTo>
                  <a:pt x="1169046" y="1295400"/>
                </a:lnTo>
                <a:lnTo>
                  <a:pt x="1023887" y="1397000"/>
                </a:lnTo>
                <a:lnTo>
                  <a:pt x="988146" y="1435100"/>
                </a:lnTo>
                <a:lnTo>
                  <a:pt x="882255" y="1511300"/>
                </a:lnTo>
                <a:lnTo>
                  <a:pt x="847404" y="1549400"/>
                </a:lnTo>
                <a:lnTo>
                  <a:pt x="778377" y="1600200"/>
                </a:lnTo>
                <a:lnTo>
                  <a:pt x="744202" y="1638300"/>
                </a:lnTo>
                <a:lnTo>
                  <a:pt x="676535" y="1689100"/>
                </a:lnTo>
                <a:lnTo>
                  <a:pt x="643043" y="1727200"/>
                </a:lnTo>
                <a:lnTo>
                  <a:pt x="609781" y="1752600"/>
                </a:lnTo>
                <a:lnTo>
                  <a:pt x="576749" y="1790700"/>
                </a:lnTo>
                <a:lnTo>
                  <a:pt x="543948" y="1816100"/>
                </a:lnTo>
                <a:lnTo>
                  <a:pt x="511378" y="1854200"/>
                </a:lnTo>
                <a:lnTo>
                  <a:pt x="479042" y="1879600"/>
                </a:lnTo>
                <a:lnTo>
                  <a:pt x="446938" y="1917700"/>
                </a:lnTo>
                <a:lnTo>
                  <a:pt x="415069" y="1943100"/>
                </a:lnTo>
                <a:lnTo>
                  <a:pt x="383435" y="1981200"/>
                </a:lnTo>
                <a:lnTo>
                  <a:pt x="352037" y="2006600"/>
                </a:lnTo>
                <a:lnTo>
                  <a:pt x="320876" y="2044700"/>
                </a:lnTo>
                <a:lnTo>
                  <a:pt x="289952" y="2070100"/>
                </a:lnTo>
                <a:lnTo>
                  <a:pt x="228819" y="2146300"/>
                </a:lnTo>
                <a:lnTo>
                  <a:pt x="198612" y="2171700"/>
                </a:lnTo>
                <a:lnTo>
                  <a:pt x="168646" y="2209800"/>
                </a:lnTo>
                <a:lnTo>
                  <a:pt x="138922" y="2247900"/>
                </a:lnTo>
                <a:lnTo>
                  <a:pt x="109440" y="2273300"/>
                </a:lnTo>
                <a:lnTo>
                  <a:pt x="80200" y="2311400"/>
                </a:lnTo>
                <a:lnTo>
                  <a:pt x="51205" y="2349500"/>
                </a:lnTo>
                <a:lnTo>
                  <a:pt x="22455" y="2374900"/>
                </a:lnTo>
                <a:lnTo>
                  <a:pt x="0" y="2400300"/>
                </a:lnTo>
                <a:lnTo>
                  <a:pt x="10123523" y="2400300"/>
                </a:lnTo>
                <a:lnTo>
                  <a:pt x="10094543" y="2362200"/>
                </a:lnTo>
                <a:lnTo>
                  <a:pt x="10065335" y="2324100"/>
                </a:lnTo>
                <a:lnTo>
                  <a:pt x="10035901" y="2298700"/>
                </a:lnTo>
                <a:lnTo>
                  <a:pt x="9976360" y="2222500"/>
                </a:lnTo>
                <a:lnTo>
                  <a:pt x="9946255" y="2197100"/>
                </a:lnTo>
                <a:lnTo>
                  <a:pt x="9885387" y="2120900"/>
                </a:lnTo>
                <a:lnTo>
                  <a:pt x="9854626" y="2095500"/>
                </a:lnTo>
                <a:lnTo>
                  <a:pt x="9792457" y="2019300"/>
                </a:lnTo>
                <a:lnTo>
                  <a:pt x="9761053" y="1993900"/>
                </a:lnTo>
                <a:lnTo>
                  <a:pt x="9729437" y="1955800"/>
                </a:lnTo>
                <a:lnTo>
                  <a:pt x="9697611" y="1930400"/>
                </a:lnTo>
                <a:lnTo>
                  <a:pt x="9665577" y="1892300"/>
                </a:lnTo>
                <a:lnTo>
                  <a:pt x="9633335" y="1866900"/>
                </a:lnTo>
                <a:lnTo>
                  <a:pt x="9600888" y="1828800"/>
                </a:lnTo>
                <a:lnTo>
                  <a:pt x="9568237" y="1803400"/>
                </a:lnTo>
                <a:lnTo>
                  <a:pt x="9535383" y="1765300"/>
                </a:lnTo>
                <a:lnTo>
                  <a:pt x="9469074" y="1714500"/>
                </a:lnTo>
                <a:lnTo>
                  <a:pt x="9435622" y="1676400"/>
                </a:lnTo>
                <a:lnTo>
                  <a:pt x="9368129" y="1625600"/>
                </a:lnTo>
                <a:lnTo>
                  <a:pt x="9334091" y="1587500"/>
                </a:lnTo>
                <a:lnTo>
                  <a:pt x="9265440" y="1536700"/>
                </a:lnTo>
                <a:lnTo>
                  <a:pt x="9230831" y="1498600"/>
                </a:lnTo>
                <a:lnTo>
                  <a:pt x="9090530" y="1397000"/>
                </a:lnTo>
                <a:lnTo>
                  <a:pt x="9054996" y="1358900"/>
                </a:lnTo>
                <a:lnTo>
                  <a:pt x="8874656" y="1231900"/>
                </a:lnTo>
                <a:lnTo>
                  <a:pt x="8652561" y="1079500"/>
                </a:lnTo>
                <a:lnTo>
                  <a:pt x="8462962" y="952500"/>
                </a:lnTo>
                <a:lnTo>
                  <a:pt x="8424567" y="939800"/>
                </a:lnTo>
                <a:lnTo>
                  <a:pt x="8308459" y="863600"/>
                </a:lnTo>
                <a:lnTo>
                  <a:pt x="8269453" y="850900"/>
                </a:lnTo>
                <a:lnTo>
                  <a:pt x="8151547" y="774700"/>
                </a:lnTo>
                <a:lnTo>
                  <a:pt x="8111954" y="762000"/>
                </a:lnTo>
                <a:lnTo>
                  <a:pt x="8072218" y="736600"/>
                </a:lnTo>
                <a:lnTo>
                  <a:pt x="8032340" y="723900"/>
                </a:lnTo>
                <a:lnTo>
                  <a:pt x="7952167" y="673100"/>
                </a:lnTo>
                <a:lnTo>
                  <a:pt x="7911873" y="660400"/>
                </a:lnTo>
                <a:lnTo>
                  <a:pt x="7871444" y="635000"/>
                </a:lnTo>
                <a:lnTo>
                  <a:pt x="7830881" y="622300"/>
                </a:lnTo>
                <a:lnTo>
                  <a:pt x="7790186" y="596900"/>
                </a:lnTo>
                <a:lnTo>
                  <a:pt x="7749359" y="584200"/>
                </a:lnTo>
                <a:lnTo>
                  <a:pt x="7708402" y="558800"/>
                </a:lnTo>
                <a:lnTo>
                  <a:pt x="7626107" y="533400"/>
                </a:lnTo>
                <a:lnTo>
                  <a:pt x="7584770" y="508000"/>
                </a:lnTo>
                <a:lnTo>
                  <a:pt x="7501728" y="482600"/>
                </a:lnTo>
                <a:lnTo>
                  <a:pt x="7460025" y="457200"/>
                </a:lnTo>
                <a:lnTo>
                  <a:pt x="7376262" y="431800"/>
                </a:lnTo>
                <a:lnTo>
                  <a:pt x="7334206" y="406400"/>
                </a:lnTo>
                <a:lnTo>
                  <a:pt x="7122232" y="342900"/>
                </a:lnTo>
                <a:lnTo>
                  <a:pt x="7079510" y="317500"/>
                </a:lnTo>
                <a:lnTo>
                  <a:pt x="6734044" y="215900"/>
                </a:lnTo>
                <a:lnTo>
                  <a:pt x="6690422" y="215900"/>
                </a:lnTo>
                <a:lnTo>
                  <a:pt x="6470957" y="152400"/>
                </a:lnTo>
                <a:lnTo>
                  <a:pt x="6426803" y="152400"/>
                </a:lnTo>
                <a:lnTo>
                  <a:pt x="6338246" y="127000"/>
                </a:lnTo>
                <a:lnTo>
                  <a:pt x="6293845" y="127000"/>
                </a:lnTo>
                <a:lnTo>
                  <a:pt x="6204810" y="101600"/>
                </a:lnTo>
                <a:close/>
              </a:path>
              <a:path w="10123805" h="2400300">
                <a:moveTo>
                  <a:pt x="6070689" y="76200"/>
                </a:moveTo>
                <a:lnTo>
                  <a:pt x="4097082" y="76200"/>
                </a:lnTo>
                <a:lnTo>
                  <a:pt x="4050558" y="88900"/>
                </a:lnTo>
                <a:lnTo>
                  <a:pt x="4004028" y="88900"/>
                </a:lnTo>
                <a:lnTo>
                  <a:pt x="3957493" y="101600"/>
                </a:lnTo>
                <a:lnTo>
                  <a:pt x="6160177" y="101600"/>
                </a:lnTo>
                <a:lnTo>
                  <a:pt x="6070689" y="76200"/>
                </a:lnTo>
                <a:close/>
              </a:path>
              <a:path w="10123805" h="2400300">
                <a:moveTo>
                  <a:pt x="5980914" y="63500"/>
                </a:moveTo>
                <a:lnTo>
                  <a:pt x="4190106" y="63500"/>
                </a:lnTo>
                <a:lnTo>
                  <a:pt x="4143599" y="76200"/>
                </a:lnTo>
                <a:lnTo>
                  <a:pt x="6025837" y="76200"/>
                </a:lnTo>
                <a:lnTo>
                  <a:pt x="5980914" y="63500"/>
                </a:lnTo>
                <a:close/>
              </a:path>
              <a:path w="10123805" h="2400300">
                <a:moveTo>
                  <a:pt x="5890865" y="50800"/>
                </a:moveTo>
                <a:lnTo>
                  <a:pt x="4283087" y="50800"/>
                </a:lnTo>
                <a:lnTo>
                  <a:pt x="4236603" y="63500"/>
                </a:lnTo>
                <a:lnTo>
                  <a:pt x="5935923" y="63500"/>
                </a:lnTo>
                <a:lnTo>
                  <a:pt x="5890865" y="50800"/>
                </a:lnTo>
                <a:close/>
              </a:path>
              <a:path w="10123805" h="2400300">
                <a:moveTo>
                  <a:pt x="5755303" y="38100"/>
                </a:moveTo>
                <a:lnTo>
                  <a:pt x="4376014" y="38100"/>
                </a:lnTo>
                <a:lnTo>
                  <a:pt x="4329559" y="50800"/>
                </a:lnTo>
                <a:lnTo>
                  <a:pt x="5800554" y="50800"/>
                </a:lnTo>
                <a:lnTo>
                  <a:pt x="5755303" y="38100"/>
                </a:lnTo>
                <a:close/>
              </a:path>
              <a:path w="10123805" h="2400300">
                <a:moveTo>
                  <a:pt x="5664620" y="25400"/>
                </a:moveTo>
                <a:lnTo>
                  <a:pt x="4515277" y="25400"/>
                </a:lnTo>
                <a:lnTo>
                  <a:pt x="4468875" y="38100"/>
                </a:lnTo>
                <a:lnTo>
                  <a:pt x="5709991" y="38100"/>
                </a:lnTo>
                <a:lnTo>
                  <a:pt x="5664620" y="25400"/>
                </a:lnTo>
                <a:close/>
              </a:path>
              <a:path w="10123805" h="2400300">
                <a:moveTo>
                  <a:pt x="5482566" y="12700"/>
                </a:moveTo>
                <a:lnTo>
                  <a:pt x="4654350" y="12700"/>
                </a:lnTo>
                <a:lnTo>
                  <a:pt x="4608016" y="25400"/>
                </a:lnTo>
                <a:lnTo>
                  <a:pt x="5528162" y="25400"/>
                </a:lnTo>
                <a:lnTo>
                  <a:pt x="5482566" y="12700"/>
                </a:lnTo>
                <a:close/>
              </a:path>
              <a:path w="10123805" h="2400300">
                <a:moveTo>
                  <a:pt x="5207948" y="0"/>
                </a:moveTo>
                <a:lnTo>
                  <a:pt x="4931768" y="0"/>
                </a:lnTo>
                <a:lnTo>
                  <a:pt x="4885609" y="12700"/>
                </a:lnTo>
                <a:lnTo>
                  <a:pt x="5253834" y="12700"/>
                </a:lnTo>
                <a:lnTo>
                  <a:pt x="52079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275921"/>
            <a:ext cx="6886099" cy="1864221"/>
          </a:xfrm>
          <a:custGeom>
            <a:avLst/>
            <a:gdLst/>
            <a:ahLst/>
            <a:cxnLst/>
            <a:rect l="l" t="t" r="r" b="b"/>
            <a:pathLst>
              <a:path w="9181465" h="2487929">
                <a:moveTo>
                  <a:pt x="4052992" y="0"/>
                </a:moveTo>
                <a:lnTo>
                  <a:pt x="3960851" y="610"/>
                </a:lnTo>
                <a:lnTo>
                  <a:pt x="3868567" y="2534"/>
                </a:lnTo>
                <a:lnTo>
                  <a:pt x="3776150" y="5777"/>
                </a:lnTo>
                <a:lnTo>
                  <a:pt x="3683615" y="10345"/>
                </a:lnTo>
                <a:lnTo>
                  <a:pt x="3590971" y="16245"/>
                </a:lnTo>
                <a:lnTo>
                  <a:pt x="3498231" y="23485"/>
                </a:lnTo>
                <a:lnTo>
                  <a:pt x="3405407" y="32069"/>
                </a:lnTo>
                <a:lnTo>
                  <a:pt x="3312511" y="42005"/>
                </a:lnTo>
                <a:lnTo>
                  <a:pt x="3219555" y="53299"/>
                </a:lnTo>
                <a:lnTo>
                  <a:pt x="3126550" y="65958"/>
                </a:lnTo>
                <a:lnTo>
                  <a:pt x="3033509" y="79987"/>
                </a:lnTo>
                <a:lnTo>
                  <a:pt x="2940444" y="95395"/>
                </a:lnTo>
                <a:lnTo>
                  <a:pt x="2847365" y="112186"/>
                </a:lnTo>
                <a:lnTo>
                  <a:pt x="2754286" y="130367"/>
                </a:lnTo>
                <a:lnTo>
                  <a:pt x="2661219" y="149946"/>
                </a:lnTo>
                <a:lnTo>
                  <a:pt x="2568174" y="170928"/>
                </a:lnTo>
                <a:lnTo>
                  <a:pt x="2475164" y="193320"/>
                </a:lnTo>
                <a:lnTo>
                  <a:pt x="2382202" y="217129"/>
                </a:lnTo>
                <a:lnTo>
                  <a:pt x="2289298" y="242360"/>
                </a:lnTo>
                <a:lnTo>
                  <a:pt x="2196465" y="269021"/>
                </a:lnTo>
                <a:lnTo>
                  <a:pt x="2104029" y="297023"/>
                </a:lnTo>
                <a:lnTo>
                  <a:pt x="2012310" y="326263"/>
                </a:lnTo>
                <a:lnTo>
                  <a:pt x="1921313" y="356730"/>
                </a:lnTo>
                <a:lnTo>
                  <a:pt x="1831047" y="388413"/>
                </a:lnTo>
                <a:lnTo>
                  <a:pt x="1741516" y="421298"/>
                </a:lnTo>
                <a:lnTo>
                  <a:pt x="1652727" y="455375"/>
                </a:lnTo>
                <a:lnTo>
                  <a:pt x="1564688" y="490631"/>
                </a:lnTo>
                <a:lnTo>
                  <a:pt x="1477404" y="527055"/>
                </a:lnTo>
                <a:lnTo>
                  <a:pt x="1390882" y="564634"/>
                </a:lnTo>
                <a:lnTo>
                  <a:pt x="1305128" y="603356"/>
                </a:lnTo>
                <a:lnTo>
                  <a:pt x="1220149" y="643210"/>
                </a:lnTo>
                <a:lnTo>
                  <a:pt x="1135952" y="684184"/>
                </a:lnTo>
                <a:lnTo>
                  <a:pt x="1052542" y="726266"/>
                </a:lnTo>
                <a:lnTo>
                  <a:pt x="969927" y="769444"/>
                </a:lnTo>
                <a:lnTo>
                  <a:pt x="888112" y="813706"/>
                </a:lnTo>
                <a:lnTo>
                  <a:pt x="807105" y="859040"/>
                </a:lnTo>
                <a:lnTo>
                  <a:pt x="726911" y="905434"/>
                </a:lnTo>
                <a:lnTo>
                  <a:pt x="647538" y="952877"/>
                </a:lnTo>
                <a:lnTo>
                  <a:pt x="568991" y="1001356"/>
                </a:lnTo>
                <a:lnTo>
                  <a:pt x="491277" y="1050860"/>
                </a:lnTo>
                <a:lnTo>
                  <a:pt x="452735" y="1075992"/>
                </a:lnTo>
                <a:lnTo>
                  <a:pt x="414403" y="1101376"/>
                </a:lnTo>
                <a:lnTo>
                  <a:pt x="376283" y="1127010"/>
                </a:lnTo>
                <a:lnTo>
                  <a:pt x="338376" y="1152893"/>
                </a:lnTo>
                <a:lnTo>
                  <a:pt x="300681" y="1179023"/>
                </a:lnTo>
                <a:lnTo>
                  <a:pt x="263200" y="1205399"/>
                </a:lnTo>
                <a:lnTo>
                  <a:pt x="225935" y="1232019"/>
                </a:lnTo>
                <a:lnTo>
                  <a:pt x="188884" y="1258882"/>
                </a:lnTo>
                <a:lnTo>
                  <a:pt x="152051" y="1285986"/>
                </a:lnTo>
                <a:lnTo>
                  <a:pt x="115434" y="1313330"/>
                </a:lnTo>
                <a:lnTo>
                  <a:pt x="79035" y="1340912"/>
                </a:lnTo>
                <a:lnTo>
                  <a:pt x="42855" y="1368731"/>
                </a:lnTo>
                <a:lnTo>
                  <a:pt x="6895" y="1396785"/>
                </a:lnTo>
                <a:lnTo>
                  <a:pt x="0" y="1402243"/>
                </a:lnTo>
                <a:lnTo>
                  <a:pt x="0" y="2487584"/>
                </a:lnTo>
                <a:lnTo>
                  <a:pt x="9181194" y="2487583"/>
                </a:lnTo>
                <a:lnTo>
                  <a:pt x="9163850" y="2465669"/>
                </a:lnTo>
                <a:lnTo>
                  <a:pt x="9135329" y="2430150"/>
                </a:lnTo>
                <a:lnTo>
                  <a:pt x="9106578" y="2394853"/>
                </a:lnTo>
                <a:lnTo>
                  <a:pt x="9077598" y="2359778"/>
                </a:lnTo>
                <a:lnTo>
                  <a:pt x="9048389" y="2324928"/>
                </a:lnTo>
                <a:lnTo>
                  <a:pt x="9018955" y="2290301"/>
                </a:lnTo>
                <a:lnTo>
                  <a:pt x="8989295" y="2255900"/>
                </a:lnTo>
                <a:lnTo>
                  <a:pt x="8959412" y="2221726"/>
                </a:lnTo>
                <a:lnTo>
                  <a:pt x="8929307" y="2187778"/>
                </a:lnTo>
                <a:lnTo>
                  <a:pt x="8898982" y="2154058"/>
                </a:lnTo>
                <a:lnTo>
                  <a:pt x="8868437" y="2120566"/>
                </a:lnTo>
                <a:lnTo>
                  <a:pt x="8837676" y="2087304"/>
                </a:lnTo>
                <a:lnTo>
                  <a:pt x="8806698" y="2054272"/>
                </a:lnTo>
                <a:lnTo>
                  <a:pt x="8775506" y="2021471"/>
                </a:lnTo>
                <a:lnTo>
                  <a:pt x="8744100" y="1988902"/>
                </a:lnTo>
                <a:lnTo>
                  <a:pt x="8712484" y="1956565"/>
                </a:lnTo>
                <a:lnTo>
                  <a:pt x="8680657" y="1924462"/>
                </a:lnTo>
                <a:lnTo>
                  <a:pt x="8648622" y="1892593"/>
                </a:lnTo>
                <a:lnTo>
                  <a:pt x="8616380" y="1860959"/>
                </a:lnTo>
                <a:lnTo>
                  <a:pt x="8583932" y="1829560"/>
                </a:lnTo>
                <a:lnTo>
                  <a:pt x="8551280" y="1798399"/>
                </a:lnTo>
                <a:lnTo>
                  <a:pt x="8518426" y="1767475"/>
                </a:lnTo>
                <a:lnTo>
                  <a:pt x="8485370" y="1736789"/>
                </a:lnTo>
                <a:lnTo>
                  <a:pt x="8452115" y="1706342"/>
                </a:lnTo>
                <a:lnTo>
                  <a:pt x="8418662" y="1676136"/>
                </a:lnTo>
                <a:lnTo>
                  <a:pt x="8385012" y="1646169"/>
                </a:lnTo>
                <a:lnTo>
                  <a:pt x="8351167" y="1616445"/>
                </a:lnTo>
                <a:lnTo>
                  <a:pt x="8317129" y="1586963"/>
                </a:lnTo>
                <a:lnTo>
                  <a:pt x="8282898" y="1557723"/>
                </a:lnTo>
                <a:lnTo>
                  <a:pt x="8248476" y="1528728"/>
                </a:lnTo>
                <a:lnTo>
                  <a:pt x="8213866" y="1499978"/>
                </a:lnTo>
                <a:lnTo>
                  <a:pt x="8179068" y="1471473"/>
                </a:lnTo>
                <a:lnTo>
                  <a:pt x="8144083" y="1443214"/>
                </a:lnTo>
                <a:lnTo>
                  <a:pt x="8108914" y="1415203"/>
                </a:lnTo>
                <a:lnTo>
                  <a:pt x="8073562" y="1387440"/>
                </a:lnTo>
                <a:lnTo>
                  <a:pt x="8038028" y="1359925"/>
                </a:lnTo>
                <a:lnTo>
                  <a:pt x="8002313" y="1332660"/>
                </a:lnTo>
                <a:lnTo>
                  <a:pt x="7966420" y="1305645"/>
                </a:lnTo>
                <a:lnTo>
                  <a:pt x="7930350" y="1278882"/>
                </a:lnTo>
                <a:lnTo>
                  <a:pt x="7894104" y="1252371"/>
                </a:lnTo>
                <a:lnTo>
                  <a:pt x="7857683" y="1226112"/>
                </a:lnTo>
                <a:lnTo>
                  <a:pt x="7821090" y="1200108"/>
                </a:lnTo>
                <a:lnTo>
                  <a:pt x="7784325" y="1174357"/>
                </a:lnTo>
                <a:lnTo>
                  <a:pt x="7747391" y="1148862"/>
                </a:lnTo>
                <a:lnTo>
                  <a:pt x="7673019" y="1098642"/>
                </a:lnTo>
                <a:lnTo>
                  <a:pt x="7597985" y="1049451"/>
                </a:lnTo>
                <a:lnTo>
                  <a:pt x="7522301" y="1001299"/>
                </a:lnTo>
                <a:lnTo>
                  <a:pt x="7445980" y="954190"/>
                </a:lnTo>
                <a:lnTo>
                  <a:pt x="7369034" y="908131"/>
                </a:lnTo>
                <a:lnTo>
                  <a:pt x="7291473" y="863129"/>
                </a:lnTo>
                <a:lnTo>
                  <a:pt x="7213311" y="819190"/>
                </a:lnTo>
                <a:lnTo>
                  <a:pt x="7134558" y="776322"/>
                </a:lnTo>
                <a:lnTo>
                  <a:pt x="7055227" y="734529"/>
                </a:lnTo>
                <a:lnTo>
                  <a:pt x="6975330" y="693819"/>
                </a:lnTo>
                <a:lnTo>
                  <a:pt x="6894879" y="654198"/>
                </a:lnTo>
                <a:lnTo>
                  <a:pt x="6813886" y="615673"/>
                </a:lnTo>
                <a:lnTo>
                  <a:pt x="6732362" y="578249"/>
                </a:lnTo>
                <a:lnTo>
                  <a:pt x="6650319" y="541935"/>
                </a:lnTo>
                <a:lnTo>
                  <a:pt x="6567769" y="506735"/>
                </a:lnTo>
                <a:lnTo>
                  <a:pt x="6484725" y="472658"/>
                </a:lnTo>
                <a:lnTo>
                  <a:pt x="6401198" y="439708"/>
                </a:lnTo>
                <a:lnTo>
                  <a:pt x="6317200" y="407892"/>
                </a:lnTo>
                <a:lnTo>
                  <a:pt x="6232743" y="377218"/>
                </a:lnTo>
                <a:lnTo>
                  <a:pt x="6147839" y="347691"/>
                </a:lnTo>
                <a:lnTo>
                  <a:pt x="6062499" y="319318"/>
                </a:lnTo>
                <a:lnTo>
                  <a:pt x="5976736" y="292106"/>
                </a:lnTo>
                <a:lnTo>
                  <a:pt x="5890562" y="266061"/>
                </a:lnTo>
                <a:lnTo>
                  <a:pt x="5803988" y="241188"/>
                </a:lnTo>
                <a:lnTo>
                  <a:pt x="5717027" y="217496"/>
                </a:lnTo>
                <a:lnTo>
                  <a:pt x="5629689" y="194990"/>
                </a:lnTo>
                <a:lnTo>
                  <a:pt x="5541988" y="173677"/>
                </a:lnTo>
                <a:lnTo>
                  <a:pt x="5453935" y="153564"/>
                </a:lnTo>
                <a:lnTo>
                  <a:pt x="5365542" y="134656"/>
                </a:lnTo>
                <a:lnTo>
                  <a:pt x="5276821" y="116960"/>
                </a:lnTo>
                <a:lnTo>
                  <a:pt x="5187784" y="100483"/>
                </a:lnTo>
                <a:lnTo>
                  <a:pt x="5098442" y="85232"/>
                </a:lnTo>
                <a:lnTo>
                  <a:pt x="5008808" y="71212"/>
                </a:lnTo>
                <a:lnTo>
                  <a:pt x="4918894" y="58430"/>
                </a:lnTo>
                <a:lnTo>
                  <a:pt x="4828711" y="46894"/>
                </a:lnTo>
                <a:lnTo>
                  <a:pt x="4738271" y="36608"/>
                </a:lnTo>
                <a:lnTo>
                  <a:pt x="4647586" y="27580"/>
                </a:lnTo>
                <a:lnTo>
                  <a:pt x="4556669" y="19816"/>
                </a:lnTo>
                <a:lnTo>
                  <a:pt x="4465530" y="13322"/>
                </a:lnTo>
                <a:lnTo>
                  <a:pt x="4374183" y="8106"/>
                </a:lnTo>
                <a:lnTo>
                  <a:pt x="4282638" y="4173"/>
                </a:lnTo>
                <a:lnTo>
                  <a:pt x="4190908" y="1531"/>
                </a:lnTo>
                <a:lnTo>
                  <a:pt x="4099005" y="184"/>
                </a:lnTo>
                <a:lnTo>
                  <a:pt x="4052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563975"/>
            <a:ext cx="5202555" cy="1576357"/>
          </a:xfrm>
          <a:custGeom>
            <a:avLst/>
            <a:gdLst/>
            <a:ahLst/>
            <a:cxnLst/>
            <a:rect l="l" t="t" r="r" b="b"/>
            <a:pathLst>
              <a:path w="6936740" h="2103754">
                <a:moveTo>
                  <a:pt x="2137172" y="0"/>
                </a:moveTo>
                <a:lnTo>
                  <a:pt x="2045032" y="610"/>
                </a:lnTo>
                <a:lnTo>
                  <a:pt x="1952748" y="2534"/>
                </a:lnTo>
                <a:lnTo>
                  <a:pt x="1860332" y="5777"/>
                </a:lnTo>
                <a:lnTo>
                  <a:pt x="1767796" y="10346"/>
                </a:lnTo>
                <a:lnTo>
                  <a:pt x="1675153" y="16246"/>
                </a:lnTo>
                <a:lnTo>
                  <a:pt x="1582413" y="23486"/>
                </a:lnTo>
                <a:lnTo>
                  <a:pt x="1489590" y="32070"/>
                </a:lnTo>
                <a:lnTo>
                  <a:pt x="1396694" y="42006"/>
                </a:lnTo>
                <a:lnTo>
                  <a:pt x="1303738" y="53300"/>
                </a:lnTo>
                <a:lnTo>
                  <a:pt x="1210733" y="65959"/>
                </a:lnTo>
                <a:lnTo>
                  <a:pt x="1117692" y="79989"/>
                </a:lnTo>
                <a:lnTo>
                  <a:pt x="1024626" y="95396"/>
                </a:lnTo>
                <a:lnTo>
                  <a:pt x="931548" y="112188"/>
                </a:lnTo>
                <a:lnTo>
                  <a:pt x="838469" y="130369"/>
                </a:lnTo>
                <a:lnTo>
                  <a:pt x="745401" y="149948"/>
                </a:lnTo>
                <a:lnTo>
                  <a:pt x="652356" y="170930"/>
                </a:lnTo>
                <a:lnTo>
                  <a:pt x="559346" y="193322"/>
                </a:lnTo>
                <a:lnTo>
                  <a:pt x="466382" y="217131"/>
                </a:lnTo>
                <a:lnTo>
                  <a:pt x="373478" y="242362"/>
                </a:lnTo>
                <a:lnTo>
                  <a:pt x="280644" y="269023"/>
                </a:lnTo>
                <a:lnTo>
                  <a:pt x="188207" y="297024"/>
                </a:lnTo>
                <a:lnTo>
                  <a:pt x="96486" y="326264"/>
                </a:lnTo>
                <a:lnTo>
                  <a:pt x="0" y="358636"/>
                </a:lnTo>
                <a:lnTo>
                  <a:pt x="0" y="2103155"/>
                </a:lnTo>
                <a:lnTo>
                  <a:pt x="6936446" y="2103155"/>
                </a:lnTo>
                <a:lnTo>
                  <a:pt x="6921779" y="2087295"/>
                </a:lnTo>
                <a:lnTo>
                  <a:pt x="6890802" y="2054263"/>
                </a:lnTo>
                <a:lnTo>
                  <a:pt x="6859610" y="2021462"/>
                </a:lnTo>
                <a:lnTo>
                  <a:pt x="6828206" y="1988892"/>
                </a:lnTo>
                <a:lnTo>
                  <a:pt x="6796590" y="1956556"/>
                </a:lnTo>
                <a:lnTo>
                  <a:pt x="6764764" y="1924452"/>
                </a:lnTo>
                <a:lnTo>
                  <a:pt x="6732729" y="1892583"/>
                </a:lnTo>
                <a:lnTo>
                  <a:pt x="6700488" y="1860949"/>
                </a:lnTo>
                <a:lnTo>
                  <a:pt x="6668041" y="1829551"/>
                </a:lnTo>
                <a:lnTo>
                  <a:pt x="6635389" y="1798390"/>
                </a:lnTo>
                <a:lnTo>
                  <a:pt x="6602536" y="1767466"/>
                </a:lnTo>
                <a:lnTo>
                  <a:pt x="6569481" y="1736780"/>
                </a:lnTo>
                <a:lnTo>
                  <a:pt x="6536227" y="1706333"/>
                </a:lnTo>
                <a:lnTo>
                  <a:pt x="6502774" y="1676126"/>
                </a:lnTo>
                <a:lnTo>
                  <a:pt x="6469125" y="1646160"/>
                </a:lnTo>
                <a:lnTo>
                  <a:pt x="6435281" y="1616436"/>
                </a:lnTo>
                <a:lnTo>
                  <a:pt x="6401243" y="1586953"/>
                </a:lnTo>
                <a:lnTo>
                  <a:pt x="6367013" y="1557714"/>
                </a:lnTo>
                <a:lnTo>
                  <a:pt x="6332593" y="1528719"/>
                </a:lnTo>
                <a:lnTo>
                  <a:pt x="6297983" y="1499969"/>
                </a:lnTo>
                <a:lnTo>
                  <a:pt x="6263185" y="1471464"/>
                </a:lnTo>
                <a:lnTo>
                  <a:pt x="6228202" y="1443205"/>
                </a:lnTo>
                <a:lnTo>
                  <a:pt x="6193033" y="1415194"/>
                </a:lnTo>
                <a:lnTo>
                  <a:pt x="6157682" y="1387430"/>
                </a:lnTo>
                <a:lnTo>
                  <a:pt x="6122148" y="1359916"/>
                </a:lnTo>
                <a:lnTo>
                  <a:pt x="6086435" y="1332651"/>
                </a:lnTo>
                <a:lnTo>
                  <a:pt x="6050542" y="1305637"/>
                </a:lnTo>
                <a:lnTo>
                  <a:pt x="6014473" y="1278873"/>
                </a:lnTo>
                <a:lnTo>
                  <a:pt x="5978227" y="1252362"/>
                </a:lnTo>
                <a:lnTo>
                  <a:pt x="5941808" y="1226104"/>
                </a:lnTo>
                <a:lnTo>
                  <a:pt x="5905215" y="1200099"/>
                </a:lnTo>
                <a:lnTo>
                  <a:pt x="5868451" y="1174349"/>
                </a:lnTo>
                <a:lnTo>
                  <a:pt x="5831518" y="1148854"/>
                </a:lnTo>
                <a:lnTo>
                  <a:pt x="5757147" y="1098633"/>
                </a:lnTo>
                <a:lnTo>
                  <a:pt x="5682115" y="1049443"/>
                </a:lnTo>
                <a:lnTo>
                  <a:pt x="5606433" y="1001290"/>
                </a:lnTo>
                <a:lnTo>
                  <a:pt x="5530113" y="954182"/>
                </a:lnTo>
                <a:lnTo>
                  <a:pt x="5453168" y="908123"/>
                </a:lnTo>
                <a:lnTo>
                  <a:pt x="5375609" y="863121"/>
                </a:lnTo>
                <a:lnTo>
                  <a:pt x="5297448" y="819183"/>
                </a:lnTo>
                <a:lnTo>
                  <a:pt x="5218697" y="776314"/>
                </a:lnTo>
                <a:lnTo>
                  <a:pt x="5139368" y="734522"/>
                </a:lnTo>
                <a:lnTo>
                  <a:pt x="5059473" y="693812"/>
                </a:lnTo>
                <a:lnTo>
                  <a:pt x="4979023" y="654191"/>
                </a:lnTo>
                <a:lnTo>
                  <a:pt x="4898031" y="615666"/>
                </a:lnTo>
                <a:lnTo>
                  <a:pt x="4816508" y="578243"/>
                </a:lnTo>
                <a:lnTo>
                  <a:pt x="4734467" y="541929"/>
                </a:lnTo>
                <a:lnTo>
                  <a:pt x="4651919" y="506729"/>
                </a:lnTo>
                <a:lnTo>
                  <a:pt x="4568876" y="472652"/>
                </a:lnTo>
                <a:lnTo>
                  <a:pt x="4485351" y="439702"/>
                </a:lnTo>
                <a:lnTo>
                  <a:pt x="4401354" y="407887"/>
                </a:lnTo>
                <a:lnTo>
                  <a:pt x="4316898" y="377213"/>
                </a:lnTo>
                <a:lnTo>
                  <a:pt x="4231995" y="347686"/>
                </a:lnTo>
                <a:lnTo>
                  <a:pt x="4146657" y="319314"/>
                </a:lnTo>
                <a:lnTo>
                  <a:pt x="4060896" y="292101"/>
                </a:lnTo>
                <a:lnTo>
                  <a:pt x="3974723" y="266056"/>
                </a:lnTo>
                <a:lnTo>
                  <a:pt x="3888150" y="241184"/>
                </a:lnTo>
                <a:lnTo>
                  <a:pt x="3801190" y="217492"/>
                </a:lnTo>
                <a:lnTo>
                  <a:pt x="3713854" y="194987"/>
                </a:lnTo>
                <a:lnTo>
                  <a:pt x="3626154" y="173674"/>
                </a:lnTo>
                <a:lnTo>
                  <a:pt x="3538102" y="153561"/>
                </a:lnTo>
                <a:lnTo>
                  <a:pt x="3449710" y="134653"/>
                </a:lnTo>
                <a:lnTo>
                  <a:pt x="3360990" y="116958"/>
                </a:lnTo>
                <a:lnTo>
                  <a:pt x="3271954" y="100481"/>
                </a:lnTo>
                <a:lnTo>
                  <a:pt x="3182613" y="85230"/>
                </a:lnTo>
                <a:lnTo>
                  <a:pt x="3092980" y="71210"/>
                </a:lnTo>
                <a:lnTo>
                  <a:pt x="3003067" y="58429"/>
                </a:lnTo>
                <a:lnTo>
                  <a:pt x="2912885" y="46892"/>
                </a:lnTo>
                <a:lnTo>
                  <a:pt x="2822446" y="36606"/>
                </a:lnTo>
                <a:lnTo>
                  <a:pt x="2731762" y="27578"/>
                </a:lnTo>
                <a:lnTo>
                  <a:pt x="2640845" y="19815"/>
                </a:lnTo>
                <a:lnTo>
                  <a:pt x="2549708" y="13321"/>
                </a:lnTo>
                <a:lnTo>
                  <a:pt x="2458361" y="8105"/>
                </a:lnTo>
                <a:lnTo>
                  <a:pt x="2366817" y="4173"/>
                </a:lnTo>
                <a:lnTo>
                  <a:pt x="2275088" y="1530"/>
                </a:lnTo>
                <a:lnTo>
                  <a:pt x="2183185" y="184"/>
                </a:lnTo>
                <a:lnTo>
                  <a:pt x="2137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17019" y="630257"/>
            <a:ext cx="3509963" cy="3501957"/>
          </a:xfrm>
          <a:custGeom>
            <a:avLst/>
            <a:gdLst/>
            <a:ahLst/>
            <a:cxnLst/>
            <a:rect l="l" t="t" r="r" b="b"/>
            <a:pathLst>
              <a:path w="4679950" h="4673600">
                <a:moveTo>
                  <a:pt x="2626285" y="4660900"/>
                </a:moveTo>
                <a:lnTo>
                  <a:pt x="2053664" y="4660900"/>
                </a:lnTo>
                <a:lnTo>
                  <a:pt x="2100722" y="4673600"/>
                </a:lnTo>
                <a:lnTo>
                  <a:pt x="2579227" y="4673600"/>
                </a:lnTo>
                <a:lnTo>
                  <a:pt x="2626285" y="4660900"/>
                </a:lnTo>
                <a:close/>
              </a:path>
              <a:path w="4679950" h="4673600">
                <a:moveTo>
                  <a:pt x="2765708" y="4635500"/>
                </a:moveTo>
                <a:lnTo>
                  <a:pt x="1914241" y="4635500"/>
                </a:lnTo>
                <a:lnTo>
                  <a:pt x="2006891" y="4660900"/>
                </a:lnTo>
                <a:lnTo>
                  <a:pt x="2673058" y="4660900"/>
                </a:lnTo>
                <a:lnTo>
                  <a:pt x="2765708" y="4635500"/>
                </a:lnTo>
                <a:close/>
              </a:path>
              <a:path w="4679950" h="4673600">
                <a:moveTo>
                  <a:pt x="2902304" y="63500"/>
                </a:moveTo>
                <a:lnTo>
                  <a:pt x="1777645" y="63500"/>
                </a:lnTo>
                <a:lnTo>
                  <a:pt x="1600354" y="114300"/>
                </a:lnTo>
                <a:lnTo>
                  <a:pt x="1556958" y="139700"/>
                </a:lnTo>
                <a:lnTo>
                  <a:pt x="1429142" y="177800"/>
                </a:lnTo>
                <a:lnTo>
                  <a:pt x="1387360" y="203200"/>
                </a:lnTo>
                <a:lnTo>
                  <a:pt x="1346005" y="215900"/>
                </a:lnTo>
                <a:lnTo>
                  <a:pt x="1264613" y="266700"/>
                </a:lnTo>
                <a:lnTo>
                  <a:pt x="1224595" y="279400"/>
                </a:lnTo>
                <a:lnTo>
                  <a:pt x="1145963" y="330200"/>
                </a:lnTo>
                <a:lnTo>
                  <a:pt x="1069264" y="381000"/>
                </a:lnTo>
                <a:lnTo>
                  <a:pt x="1031664" y="393700"/>
                </a:lnTo>
                <a:lnTo>
                  <a:pt x="994575" y="419100"/>
                </a:lnTo>
                <a:lnTo>
                  <a:pt x="958007" y="457200"/>
                </a:lnTo>
                <a:lnTo>
                  <a:pt x="921970" y="482600"/>
                </a:lnTo>
                <a:lnTo>
                  <a:pt x="886473" y="508000"/>
                </a:lnTo>
                <a:lnTo>
                  <a:pt x="851525" y="533400"/>
                </a:lnTo>
                <a:lnTo>
                  <a:pt x="817136" y="558800"/>
                </a:lnTo>
                <a:lnTo>
                  <a:pt x="783315" y="596900"/>
                </a:lnTo>
                <a:lnTo>
                  <a:pt x="750071" y="622300"/>
                </a:lnTo>
                <a:lnTo>
                  <a:pt x="717415" y="647700"/>
                </a:lnTo>
                <a:lnTo>
                  <a:pt x="685355" y="685800"/>
                </a:lnTo>
                <a:lnTo>
                  <a:pt x="653901" y="711200"/>
                </a:lnTo>
                <a:lnTo>
                  <a:pt x="623062" y="749300"/>
                </a:lnTo>
                <a:lnTo>
                  <a:pt x="592847" y="787400"/>
                </a:lnTo>
                <a:lnTo>
                  <a:pt x="563267" y="812800"/>
                </a:lnTo>
                <a:lnTo>
                  <a:pt x="534330" y="850900"/>
                </a:lnTo>
                <a:lnTo>
                  <a:pt x="506046" y="889000"/>
                </a:lnTo>
                <a:lnTo>
                  <a:pt x="478424" y="927100"/>
                </a:lnTo>
                <a:lnTo>
                  <a:pt x="451473" y="952500"/>
                </a:lnTo>
                <a:lnTo>
                  <a:pt x="425204" y="990600"/>
                </a:lnTo>
                <a:lnTo>
                  <a:pt x="399625" y="1028700"/>
                </a:lnTo>
                <a:lnTo>
                  <a:pt x="374746" y="1066800"/>
                </a:lnTo>
                <a:lnTo>
                  <a:pt x="350577" y="1104900"/>
                </a:lnTo>
                <a:lnTo>
                  <a:pt x="327126" y="1143000"/>
                </a:lnTo>
                <a:lnTo>
                  <a:pt x="304403" y="1181100"/>
                </a:lnTo>
                <a:lnTo>
                  <a:pt x="282418" y="1219200"/>
                </a:lnTo>
                <a:lnTo>
                  <a:pt x="261180" y="1270000"/>
                </a:lnTo>
                <a:lnTo>
                  <a:pt x="240698" y="1308100"/>
                </a:lnTo>
                <a:lnTo>
                  <a:pt x="220981" y="1346200"/>
                </a:lnTo>
                <a:lnTo>
                  <a:pt x="202040" y="1384300"/>
                </a:lnTo>
                <a:lnTo>
                  <a:pt x="183884" y="1435100"/>
                </a:lnTo>
                <a:lnTo>
                  <a:pt x="166521" y="1473200"/>
                </a:lnTo>
                <a:lnTo>
                  <a:pt x="149962" y="1511300"/>
                </a:lnTo>
                <a:lnTo>
                  <a:pt x="134215" y="1562100"/>
                </a:lnTo>
                <a:lnTo>
                  <a:pt x="119291" y="1600200"/>
                </a:lnTo>
                <a:lnTo>
                  <a:pt x="105198" y="1638300"/>
                </a:lnTo>
                <a:lnTo>
                  <a:pt x="91947" y="1689100"/>
                </a:lnTo>
                <a:lnTo>
                  <a:pt x="79546" y="1727200"/>
                </a:lnTo>
                <a:lnTo>
                  <a:pt x="68004" y="1778000"/>
                </a:lnTo>
                <a:lnTo>
                  <a:pt x="57332" y="1828800"/>
                </a:lnTo>
                <a:lnTo>
                  <a:pt x="47539" y="1866900"/>
                </a:lnTo>
                <a:lnTo>
                  <a:pt x="38633" y="1917700"/>
                </a:lnTo>
                <a:lnTo>
                  <a:pt x="30625" y="1955800"/>
                </a:lnTo>
                <a:lnTo>
                  <a:pt x="23524" y="2006600"/>
                </a:lnTo>
                <a:lnTo>
                  <a:pt x="17339" y="2057400"/>
                </a:lnTo>
                <a:lnTo>
                  <a:pt x="12080" y="2095500"/>
                </a:lnTo>
                <a:lnTo>
                  <a:pt x="7756" y="2146300"/>
                </a:lnTo>
                <a:lnTo>
                  <a:pt x="4377" y="2197100"/>
                </a:lnTo>
                <a:lnTo>
                  <a:pt x="1951" y="2247900"/>
                </a:lnTo>
                <a:lnTo>
                  <a:pt x="489" y="2286000"/>
                </a:lnTo>
                <a:lnTo>
                  <a:pt x="0" y="2336800"/>
                </a:lnTo>
                <a:lnTo>
                  <a:pt x="489" y="2387600"/>
                </a:lnTo>
                <a:lnTo>
                  <a:pt x="1951" y="2438400"/>
                </a:lnTo>
                <a:lnTo>
                  <a:pt x="4377" y="2489200"/>
                </a:lnTo>
                <a:lnTo>
                  <a:pt x="7756" y="2527300"/>
                </a:lnTo>
                <a:lnTo>
                  <a:pt x="12080" y="2578100"/>
                </a:lnTo>
                <a:lnTo>
                  <a:pt x="17339" y="2628900"/>
                </a:lnTo>
                <a:lnTo>
                  <a:pt x="23524" y="2667000"/>
                </a:lnTo>
                <a:lnTo>
                  <a:pt x="30625" y="2717800"/>
                </a:lnTo>
                <a:lnTo>
                  <a:pt x="38633" y="2768600"/>
                </a:lnTo>
                <a:lnTo>
                  <a:pt x="47539" y="2806700"/>
                </a:lnTo>
                <a:lnTo>
                  <a:pt x="57332" y="2857500"/>
                </a:lnTo>
                <a:lnTo>
                  <a:pt x="68004" y="2908300"/>
                </a:lnTo>
                <a:lnTo>
                  <a:pt x="79546" y="2946400"/>
                </a:lnTo>
                <a:lnTo>
                  <a:pt x="91947" y="2997200"/>
                </a:lnTo>
                <a:lnTo>
                  <a:pt x="105198" y="3035300"/>
                </a:lnTo>
                <a:lnTo>
                  <a:pt x="119291" y="3073400"/>
                </a:lnTo>
                <a:lnTo>
                  <a:pt x="134215" y="3124200"/>
                </a:lnTo>
                <a:lnTo>
                  <a:pt x="149962" y="3162300"/>
                </a:lnTo>
                <a:lnTo>
                  <a:pt x="166521" y="3213100"/>
                </a:lnTo>
                <a:lnTo>
                  <a:pt x="183884" y="3251200"/>
                </a:lnTo>
                <a:lnTo>
                  <a:pt x="202040" y="3289300"/>
                </a:lnTo>
                <a:lnTo>
                  <a:pt x="220981" y="3340100"/>
                </a:lnTo>
                <a:lnTo>
                  <a:pt x="240698" y="3378200"/>
                </a:lnTo>
                <a:lnTo>
                  <a:pt x="261180" y="3416300"/>
                </a:lnTo>
                <a:lnTo>
                  <a:pt x="282418" y="3454400"/>
                </a:lnTo>
                <a:lnTo>
                  <a:pt x="304403" y="3492500"/>
                </a:lnTo>
                <a:lnTo>
                  <a:pt x="327126" y="3530600"/>
                </a:lnTo>
                <a:lnTo>
                  <a:pt x="350577" y="3568700"/>
                </a:lnTo>
                <a:lnTo>
                  <a:pt x="374746" y="3606800"/>
                </a:lnTo>
                <a:lnTo>
                  <a:pt x="399625" y="3644900"/>
                </a:lnTo>
                <a:lnTo>
                  <a:pt x="425204" y="3683000"/>
                </a:lnTo>
                <a:lnTo>
                  <a:pt x="451473" y="3721100"/>
                </a:lnTo>
                <a:lnTo>
                  <a:pt x="478424" y="3759200"/>
                </a:lnTo>
                <a:lnTo>
                  <a:pt x="506046" y="3797300"/>
                </a:lnTo>
                <a:lnTo>
                  <a:pt x="534330" y="3822700"/>
                </a:lnTo>
                <a:lnTo>
                  <a:pt x="563267" y="3860800"/>
                </a:lnTo>
                <a:lnTo>
                  <a:pt x="592847" y="3898900"/>
                </a:lnTo>
                <a:lnTo>
                  <a:pt x="623062" y="3924300"/>
                </a:lnTo>
                <a:lnTo>
                  <a:pt x="653901" y="3962400"/>
                </a:lnTo>
                <a:lnTo>
                  <a:pt x="685355" y="4000500"/>
                </a:lnTo>
                <a:lnTo>
                  <a:pt x="717415" y="4025900"/>
                </a:lnTo>
                <a:lnTo>
                  <a:pt x="750071" y="4051300"/>
                </a:lnTo>
                <a:lnTo>
                  <a:pt x="783315" y="4089400"/>
                </a:lnTo>
                <a:lnTo>
                  <a:pt x="817136" y="4114800"/>
                </a:lnTo>
                <a:lnTo>
                  <a:pt x="851525" y="4140200"/>
                </a:lnTo>
                <a:lnTo>
                  <a:pt x="886473" y="4178300"/>
                </a:lnTo>
                <a:lnTo>
                  <a:pt x="921970" y="4203700"/>
                </a:lnTo>
                <a:lnTo>
                  <a:pt x="958007" y="4229100"/>
                </a:lnTo>
                <a:lnTo>
                  <a:pt x="1031664" y="4279900"/>
                </a:lnTo>
                <a:lnTo>
                  <a:pt x="1107367" y="4330700"/>
                </a:lnTo>
                <a:lnTo>
                  <a:pt x="1185042" y="4381500"/>
                </a:lnTo>
                <a:lnTo>
                  <a:pt x="1224595" y="4394200"/>
                </a:lnTo>
                <a:lnTo>
                  <a:pt x="1305086" y="4445000"/>
                </a:lnTo>
                <a:lnTo>
                  <a:pt x="1346005" y="4457700"/>
                </a:lnTo>
                <a:lnTo>
                  <a:pt x="1387360" y="4483100"/>
                </a:lnTo>
                <a:lnTo>
                  <a:pt x="1471342" y="4508500"/>
                </a:lnTo>
                <a:lnTo>
                  <a:pt x="1513951" y="4533900"/>
                </a:lnTo>
                <a:lnTo>
                  <a:pt x="1868382" y="4635500"/>
                </a:lnTo>
                <a:lnTo>
                  <a:pt x="2811567" y="4635500"/>
                </a:lnTo>
                <a:lnTo>
                  <a:pt x="3165998" y="4533900"/>
                </a:lnTo>
                <a:lnTo>
                  <a:pt x="3208607" y="4508500"/>
                </a:lnTo>
                <a:lnTo>
                  <a:pt x="3292589" y="4483100"/>
                </a:lnTo>
                <a:lnTo>
                  <a:pt x="3333944" y="4457700"/>
                </a:lnTo>
                <a:lnTo>
                  <a:pt x="3374863" y="4445000"/>
                </a:lnTo>
                <a:lnTo>
                  <a:pt x="3455354" y="4394200"/>
                </a:lnTo>
                <a:lnTo>
                  <a:pt x="3494907" y="4381500"/>
                </a:lnTo>
                <a:lnTo>
                  <a:pt x="3572582" y="4330700"/>
                </a:lnTo>
                <a:lnTo>
                  <a:pt x="3648285" y="4279900"/>
                </a:lnTo>
                <a:lnTo>
                  <a:pt x="3721942" y="4229100"/>
                </a:lnTo>
                <a:lnTo>
                  <a:pt x="3757979" y="4203700"/>
                </a:lnTo>
                <a:lnTo>
                  <a:pt x="3793476" y="4178300"/>
                </a:lnTo>
                <a:lnTo>
                  <a:pt x="3828424" y="4140200"/>
                </a:lnTo>
                <a:lnTo>
                  <a:pt x="3862813" y="4114800"/>
                </a:lnTo>
                <a:lnTo>
                  <a:pt x="3896634" y="4089400"/>
                </a:lnTo>
                <a:lnTo>
                  <a:pt x="3929878" y="4051300"/>
                </a:lnTo>
                <a:lnTo>
                  <a:pt x="3962534" y="4025900"/>
                </a:lnTo>
                <a:lnTo>
                  <a:pt x="3994594" y="4000500"/>
                </a:lnTo>
                <a:lnTo>
                  <a:pt x="4026048" y="3962400"/>
                </a:lnTo>
                <a:lnTo>
                  <a:pt x="4056887" y="3924300"/>
                </a:lnTo>
                <a:lnTo>
                  <a:pt x="4087102" y="3898900"/>
                </a:lnTo>
                <a:lnTo>
                  <a:pt x="4116682" y="3860800"/>
                </a:lnTo>
                <a:lnTo>
                  <a:pt x="4145619" y="3822700"/>
                </a:lnTo>
                <a:lnTo>
                  <a:pt x="4173903" y="3797300"/>
                </a:lnTo>
                <a:lnTo>
                  <a:pt x="4201525" y="3759200"/>
                </a:lnTo>
                <a:lnTo>
                  <a:pt x="4228476" y="3721100"/>
                </a:lnTo>
                <a:lnTo>
                  <a:pt x="4254745" y="3683000"/>
                </a:lnTo>
                <a:lnTo>
                  <a:pt x="4280324" y="3644900"/>
                </a:lnTo>
                <a:lnTo>
                  <a:pt x="4305203" y="3606800"/>
                </a:lnTo>
                <a:lnTo>
                  <a:pt x="4329372" y="3568700"/>
                </a:lnTo>
                <a:lnTo>
                  <a:pt x="4352823" y="3530600"/>
                </a:lnTo>
                <a:lnTo>
                  <a:pt x="4375546" y="3492500"/>
                </a:lnTo>
                <a:lnTo>
                  <a:pt x="4397531" y="3454400"/>
                </a:lnTo>
                <a:lnTo>
                  <a:pt x="4418769" y="3416300"/>
                </a:lnTo>
                <a:lnTo>
                  <a:pt x="4439251" y="3378200"/>
                </a:lnTo>
                <a:lnTo>
                  <a:pt x="4458968" y="3340100"/>
                </a:lnTo>
                <a:lnTo>
                  <a:pt x="4477909" y="3289300"/>
                </a:lnTo>
                <a:lnTo>
                  <a:pt x="4496065" y="3251200"/>
                </a:lnTo>
                <a:lnTo>
                  <a:pt x="4513428" y="3213100"/>
                </a:lnTo>
                <a:lnTo>
                  <a:pt x="4529987" y="3162300"/>
                </a:lnTo>
                <a:lnTo>
                  <a:pt x="4545734" y="3124200"/>
                </a:lnTo>
                <a:lnTo>
                  <a:pt x="4560658" y="3073400"/>
                </a:lnTo>
                <a:lnTo>
                  <a:pt x="4574751" y="3035300"/>
                </a:lnTo>
                <a:lnTo>
                  <a:pt x="4588002" y="2997200"/>
                </a:lnTo>
                <a:lnTo>
                  <a:pt x="4600403" y="2946400"/>
                </a:lnTo>
                <a:lnTo>
                  <a:pt x="4611945" y="2908300"/>
                </a:lnTo>
                <a:lnTo>
                  <a:pt x="4622617" y="2857500"/>
                </a:lnTo>
                <a:lnTo>
                  <a:pt x="4632410" y="2806700"/>
                </a:lnTo>
                <a:lnTo>
                  <a:pt x="4641316" y="2768600"/>
                </a:lnTo>
                <a:lnTo>
                  <a:pt x="4649324" y="2717800"/>
                </a:lnTo>
                <a:lnTo>
                  <a:pt x="4656425" y="2667000"/>
                </a:lnTo>
                <a:lnTo>
                  <a:pt x="4662610" y="2628900"/>
                </a:lnTo>
                <a:lnTo>
                  <a:pt x="4667869" y="2578100"/>
                </a:lnTo>
                <a:lnTo>
                  <a:pt x="4672193" y="2527300"/>
                </a:lnTo>
                <a:lnTo>
                  <a:pt x="4675572" y="2489200"/>
                </a:lnTo>
                <a:lnTo>
                  <a:pt x="4677998" y="2438400"/>
                </a:lnTo>
                <a:lnTo>
                  <a:pt x="4679460" y="2387600"/>
                </a:lnTo>
                <a:lnTo>
                  <a:pt x="4679950" y="2336800"/>
                </a:lnTo>
                <a:lnTo>
                  <a:pt x="4679460" y="2286000"/>
                </a:lnTo>
                <a:lnTo>
                  <a:pt x="4677998" y="2247900"/>
                </a:lnTo>
                <a:lnTo>
                  <a:pt x="4675572" y="2197100"/>
                </a:lnTo>
                <a:lnTo>
                  <a:pt x="4672193" y="2146300"/>
                </a:lnTo>
                <a:lnTo>
                  <a:pt x="4667869" y="2095500"/>
                </a:lnTo>
                <a:lnTo>
                  <a:pt x="4662610" y="2057400"/>
                </a:lnTo>
                <a:lnTo>
                  <a:pt x="4656425" y="2006600"/>
                </a:lnTo>
                <a:lnTo>
                  <a:pt x="4649324" y="1955800"/>
                </a:lnTo>
                <a:lnTo>
                  <a:pt x="4641316" y="1917700"/>
                </a:lnTo>
                <a:lnTo>
                  <a:pt x="4632410" y="1866900"/>
                </a:lnTo>
                <a:lnTo>
                  <a:pt x="4622617" y="1828800"/>
                </a:lnTo>
                <a:lnTo>
                  <a:pt x="4611945" y="1778000"/>
                </a:lnTo>
                <a:lnTo>
                  <a:pt x="4600403" y="1727200"/>
                </a:lnTo>
                <a:lnTo>
                  <a:pt x="4588002" y="1689100"/>
                </a:lnTo>
                <a:lnTo>
                  <a:pt x="4574751" y="1638300"/>
                </a:lnTo>
                <a:lnTo>
                  <a:pt x="4560658" y="1600200"/>
                </a:lnTo>
                <a:lnTo>
                  <a:pt x="4545734" y="1562100"/>
                </a:lnTo>
                <a:lnTo>
                  <a:pt x="4529987" y="1511300"/>
                </a:lnTo>
                <a:lnTo>
                  <a:pt x="4513428" y="1473200"/>
                </a:lnTo>
                <a:lnTo>
                  <a:pt x="4496065" y="1435100"/>
                </a:lnTo>
                <a:lnTo>
                  <a:pt x="4477909" y="1384300"/>
                </a:lnTo>
                <a:lnTo>
                  <a:pt x="4458968" y="1346200"/>
                </a:lnTo>
                <a:lnTo>
                  <a:pt x="4439251" y="1308100"/>
                </a:lnTo>
                <a:lnTo>
                  <a:pt x="4418769" y="1270000"/>
                </a:lnTo>
                <a:lnTo>
                  <a:pt x="4397531" y="1219200"/>
                </a:lnTo>
                <a:lnTo>
                  <a:pt x="4375546" y="1181100"/>
                </a:lnTo>
                <a:lnTo>
                  <a:pt x="4352823" y="1143000"/>
                </a:lnTo>
                <a:lnTo>
                  <a:pt x="4329372" y="1104900"/>
                </a:lnTo>
                <a:lnTo>
                  <a:pt x="4305203" y="1066800"/>
                </a:lnTo>
                <a:lnTo>
                  <a:pt x="4280324" y="1028700"/>
                </a:lnTo>
                <a:lnTo>
                  <a:pt x="4254745" y="990600"/>
                </a:lnTo>
                <a:lnTo>
                  <a:pt x="4228476" y="952500"/>
                </a:lnTo>
                <a:lnTo>
                  <a:pt x="4201525" y="927100"/>
                </a:lnTo>
                <a:lnTo>
                  <a:pt x="4173903" y="889000"/>
                </a:lnTo>
                <a:lnTo>
                  <a:pt x="4145619" y="850900"/>
                </a:lnTo>
                <a:lnTo>
                  <a:pt x="4116682" y="812800"/>
                </a:lnTo>
                <a:lnTo>
                  <a:pt x="4087102" y="787400"/>
                </a:lnTo>
                <a:lnTo>
                  <a:pt x="4056887" y="749300"/>
                </a:lnTo>
                <a:lnTo>
                  <a:pt x="4026048" y="711200"/>
                </a:lnTo>
                <a:lnTo>
                  <a:pt x="3994594" y="685800"/>
                </a:lnTo>
                <a:lnTo>
                  <a:pt x="3962534" y="647700"/>
                </a:lnTo>
                <a:lnTo>
                  <a:pt x="3929878" y="622300"/>
                </a:lnTo>
                <a:lnTo>
                  <a:pt x="3896634" y="596900"/>
                </a:lnTo>
                <a:lnTo>
                  <a:pt x="3862813" y="558800"/>
                </a:lnTo>
                <a:lnTo>
                  <a:pt x="3828424" y="533400"/>
                </a:lnTo>
                <a:lnTo>
                  <a:pt x="3793476" y="508000"/>
                </a:lnTo>
                <a:lnTo>
                  <a:pt x="3757979" y="482600"/>
                </a:lnTo>
                <a:lnTo>
                  <a:pt x="3721942" y="457200"/>
                </a:lnTo>
                <a:lnTo>
                  <a:pt x="3685374" y="419100"/>
                </a:lnTo>
                <a:lnTo>
                  <a:pt x="3648285" y="393700"/>
                </a:lnTo>
                <a:lnTo>
                  <a:pt x="3610685" y="381000"/>
                </a:lnTo>
                <a:lnTo>
                  <a:pt x="3533986" y="330200"/>
                </a:lnTo>
                <a:lnTo>
                  <a:pt x="3455354" y="279400"/>
                </a:lnTo>
                <a:lnTo>
                  <a:pt x="3415336" y="266700"/>
                </a:lnTo>
                <a:lnTo>
                  <a:pt x="3333944" y="215900"/>
                </a:lnTo>
                <a:lnTo>
                  <a:pt x="3292589" y="203200"/>
                </a:lnTo>
                <a:lnTo>
                  <a:pt x="3250807" y="177800"/>
                </a:lnTo>
                <a:lnTo>
                  <a:pt x="3122991" y="139700"/>
                </a:lnTo>
                <a:lnTo>
                  <a:pt x="3079595" y="114300"/>
                </a:lnTo>
                <a:lnTo>
                  <a:pt x="2902304" y="63500"/>
                </a:lnTo>
                <a:close/>
              </a:path>
              <a:path w="4679950" h="4673600">
                <a:moveTo>
                  <a:pt x="2719535" y="25400"/>
                </a:moveTo>
                <a:lnTo>
                  <a:pt x="1960414" y="25400"/>
                </a:lnTo>
                <a:lnTo>
                  <a:pt x="1822847" y="63500"/>
                </a:lnTo>
                <a:lnTo>
                  <a:pt x="2857102" y="63500"/>
                </a:lnTo>
                <a:lnTo>
                  <a:pt x="2719535" y="25400"/>
                </a:lnTo>
                <a:close/>
              </a:path>
              <a:path w="4679950" h="4673600">
                <a:moveTo>
                  <a:pt x="2626285" y="12700"/>
                </a:moveTo>
                <a:lnTo>
                  <a:pt x="2053664" y="12700"/>
                </a:lnTo>
                <a:lnTo>
                  <a:pt x="2006891" y="25400"/>
                </a:lnTo>
                <a:lnTo>
                  <a:pt x="2673058" y="25400"/>
                </a:lnTo>
                <a:lnTo>
                  <a:pt x="2626285" y="12700"/>
                </a:lnTo>
                <a:close/>
              </a:path>
              <a:path w="4679950" h="4673600">
                <a:moveTo>
                  <a:pt x="2484289" y="0"/>
                </a:moveTo>
                <a:lnTo>
                  <a:pt x="2195660" y="0"/>
                </a:lnTo>
                <a:lnTo>
                  <a:pt x="2148058" y="12700"/>
                </a:lnTo>
                <a:lnTo>
                  <a:pt x="2531891" y="12700"/>
                </a:lnTo>
                <a:lnTo>
                  <a:pt x="24842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24796" y="1806363"/>
            <a:ext cx="2470309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1"/>
            <a:r>
              <a:rPr sz="4500" spc="-7" dirty="0">
                <a:solidFill>
                  <a:srgbClr val="FF0000"/>
                </a:solidFill>
                <a:latin typeface="Broadway"/>
                <a:cs typeface="Broadway"/>
              </a:rPr>
              <a:t>T</a:t>
            </a:r>
            <a:r>
              <a:rPr sz="4500" dirty="0">
                <a:solidFill>
                  <a:srgbClr val="FF0000"/>
                </a:solidFill>
                <a:latin typeface="Broadway"/>
                <a:cs typeface="Broadway"/>
              </a:rPr>
              <a:t>H</a:t>
            </a:r>
            <a:r>
              <a:rPr sz="4500" spc="-4" dirty="0">
                <a:solidFill>
                  <a:srgbClr val="FF0000"/>
                </a:solidFill>
                <a:latin typeface="Broadway"/>
                <a:cs typeface="Broadway"/>
              </a:rPr>
              <a:t>A</a:t>
            </a:r>
            <a:r>
              <a:rPr sz="4500" dirty="0">
                <a:solidFill>
                  <a:srgbClr val="FF0000"/>
                </a:solidFill>
                <a:latin typeface="Broadway"/>
                <a:cs typeface="Broadway"/>
              </a:rPr>
              <a:t>N</a:t>
            </a:r>
            <a:r>
              <a:rPr sz="4500" spc="-56" dirty="0">
                <a:solidFill>
                  <a:srgbClr val="FF0000"/>
                </a:solidFill>
                <a:latin typeface="Broadway"/>
                <a:cs typeface="Broadway"/>
              </a:rPr>
              <a:t>K</a:t>
            </a:r>
            <a:r>
              <a:rPr sz="4500" spc="-4" dirty="0">
                <a:solidFill>
                  <a:srgbClr val="FF0000"/>
                </a:solidFill>
                <a:latin typeface="Broadway"/>
                <a:cs typeface="Broadway"/>
              </a:rPr>
              <a:t>S</a:t>
            </a:r>
            <a:endParaRPr sz="4500">
              <a:solidFill>
                <a:srgbClr val="FF0000"/>
              </a:solidFill>
              <a:latin typeface="Broadway"/>
              <a:cs typeface="Broadway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52195" y="2698315"/>
            <a:ext cx="145827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1"/>
            <a:r>
              <a:rPr sz="1000" spc="-11" dirty="0">
                <a:solidFill>
                  <a:srgbClr val="404040"/>
                </a:solidFill>
                <a:latin typeface="Microsoft YaHei UI"/>
                <a:cs typeface="Microsoft YaHei UI"/>
              </a:rPr>
              <a:t>DAHUA</a:t>
            </a:r>
            <a:r>
              <a:rPr sz="1000" spc="-30" dirty="0">
                <a:solidFill>
                  <a:srgbClr val="404040"/>
                </a:solidFill>
                <a:latin typeface="Microsoft YaHei UI"/>
                <a:cs typeface="Microsoft YaHei UI"/>
              </a:rPr>
              <a:t> </a:t>
            </a:r>
            <a:r>
              <a:rPr sz="1000" spc="-7" dirty="0">
                <a:solidFill>
                  <a:srgbClr val="404040"/>
                </a:solidFill>
                <a:latin typeface="Microsoft YaHei UI"/>
                <a:cs typeface="Microsoft YaHei UI"/>
              </a:rPr>
              <a:t>TECHNOLOGY</a:t>
            </a:r>
            <a:endParaRPr sz="1000">
              <a:latin typeface="Microsoft YaHei UI"/>
              <a:cs typeface="Microsoft YaHei U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4"/>
          <p:cNvSpPr txBox="1"/>
          <p:nvPr/>
        </p:nvSpPr>
        <p:spPr>
          <a:xfrm>
            <a:off x="2057400" y="3359469"/>
            <a:ext cx="1111570" cy="3084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1200" b="1" kern="1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1" lang="en-US" altLang="zh-CN" sz="1200" kern="1600" dirty="0" err="1" smtClean="0">
                <a:latin typeface="Times New Roman" pitchFamily="18" charset="0"/>
              </a:rPr>
              <a:t>Toàn</a:t>
            </a:r>
            <a:r>
              <a:rPr kumimoji="1" lang="en-US" altLang="zh-CN" sz="1200" kern="1600" dirty="0" smtClean="0">
                <a:latin typeface="Times New Roman" pitchFamily="18" charset="0"/>
              </a:rPr>
              <a:t> </a:t>
            </a:r>
            <a:r>
              <a:rPr kumimoji="1" lang="en-US" altLang="zh-CN" sz="1200" kern="1600" dirty="0" err="1" smtClean="0">
                <a:latin typeface="Times New Roman" pitchFamily="18" charset="0"/>
              </a:rPr>
              <a:t>cảnh</a:t>
            </a:r>
            <a:endParaRPr kumimoji="1" lang="zh-CN" altLang="en-US" sz="1200" kern="1600" dirty="0">
              <a:latin typeface="Times New Roman" pitchFamily="18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4174230" y="3430771"/>
            <a:ext cx="979327" cy="26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Giới</a:t>
            </a: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 </a:t>
            </a: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thiệu</a:t>
            </a:r>
            <a:endParaRPr kumimoji="1" lang="zh-CN" altLang="en-US" sz="1000" kern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6229304" y="3430771"/>
            <a:ext cx="979327" cy="26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Ứng</a:t>
            </a: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 </a:t>
            </a: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dụng</a:t>
            </a:r>
            <a:endParaRPr kumimoji="1" lang="zh-CN" altLang="en-US" sz="1000" kern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2345556" y="1979564"/>
            <a:ext cx="9785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FF0000"/>
                </a:solidFill>
                <a:latin typeface="微软雅黑"/>
                <a:ea typeface="微软雅黑"/>
              </a:rPr>
              <a:t>1</a:t>
            </a:r>
            <a:endParaRPr kumimoji="1" lang="zh-CN" altLang="en-US" sz="2800" b="1" kern="1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4457574" y="1979564"/>
            <a:ext cx="9785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646F75"/>
                </a:solidFill>
                <a:latin typeface="微软雅黑"/>
                <a:ea typeface="微软雅黑"/>
              </a:rPr>
              <a:t>2</a:t>
            </a:r>
            <a:endParaRPr kumimoji="1" lang="zh-CN" altLang="en-US" sz="2800" b="1" kern="1600" dirty="0">
              <a:solidFill>
                <a:srgbClr val="646F75"/>
              </a:solidFill>
              <a:latin typeface="Times New Roman" pitchFamily="18" charset="0"/>
            </a:endParaRPr>
          </a:p>
        </p:txBody>
      </p:sp>
      <p:sp>
        <p:nvSpPr>
          <p:cNvPr id="17" name="文本框 18"/>
          <p:cNvSpPr txBox="1"/>
          <p:nvPr/>
        </p:nvSpPr>
        <p:spPr>
          <a:xfrm>
            <a:off x="6539073" y="1979564"/>
            <a:ext cx="56005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646F75"/>
                </a:solidFill>
                <a:latin typeface="微软雅黑"/>
                <a:ea typeface="微软雅黑"/>
              </a:rPr>
              <a:t>3</a:t>
            </a:r>
            <a:endParaRPr kumimoji="1" lang="zh-CN" altLang="en-US" sz="2800" b="1" kern="1600" dirty="0">
              <a:solidFill>
                <a:srgbClr val="646F75"/>
              </a:solidFill>
              <a:latin typeface="Times New Roman" pitchFamily="18" charset="0"/>
            </a:endParaRPr>
          </a:p>
        </p:txBody>
      </p:sp>
      <p:sp>
        <p:nvSpPr>
          <p:cNvPr id="21" name="文本框 22"/>
          <p:cNvSpPr txBox="1"/>
          <p:nvPr/>
        </p:nvSpPr>
        <p:spPr>
          <a:xfrm>
            <a:off x="4002413" y="629950"/>
            <a:ext cx="133673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b="1" kern="1600" dirty="0" smtClean="0">
                <a:solidFill>
                  <a:srgbClr val="FF0000"/>
                </a:solidFill>
                <a:latin typeface="微软雅黑"/>
                <a:ea typeface="微软雅黑"/>
              </a:rPr>
              <a:t>- </a:t>
            </a:r>
            <a:r>
              <a:rPr lang="en-US" altLang="zh-CN" sz="1400" b="1" kern="1600" dirty="0" smtClean="0">
                <a:solidFill>
                  <a:srgbClr val="FF0000"/>
                </a:solidFill>
                <a:latin typeface="Helvetica"/>
                <a:ea typeface="微软雅黑"/>
                <a:cs typeface="Helvetica"/>
              </a:rPr>
              <a:t>NỘI DUNG </a:t>
            </a:r>
            <a:r>
              <a:rPr lang="en-US" altLang="zh-CN" sz="1400" b="1" kern="1600" dirty="0" smtClean="0">
                <a:solidFill>
                  <a:srgbClr val="FF0000"/>
                </a:solidFill>
                <a:latin typeface="微软雅黑"/>
                <a:ea typeface="微软雅黑"/>
              </a:rPr>
              <a:t>-</a:t>
            </a:r>
            <a:endParaRPr kumimoji="1" lang="zh-CN" altLang="en-US" sz="1400" b="1" kern="1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4263734" y="1853952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26" name="圆角矩形 1"/>
          <p:cNvSpPr/>
          <p:nvPr/>
        </p:nvSpPr>
        <p:spPr>
          <a:xfrm>
            <a:off x="6318196" y="1853952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27" name="圆角矩形 1"/>
          <p:cNvSpPr/>
          <p:nvPr/>
        </p:nvSpPr>
        <p:spPr>
          <a:xfrm>
            <a:off x="2146469" y="1865947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E60012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977373" y="3272780"/>
            <a:ext cx="1111570" cy="0"/>
          </a:xfrm>
          <a:prstGeom prst="line">
            <a:avLst/>
          </a:prstGeom>
          <a:ln>
            <a:solidFill>
              <a:srgbClr val="E6001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062172" y="326896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084168" y="326514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313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27584" y="771550"/>
            <a:ext cx="68769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err="1" smtClean="0"/>
              <a:t>Công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nghệ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nhận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diện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sinh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trắc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học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càng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ngày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càng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trở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nên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quen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thuộc</a:t>
            </a:r>
            <a:r>
              <a:rPr lang="en-US" altLang="zh-CN" sz="1400" dirty="0" smtClean="0"/>
              <a:t> </a:t>
            </a:r>
            <a:r>
              <a:rPr lang="en-US" altLang="zh-CN" sz="1400" err="1" smtClean="0"/>
              <a:t>trong</a:t>
            </a:r>
            <a:r>
              <a:rPr lang="en-US" altLang="zh-CN" sz="1400"/>
              <a:t> </a:t>
            </a:r>
            <a:r>
              <a:rPr lang="en-US" altLang="zh-CN" sz="1400" smtClean="0"/>
              <a:t>cuộc sống. Ví dụ</a:t>
            </a:r>
            <a:r>
              <a:rPr lang="en-US" altLang="zh-CN" sz="1400" smtClean="0"/>
              <a:t> :</a:t>
            </a:r>
            <a:r>
              <a:rPr lang="en-US" altLang="zh-CN" sz="1400" smtClean="0"/>
              <a:t> </a:t>
            </a:r>
            <a:r>
              <a:rPr lang="en-US" altLang="zh-CN" sz="1400" b="1" dirty="0" err="1" smtClean="0">
                <a:solidFill>
                  <a:srgbClr val="FF0000"/>
                </a:solidFill>
              </a:rPr>
              <a:t>dấn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400" b="1" dirty="0" err="1" smtClean="0">
                <a:solidFill>
                  <a:srgbClr val="FF0000"/>
                </a:solidFill>
              </a:rPr>
              <a:t>vân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400" b="1" dirty="0" err="1" smtClean="0">
                <a:solidFill>
                  <a:srgbClr val="FF0000"/>
                </a:solidFill>
              </a:rPr>
              <a:t>tay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, </a:t>
            </a:r>
            <a:r>
              <a:rPr lang="en-US" altLang="zh-CN" sz="1400" b="1" dirty="0" err="1" smtClean="0">
                <a:solidFill>
                  <a:srgbClr val="FF0000"/>
                </a:solidFill>
              </a:rPr>
              <a:t>khuôn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400" b="1" dirty="0" err="1" smtClean="0">
                <a:solidFill>
                  <a:srgbClr val="FF0000"/>
                </a:solidFill>
              </a:rPr>
              <a:t>mặt</a:t>
            </a:r>
            <a:r>
              <a:rPr lang="en-US" altLang="zh-CN" sz="1400" b="1" smtClean="0">
                <a:solidFill>
                  <a:srgbClr val="FF0000"/>
                </a:solidFill>
              </a:rPr>
              <a:t>, </a:t>
            </a:r>
            <a:r>
              <a:rPr lang="en-US" altLang="zh-CN" sz="1400" b="1" smtClean="0">
                <a:solidFill>
                  <a:srgbClr val="FF0000"/>
                </a:solidFill>
              </a:rPr>
              <a:t>mống </a:t>
            </a:r>
            <a:r>
              <a:rPr lang="en-US" altLang="zh-CN" sz="1400" b="1" dirty="0" err="1" smtClean="0">
                <a:solidFill>
                  <a:srgbClr val="FF0000"/>
                </a:solidFill>
              </a:rPr>
              <a:t>mắt</a:t>
            </a:r>
            <a:r>
              <a:rPr lang="en-US" altLang="zh-CN" sz="1400" b="1" smtClean="0">
                <a:solidFill>
                  <a:srgbClr val="FF0000"/>
                </a:solidFill>
              </a:rPr>
              <a:t>, </a:t>
            </a:r>
            <a:r>
              <a:rPr lang="en-US" altLang="zh-CN" sz="1400" b="1" smtClean="0">
                <a:solidFill>
                  <a:srgbClr val="FF0000"/>
                </a:solidFill>
              </a:rPr>
              <a:t>đốt </a:t>
            </a:r>
            <a:r>
              <a:rPr lang="en-US" altLang="zh-CN" sz="1400" b="1" dirty="0" err="1" smtClean="0">
                <a:solidFill>
                  <a:srgbClr val="FF0000"/>
                </a:solidFill>
              </a:rPr>
              <a:t>ngón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400" b="1" err="1" smtClean="0">
                <a:solidFill>
                  <a:srgbClr val="FF0000"/>
                </a:solidFill>
              </a:rPr>
              <a:t>tay</a:t>
            </a:r>
            <a:r>
              <a:rPr lang="en-US" altLang="zh-CN" sz="1400" b="1" smtClean="0">
                <a:solidFill>
                  <a:srgbClr val="FF0000"/>
                </a:solidFill>
              </a:rPr>
              <a:t> </a:t>
            </a:r>
            <a:r>
              <a:rPr lang="en-US" altLang="zh-CN" sz="1400" smtClean="0"/>
              <a:t>…..</a:t>
            </a:r>
            <a:endParaRPr lang="en-US" altLang="zh-CN" sz="1400" dirty="0"/>
          </a:p>
          <a:p>
            <a:r>
              <a:rPr lang="en-US" altLang="zh-CN" sz="1400" dirty="0" err="1" smtClean="0"/>
              <a:t>Chúng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tôi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đã</a:t>
            </a:r>
            <a:r>
              <a:rPr lang="en-US" altLang="zh-CN" sz="1400" dirty="0" smtClean="0"/>
              <a:t> </a:t>
            </a:r>
            <a:r>
              <a:rPr lang="en-US" altLang="zh-CN" sz="1400" err="1" smtClean="0"/>
              <a:t>tìm</a:t>
            </a:r>
            <a:r>
              <a:rPr lang="en-US" altLang="zh-CN" sz="1400" smtClean="0"/>
              <a:t> </a:t>
            </a:r>
            <a:r>
              <a:rPr lang="en-US" altLang="zh-CN" sz="1400" smtClean="0"/>
              <a:t>ra những </a:t>
            </a:r>
            <a:r>
              <a:rPr lang="en-US" altLang="zh-CN" sz="1400" dirty="0" err="1" smtClean="0"/>
              <a:t>tính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năng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độc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đáo</a:t>
            </a:r>
            <a:r>
              <a:rPr lang="en-US" altLang="zh-CN" sz="1400" dirty="0" smtClean="0"/>
              <a:t>. </a:t>
            </a:r>
            <a:r>
              <a:rPr lang="en-US" altLang="zh-CN" sz="1400" dirty="0" err="1"/>
              <a:t>B</a:t>
            </a:r>
            <a:r>
              <a:rPr lang="en-US" altLang="zh-CN" sz="1400" dirty="0" err="1" smtClean="0"/>
              <a:t>ằng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sự</a:t>
            </a:r>
            <a:r>
              <a:rPr lang="en-US" altLang="zh-CN" sz="1400" dirty="0" smtClean="0"/>
              <a:t> </a:t>
            </a:r>
            <a:r>
              <a:rPr lang="en-US" altLang="zh-CN" sz="1400" dirty="0" smtClean="0">
                <a:solidFill>
                  <a:srgbClr val="FF0000"/>
                </a:solidFill>
              </a:rPr>
              <a:t>so 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sánh</a:t>
            </a:r>
            <a:r>
              <a:rPr lang="en-US" altLang="zh-CN" sz="1400" dirty="0" smtClean="0">
                <a:solidFill>
                  <a:srgbClr val="FF0000"/>
                </a:solidFill>
              </a:rPr>
              <a:t> 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số</a:t>
            </a:r>
            <a:r>
              <a:rPr lang="en-US" altLang="zh-CN" sz="1400" dirty="0" smtClean="0">
                <a:solidFill>
                  <a:srgbClr val="FF0000"/>
                </a:solidFill>
              </a:rPr>
              <a:t> 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học</a:t>
            </a:r>
            <a:r>
              <a:rPr lang="en-US" altLang="zh-CN" sz="1400" dirty="0" smtClean="0"/>
              <a:t>, </a:t>
            </a:r>
            <a:r>
              <a:rPr lang="en-US" altLang="zh-CN" sz="1400" dirty="0" err="1"/>
              <a:t>n</a:t>
            </a:r>
            <a:r>
              <a:rPr lang="en-US" altLang="zh-CN" sz="1400" dirty="0" err="1" smtClean="0"/>
              <a:t>ó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giúp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chúng</a:t>
            </a:r>
            <a:r>
              <a:rPr lang="en-US" altLang="zh-CN" sz="1400" dirty="0" smtClean="0"/>
              <a:t> ta </a:t>
            </a:r>
            <a:r>
              <a:rPr lang="en-US" altLang="zh-CN" sz="1400" dirty="0" err="1" smtClean="0"/>
              <a:t>thuận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tiện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trong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việc</a:t>
            </a:r>
            <a:r>
              <a:rPr lang="en-US" altLang="zh-CN" sz="1400" dirty="0" smtClean="0"/>
              <a:t> </a:t>
            </a:r>
            <a:r>
              <a:rPr lang="en-US" altLang="zh-CN" sz="1400" err="1" smtClean="0"/>
              <a:t>nhận</a:t>
            </a:r>
            <a:r>
              <a:rPr lang="en-US" altLang="zh-CN" sz="1400" smtClean="0"/>
              <a:t> </a:t>
            </a:r>
            <a:r>
              <a:rPr lang="en-US" altLang="zh-CN" sz="1400" smtClean="0"/>
              <a:t>diện các đặc điểm </a:t>
            </a:r>
            <a:r>
              <a:rPr lang="en-US" altLang="zh-CN" sz="1400" dirty="0" err="1" smtClean="0"/>
              <a:t>cá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nhân</a:t>
            </a:r>
            <a:r>
              <a:rPr lang="en-US" altLang="zh-CN" sz="1400" smtClean="0"/>
              <a:t>, </a:t>
            </a:r>
            <a:r>
              <a:rPr lang="en-US" altLang="zh-CN" sz="1400" smtClean="0"/>
              <a:t>giúp t</a:t>
            </a:r>
            <a:r>
              <a:rPr lang="en-US" altLang="zh-CN" sz="1400" smtClean="0"/>
              <a:t>iết </a:t>
            </a:r>
            <a:r>
              <a:rPr lang="en-US" altLang="zh-CN" sz="1400" dirty="0" err="1" smtClean="0"/>
              <a:t>kiện</a:t>
            </a:r>
            <a:r>
              <a:rPr lang="en-US" altLang="zh-CN" sz="1400" dirty="0" smtClean="0"/>
              <a:t> </a:t>
            </a:r>
            <a:r>
              <a:rPr lang="en-US" altLang="zh-CN" sz="1400" err="1" smtClean="0"/>
              <a:t>thời</a:t>
            </a:r>
            <a:r>
              <a:rPr lang="en-US" altLang="zh-CN" sz="1400" smtClean="0"/>
              <a:t> </a:t>
            </a:r>
            <a:r>
              <a:rPr lang="en-US" altLang="zh-CN" sz="1400" smtClean="0"/>
              <a:t>gian</a:t>
            </a:r>
            <a:r>
              <a:rPr lang="en-US" altLang="zh-CN" sz="1400" smtClean="0"/>
              <a:t> </a:t>
            </a:r>
            <a:r>
              <a:rPr lang="en-US" altLang="zh-CN" sz="1400" smtClean="0"/>
              <a:t>&amp;</a:t>
            </a:r>
            <a:r>
              <a:rPr lang="en-US" altLang="zh-CN" sz="1400" smtClean="0"/>
              <a:t> </a:t>
            </a:r>
            <a:r>
              <a:rPr lang="en-US" altLang="zh-CN" sz="1400" dirty="0" err="1" smtClean="0"/>
              <a:t>nâng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cao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tính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bảo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mật</a:t>
            </a:r>
            <a:r>
              <a:rPr lang="en-US" altLang="zh-CN" sz="1400" dirty="0" smtClean="0"/>
              <a:t>. </a:t>
            </a:r>
            <a:endParaRPr lang="zh-CN" altLang="en-US" sz="14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5160" y="267494"/>
            <a:ext cx="6783144" cy="430451"/>
          </a:xfrm>
        </p:spPr>
        <p:txBody>
          <a:bodyPr>
            <a:no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Helvetica"/>
                <a:cs typeface="Helvetica"/>
              </a:rPr>
              <a:t>Toàn</a:t>
            </a:r>
            <a:r>
              <a:rPr lang="en-US" altLang="zh-CN" sz="20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Helvetica"/>
                <a:cs typeface="Helvetica"/>
              </a:rPr>
              <a:t>cảnh</a:t>
            </a:r>
            <a:r>
              <a:rPr lang="en-US" altLang="zh-CN" sz="2000" dirty="0" smtClean="0">
                <a:latin typeface="Helvetica"/>
                <a:cs typeface="Helvetica"/>
              </a:rPr>
              <a:t>|  </a:t>
            </a:r>
            <a:r>
              <a:rPr lang="en-US" altLang="zh-CN" sz="2000" dirty="0" err="1" smtClean="0">
                <a:latin typeface="Helvetica"/>
                <a:cs typeface="Helvetica"/>
              </a:rPr>
              <a:t>Công</a:t>
            </a:r>
            <a:r>
              <a:rPr lang="en-US" altLang="zh-CN" sz="2000" dirty="0" smtClean="0">
                <a:latin typeface="Helvetica"/>
                <a:cs typeface="Helvetica"/>
              </a:rPr>
              <a:t> </a:t>
            </a:r>
            <a:r>
              <a:rPr lang="en-US" altLang="zh-CN" sz="2000" dirty="0" err="1" smtClean="0">
                <a:latin typeface="Helvetica"/>
                <a:cs typeface="Helvetica"/>
              </a:rPr>
              <a:t>nghệ</a:t>
            </a:r>
            <a:r>
              <a:rPr lang="en-US" altLang="zh-CN" sz="2000" dirty="0" smtClean="0">
                <a:latin typeface="Helvetica"/>
                <a:cs typeface="Helvetica"/>
              </a:rPr>
              <a:t> </a:t>
            </a:r>
            <a:r>
              <a:rPr lang="en-US" altLang="zh-CN" sz="2000" dirty="0" err="1" smtClean="0">
                <a:latin typeface="Helvetica"/>
                <a:cs typeface="Helvetica"/>
              </a:rPr>
              <a:t>nhận</a:t>
            </a:r>
            <a:r>
              <a:rPr lang="en-US" altLang="zh-CN" sz="2000" dirty="0" smtClean="0">
                <a:latin typeface="Helvetica"/>
                <a:cs typeface="Helvetica"/>
              </a:rPr>
              <a:t> </a:t>
            </a:r>
            <a:r>
              <a:rPr lang="en-US" altLang="zh-CN" sz="2000" dirty="0" err="1" smtClean="0">
                <a:latin typeface="Helvetica"/>
                <a:cs typeface="Helvetica"/>
              </a:rPr>
              <a:t>diện</a:t>
            </a:r>
            <a:r>
              <a:rPr lang="en-US" altLang="zh-CN" sz="2000" dirty="0" smtClean="0">
                <a:latin typeface="Helvetica"/>
                <a:cs typeface="Helvetica"/>
              </a:rPr>
              <a:t> </a:t>
            </a:r>
            <a:r>
              <a:rPr lang="en-US" altLang="zh-CN" sz="2000" dirty="0" err="1" smtClean="0">
                <a:latin typeface="Helvetica"/>
                <a:cs typeface="Helvetica"/>
              </a:rPr>
              <a:t>sinh</a:t>
            </a:r>
            <a:r>
              <a:rPr lang="en-US" altLang="zh-CN" sz="2000" dirty="0" smtClean="0">
                <a:latin typeface="Helvetica"/>
                <a:cs typeface="Helvetica"/>
              </a:rPr>
              <a:t> </a:t>
            </a:r>
            <a:r>
              <a:rPr lang="en-US" altLang="zh-CN" sz="2000" dirty="0" err="1" smtClean="0">
                <a:latin typeface="Helvetica"/>
                <a:cs typeface="Helvetica"/>
              </a:rPr>
              <a:t>trắc</a:t>
            </a:r>
            <a:r>
              <a:rPr lang="en-US" altLang="zh-CN" sz="2000" dirty="0" smtClean="0">
                <a:latin typeface="Helvetica"/>
                <a:cs typeface="Helvetica"/>
              </a:rPr>
              <a:t> </a:t>
            </a:r>
            <a:r>
              <a:rPr lang="en-US" altLang="zh-CN" sz="2000" dirty="0" err="1" smtClean="0">
                <a:latin typeface="Helvetica"/>
                <a:cs typeface="Helvetica"/>
              </a:rPr>
              <a:t>học</a:t>
            </a:r>
            <a:endParaRPr lang="zh-CN" altLang="en-US" sz="2000" dirty="0">
              <a:solidFill>
                <a:srgbClr val="C00000"/>
              </a:solidFill>
              <a:latin typeface="Helvetica"/>
              <a:cs typeface="Helvetic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555" y="2141053"/>
            <a:ext cx="841604" cy="13003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190" y="2248292"/>
            <a:ext cx="1523938" cy="108588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8731" y="2139702"/>
            <a:ext cx="937718" cy="130306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41646" y="3607902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/>
              <a:t>Dấu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vân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tay</a:t>
            </a:r>
            <a:endParaRPr lang="zh-CN" altLang="en-US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423259" y="360009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/>
              <a:t>Đốt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ngón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tay</a:t>
            </a:r>
            <a:endParaRPr lang="zh-CN" altLang="en-US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4427984" y="357986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/>
              <a:t>Mồng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Mắt</a:t>
            </a:r>
            <a:endParaRPr lang="zh-CN" altLang="en-US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6372200" y="357986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err="1" smtClean="0"/>
              <a:t>Khuôn</a:t>
            </a:r>
            <a:r>
              <a:rPr lang="en-US" altLang="zh-CN" b="1" smtClean="0"/>
              <a:t> </a:t>
            </a:r>
            <a:r>
              <a:rPr lang="en-US" altLang="zh-CN" b="1" smtClean="0"/>
              <a:t>mặt</a:t>
            </a:r>
            <a:endParaRPr lang="zh-CN" altLang="en-US" b="1" dirty="0"/>
          </a:p>
        </p:txBody>
      </p:sp>
      <p:pic>
        <p:nvPicPr>
          <p:cNvPr id="2050" name="Picture 2" descr="http://www.rfidfangan.com/content/uploadfile/201506/559914348561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18" y="2236747"/>
            <a:ext cx="1606222" cy="1204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82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6545" y="267494"/>
            <a:ext cx="6795136" cy="430451"/>
          </a:xfrm>
        </p:spPr>
        <p:txBody>
          <a:bodyPr>
            <a:noAutofit/>
          </a:bodyPr>
          <a:lstStyle/>
          <a:p>
            <a:r>
              <a:rPr lang="en-US" altLang="zh-CN" sz="2000" dirty="0" err="1" smtClean="0">
                <a:solidFill>
                  <a:schemeClr val="tx1"/>
                </a:solidFill>
                <a:latin typeface="Helvetica"/>
                <a:cs typeface="Helvetica"/>
              </a:rPr>
              <a:t>Toàn</a:t>
            </a:r>
            <a:r>
              <a:rPr lang="en-US" altLang="zh-CN" sz="20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Helvetica"/>
                <a:cs typeface="Helvetica"/>
              </a:rPr>
              <a:t>cảnh</a:t>
            </a:r>
            <a:r>
              <a:rPr lang="en-US" altLang="zh-CN" sz="2000" dirty="0" smtClean="0">
                <a:latin typeface="Helvetica"/>
                <a:cs typeface="Helvetica"/>
              </a:rPr>
              <a:t>| </a:t>
            </a:r>
            <a:r>
              <a:rPr lang="en-US" altLang="zh-CN" sz="2000" err="1" smtClean="0">
                <a:latin typeface="Helvetica"/>
                <a:cs typeface="Helvetica"/>
              </a:rPr>
              <a:t>Nhận</a:t>
            </a:r>
            <a:r>
              <a:rPr lang="en-US" altLang="zh-CN" sz="2000" smtClean="0">
                <a:latin typeface="Helvetica"/>
                <a:cs typeface="Helvetica"/>
              </a:rPr>
              <a:t> </a:t>
            </a:r>
            <a:r>
              <a:rPr lang="en-US" altLang="zh-CN" sz="2000" smtClean="0">
                <a:latin typeface="Helvetica"/>
                <a:cs typeface="Helvetica"/>
              </a:rPr>
              <a:t>Diện &amp; Phân Tích </a:t>
            </a:r>
            <a:r>
              <a:rPr lang="en-US" altLang="zh-CN" sz="2000" dirty="0" err="1" smtClean="0">
                <a:latin typeface="Helvetica"/>
                <a:cs typeface="Helvetica"/>
              </a:rPr>
              <a:t>Khuôn</a:t>
            </a:r>
            <a:r>
              <a:rPr lang="en-US" altLang="zh-CN" sz="2000" dirty="0" smtClean="0">
                <a:latin typeface="Helvetica"/>
                <a:cs typeface="Helvetica"/>
              </a:rPr>
              <a:t> </a:t>
            </a:r>
            <a:r>
              <a:rPr lang="en-US" altLang="zh-CN" sz="2000" dirty="0" err="1" smtClean="0">
                <a:latin typeface="Helvetica"/>
                <a:cs typeface="Helvetica"/>
              </a:rPr>
              <a:t>Mặt</a:t>
            </a:r>
            <a:endParaRPr lang="zh-CN" altLang="en-US" sz="2000" dirty="0">
              <a:latin typeface="Helvetica"/>
              <a:cs typeface="Helvetica"/>
            </a:endParaRPr>
          </a:p>
        </p:txBody>
      </p:sp>
      <p:sp>
        <p:nvSpPr>
          <p:cNvPr id="19" name="TextBox 33"/>
          <p:cNvSpPr txBox="1"/>
          <p:nvPr/>
        </p:nvSpPr>
        <p:spPr>
          <a:xfrm>
            <a:off x="716492" y="1437040"/>
            <a:ext cx="659870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zh-CN" sz="1600" b="1" dirty="0" err="1" smtClean="0">
                <a:latin typeface="Times New Roman" pitchFamily="18" charset="0"/>
              </a:rPr>
              <a:t>Thói</a:t>
            </a:r>
            <a:r>
              <a:rPr lang="en-US" altLang="zh-CN" sz="1600" b="1" dirty="0" smtClean="0">
                <a:latin typeface="Times New Roman" pitchFamily="18" charset="0"/>
              </a:rPr>
              <a:t> </a:t>
            </a:r>
            <a:r>
              <a:rPr lang="en-US" altLang="zh-CN" sz="1600" b="1" dirty="0" err="1" smtClean="0">
                <a:latin typeface="Times New Roman" pitchFamily="18" charset="0"/>
              </a:rPr>
              <a:t>quen</a:t>
            </a:r>
            <a:r>
              <a:rPr lang="en-US" altLang="zh-CN" sz="1600" b="1" dirty="0" smtClean="0">
                <a:latin typeface="Times New Roman" pitchFamily="18" charset="0"/>
              </a:rPr>
              <a:t> </a:t>
            </a:r>
            <a:r>
              <a:rPr lang="en-US" altLang="zh-CN" sz="1600" b="1" err="1" smtClean="0">
                <a:latin typeface="Times New Roman" pitchFamily="18" charset="0"/>
              </a:rPr>
              <a:t>nhận</a:t>
            </a:r>
            <a:r>
              <a:rPr lang="en-US" altLang="zh-CN" sz="1600" b="1" smtClean="0">
                <a:latin typeface="Times New Roman" pitchFamily="18" charset="0"/>
              </a:rPr>
              <a:t> </a:t>
            </a:r>
            <a:r>
              <a:rPr lang="en-US" altLang="zh-CN" sz="1600" b="1" smtClean="0">
                <a:latin typeface="Times New Roman" pitchFamily="18" charset="0"/>
              </a:rPr>
              <a:t>thức :</a:t>
            </a:r>
            <a:endParaRPr lang="en-US" altLang="zh-CN" sz="1600" b="1" dirty="0" smtClean="0"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altLang="zh-CN" sz="1400" smtClean="0">
                <a:latin typeface="Times New Roman" pitchFamily="18" charset="0"/>
              </a:rPr>
              <a:t>  </a:t>
            </a:r>
            <a:r>
              <a:rPr lang="en-US" altLang="zh-CN" sz="1400" smtClean="0">
                <a:latin typeface="Times New Roman" pitchFamily="18" charset="0"/>
              </a:rPr>
              <a:t>     Nhận </a:t>
            </a:r>
            <a:r>
              <a:rPr lang="en-US" altLang="zh-CN" sz="1400" dirty="0" err="1" smtClean="0">
                <a:latin typeface="Times New Roman" pitchFamily="18" charset="0"/>
              </a:rPr>
              <a:t>diện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khuôn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mặt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tất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cả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err="1" smtClean="0">
                <a:latin typeface="Times New Roman" pitchFamily="18" charset="0"/>
              </a:rPr>
              <a:t>mọi</a:t>
            </a:r>
            <a:r>
              <a:rPr lang="en-US" altLang="zh-CN" sz="1400" smtClean="0">
                <a:latin typeface="Times New Roman" pitchFamily="18" charset="0"/>
              </a:rPr>
              <a:t> </a:t>
            </a:r>
            <a:r>
              <a:rPr lang="en-US" altLang="zh-CN" sz="1400" smtClean="0">
                <a:latin typeface="Times New Roman" pitchFamily="18" charset="0"/>
              </a:rPr>
              <a:t>người hàng ngày trong khu vực yêu cầu.</a:t>
            </a:r>
            <a:endParaRPr lang="en-US" altLang="zh-CN" sz="1400" dirty="0" smtClean="0">
              <a:latin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zh-CN" sz="1600" b="1" dirty="0" err="1" smtClean="0">
                <a:latin typeface="Times New Roman" pitchFamily="18" charset="0"/>
              </a:rPr>
              <a:t>Thông</a:t>
            </a:r>
            <a:r>
              <a:rPr lang="en-US" altLang="zh-CN" sz="1600" b="1" dirty="0" smtClean="0">
                <a:latin typeface="Times New Roman" pitchFamily="18" charset="0"/>
              </a:rPr>
              <a:t> tin </a:t>
            </a:r>
            <a:r>
              <a:rPr lang="en-US" altLang="zh-CN" sz="1600" b="1" smtClean="0">
                <a:latin typeface="Times New Roman" pitchFamily="18" charset="0"/>
              </a:rPr>
              <a:t>da </a:t>
            </a:r>
            <a:r>
              <a:rPr lang="en-US" altLang="zh-CN" sz="1600" b="1" smtClean="0">
                <a:latin typeface="Times New Roman" pitchFamily="18" charset="0"/>
              </a:rPr>
              <a:t>dạng :</a:t>
            </a:r>
            <a:endParaRPr lang="en-US" altLang="zh-CN" sz="1600" b="1" dirty="0" smtClean="0">
              <a:latin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smtClean="0">
                <a:latin typeface="Times New Roman" pitchFamily="18" charset="0"/>
                <a:ea typeface="+mn-ea"/>
              </a:rPr>
              <a:t>      </a:t>
            </a:r>
            <a:r>
              <a:rPr lang="en-US" altLang="zh-CN" sz="1400" smtClean="0">
                <a:latin typeface="Times New Roman" pitchFamily="18" charset="0"/>
                <a:ea typeface="+mn-ea"/>
              </a:rPr>
              <a:t>Cung cấp hình </a:t>
            </a:r>
            <a:r>
              <a:rPr lang="en-US" altLang="zh-CN" sz="1400" dirty="0" err="1" smtClean="0">
                <a:latin typeface="Times New Roman" pitchFamily="18" charset="0"/>
                <a:ea typeface="+mn-ea"/>
              </a:rPr>
              <a:t>ảnh</a:t>
            </a:r>
            <a:r>
              <a:rPr lang="en-US" altLang="zh-CN" sz="1400" dirty="0" smtClean="0">
                <a:latin typeface="Times New Roman" pitchFamily="18" charset="0"/>
                <a:ea typeface="+mn-ea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  <a:ea typeface="+mn-ea"/>
              </a:rPr>
              <a:t>khuôn</a:t>
            </a:r>
            <a:r>
              <a:rPr lang="en-US" altLang="zh-CN" sz="1400" dirty="0" smtClean="0">
                <a:latin typeface="Times New Roman" pitchFamily="18" charset="0"/>
                <a:ea typeface="+mn-ea"/>
              </a:rPr>
              <a:t> </a:t>
            </a:r>
            <a:r>
              <a:rPr lang="en-US" altLang="zh-CN" sz="1400" err="1" smtClean="0">
                <a:latin typeface="Times New Roman" pitchFamily="18" charset="0"/>
                <a:ea typeface="+mn-ea"/>
              </a:rPr>
              <a:t>mặt</a:t>
            </a:r>
            <a:r>
              <a:rPr lang="en-US" altLang="zh-CN" sz="1400" smtClean="0">
                <a:latin typeface="Times New Roman" pitchFamily="18" charset="0"/>
                <a:ea typeface="+mn-ea"/>
              </a:rPr>
              <a:t>, dự đoán </a:t>
            </a:r>
            <a:r>
              <a:rPr lang="en-US" altLang="zh-CN" sz="1400" dirty="0" err="1" smtClean="0">
                <a:latin typeface="Times New Roman" pitchFamily="18" charset="0"/>
                <a:ea typeface="+mn-ea"/>
              </a:rPr>
              <a:t>tuổi</a:t>
            </a:r>
            <a:r>
              <a:rPr lang="en-US" altLang="zh-CN" sz="1400" dirty="0" smtClean="0">
                <a:latin typeface="Times New Roman" pitchFamily="18" charset="0"/>
                <a:ea typeface="+mn-ea"/>
              </a:rPr>
              <a:t>, </a:t>
            </a:r>
            <a:r>
              <a:rPr lang="en-US" altLang="zh-CN" sz="1400" dirty="0" err="1" smtClean="0">
                <a:latin typeface="Times New Roman" pitchFamily="18" charset="0"/>
                <a:ea typeface="+mn-ea"/>
              </a:rPr>
              <a:t>giới</a:t>
            </a:r>
            <a:r>
              <a:rPr lang="en-US" altLang="zh-CN" sz="1400" dirty="0" smtClean="0">
                <a:latin typeface="Times New Roman" pitchFamily="18" charset="0"/>
                <a:ea typeface="+mn-ea"/>
              </a:rPr>
              <a:t> </a:t>
            </a:r>
            <a:r>
              <a:rPr lang="en-US" altLang="zh-CN" sz="1400" err="1" smtClean="0">
                <a:latin typeface="Times New Roman" pitchFamily="18" charset="0"/>
                <a:ea typeface="+mn-ea"/>
              </a:rPr>
              <a:t>tính</a:t>
            </a:r>
            <a:r>
              <a:rPr lang="en-US" altLang="zh-CN" sz="1400" smtClean="0">
                <a:latin typeface="Times New Roman" pitchFamily="18" charset="0"/>
                <a:ea typeface="+mn-ea"/>
              </a:rPr>
              <a:t> </a:t>
            </a:r>
            <a:r>
              <a:rPr lang="en-US" altLang="zh-CN" sz="1400" smtClean="0">
                <a:latin typeface="Times New Roman" pitchFamily="18" charset="0"/>
                <a:ea typeface="+mn-ea"/>
              </a:rPr>
              <a:t>…..</a:t>
            </a:r>
            <a:endParaRPr lang="en-US" altLang="zh-CN" sz="1400" dirty="0" smtClean="0">
              <a:latin typeface="Times New Roman" pitchFamily="18" charset="0"/>
              <a:ea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zh-CN" sz="1600" b="1" smtClean="0">
                <a:latin typeface="Times New Roman" pitchFamily="18" charset="0"/>
              </a:rPr>
              <a:t>Tính bảo mật :</a:t>
            </a:r>
            <a:endParaRPr lang="en-US" altLang="zh-CN" sz="1600" dirty="0" smtClean="0"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altLang="zh-CN" sz="1200" dirty="0" smtClean="0">
                <a:latin typeface="Times New Roman" pitchFamily="18" charset="0"/>
              </a:rPr>
              <a:t>      </a:t>
            </a:r>
            <a:r>
              <a:rPr lang="sk-SK" altLang="zh-CN" sz="1400" dirty="0">
                <a:latin typeface="Times New Roman" pitchFamily="18" charset="0"/>
              </a:rPr>
              <a:t>Đặc biệt thích </a:t>
            </a:r>
            <a:r>
              <a:rPr lang="sk-SK" altLang="zh-CN" sz="1400">
                <a:latin typeface="Times New Roman" pitchFamily="18" charset="0"/>
              </a:rPr>
              <a:t>hợp </a:t>
            </a:r>
            <a:r>
              <a:rPr lang="en-US" altLang="zh-CN" sz="1400" smtClean="0">
                <a:latin typeface="Times New Roman" pitchFamily="18" charset="0"/>
              </a:rPr>
              <a:t>với </a:t>
            </a:r>
            <a:r>
              <a:rPr lang="sk-SK" altLang="zh-CN" sz="1400" smtClean="0">
                <a:latin typeface="Times New Roman" pitchFamily="18" charset="0"/>
              </a:rPr>
              <a:t> </a:t>
            </a:r>
            <a:r>
              <a:rPr lang="en-US" altLang="zh-CN" sz="1400" smtClean="0">
                <a:latin typeface="Times New Roman" pitchFamily="18" charset="0"/>
              </a:rPr>
              <a:t>những yêu cầu về mức độ bảo mật cao : </a:t>
            </a:r>
            <a:r>
              <a:rPr lang="sk-SK" altLang="zh-CN" sz="1400" smtClean="0">
                <a:latin typeface="Times New Roman" pitchFamily="18" charset="0"/>
              </a:rPr>
              <a:t>giám </a:t>
            </a:r>
            <a:r>
              <a:rPr lang="sk-SK" altLang="zh-CN" sz="1400" dirty="0">
                <a:latin typeface="Times New Roman" pitchFamily="18" charset="0"/>
              </a:rPr>
              <a:t>sát bằng </a:t>
            </a:r>
            <a:r>
              <a:rPr lang="sk-SK" altLang="zh-CN" sz="1400">
                <a:latin typeface="Times New Roman" pitchFamily="18" charset="0"/>
              </a:rPr>
              <a:t>video </a:t>
            </a:r>
            <a:r>
              <a:rPr lang="en-US" altLang="zh-CN" sz="1400" smtClean="0">
                <a:latin typeface="Times New Roman" pitchFamily="18" charset="0"/>
              </a:rPr>
              <a:t>, chụp ảnh , nhận diện &amp; phân tích gương mặt những đối tượng ra vào.</a:t>
            </a:r>
            <a:endParaRPr lang="en-US" altLang="zh-CN" sz="1400" dirty="0" smtClean="0">
              <a:latin typeface="Times New Roman" pitchFamily="18" charset="0"/>
            </a:endParaRPr>
          </a:p>
          <a:p>
            <a:pPr marL="342000" indent="-3420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zh-CN" sz="1600" b="1" smtClean="0">
                <a:latin typeface="Times New Roman" pitchFamily="18" charset="0"/>
              </a:rPr>
              <a:t>Tính tiện lợi :</a:t>
            </a:r>
            <a:endParaRPr lang="en-US" altLang="zh-CN" sz="1600" b="1" dirty="0" smtClean="0"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altLang="zh-CN" sz="1200" smtClean="0">
                <a:latin typeface="+mn-ea"/>
              </a:rPr>
              <a:t>      </a:t>
            </a:r>
            <a:r>
              <a:rPr lang="en-US" altLang="zh-CN" sz="14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Thuận tiện trong vận hành : phân tích </a:t>
            </a:r>
            <a:r>
              <a:rPr lang="en-US" altLang="zh-CN" sz="14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được</a:t>
            </a:r>
            <a:r>
              <a:rPr lang="en-US" altLang="zh-CN" sz="14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gương mặt từ xa, không cần tiếp xúc   	trực tiếp.</a:t>
            </a:r>
            <a:r>
              <a:rPr lang="en-US" altLang="zh-CN" sz="1400" smtClean="0">
                <a:latin typeface="+mn-ea"/>
              </a:rPr>
              <a:t> </a:t>
            </a:r>
            <a:endParaRPr lang="zh-CN" altLang="en-US" sz="1400" dirty="0">
              <a:latin typeface="Times New Roman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7544" y="987574"/>
            <a:ext cx="4248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</a:rPr>
              <a:t>Ưu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</a:rPr>
              <a:t>điểm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</a:rPr>
              <a:t>nhận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</a:rPr>
              <a:t>diện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</a:rPr>
              <a:t>khuôn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itchFamily="18" charset="0"/>
              </a:rPr>
              <a:t>mặt</a:t>
            </a:r>
            <a:r>
              <a:rPr lang="zh-CN" altLang="en-US" sz="2000" b="1" dirty="0" smtClean="0">
                <a:solidFill>
                  <a:srgbClr val="C00000"/>
                </a:solidFill>
                <a:latin typeface="Times New Roman" pitchFamily="18" charset="0"/>
              </a:rPr>
              <a:t>：</a:t>
            </a:r>
            <a:endParaRPr lang="zh-CN" altLang="en-US" sz="2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8" name="Picture 14" descr="G:\animation\people1\cops_robbers\private_eye_following_a_h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971550"/>
            <a:ext cx="1619250" cy="346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87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862" y="339502"/>
            <a:ext cx="6795136" cy="430451"/>
          </a:xfrm>
        </p:spPr>
        <p:txBody>
          <a:bodyPr/>
          <a:lstStyle/>
          <a:p>
            <a:r>
              <a:rPr lang="en-US" altLang="zh-CN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 cảnh 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en-US" altLang="zh-CN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 thức hoạt động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520" y="961440"/>
            <a:ext cx="5945136" cy="1746335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35437" y="3044171"/>
            <a:ext cx="1191650" cy="3333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690150" y="1482581"/>
            <a:ext cx="719646" cy="835251"/>
            <a:chOff x="3899449" y="1183516"/>
            <a:chExt cx="719646" cy="835251"/>
          </a:xfrm>
        </p:grpSpPr>
        <p:sp>
          <p:nvSpPr>
            <p:cNvPr id="10" name="文本框 9"/>
            <p:cNvSpPr txBox="1"/>
            <p:nvPr/>
          </p:nvSpPr>
          <p:spPr>
            <a:xfrm>
              <a:off x="3899449" y="1787935"/>
              <a:ext cx="6912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>
                  <a:latin typeface="Times New Roman" pitchFamily="18" charset="0"/>
                </a:rPr>
                <a:t>Score</a:t>
              </a:r>
              <a:r>
                <a:rPr lang="zh-CN" altLang="en-US" sz="900" dirty="0" smtClean="0">
                  <a:latin typeface="Times New Roman" pitchFamily="18" charset="0"/>
                </a:rPr>
                <a:t>：</a:t>
              </a:r>
              <a:r>
                <a:rPr lang="en-US" altLang="zh-CN" sz="900" dirty="0" smtClean="0">
                  <a:latin typeface="Times New Roman" pitchFamily="18" charset="0"/>
                </a:rPr>
                <a:t>86</a:t>
              </a:r>
              <a:endParaRPr lang="zh-CN" altLang="en-US" sz="900" dirty="0">
                <a:latin typeface="Times New Roman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945881" y="1819006"/>
              <a:ext cx="673214" cy="16869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itchFamily="18" charset="0"/>
              </a:endParaRPr>
            </a:p>
          </p:txBody>
        </p:sp>
        <p:pic>
          <p:nvPicPr>
            <p:cNvPr id="12" name="图片 11"/>
            <p:cNvPicPr>
              <a:picLocks/>
            </p:cNvPicPr>
            <p:nvPr/>
          </p:nvPicPr>
          <p:blipFill rotWithShape="1">
            <a:blip r:embed="rId2"/>
            <a:srcRect l="1246"/>
            <a:stretch/>
          </p:blipFill>
          <p:spPr>
            <a:xfrm>
              <a:off x="4005562" y="1183516"/>
              <a:ext cx="553851" cy="623082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4970085" y="1358647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</a:rPr>
              <a:t>1010101010</a:t>
            </a:r>
            <a:endParaRPr lang="en-US" altLang="zh-CN" sz="1200" dirty="0">
              <a:latin typeface="Times New Roman" pitchFamily="18" charset="0"/>
            </a:endParaRPr>
          </a:p>
          <a:p>
            <a:r>
              <a:rPr lang="en-US" altLang="zh-CN" sz="1200" dirty="0" smtClean="0">
                <a:latin typeface="Times New Roman" pitchFamily="18" charset="0"/>
              </a:rPr>
              <a:t>0101010101</a:t>
            </a:r>
          </a:p>
          <a:p>
            <a:r>
              <a:rPr lang="en-US" altLang="zh-CN" sz="1200" dirty="0">
                <a:latin typeface="Times New Roman" pitchFamily="18" charset="0"/>
              </a:rPr>
              <a:t>1010101010</a:t>
            </a:r>
          </a:p>
          <a:p>
            <a:r>
              <a:rPr lang="en-US" altLang="zh-CN" sz="1200" dirty="0" smtClean="0">
                <a:latin typeface="Times New Roman" pitchFamily="18" charset="0"/>
              </a:rPr>
              <a:t>0101010101</a:t>
            </a:r>
            <a:endParaRPr lang="en-US" altLang="zh-CN" sz="1200" dirty="0">
              <a:latin typeface="Times New Roman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69131" y="3363838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</a:rPr>
              <a:t>1010101010</a:t>
            </a:r>
            <a:endParaRPr lang="en-US" altLang="zh-CN" sz="1200" dirty="0">
              <a:latin typeface="Times New Roman" pitchFamily="18" charset="0"/>
            </a:endParaRPr>
          </a:p>
          <a:p>
            <a:r>
              <a:rPr lang="en-US" altLang="zh-CN" sz="1200" dirty="0" smtClean="0">
                <a:latin typeface="Times New Roman" pitchFamily="18" charset="0"/>
              </a:rPr>
              <a:t>0101010101</a:t>
            </a:r>
          </a:p>
          <a:p>
            <a:r>
              <a:rPr lang="en-US" altLang="zh-CN" sz="1200" dirty="0">
                <a:latin typeface="Times New Roman" pitchFamily="18" charset="0"/>
              </a:rPr>
              <a:t>1010101010</a:t>
            </a:r>
          </a:p>
          <a:p>
            <a:r>
              <a:rPr lang="en-US" altLang="zh-CN" sz="1200" dirty="0" smtClean="0">
                <a:latin typeface="Times New Roman" pitchFamily="18" charset="0"/>
              </a:rPr>
              <a:t>0101010101</a:t>
            </a:r>
            <a:endParaRPr lang="en-US" altLang="zh-CN" sz="1200" dirty="0">
              <a:latin typeface="Times New Roman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19477" y="3281470"/>
            <a:ext cx="1069053" cy="1022108"/>
            <a:chOff x="1055287" y="3024948"/>
            <a:chExt cx="1069053" cy="1022108"/>
          </a:xfrm>
        </p:grpSpPr>
        <p:pic>
          <p:nvPicPr>
            <p:cNvPr id="16" name="图片 1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7477" y="3304987"/>
              <a:ext cx="566863" cy="63541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6819" y="3024948"/>
              <a:ext cx="566863" cy="635414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5983" y="3411642"/>
              <a:ext cx="566863" cy="635414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5287" y="3243626"/>
              <a:ext cx="566863" cy="635414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25675" y="3107106"/>
              <a:ext cx="566863" cy="635414"/>
            </a:xfrm>
            <a:prstGeom prst="rect">
              <a:avLst/>
            </a:prstGeom>
          </p:spPr>
        </p:pic>
      </p:grpSp>
      <p:pic>
        <p:nvPicPr>
          <p:cNvPr id="25" name="图片 24"/>
          <p:cNvPicPr>
            <a:picLocks/>
          </p:cNvPicPr>
          <p:nvPr/>
        </p:nvPicPr>
        <p:blipFill rotWithShape="1">
          <a:blip r:embed="rId2"/>
          <a:srcRect l="1246"/>
          <a:stretch/>
        </p:blipFill>
        <p:spPr>
          <a:xfrm>
            <a:off x="7429690" y="2369424"/>
            <a:ext cx="604665" cy="680248"/>
          </a:xfrm>
          <a:prstGeom prst="rect">
            <a:avLst/>
          </a:prstGeom>
        </p:spPr>
      </p:pic>
      <p:pic>
        <p:nvPicPr>
          <p:cNvPr id="26" name="图片 2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027931" y="2372392"/>
            <a:ext cx="606199" cy="679507"/>
          </a:xfrm>
          <a:prstGeom prst="rect">
            <a:avLst/>
          </a:prstGeom>
        </p:spPr>
      </p:pic>
      <p:sp>
        <p:nvSpPr>
          <p:cNvPr id="27" name="右箭头 26"/>
          <p:cNvSpPr/>
          <p:nvPr/>
        </p:nvSpPr>
        <p:spPr>
          <a:xfrm>
            <a:off x="1742909" y="1735653"/>
            <a:ext cx="373001" cy="1660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6844" y="2306683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</a:rPr>
              <a:t>Camera </a:t>
            </a:r>
            <a:r>
              <a:rPr lang="en-US" altLang="zh-CN" sz="1200" dirty="0" err="1" smtClean="0">
                <a:latin typeface="Times New Roman" pitchFamily="18" charset="0"/>
              </a:rPr>
              <a:t>giám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sát</a:t>
            </a:r>
            <a:endParaRPr lang="zh-CN" altLang="en-US" sz="1200" dirty="0">
              <a:latin typeface="Times New Roman" pitchFamily="18" charset="0"/>
            </a:endParaRPr>
          </a:p>
        </p:txBody>
      </p: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026" y="1639864"/>
            <a:ext cx="734828" cy="42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组合 29"/>
          <p:cNvGrpSpPr/>
          <p:nvPr/>
        </p:nvGrpSpPr>
        <p:grpSpPr>
          <a:xfrm>
            <a:off x="2215697" y="1325289"/>
            <a:ext cx="953701" cy="961472"/>
            <a:chOff x="2151507" y="1026224"/>
            <a:chExt cx="953701" cy="961472"/>
          </a:xfrm>
        </p:grpSpPr>
        <p:pic>
          <p:nvPicPr>
            <p:cNvPr id="31" name="图片 30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54102" y="1026224"/>
              <a:ext cx="438773" cy="493391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51507" y="1261829"/>
              <a:ext cx="438973" cy="493391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19320" y="1494077"/>
              <a:ext cx="438773" cy="493619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/>
            </p:cNvPicPr>
            <p:nvPr/>
          </p:nvPicPr>
          <p:blipFill rotWithShape="1">
            <a:blip r:embed="rId12" cstate="print"/>
            <a:srcRect l="1246"/>
            <a:stretch/>
          </p:blipFill>
          <p:spPr>
            <a:xfrm>
              <a:off x="2666435" y="1185052"/>
              <a:ext cx="438773" cy="493619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566910" y="1395754"/>
              <a:ext cx="438773" cy="493619"/>
            </a:xfrm>
            <a:prstGeom prst="rect">
              <a:avLst/>
            </a:prstGeom>
          </p:spPr>
        </p:pic>
      </p:grpSp>
      <p:sp>
        <p:nvSpPr>
          <p:cNvPr id="36" name="文本框 35"/>
          <p:cNvSpPr txBox="1"/>
          <p:nvPr/>
        </p:nvSpPr>
        <p:spPr>
          <a:xfrm>
            <a:off x="2214921" y="2283718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err="1" smtClean="0">
                <a:latin typeface="Times New Roman" pitchFamily="18" charset="0"/>
              </a:rPr>
              <a:t>Phát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hiện</a:t>
            </a:r>
            <a:endParaRPr lang="en-US" altLang="zh-CN" sz="1200" dirty="0" smtClean="0">
              <a:latin typeface="Times New Roman" pitchFamily="18" charset="0"/>
            </a:endParaRPr>
          </a:p>
          <a:p>
            <a:pPr algn="ctr"/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khuôn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mặt</a:t>
            </a:r>
            <a:endParaRPr lang="zh-CN" altLang="en-US" sz="1200" dirty="0">
              <a:latin typeface="Times New Roman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275856" y="2355726"/>
            <a:ext cx="1571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 smtClean="0">
                <a:latin typeface="Times New Roman" pitchFamily="18" charset="0"/>
              </a:rPr>
              <a:t>Chất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lượng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khuôn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mặt</a:t>
            </a:r>
            <a:endParaRPr lang="zh-CN" altLang="en-US" sz="1200" dirty="0">
              <a:latin typeface="Times New Roman" pitchFamily="18" charset="0"/>
            </a:endParaRPr>
          </a:p>
        </p:txBody>
      </p:sp>
      <p:sp>
        <p:nvSpPr>
          <p:cNvPr id="38" name="右箭头 37"/>
          <p:cNvSpPr/>
          <p:nvPr/>
        </p:nvSpPr>
        <p:spPr>
          <a:xfrm>
            <a:off x="3288848" y="1718724"/>
            <a:ext cx="373001" cy="1660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39" name="右箭头 38"/>
          <p:cNvSpPr/>
          <p:nvPr/>
        </p:nvSpPr>
        <p:spPr>
          <a:xfrm>
            <a:off x="4551221" y="1718724"/>
            <a:ext cx="373001" cy="1660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716016" y="2139702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 smtClean="0">
                <a:latin typeface="Times New Roman" pitchFamily="18" charset="0"/>
              </a:rPr>
              <a:t>Tính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năng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trích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xuất</a:t>
            </a:r>
            <a:endParaRPr lang="zh-CN" altLang="en-US" sz="1200" dirty="0">
              <a:latin typeface="Times New Roman" pitchFamily="18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61591" y="4345721"/>
            <a:ext cx="117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 smtClean="0">
                <a:latin typeface="Times New Roman" pitchFamily="18" charset="0"/>
              </a:rPr>
              <a:t>Ảnh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khuôn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mặt</a:t>
            </a:r>
            <a:endParaRPr lang="zh-CN" altLang="en-US" sz="1200" dirty="0">
              <a:latin typeface="Times New Roman" pitchFamily="18" charset="0"/>
            </a:endParaRPr>
          </a:p>
        </p:txBody>
      </p:sp>
      <p:sp>
        <p:nvSpPr>
          <p:cNvPr id="42" name="右箭头 41"/>
          <p:cNvSpPr/>
          <p:nvPr/>
        </p:nvSpPr>
        <p:spPr>
          <a:xfrm>
            <a:off x="2475950" y="3799522"/>
            <a:ext cx="373001" cy="1660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5050571" y="3368036"/>
            <a:ext cx="819929" cy="935542"/>
            <a:chOff x="5364088" y="3147814"/>
            <a:chExt cx="819929" cy="935542"/>
          </a:xfrm>
        </p:grpSpPr>
        <p:sp>
          <p:nvSpPr>
            <p:cNvPr id="44" name="流程图: 磁盘 43"/>
            <p:cNvSpPr/>
            <p:nvPr/>
          </p:nvSpPr>
          <p:spPr>
            <a:xfrm>
              <a:off x="5364088" y="3687593"/>
              <a:ext cx="819929" cy="395763"/>
            </a:xfrm>
            <a:prstGeom prst="flowChartMagneticDisk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itchFamily="18" charset="0"/>
              </a:endParaRPr>
            </a:p>
          </p:txBody>
        </p:sp>
        <p:sp>
          <p:nvSpPr>
            <p:cNvPr id="45" name="流程图: 磁盘 44"/>
            <p:cNvSpPr/>
            <p:nvPr/>
          </p:nvSpPr>
          <p:spPr>
            <a:xfrm>
              <a:off x="5364088" y="3417704"/>
              <a:ext cx="819929" cy="395763"/>
            </a:xfrm>
            <a:prstGeom prst="flowChartMagneticDisk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itchFamily="18" charset="0"/>
              </a:endParaRPr>
            </a:p>
          </p:txBody>
        </p:sp>
        <p:sp>
          <p:nvSpPr>
            <p:cNvPr id="46" name="流程图: 磁盘 45"/>
            <p:cNvSpPr/>
            <p:nvPr/>
          </p:nvSpPr>
          <p:spPr>
            <a:xfrm>
              <a:off x="5364088" y="3147814"/>
              <a:ext cx="819929" cy="395763"/>
            </a:xfrm>
            <a:prstGeom prst="flowChartMagneticDisk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itchFamily="18" charset="0"/>
              </a:endParaRPr>
            </a:p>
          </p:txBody>
        </p:sp>
      </p:grpSp>
      <p:sp>
        <p:nvSpPr>
          <p:cNvPr id="47" name="右箭头 46"/>
          <p:cNvSpPr/>
          <p:nvPr/>
        </p:nvSpPr>
        <p:spPr>
          <a:xfrm>
            <a:off x="4276150" y="3799522"/>
            <a:ext cx="373001" cy="1660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860032" y="4299942"/>
            <a:ext cx="1288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 smtClean="0">
                <a:latin typeface="Times New Roman" pitchFamily="18" charset="0"/>
              </a:rPr>
              <a:t>Dữ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liệu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tính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</a:p>
          <a:p>
            <a:pPr algn="ctr"/>
            <a:r>
              <a:rPr lang="en-US" altLang="zh-CN" sz="1200" dirty="0" err="1" smtClean="0">
                <a:latin typeface="Times New Roman" pitchFamily="18" charset="0"/>
              </a:rPr>
              <a:t>năng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khuôn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mặt</a:t>
            </a:r>
            <a:endParaRPr lang="zh-CN" altLang="en-US" sz="1200" dirty="0">
              <a:latin typeface="Times New Roman" pitchFamily="18" charset="0"/>
            </a:endParaRPr>
          </a:p>
        </p:txBody>
      </p:sp>
      <p:sp>
        <p:nvSpPr>
          <p:cNvPr id="50" name="右大括号 49"/>
          <p:cNvSpPr/>
          <p:nvPr/>
        </p:nvSpPr>
        <p:spPr>
          <a:xfrm>
            <a:off x="6637602" y="1842085"/>
            <a:ext cx="400801" cy="1941358"/>
          </a:xfrm>
          <a:prstGeom prst="rightBrace">
            <a:avLst>
              <a:gd name="adj1" fmla="val 46369"/>
              <a:gd name="adj2" fmla="val 4919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292374" y="3996809"/>
            <a:ext cx="1612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</a:rPr>
              <a:t>1</a:t>
            </a:r>
            <a:r>
              <a:rPr lang="zh-CN" altLang="en-US" sz="1200" dirty="0" smtClean="0">
                <a:latin typeface="Times New Roman" pitchFamily="18" charset="0"/>
              </a:rPr>
              <a:t>：</a:t>
            </a:r>
            <a:r>
              <a:rPr lang="en-US" altLang="zh-CN" sz="1200" dirty="0" smtClean="0">
                <a:latin typeface="Times New Roman" pitchFamily="18" charset="0"/>
              </a:rPr>
              <a:t>N</a:t>
            </a:r>
            <a:r>
              <a:rPr lang="zh-CN" altLang="en-US" sz="1200" dirty="0" smtClean="0">
                <a:latin typeface="Times New Roman" pitchFamily="18" charset="0"/>
              </a:rPr>
              <a:t> </a:t>
            </a:r>
            <a:r>
              <a:rPr lang="en-US" altLang="zh-CN" sz="1200" dirty="0" smtClean="0">
                <a:latin typeface="Times New Roman" pitchFamily="18" charset="0"/>
              </a:rPr>
              <a:t>So </a:t>
            </a:r>
            <a:r>
              <a:rPr lang="en-US" altLang="zh-CN" sz="1200" dirty="0" err="1" smtClean="0">
                <a:latin typeface="Times New Roman" pitchFamily="18" charset="0"/>
              </a:rPr>
              <a:t>sánh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nhân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vật</a:t>
            </a:r>
            <a:endParaRPr lang="zh-CN" altLang="en-US" sz="1200" dirty="0">
              <a:latin typeface="Times New Roman" pitchFamily="18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513421" y="302617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err="1" smtClean="0">
                <a:latin typeface="Times New Roman" pitchFamily="18" charset="0"/>
              </a:rPr>
              <a:t>Tên</a:t>
            </a:r>
            <a:r>
              <a:rPr lang="zh-CN" altLang="en-US" sz="900" dirty="0" smtClean="0">
                <a:latin typeface="Times New Roman" pitchFamily="18" charset="0"/>
              </a:rPr>
              <a:t>：</a:t>
            </a:r>
            <a:r>
              <a:rPr lang="en-US" altLang="zh-CN" sz="900" dirty="0" smtClean="0">
                <a:latin typeface="Times New Roman" pitchFamily="18" charset="0"/>
              </a:rPr>
              <a:t>XXX</a:t>
            </a:r>
          </a:p>
          <a:p>
            <a:r>
              <a:rPr lang="en-US" altLang="zh-CN" sz="900" dirty="0" err="1" smtClean="0">
                <a:latin typeface="Times New Roman" pitchFamily="18" charset="0"/>
              </a:rPr>
              <a:t>Độ</a:t>
            </a:r>
            <a:r>
              <a:rPr lang="en-US" altLang="zh-CN" sz="900" dirty="0" smtClean="0">
                <a:latin typeface="Times New Roman" pitchFamily="18" charset="0"/>
              </a:rPr>
              <a:t> </a:t>
            </a:r>
            <a:r>
              <a:rPr lang="en-US" altLang="zh-CN" sz="900" dirty="0" err="1" smtClean="0">
                <a:latin typeface="Times New Roman" pitchFamily="18" charset="0"/>
              </a:rPr>
              <a:t>chính</a:t>
            </a:r>
            <a:r>
              <a:rPr lang="en-US" altLang="zh-CN" sz="900" dirty="0" smtClean="0">
                <a:latin typeface="Times New Roman" pitchFamily="18" charset="0"/>
              </a:rPr>
              <a:t> </a:t>
            </a:r>
            <a:r>
              <a:rPr lang="en-US" altLang="zh-CN" sz="900" dirty="0" err="1" smtClean="0">
                <a:latin typeface="Times New Roman" pitchFamily="18" charset="0"/>
              </a:rPr>
              <a:t>xác</a:t>
            </a:r>
            <a:r>
              <a:rPr lang="zh-CN" altLang="en-US" sz="900" dirty="0" smtClean="0">
                <a:latin typeface="Times New Roman" pitchFamily="18" charset="0"/>
              </a:rPr>
              <a:t>：</a:t>
            </a:r>
            <a:r>
              <a:rPr lang="en-US" altLang="zh-CN" sz="900" dirty="0" smtClean="0">
                <a:latin typeface="Times New Roman" pitchFamily="18" charset="0"/>
              </a:rPr>
              <a:t>98%</a:t>
            </a:r>
            <a:endParaRPr lang="zh-CN" altLang="en-US" sz="900" dirty="0">
              <a:latin typeface="Times New Roman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51520" y="2905656"/>
            <a:ext cx="5945136" cy="197035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66581" y="2922498"/>
            <a:ext cx="267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rgbClr val="C00000"/>
                </a:solidFill>
                <a:latin typeface="Times New Roman" pitchFamily="18" charset="0"/>
              </a:rPr>
              <a:t>Dữ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C00000"/>
                </a:solidFill>
                <a:latin typeface="Times New Roman" pitchFamily="18" charset="0"/>
              </a:rPr>
              <a:t>liệu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C00000"/>
                </a:solidFill>
                <a:latin typeface="Times New Roman" pitchFamily="18" charset="0"/>
              </a:rPr>
              <a:t>khuôn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C00000"/>
                </a:solidFill>
                <a:latin typeface="Times New Roman" pitchFamily="18" charset="0"/>
              </a:rPr>
              <a:t>mặt</a:t>
            </a:r>
            <a:endParaRPr lang="zh-CN" altLang="en-US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73622" y="961440"/>
            <a:ext cx="232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</a:rPr>
              <a:t>Thu </a:t>
            </a:r>
            <a:r>
              <a:rPr lang="en-US" altLang="zh-CN" b="1" dirty="0" err="1" smtClean="0">
                <a:solidFill>
                  <a:srgbClr val="C00000"/>
                </a:solidFill>
                <a:latin typeface="Times New Roman" pitchFamily="18" charset="0"/>
              </a:rPr>
              <a:t>thập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C00000"/>
                </a:solidFill>
                <a:latin typeface="Times New Roman" pitchFamily="18" charset="0"/>
              </a:rPr>
              <a:t>thông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</a:rPr>
              <a:t> tin</a:t>
            </a:r>
            <a:endParaRPr lang="zh-CN" altLang="en-US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311442" y="3522523"/>
            <a:ext cx="1277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 smtClean="0">
                <a:latin typeface="Times New Roman" pitchFamily="18" charset="0"/>
              </a:rPr>
              <a:t>Nhận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biết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kết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quả</a:t>
            </a:r>
            <a:endParaRPr lang="zh-CN" altLang="en-US" sz="1200" dirty="0">
              <a:latin typeface="Times New Roman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310320" y="961440"/>
            <a:ext cx="2547508" cy="3914565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332695" y="961441"/>
            <a:ext cx="162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</a:rPr>
              <a:t>So </a:t>
            </a:r>
            <a:r>
              <a:rPr lang="en-US" altLang="zh-CN" b="1" dirty="0" err="1" smtClean="0">
                <a:solidFill>
                  <a:srgbClr val="C00000"/>
                </a:solidFill>
                <a:latin typeface="Times New Roman" pitchFamily="18" charset="0"/>
              </a:rPr>
              <a:t>sánh</a:t>
            </a:r>
            <a:endParaRPr lang="zh-CN" altLang="en-US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9" name="文本框 39"/>
          <p:cNvSpPr txBox="1"/>
          <p:nvPr/>
        </p:nvSpPr>
        <p:spPr>
          <a:xfrm>
            <a:off x="5104736" y="236942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 smtClean="0">
                <a:latin typeface="Times New Roman" pitchFamily="18" charset="0"/>
              </a:rPr>
              <a:t>Mô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phỏng</a:t>
            </a:r>
            <a:endParaRPr lang="zh-CN" altLang="en-US" sz="1200" dirty="0">
              <a:latin typeface="Times New Roman" pitchFamily="18" charset="0"/>
            </a:endParaRPr>
          </a:p>
        </p:txBody>
      </p:sp>
      <p:sp>
        <p:nvSpPr>
          <p:cNvPr id="61" name="文本框 39"/>
          <p:cNvSpPr txBox="1"/>
          <p:nvPr/>
        </p:nvSpPr>
        <p:spPr>
          <a:xfrm>
            <a:off x="2843808" y="4155926"/>
            <a:ext cx="1721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 smtClean="0">
                <a:latin typeface="Times New Roman" pitchFamily="18" charset="0"/>
              </a:rPr>
              <a:t>Tính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năng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trích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xuất</a:t>
            </a:r>
            <a:endParaRPr lang="zh-CN" altLang="en-US" sz="1200" dirty="0">
              <a:latin typeface="Times New Roman" pitchFamily="18" charset="0"/>
            </a:endParaRPr>
          </a:p>
        </p:txBody>
      </p:sp>
      <p:sp>
        <p:nvSpPr>
          <p:cNvPr id="62" name="文本框 39"/>
          <p:cNvSpPr txBox="1"/>
          <p:nvPr/>
        </p:nvSpPr>
        <p:spPr>
          <a:xfrm>
            <a:off x="3207678" y="437195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 smtClean="0">
                <a:latin typeface="Times New Roman" pitchFamily="18" charset="0"/>
              </a:rPr>
              <a:t>Mô</a:t>
            </a:r>
            <a:r>
              <a:rPr lang="en-US" altLang="zh-CN" sz="1200" dirty="0" smtClean="0"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latin typeface="Times New Roman" pitchFamily="18" charset="0"/>
              </a:rPr>
              <a:t>phỏng</a:t>
            </a:r>
            <a:endParaRPr lang="zh-CN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9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4"/>
          <p:cNvSpPr txBox="1"/>
          <p:nvPr/>
        </p:nvSpPr>
        <p:spPr>
          <a:xfrm>
            <a:off x="4067944" y="3363838"/>
            <a:ext cx="1111570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1200" b="1" kern="1600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kumimoji="1" lang="en-US" altLang="zh-CN" sz="1200" b="1" kern="1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1" lang="en-US" altLang="zh-CN" sz="1200" b="1" kern="1600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endParaRPr kumimoji="1" lang="zh-CN" altLang="en-US" sz="1200" b="1" kern="1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2123728" y="3430771"/>
            <a:ext cx="979327" cy="26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Toàn</a:t>
            </a: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 </a:t>
            </a: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cảnh</a:t>
            </a:r>
            <a:endParaRPr kumimoji="1" lang="zh-CN" altLang="en-US" sz="1000" kern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6229304" y="3430771"/>
            <a:ext cx="979327" cy="26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Ứng</a:t>
            </a: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 </a:t>
            </a:r>
            <a:r>
              <a:rPr kumimoji="1" lang="en-US" altLang="zh-CN" sz="1000" kern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dụng</a:t>
            </a:r>
            <a:endParaRPr kumimoji="1" lang="zh-CN" altLang="en-US" sz="1000" kern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4457574" y="1977282"/>
            <a:ext cx="9785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FF0000"/>
                </a:solidFill>
                <a:latin typeface="微软雅黑"/>
                <a:ea typeface="微软雅黑"/>
              </a:rPr>
              <a:t>2</a:t>
            </a:r>
            <a:endParaRPr kumimoji="1" lang="zh-CN" altLang="en-US" sz="2800" b="1" kern="1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2407072" y="1979564"/>
            <a:ext cx="9785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646F75"/>
                </a:solidFill>
                <a:latin typeface="微软雅黑"/>
                <a:ea typeface="微软雅黑"/>
              </a:rPr>
              <a:t>1</a:t>
            </a:r>
            <a:endParaRPr kumimoji="1" lang="zh-CN" altLang="en-US" sz="2800" b="1" kern="1600" dirty="0">
              <a:solidFill>
                <a:srgbClr val="646F75"/>
              </a:solidFill>
              <a:latin typeface="Times New Roman" pitchFamily="18" charset="0"/>
            </a:endParaRPr>
          </a:p>
        </p:txBody>
      </p:sp>
      <p:sp>
        <p:nvSpPr>
          <p:cNvPr id="17" name="文本框 18"/>
          <p:cNvSpPr txBox="1"/>
          <p:nvPr/>
        </p:nvSpPr>
        <p:spPr>
          <a:xfrm>
            <a:off x="6539073" y="1979564"/>
            <a:ext cx="56005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646F75"/>
                </a:solidFill>
                <a:latin typeface="微软雅黑"/>
                <a:ea typeface="微软雅黑"/>
              </a:rPr>
              <a:t>3</a:t>
            </a:r>
            <a:endParaRPr kumimoji="1" lang="zh-CN" altLang="en-US" sz="2800" b="1" kern="1600" dirty="0">
              <a:solidFill>
                <a:srgbClr val="646F75"/>
              </a:solidFill>
              <a:latin typeface="Times New Roman" pitchFamily="18" charset="0"/>
            </a:endParaRPr>
          </a:p>
        </p:txBody>
      </p:sp>
      <p:sp>
        <p:nvSpPr>
          <p:cNvPr id="21" name="文本框 22"/>
          <p:cNvSpPr txBox="1"/>
          <p:nvPr/>
        </p:nvSpPr>
        <p:spPr>
          <a:xfrm>
            <a:off x="4002413" y="629950"/>
            <a:ext cx="133673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b="1" kern="1600" dirty="0" smtClean="0">
                <a:solidFill>
                  <a:srgbClr val="FF0000"/>
                </a:solidFill>
                <a:latin typeface="微软雅黑"/>
                <a:ea typeface="微软雅黑"/>
              </a:rPr>
              <a:t>-</a:t>
            </a:r>
            <a:r>
              <a:rPr lang="en-US" altLang="zh-CN" sz="1400" b="1" kern="1600" dirty="0" smtClean="0">
                <a:solidFill>
                  <a:srgbClr val="FF0000"/>
                </a:solidFill>
                <a:latin typeface="Helvetica"/>
                <a:ea typeface="微软雅黑"/>
                <a:cs typeface="Helvetica"/>
              </a:rPr>
              <a:t>NỘI DUNG</a:t>
            </a:r>
            <a:r>
              <a:rPr lang="en-US" altLang="zh-CN" sz="1400" b="1" kern="1600" dirty="0" smtClean="0">
                <a:solidFill>
                  <a:srgbClr val="FF0000"/>
                </a:solidFill>
                <a:latin typeface="微软雅黑"/>
                <a:ea typeface="微软雅黑"/>
              </a:rPr>
              <a:t>-</a:t>
            </a:r>
            <a:endParaRPr kumimoji="1" lang="zh-CN" altLang="en-US" sz="1400" b="1" kern="1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2213232" y="1853952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26" name="圆角矩形 1"/>
          <p:cNvSpPr/>
          <p:nvPr/>
        </p:nvSpPr>
        <p:spPr>
          <a:xfrm>
            <a:off x="6318196" y="1853952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27" name="圆角矩形 1"/>
          <p:cNvSpPr/>
          <p:nvPr/>
        </p:nvSpPr>
        <p:spPr>
          <a:xfrm>
            <a:off x="4258487" y="1851670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E60012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089391" y="3270498"/>
            <a:ext cx="1111570" cy="0"/>
          </a:xfrm>
          <a:prstGeom prst="line">
            <a:avLst/>
          </a:prstGeom>
          <a:ln>
            <a:solidFill>
              <a:srgbClr val="E6001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979712" y="326896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124726" y="326514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149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err="1">
                <a:solidFill>
                  <a:schemeClr val="tx1"/>
                </a:solidFill>
                <a:latin typeface="Helvetica"/>
                <a:cs typeface="Helvetica"/>
              </a:rPr>
              <a:t>G</a:t>
            </a:r>
            <a:r>
              <a:rPr lang="en-US" altLang="zh-CN" sz="2000" dirty="0" err="1" smtClean="0">
                <a:solidFill>
                  <a:schemeClr val="tx1"/>
                </a:solidFill>
                <a:latin typeface="Helvetica"/>
                <a:cs typeface="Helvetica"/>
              </a:rPr>
              <a:t>iới</a:t>
            </a:r>
            <a:r>
              <a:rPr lang="en-US" altLang="zh-CN" sz="20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Helvetica"/>
                <a:cs typeface="Helvetica"/>
              </a:rPr>
              <a:t>thiệu</a:t>
            </a:r>
            <a:r>
              <a:rPr lang="en-US" altLang="zh-CN" sz="20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altLang="zh-CN" sz="2000" dirty="0" smtClean="0">
                <a:latin typeface="Helvetica"/>
                <a:cs typeface="Helvetica"/>
              </a:rPr>
              <a:t>| </a:t>
            </a:r>
            <a:r>
              <a:rPr lang="en-US" altLang="zh-CN" sz="2000" dirty="0" err="1" smtClean="0">
                <a:latin typeface="Helvetica"/>
                <a:cs typeface="Helvetica"/>
              </a:rPr>
              <a:t>Thông</a:t>
            </a:r>
            <a:r>
              <a:rPr lang="en-US" altLang="zh-CN" sz="2000" dirty="0" smtClean="0">
                <a:latin typeface="Helvetica"/>
                <a:cs typeface="Helvetica"/>
              </a:rPr>
              <a:t> </a:t>
            </a:r>
            <a:r>
              <a:rPr lang="en-US" altLang="zh-CN" sz="2000" dirty="0" err="1" smtClean="0">
                <a:latin typeface="Helvetica"/>
                <a:cs typeface="Helvetica"/>
              </a:rPr>
              <a:t>số</a:t>
            </a:r>
            <a:endParaRPr lang="zh-CN" altLang="en-US" sz="2000" dirty="0">
              <a:latin typeface="Helvetica"/>
              <a:cs typeface="Helvetica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23528" y="1593255"/>
            <a:ext cx="3384550" cy="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23528" y="1119115"/>
            <a:ext cx="0" cy="3486195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8"/>
          <p:cNvSpPr txBox="1"/>
          <p:nvPr/>
        </p:nvSpPr>
        <p:spPr>
          <a:xfrm>
            <a:off x="467995" y="1059582"/>
            <a:ext cx="4752451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DH-IVS-F7200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6732240" y="3288858"/>
            <a:ext cx="15841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DH-IVS-F7200</a:t>
            </a:r>
          </a:p>
        </p:txBody>
      </p:sp>
      <p:sp>
        <p:nvSpPr>
          <p:cNvPr id="24" name="TextBox 9"/>
          <p:cNvSpPr txBox="1"/>
          <p:nvPr/>
        </p:nvSpPr>
        <p:spPr>
          <a:xfrm>
            <a:off x="467994" y="1604489"/>
            <a:ext cx="55441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925" indent="-2889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u"/>
              <a:defRPr/>
            </a:pPr>
            <a:r>
              <a:rPr lang="ro-RO" altLang="zh-CN" sz="1400" dirty="0">
                <a:latin typeface="Times New Roman" pitchFamily="18" charset="0"/>
              </a:rPr>
              <a:t>Kết hợp việc phát hiện khuôn mặt, so sánh hình ảnh khuôn mặt, tìm kiếm hình ảnh khuôn mặt </a:t>
            </a:r>
            <a:r>
              <a:rPr lang="ro-RO" altLang="zh-CN" sz="1400">
                <a:latin typeface="Times New Roman" pitchFamily="18" charset="0"/>
              </a:rPr>
              <a:t>và </a:t>
            </a:r>
            <a:r>
              <a:rPr lang="en-US" altLang="zh-CN" sz="1400" smtClean="0">
                <a:latin typeface="Times New Roman" pitchFamily="18" charset="0"/>
              </a:rPr>
              <a:t>so sánh với</a:t>
            </a:r>
            <a:r>
              <a:rPr lang="ro-RO" altLang="zh-CN" sz="1400" smtClean="0">
                <a:latin typeface="Times New Roman" pitchFamily="18" charset="0"/>
              </a:rPr>
              <a:t> </a:t>
            </a:r>
            <a:r>
              <a:rPr lang="ro-RO" altLang="zh-CN" sz="1400" dirty="0">
                <a:latin typeface="Times New Roman" pitchFamily="18" charset="0"/>
              </a:rPr>
              <a:t>cơ sở </a:t>
            </a:r>
            <a:r>
              <a:rPr lang="ro-RO" altLang="zh-CN" sz="1400">
                <a:latin typeface="Times New Roman" pitchFamily="18" charset="0"/>
              </a:rPr>
              <a:t>dữ </a:t>
            </a:r>
            <a:r>
              <a:rPr lang="ro-RO" altLang="zh-CN" sz="1400" smtClean="0">
                <a:latin typeface="Times New Roman" pitchFamily="18" charset="0"/>
              </a:rPr>
              <a:t>liệu</a:t>
            </a:r>
            <a:r>
              <a:rPr lang="en-US" altLang="zh-CN" sz="1400" smtClean="0">
                <a:latin typeface="Times New Roman" pitchFamily="18" charset="0"/>
              </a:rPr>
              <a:t>.</a:t>
            </a:r>
            <a:endParaRPr lang="ro-RO" altLang="zh-CN" sz="1400" dirty="0" smtClean="0">
              <a:latin typeface="Times New Roman" pitchFamily="18" charset="0"/>
            </a:endParaRPr>
          </a:p>
          <a:p>
            <a:pPr marL="288925" indent="-2889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u"/>
              <a:defRPr/>
            </a:pPr>
            <a:r>
              <a:rPr lang="sk-SK" altLang="zh-CN" sz="1400" dirty="0">
                <a:latin typeface="Times New Roman" pitchFamily="18" charset="0"/>
              </a:rPr>
              <a:t>Thư viện đăng ký so sánh </a:t>
            </a:r>
            <a:r>
              <a:rPr lang="sk-SK" altLang="zh-CN" sz="1400" dirty="0" smtClean="0">
                <a:latin typeface="Times New Roman" pitchFamily="18" charset="0"/>
              </a:rPr>
              <a:t>lên đến 300.000 </a:t>
            </a:r>
            <a:r>
              <a:rPr lang="sk-SK" altLang="zh-CN" sz="1400">
                <a:latin typeface="Times New Roman" pitchFamily="18" charset="0"/>
              </a:rPr>
              <a:t>hình </a:t>
            </a:r>
            <a:r>
              <a:rPr lang="sk-SK" altLang="zh-CN" sz="1400" smtClean="0">
                <a:latin typeface="Times New Roman" pitchFamily="18" charset="0"/>
              </a:rPr>
              <a:t>ảnh</a:t>
            </a:r>
            <a:r>
              <a:rPr lang="en-US" altLang="zh-CN" sz="1400" smtClean="0">
                <a:latin typeface="Times New Roman" pitchFamily="18" charset="0"/>
              </a:rPr>
              <a:t>.</a:t>
            </a:r>
            <a:endParaRPr lang="sk-SK" altLang="zh-CN" sz="1400" dirty="0" smtClean="0">
              <a:latin typeface="Times New Roman" pitchFamily="18" charset="0"/>
            </a:endParaRPr>
          </a:p>
          <a:p>
            <a:pPr marL="288925" indent="-2889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u"/>
              <a:defRPr/>
            </a:pPr>
            <a:r>
              <a:rPr lang="en-US" altLang="zh-CN" sz="1400" dirty="0" smtClean="0">
                <a:latin typeface="Times New Roman" pitchFamily="18" charset="0"/>
              </a:rPr>
              <a:t>So </a:t>
            </a:r>
            <a:r>
              <a:rPr lang="en-US" altLang="zh-CN" sz="1400" dirty="0" err="1" smtClean="0">
                <a:latin typeface="Times New Roman" pitchFamily="18" charset="0"/>
              </a:rPr>
              <a:t>sánh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ảnh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>
                <a:latin typeface="Times New Roman" pitchFamily="18" charset="0"/>
              </a:rPr>
              <a:t>chụp</a:t>
            </a:r>
            <a:r>
              <a:rPr lang="en-US" altLang="zh-CN" sz="1400" dirty="0">
                <a:latin typeface="Times New Roman" pitchFamily="18" charset="0"/>
              </a:rPr>
              <a:t> </a:t>
            </a:r>
            <a:r>
              <a:rPr lang="en-US" altLang="zh-CN" sz="1400" dirty="0" err="1">
                <a:latin typeface="Times New Roman" pitchFamily="18" charset="0"/>
              </a:rPr>
              <a:t>mặt</a:t>
            </a:r>
            <a:r>
              <a:rPr lang="en-US" altLang="zh-CN" sz="1400" dirty="0">
                <a:latin typeface="Times New Roman" pitchFamily="18" charset="0"/>
              </a:rPr>
              <a:t> </a:t>
            </a:r>
            <a:r>
              <a:rPr lang="en-US" altLang="zh-CN" sz="1400" dirty="0" err="1">
                <a:latin typeface="Times New Roman" pitchFamily="18" charset="0"/>
              </a:rPr>
              <a:t>với</a:t>
            </a:r>
            <a:r>
              <a:rPr lang="en-US" altLang="zh-CN" sz="1400" dirty="0">
                <a:latin typeface="Times New Roman" pitchFamily="18" charset="0"/>
              </a:rPr>
              <a:t> </a:t>
            </a:r>
            <a:r>
              <a:rPr lang="en-US" altLang="zh-CN" sz="1400" dirty="0" err="1">
                <a:latin typeface="Times New Roman" pitchFamily="18" charset="0"/>
              </a:rPr>
              <a:t>hình</a:t>
            </a:r>
            <a:r>
              <a:rPr lang="en-US" altLang="zh-CN" sz="1400" dirty="0">
                <a:latin typeface="Times New Roman" pitchFamily="18" charset="0"/>
              </a:rPr>
              <a:t> </a:t>
            </a:r>
            <a:r>
              <a:rPr lang="en-US" altLang="zh-CN" sz="1400" dirty="0" err="1">
                <a:latin typeface="Times New Roman" pitchFamily="18" charset="0"/>
              </a:rPr>
              <a:t>ảnh</a:t>
            </a:r>
            <a:r>
              <a:rPr lang="en-US" altLang="zh-CN" sz="1400" dirty="0">
                <a:latin typeface="Times New Roman" pitchFamily="18" charset="0"/>
              </a:rPr>
              <a:t> </a:t>
            </a:r>
            <a:r>
              <a:rPr lang="en-US" altLang="zh-CN" sz="1400" dirty="0" err="1">
                <a:latin typeface="Times New Roman" pitchFamily="18" charset="0"/>
              </a:rPr>
              <a:t>trong</a:t>
            </a:r>
            <a:r>
              <a:rPr lang="en-US" altLang="zh-CN" sz="1400" dirty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cơ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sở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dữ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liệu</a:t>
            </a:r>
            <a:r>
              <a:rPr lang="en-US" altLang="zh-CN" sz="1400" dirty="0" smtClean="0">
                <a:latin typeface="Times New Roman" pitchFamily="18" charset="0"/>
              </a:rPr>
              <a:t>, </a:t>
            </a:r>
            <a:r>
              <a:rPr lang="en-US" altLang="zh-CN" sz="1400" dirty="0" err="1">
                <a:latin typeface="Times New Roman" pitchFamily="18" charset="0"/>
              </a:rPr>
              <a:t>hỗ</a:t>
            </a:r>
            <a:r>
              <a:rPr lang="en-US" altLang="zh-CN" sz="1400" dirty="0">
                <a:latin typeface="Times New Roman" pitchFamily="18" charset="0"/>
              </a:rPr>
              <a:t> </a:t>
            </a:r>
            <a:r>
              <a:rPr lang="en-US" altLang="zh-CN" sz="1400" err="1">
                <a:latin typeface="Times New Roman" pitchFamily="18" charset="0"/>
              </a:rPr>
              <a:t>trợ</a:t>
            </a:r>
            <a:r>
              <a:rPr lang="en-US" altLang="zh-CN" sz="1400">
                <a:latin typeface="Times New Roman" pitchFamily="18" charset="0"/>
              </a:rPr>
              <a:t> </a:t>
            </a:r>
            <a:r>
              <a:rPr lang="en-US" altLang="zh-CN" sz="1400" smtClean="0">
                <a:latin typeface="Times New Roman" pitchFamily="18" charset="0"/>
              </a:rPr>
              <a:t>trích </a:t>
            </a:r>
            <a:r>
              <a:rPr lang="en-US" altLang="zh-CN" sz="1400" dirty="0" err="1" smtClean="0">
                <a:latin typeface="Times New Roman" pitchFamily="18" charset="0"/>
              </a:rPr>
              <a:t>xuất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err="1" smtClean="0">
                <a:latin typeface="Times New Roman" pitchFamily="18" charset="0"/>
              </a:rPr>
              <a:t>dữ</a:t>
            </a:r>
            <a:r>
              <a:rPr lang="en-US" altLang="zh-CN" sz="1400" smtClean="0">
                <a:latin typeface="Times New Roman" pitchFamily="18" charset="0"/>
              </a:rPr>
              <a:t> </a:t>
            </a:r>
            <a:r>
              <a:rPr lang="en-US" altLang="zh-CN" sz="1400" smtClean="0">
                <a:latin typeface="Times New Roman" pitchFamily="18" charset="0"/>
              </a:rPr>
              <a:t>liệu.</a:t>
            </a:r>
            <a:endParaRPr lang="en-US" altLang="zh-CN" sz="1400" dirty="0">
              <a:latin typeface="Times New Roman" pitchFamily="18" charset="0"/>
            </a:endParaRPr>
          </a:p>
          <a:p>
            <a:pPr marL="288925" indent="-2889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u"/>
              <a:defRPr/>
            </a:pPr>
            <a:r>
              <a:rPr lang="en-US" altLang="zh-CN" sz="1400" dirty="0" err="1" smtClean="0">
                <a:latin typeface="Times New Roman" pitchFamily="18" charset="0"/>
              </a:rPr>
              <a:t>Tìm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kết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quả</a:t>
            </a:r>
            <a:r>
              <a:rPr lang="en-US" altLang="zh-CN" sz="1400" dirty="0" smtClean="0">
                <a:latin typeface="Times New Roman" pitchFamily="18" charset="0"/>
              </a:rPr>
              <a:t> so </a:t>
            </a:r>
            <a:r>
              <a:rPr lang="en-US" altLang="zh-CN" sz="1400" dirty="0" err="1" smtClean="0">
                <a:latin typeface="Times New Roman" pitchFamily="18" charset="0"/>
              </a:rPr>
              <a:t>sánh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theo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thời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gian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hoặc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địa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điểm</a:t>
            </a:r>
            <a:r>
              <a:rPr lang="en-US" altLang="zh-CN" sz="1400" dirty="0" smtClean="0">
                <a:latin typeface="Times New Roman" pitchFamily="18" charset="0"/>
              </a:rPr>
              <a:t>, </a:t>
            </a:r>
            <a:r>
              <a:rPr lang="en-US" altLang="zh-CN" sz="1400" dirty="0" err="1" smtClean="0">
                <a:latin typeface="Times New Roman" pitchFamily="18" charset="0"/>
              </a:rPr>
              <a:t>hỗ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err="1" smtClean="0">
                <a:latin typeface="Times New Roman" pitchFamily="18" charset="0"/>
              </a:rPr>
              <a:t>trợ</a:t>
            </a:r>
            <a:r>
              <a:rPr lang="en-US" altLang="zh-CN" sz="1400" smtClean="0">
                <a:latin typeface="Times New Roman" pitchFamily="18" charset="0"/>
              </a:rPr>
              <a:t> </a:t>
            </a:r>
            <a:r>
              <a:rPr lang="en-US" altLang="zh-CN" sz="1400" smtClean="0">
                <a:latin typeface="Times New Roman" pitchFamily="18" charset="0"/>
              </a:rPr>
              <a:t>trích </a:t>
            </a:r>
            <a:r>
              <a:rPr lang="en-US" altLang="zh-CN" sz="1400" dirty="0" err="1" smtClean="0">
                <a:latin typeface="Times New Roman" pitchFamily="18" charset="0"/>
              </a:rPr>
              <a:t>xuất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err="1" smtClean="0">
                <a:latin typeface="Times New Roman" pitchFamily="18" charset="0"/>
              </a:rPr>
              <a:t>dữ</a:t>
            </a:r>
            <a:r>
              <a:rPr lang="en-US" altLang="zh-CN" sz="1400" smtClean="0">
                <a:latin typeface="Times New Roman" pitchFamily="18" charset="0"/>
              </a:rPr>
              <a:t> </a:t>
            </a:r>
            <a:r>
              <a:rPr lang="en-US" altLang="zh-CN" sz="1400" smtClean="0">
                <a:latin typeface="Times New Roman" pitchFamily="18" charset="0"/>
              </a:rPr>
              <a:t>liệu.</a:t>
            </a:r>
            <a:endParaRPr lang="en-US" altLang="zh-CN" sz="1400" dirty="0" smtClean="0">
              <a:latin typeface="Times New Roman" pitchFamily="18" charset="0"/>
            </a:endParaRPr>
          </a:p>
          <a:p>
            <a:pPr marL="288925" indent="-2889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u"/>
              <a:defRPr/>
            </a:pPr>
            <a:r>
              <a:rPr lang="ro-RO" altLang="zh-CN" sz="1400" dirty="0">
                <a:latin typeface="Times New Roman" pitchFamily="18" charset="0"/>
              </a:rPr>
              <a:t>Hỗ trợ thêm, xóa, sửa đổi và tìm kiếm </a:t>
            </a:r>
            <a:r>
              <a:rPr lang="ro-RO" altLang="zh-CN" sz="1400" dirty="0" smtClean="0">
                <a:latin typeface="Times New Roman" pitchFamily="18" charset="0"/>
              </a:rPr>
              <a:t>cơ sở dữ liệu, nhập </a:t>
            </a:r>
            <a:r>
              <a:rPr lang="ro-RO" altLang="zh-CN" sz="1400">
                <a:latin typeface="Times New Roman" pitchFamily="18" charset="0"/>
              </a:rPr>
              <a:t>và </a:t>
            </a:r>
            <a:r>
              <a:rPr lang="ro-RO" altLang="zh-CN" sz="1400" smtClean="0">
                <a:latin typeface="Times New Roman" pitchFamily="18" charset="0"/>
              </a:rPr>
              <a:t>xuất</a:t>
            </a:r>
            <a:r>
              <a:rPr lang="en-US" altLang="zh-CN" sz="1400" smtClean="0">
                <a:latin typeface="Times New Roman" pitchFamily="18" charset="0"/>
              </a:rPr>
              <a:t>.</a:t>
            </a:r>
            <a:endParaRPr lang="zh-CN" altLang="zh-CN" sz="1400" dirty="0">
              <a:latin typeface="Times New Roman" pitchFamily="18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04" t="38889" r="19112" b="39706"/>
          <a:stretch/>
        </p:blipFill>
        <p:spPr>
          <a:xfrm>
            <a:off x="5796136" y="2629696"/>
            <a:ext cx="3456384" cy="80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18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err="1" smtClean="0">
                <a:solidFill>
                  <a:schemeClr val="tx1"/>
                </a:solidFill>
                <a:latin typeface="Helvetica"/>
                <a:cs typeface="Helvetica"/>
              </a:rPr>
              <a:t>Giới</a:t>
            </a:r>
            <a:r>
              <a:rPr lang="en-US" altLang="zh-CN" sz="20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Helvetica"/>
                <a:cs typeface="Helvetica"/>
              </a:rPr>
              <a:t>thiệu</a:t>
            </a:r>
            <a:r>
              <a:rPr lang="en-US" altLang="zh-CN" sz="20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altLang="zh-CN" sz="2000" dirty="0" smtClean="0">
                <a:latin typeface="Helvetica"/>
                <a:cs typeface="Helvetica"/>
              </a:rPr>
              <a:t>| </a:t>
            </a:r>
            <a:r>
              <a:rPr lang="en-US" altLang="zh-CN" sz="2000" dirty="0" err="1" smtClean="0">
                <a:latin typeface="Helvetica"/>
                <a:cs typeface="Helvetica"/>
              </a:rPr>
              <a:t>Chụp</a:t>
            </a:r>
            <a:r>
              <a:rPr lang="en-US" altLang="zh-CN" sz="2000" dirty="0" smtClean="0">
                <a:latin typeface="Helvetica"/>
                <a:cs typeface="Helvetica"/>
              </a:rPr>
              <a:t> </a:t>
            </a:r>
            <a:r>
              <a:rPr lang="en-US" altLang="zh-CN" sz="2000" dirty="0" err="1" smtClean="0">
                <a:latin typeface="Helvetica"/>
                <a:cs typeface="Helvetica"/>
              </a:rPr>
              <a:t>ảnh</a:t>
            </a:r>
            <a:r>
              <a:rPr lang="en-US" altLang="zh-CN" sz="2000" dirty="0" smtClean="0">
                <a:latin typeface="Helvetica"/>
                <a:cs typeface="Helvetica"/>
              </a:rPr>
              <a:t> </a:t>
            </a:r>
            <a:r>
              <a:rPr lang="en-US" altLang="zh-CN" sz="2000" dirty="0" err="1" smtClean="0">
                <a:latin typeface="Helvetica"/>
                <a:cs typeface="Helvetica"/>
              </a:rPr>
              <a:t>khuôn</a:t>
            </a:r>
            <a:r>
              <a:rPr lang="en-US" altLang="zh-CN" sz="2000" dirty="0" smtClean="0">
                <a:latin typeface="Helvetica"/>
                <a:cs typeface="Helvetica"/>
              </a:rPr>
              <a:t> </a:t>
            </a:r>
            <a:r>
              <a:rPr lang="en-US" altLang="zh-CN" sz="2000" dirty="0" err="1" smtClean="0">
                <a:latin typeface="Helvetica"/>
                <a:cs typeface="Helvetica"/>
              </a:rPr>
              <a:t>mặt</a:t>
            </a:r>
            <a:r>
              <a:rPr lang="en-US" altLang="zh-CN" sz="2000" dirty="0" smtClean="0">
                <a:latin typeface="Helvetica"/>
                <a:cs typeface="Helvetica"/>
              </a:rPr>
              <a:t> </a:t>
            </a:r>
            <a:r>
              <a:rPr lang="en-US" altLang="zh-CN" sz="2000" dirty="0" err="1" smtClean="0">
                <a:latin typeface="Helvetica"/>
                <a:cs typeface="Helvetica"/>
              </a:rPr>
              <a:t>thời</a:t>
            </a:r>
            <a:r>
              <a:rPr lang="en-US" altLang="zh-CN" sz="2000" dirty="0" smtClean="0">
                <a:latin typeface="Helvetica"/>
                <a:cs typeface="Helvetica"/>
              </a:rPr>
              <a:t> </a:t>
            </a:r>
            <a:r>
              <a:rPr lang="en-US" altLang="zh-CN" sz="2000" dirty="0" err="1" smtClean="0">
                <a:latin typeface="Helvetica"/>
                <a:cs typeface="Helvetica"/>
              </a:rPr>
              <a:t>gian</a:t>
            </a:r>
            <a:r>
              <a:rPr lang="en-US" altLang="zh-CN" sz="2000" dirty="0" smtClean="0">
                <a:latin typeface="Helvetica"/>
                <a:cs typeface="Helvetica"/>
              </a:rPr>
              <a:t> </a:t>
            </a:r>
            <a:r>
              <a:rPr lang="en-US" altLang="zh-CN" sz="2000" dirty="0" err="1" smtClean="0">
                <a:latin typeface="Helvetica"/>
                <a:cs typeface="Helvetica"/>
              </a:rPr>
              <a:t>thực</a:t>
            </a:r>
            <a:endParaRPr lang="zh-CN" altLang="en-US" sz="2000" dirty="0">
              <a:latin typeface="Helvetica"/>
              <a:cs typeface="Helvetic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58283" y="1086770"/>
            <a:ext cx="389273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err="1" smtClean="0">
                <a:latin typeface="Times New Roman" pitchFamily="18" charset="0"/>
              </a:rPr>
              <a:t>Tự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động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phát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hiện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và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theo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dõi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khuôn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mặt</a:t>
            </a:r>
            <a:r>
              <a:rPr lang="en-US" altLang="zh-CN" sz="1400" dirty="0" smtClean="0">
                <a:latin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err="1" smtClean="0">
                <a:latin typeface="Times New Roman" pitchFamily="18" charset="0"/>
              </a:rPr>
              <a:t>Đánh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giá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chất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lượng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khuôn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mặt</a:t>
            </a:r>
            <a:r>
              <a:rPr lang="en-US" altLang="zh-CN" sz="1400" dirty="0" smtClean="0">
                <a:latin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err="1" smtClean="0">
                <a:latin typeface="Times New Roman" pitchFamily="18" charset="0"/>
              </a:rPr>
              <a:t>Chụp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ảnh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tối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ưu</a:t>
            </a:r>
            <a:r>
              <a:rPr lang="en-US" altLang="zh-CN" sz="1400" dirty="0" smtClean="0">
                <a:latin typeface="Times New Roman" pitchFamily="18" charset="0"/>
              </a:rPr>
              <a:t>, </a:t>
            </a:r>
            <a:r>
              <a:rPr lang="en-US" altLang="zh-CN" sz="1400" dirty="0" err="1" smtClean="0">
                <a:latin typeface="Times New Roman" pitchFamily="18" charset="0"/>
              </a:rPr>
              <a:t>tiết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kiệm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bộ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nhớ</a:t>
            </a:r>
            <a:r>
              <a:rPr lang="en-US" altLang="zh-CN" sz="1400" dirty="0" smtClean="0">
                <a:latin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err="1" smtClean="0">
                <a:latin typeface="Times New Roman" pitchFamily="18" charset="0"/>
              </a:rPr>
              <a:t>Truy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vấn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dữ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liệu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ảnh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chụp</a:t>
            </a:r>
            <a:r>
              <a:rPr lang="en-US" altLang="zh-CN" sz="1400" dirty="0" smtClean="0">
                <a:latin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34119\Desktop\Face Snap Query\Face Moni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0046" y="1451943"/>
            <a:ext cx="4986069" cy="26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圆角矩形标注 65"/>
          <p:cNvSpPr/>
          <p:nvPr/>
        </p:nvSpPr>
        <p:spPr>
          <a:xfrm>
            <a:off x="6747517" y="866623"/>
            <a:ext cx="1800200" cy="432048"/>
          </a:xfrm>
          <a:prstGeom prst="wedgeRoundRectCallout">
            <a:avLst>
              <a:gd name="adj1" fmla="val -44428"/>
              <a:gd name="adj2" fmla="val 190255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diện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khuôn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mặt</a:t>
            </a:r>
            <a:r>
              <a:rPr lang="zh-CN" altLang="en-US" sz="1200" dirty="0" smtClean="0">
                <a:solidFill>
                  <a:schemeClr val="tx1"/>
                </a:solidFill>
                <a:latin typeface="Times New Roman" pitchFamily="18" charset="0"/>
              </a:rPr>
              <a:t>、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Theo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dõi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7" name="圆角矩形标注 66"/>
          <p:cNvSpPr/>
          <p:nvPr/>
        </p:nvSpPr>
        <p:spPr>
          <a:xfrm>
            <a:off x="7272671" y="4111422"/>
            <a:ext cx="1152128" cy="432048"/>
          </a:xfrm>
          <a:prstGeom prst="wedgeRoundRectCallout">
            <a:avLst>
              <a:gd name="adj1" fmla="val -44021"/>
              <a:gd name="adj2" fmla="val -88327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Chụp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mặt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17307" y="3031446"/>
            <a:ext cx="3024000" cy="1296000"/>
            <a:chOff x="744155" y="4212501"/>
            <a:chExt cx="3024000" cy="1296000"/>
          </a:xfrm>
        </p:grpSpPr>
        <p:sp>
          <p:nvSpPr>
            <p:cNvPr id="9" name="椭圆 8"/>
            <p:cNvSpPr/>
            <p:nvPr/>
          </p:nvSpPr>
          <p:spPr>
            <a:xfrm>
              <a:off x="744155" y="4212501"/>
              <a:ext cx="3024000" cy="12960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0" name="文本框 10"/>
            <p:cNvSpPr txBox="1"/>
            <p:nvPr/>
          </p:nvSpPr>
          <p:spPr>
            <a:xfrm>
              <a:off x="1220531" y="4421585"/>
              <a:ext cx="20962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Ứng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dụng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cho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thu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thập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thông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tin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khuôn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mặt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ở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lối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đi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chính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.</a:t>
              </a:r>
              <a:endParaRPr lang="zh-CN" altLang="en-US" sz="16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329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Giới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</a:rPr>
              <a:t>Thiệu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/>
              <a:t>| </a:t>
            </a:r>
            <a:r>
              <a:rPr lang="en-US" altLang="zh-CN" dirty="0" smtClean="0">
                <a:solidFill>
                  <a:srgbClr val="C00000"/>
                </a:solidFill>
              </a:rPr>
              <a:t>So </a:t>
            </a:r>
            <a:r>
              <a:rPr lang="en-US" altLang="zh-CN" dirty="0" err="1" smtClean="0">
                <a:solidFill>
                  <a:srgbClr val="C00000"/>
                </a:solidFill>
              </a:rPr>
              <a:t>Sánh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</a:rPr>
              <a:t>khuôn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</a:rPr>
              <a:t>mặt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</a:rPr>
              <a:t>trong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</a:rPr>
              <a:t>thời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</a:rPr>
              <a:t>gian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</a:rPr>
              <a:t>thực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7625" y="1320314"/>
            <a:ext cx="3261375" cy="1415510"/>
          </a:xfrm>
          <a:prstGeom prst="rect">
            <a:avLst/>
          </a:prstGeom>
        </p:spPr>
        <p:txBody>
          <a:bodyPr wrap="square" lIns="121661" tIns="60830" rIns="121661" bIns="60830"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err="1" smtClean="0">
                <a:latin typeface="Times New Roman" pitchFamily="18" charset="0"/>
              </a:rPr>
              <a:t>Tính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năng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nhận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diện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khuôn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mặt</a:t>
            </a:r>
            <a:r>
              <a:rPr lang="en-US" altLang="zh-CN" sz="1400" dirty="0" smtClean="0">
                <a:latin typeface="Times New Roman" pitchFamily="18" charset="0"/>
              </a:rPr>
              <a:t>.</a:t>
            </a:r>
            <a:endParaRPr lang="en-US" altLang="zh-CN" sz="1400" dirty="0">
              <a:latin typeface="Times New Roman" pitchFamily="18" charset="0"/>
            </a:endParaRPr>
          </a:p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err="1" smtClean="0">
                <a:latin typeface="Times New Roman" pitchFamily="18" charset="0"/>
              </a:rPr>
              <a:t>Tính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năng</a:t>
            </a:r>
            <a:r>
              <a:rPr lang="en-US" altLang="zh-CN" sz="1400" dirty="0" smtClean="0">
                <a:latin typeface="Times New Roman" pitchFamily="18" charset="0"/>
              </a:rPr>
              <a:t> so </a:t>
            </a:r>
            <a:r>
              <a:rPr lang="en-US" altLang="zh-CN" sz="1400" dirty="0" err="1" smtClean="0">
                <a:latin typeface="Times New Roman" pitchFamily="18" charset="0"/>
              </a:rPr>
              <a:t>sánh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thời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gian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thực</a:t>
            </a:r>
            <a:r>
              <a:rPr lang="en-US" altLang="zh-CN" sz="1400" dirty="0" smtClean="0">
                <a:latin typeface="Times New Roman" pitchFamily="18" charset="0"/>
              </a:rPr>
              <a:t>.</a:t>
            </a:r>
            <a:endParaRPr lang="en-US" altLang="zh-CN" sz="1400" dirty="0">
              <a:latin typeface="Times New Roman" pitchFamily="18" charset="0"/>
            </a:endParaRPr>
          </a:p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err="1" smtClean="0">
                <a:latin typeface="Times New Roman" pitchFamily="18" charset="0"/>
              </a:rPr>
              <a:t>Hiển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thị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kết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quả</a:t>
            </a:r>
            <a:r>
              <a:rPr lang="en-US" altLang="zh-CN" sz="1400" dirty="0" smtClean="0">
                <a:latin typeface="Times New Roman" pitchFamily="18" charset="0"/>
              </a:rPr>
              <a:t> so </a:t>
            </a:r>
            <a:r>
              <a:rPr lang="en-US" altLang="zh-CN" sz="1400" dirty="0" err="1" smtClean="0">
                <a:latin typeface="Times New Roman" pitchFamily="18" charset="0"/>
              </a:rPr>
              <a:t>sánh</a:t>
            </a:r>
            <a:r>
              <a:rPr lang="en-US" altLang="zh-CN" sz="1400" dirty="0" smtClean="0">
                <a:latin typeface="Times New Roman" pitchFamily="18" charset="0"/>
              </a:rPr>
              <a:t>.</a:t>
            </a:r>
            <a:endParaRPr lang="en-US" altLang="zh-CN" sz="1400" dirty="0">
              <a:latin typeface="Times New Roman" pitchFamily="18" charset="0"/>
            </a:endParaRPr>
          </a:p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err="1" smtClean="0">
                <a:latin typeface="Times New Roman" pitchFamily="18" charset="0"/>
              </a:rPr>
              <a:t>Xuất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ảnh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được</a:t>
            </a:r>
            <a:r>
              <a:rPr lang="en-US" altLang="zh-CN" sz="1400" dirty="0" smtClean="0">
                <a:latin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</a:rPr>
              <a:t>chọn</a:t>
            </a:r>
            <a:r>
              <a:rPr lang="en-US" altLang="zh-CN" sz="1400" dirty="0" smtClean="0">
                <a:latin typeface="Times New Roman" pitchFamily="18" charset="0"/>
              </a:rPr>
              <a:t>.</a:t>
            </a:r>
            <a:endParaRPr lang="en-US" altLang="zh-CN" sz="1400" dirty="0">
              <a:latin typeface="Times New Roman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86312" y="2824640"/>
            <a:ext cx="3024000" cy="1341587"/>
            <a:chOff x="744155" y="4212501"/>
            <a:chExt cx="3024000" cy="1296000"/>
          </a:xfrm>
        </p:grpSpPr>
        <p:sp>
          <p:nvSpPr>
            <p:cNvPr id="11" name="椭圆 10"/>
            <p:cNvSpPr/>
            <p:nvPr/>
          </p:nvSpPr>
          <p:spPr>
            <a:xfrm>
              <a:off x="744155" y="4212501"/>
              <a:ext cx="3024000" cy="12960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2" name="文本框 10"/>
            <p:cNvSpPr txBox="1"/>
            <p:nvPr/>
          </p:nvSpPr>
          <p:spPr>
            <a:xfrm>
              <a:off x="1236367" y="4416595"/>
              <a:ext cx="2039576" cy="802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Áp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dụng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cho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việc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kiểm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soát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đám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đông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smtClean="0">
                  <a:solidFill>
                    <a:schemeClr val="bg1"/>
                  </a:solidFill>
                  <a:latin typeface="Times New Roman" pitchFamily="18" charset="0"/>
                </a:rPr>
                <a:t>ở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l</a:t>
              </a:r>
              <a:r>
                <a:rPr lang="en-US" altLang="zh-CN" sz="1600" b="1" smtClean="0">
                  <a:solidFill>
                    <a:schemeClr val="bg1"/>
                  </a:solidFill>
                  <a:latin typeface="Times New Roman" pitchFamily="18" charset="0"/>
                </a:rPr>
                <a:t>ối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đi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zh-CN" sz="16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chính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Times New Roman" pitchFamily="18" charset="0"/>
                </a:rPr>
                <a:t>.</a:t>
              </a:r>
              <a:endParaRPr lang="zh-CN" altLang="en-US" sz="16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3074" name="Picture 2" descr="C:\Users\34119\Desktop\Face Snap Query\Face Moni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4833" y="1419622"/>
            <a:ext cx="5444642" cy="290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圆角矩形标注 12"/>
          <p:cNvSpPr/>
          <p:nvPr/>
        </p:nvSpPr>
        <p:spPr>
          <a:xfrm>
            <a:off x="4211960" y="1078671"/>
            <a:ext cx="1656184" cy="432048"/>
          </a:xfrm>
          <a:prstGeom prst="wedgeRoundRectCallout">
            <a:avLst>
              <a:gd name="adj1" fmla="val -47769"/>
              <a:gd name="adj2" fmla="val 157694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Kết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quả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itchFamily="18" charset="0"/>
              </a:rPr>
              <a:t> so 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itchFamily="18" charset="0"/>
              </a:rPr>
              <a:t>sánh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1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643138ddc65605eb2a31fa4a2f7a9d5017603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中性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4170</TotalTime>
  <Words>1299</Words>
  <Application>Microsoft Office PowerPoint</Application>
  <PresentationFormat>On-screen Show (16:9)</PresentationFormat>
  <Paragraphs>199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主题</vt:lpstr>
      <vt:lpstr>Slide 1</vt:lpstr>
      <vt:lpstr>Slide 2</vt:lpstr>
      <vt:lpstr> Toàn cảnh|  Công nghệ nhận diện sinh trắc học</vt:lpstr>
      <vt:lpstr>Toàn cảnh| Nhận Diện &amp; Phân Tích Khuôn Mặt</vt:lpstr>
      <vt:lpstr>Toàn cảnh | Phương thức hoạt động</vt:lpstr>
      <vt:lpstr>Slide 6</vt:lpstr>
      <vt:lpstr>Giới thiệu | Thông số</vt:lpstr>
      <vt:lpstr>Giới thiệu | Chụp ảnh khuôn mặt thời gian thực</vt:lpstr>
      <vt:lpstr>Giới Thiệu | So Sánh khuôn mặt trong thời gian thực</vt:lpstr>
      <vt:lpstr>Giới thiệu | Tìm kiếm Ảnh chụp Nhanh</vt:lpstr>
      <vt:lpstr>Giới  Thiệu| Nhận khoảng khắc ảnh</vt:lpstr>
      <vt:lpstr>Giới Thiệu | Công Nhận Tìm Kiếm.</vt:lpstr>
      <vt:lpstr>Giới Thiệu | Đăng Ký Thư Viện Tìm Kiếm</vt:lpstr>
      <vt:lpstr>Slide 14</vt:lpstr>
      <vt:lpstr>Ứng Dụng| Ví dụ ứng dụng trong kiểm soát an ninh.</vt:lpstr>
      <vt:lpstr>Ứng Dụng| Kiến Trúc Hệ Thống</vt:lpstr>
      <vt:lpstr>Ứng Dụng | Sơ đồ hệ thống</vt:lpstr>
      <vt:lpstr>Ứng Dụng | Thiết Lập Cho Camera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MDG</dc:creator>
  <cp:lastModifiedBy>Admin</cp:lastModifiedBy>
  <cp:revision>252</cp:revision>
  <dcterms:created xsi:type="dcterms:W3CDTF">2015-05-15T07:28:38Z</dcterms:created>
  <dcterms:modified xsi:type="dcterms:W3CDTF">2017-10-17T07:25:48Z</dcterms:modified>
</cp:coreProperties>
</file>